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34"/>
  </p:notesMasterIdLst>
  <p:sldIdLst>
    <p:sldId id="351" r:id="rId4"/>
    <p:sldId id="349" r:id="rId5"/>
    <p:sldId id="418" r:id="rId6"/>
    <p:sldId id="419" r:id="rId7"/>
    <p:sldId id="260" r:id="rId8"/>
    <p:sldId id="422" r:id="rId9"/>
    <p:sldId id="421" r:id="rId10"/>
    <p:sldId id="341" r:id="rId11"/>
    <p:sldId id="423" r:id="rId12"/>
    <p:sldId id="339" r:id="rId13"/>
    <p:sldId id="340" r:id="rId14"/>
    <p:sldId id="420" r:id="rId15"/>
    <p:sldId id="316" r:id="rId16"/>
    <p:sldId id="287" r:id="rId17"/>
    <p:sldId id="297" r:id="rId18"/>
    <p:sldId id="343" r:id="rId19"/>
    <p:sldId id="344" r:id="rId20"/>
    <p:sldId id="345" r:id="rId21"/>
    <p:sldId id="352" r:id="rId22"/>
    <p:sldId id="346" r:id="rId23"/>
    <p:sldId id="321" r:id="rId24"/>
    <p:sldId id="322" r:id="rId25"/>
    <p:sldId id="353" r:id="rId26"/>
    <p:sldId id="280" r:id="rId27"/>
    <p:sldId id="283" r:id="rId28"/>
    <p:sldId id="284" r:id="rId29"/>
    <p:sldId id="319" r:id="rId30"/>
    <p:sldId id="320" r:id="rId31"/>
    <p:sldId id="298" r:id="rId32"/>
    <p:sldId id="35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8CE1C-77FA-4AD1-993E-2EA74A8D263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4AA84-D878-49E1-8C5A-2F176DE6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9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97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3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AA84-D878-49E1-8C5A-2F176DE6A2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6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1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3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5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30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61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05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64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86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4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3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6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00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01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15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EF1657F-651D-49F0-87EB-9FE1E110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1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2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47C043-FA8B-41AA-BFEF-5F3569723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61944B-22A9-4F24-A987-0D114870E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77B7A74-A988-4BD8-857E-463A04D562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45453-DAA3-4D7D-89F8-88F51CECC4BE}" type="slidenum">
              <a:rPr lang="en-US" altLang="zh-CN"/>
              <a:pPr/>
              <a:t>‹#›</a:t>
            </a:fld>
            <a:r>
              <a:rPr lang="en-US" altLang="en-US"/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45907923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8A4822-0D4D-470F-8830-602B2C6E32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FF39B2-AE97-4DF3-A358-57182887F9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8347A4E-5C3E-423F-B246-0D8C7C6E4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0EFCE-A209-45ED-BF4A-5A9CFB2DD447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196316919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8552E7-3DF2-41AD-B693-DA836D3AE4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BA0F4D-1558-4148-8821-4DCF0EC1E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A4DB893-46DE-4783-9C16-263B60A664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407D4-11B8-4BC5-AD71-BAFEBD52606C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270506156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174750"/>
            <a:ext cx="5384801" cy="49530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1" cy="49530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580C3A-FEA8-41BF-8F09-46C8C88FA5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4DF19E-0171-4AFB-A027-AEBD60358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7AD5AEE-753A-4A48-8B9D-C294AC8DD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C21A5-62EA-4DAB-BB6D-FE1639E98BA9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255588567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8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E07338D-3676-49A7-B97A-2260390C7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EB26E73-39F9-4E42-BE55-EF4B46A11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846550A-3088-4303-A142-2B1B6C0427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47E85-6622-43DC-80DA-F23C048E54D3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331224481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57945E6-B514-446D-8877-3D5DF48834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7C8D2C-B7DA-43E8-97D2-9084B1BB5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754720B-62FC-4BB2-A431-FAA643F5EC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8EF18-6680-46F0-B8DE-ABC4DE0E11AB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415169338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05DEEAE-6B28-411C-8203-6C801D0B7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6ED9358-BDBE-4824-AB6B-F54A2019C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D277516-2A90-4D1A-8AC2-D09ED8F50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CAC86-D1FC-4A3E-90CF-955F4972A8C5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18150320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52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9A1082-51D8-451E-837F-85E3ADC33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14DF6A-0355-450C-BCEE-314F961BAD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68EE602-FFFF-43CC-A7AB-C46EB8B5BB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46210-D19E-4B6E-A364-FEAAE437E987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79670760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244BB2-1848-403E-809B-6BA1E690DE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60021A-3660-491F-8B22-1B983154C4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C9E3E50-6995-46EF-8FA6-E60CCF87F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359D3-BD09-4101-91E4-1E65982C5820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6886331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17C61B-26A3-48D8-B962-D1842BF78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F90DAB-8144-4F33-A5E0-BF2313A0B5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F2CD764-CF64-4877-923B-BCF94604E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98386-208D-43C7-AD6A-E0E9AA30C51C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301335740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90500"/>
            <a:ext cx="2743200" cy="5937250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5DE758-4817-45AB-A425-3B881E887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DE3847-0CAE-4618-A927-2AEA9EC98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4F1515F-9706-4710-BF60-1A46E5DE11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1E5A0-AE10-4572-AFBD-908CF3F68A79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33461470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6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3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9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2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C889-CFA7-430E-8B72-7CFA61B5824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9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0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561D8397-9DC7-461F-BFF3-DC7A2535C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1" y="0"/>
            <a:ext cx="122001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92861D61-522D-4E1B-AA1A-FA632B33A9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8583" y="190501"/>
            <a:ext cx="1097483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246667-8794-489C-8F74-AABF9B72B32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8583" y="1174750"/>
            <a:ext cx="1097483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3F3080-EEB3-45E7-B8D2-0304D31DF4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84" y="6245225"/>
            <a:ext cx="2845478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DA0FA4-E4E5-42B6-8F75-F37C0A2772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449" y="6245225"/>
            <a:ext cx="3859104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FD843EA-C785-4B62-8AEC-B218FB70CE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941" y="6245225"/>
            <a:ext cx="2845478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6C57B1B4-5519-4BC5-8A60-7CE84BCE5C64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37696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&#259;m%20h&#7885;c%202016-2017\RCV%20K4\DONG%20HO\DemNguoc10S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/>
        </p:blipFill>
        <p:spPr>
          <a:xfrm>
            <a:off x="4177792" y="2861056"/>
            <a:ext cx="8014208" cy="399694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/>
        </p:blipFill>
        <p:spPr>
          <a:xfrm>
            <a:off x="0" y="0"/>
            <a:ext cx="1600200" cy="16002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2474" r="80000" b="43585"/>
          <a:stretch/>
        </p:blipFill>
        <p:spPr>
          <a:xfrm>
            <a:off x="4591304" y="4114800"/>
            <a:ext cx="1273078" cy="1108456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5689" r="54000" b="64444"/>
          <a:stretch/>
        </p:blipFill>
        <p:spPr>
          <a:xfrm>
            <a:off x="914400" y="3200400"/>
            <a:ext cx="983343" cy="1407968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t="3081" r="19867" b="71083"/>
          <a:stretch/>
        </p:blipFill>
        <p:spPr>
          <a:xfrm>
            <a:off x="11103864" y="152400"/>
            <a:ext cx="935736" cy="12592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2474" r="14267" b="22252"/>
          <a:stretch/>
        </p:blipFill>
        <p:spPr>
          <a:xfrm>
            <a:off x="9200915" y="2658349"/>
            <a:ext cx="3067285" cy="419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933" y="2967335"/>
            <a:ext cx="119261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MỪNG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QUÝ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THẦY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DỰ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endParaRPr 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4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12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595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91" y="-76200"/>
            <a:ext cx="7191550" cy="337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92" y="3520100"/>
            <a:ext cx="3534908" cy="333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91" y="3520101"/>
            <a:ext cx="3352800" cy="333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8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A520-43EF-459C-AA86-43A903EA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397128-6E62-4F97-95B4-E1D11A285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836" y="4554529"/>
            <a:ext cx="8440328" cy="233395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EBD46-38F2-47FE-B6C7-94BAA62D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36" y="381000"/>
            <a:ext cx="8621328" cy="4277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EC269F-50B0-4442-8A4A-A5A581DCA4B9}"/>
              </a:ext>
            </a:extLst>
          </p:cNvPr>
          <p:cNvSpPr txBox="1"/>
          <p:nvPr/>
        </p:nvSpPr>
        <p:spPr>
          <a:xfrm>
            <a:off x="2667000" y="-41413"/>
            <a:ext cx="6101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2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6343D15D-CA18-4D07-9CB6-D98A85F772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1" y="457200"/>
            <a:ext cx="3810000" cy="609600"/>
          </a:xfrm>
        </p:spPr>
        <p:txBody>
          <a:bodyPr anchor="b"/>
          <a:lstStyle/>
          <a:p>
            <a:pPr eaLnBrk="1" hangingPunct="1"/>
            <a:r>
              <a:rPr lang="en-US" altLang="zh-CN" sz="3400" b="1" dirty="0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3400" b="1" dirty="0" err="1">
                <a:solidFill>
                  <a:srgbClr val="7030A0"/>
                </a:solidFill>
                <a:latin typeface="Tahoma" panose="020B0604030504040204" pitchFamily="34" charset="0"/>
              </a:rPr>
              <a:t>II.Tìm</a:t>
            </a:r>
            <a:r>
              <a:rPr lang="en-US" altLang="zh-CN" sz="3400" b="1" dirty="0">
                <a:solidFill>
                  <a:srgbClr val="7030A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3400" b="1" dirty="0" err="1">
                <a:solidFill>
                  <a:srgbClr val="7030A0"/>
                </a:solidFill>
                <a:latin typeface="Tahoma" panose="020B0604030504040204" pitchFamily="34" charset="0"/>
              </a:rPr>
              <a:t>hiểu</a:t>
            </a:r>
            <a:r>
              <a:rPr lang="en-US" altLang="zh-CN" sz="3400" b="1" dirty="0">
                <a:solidFill>
                  <a:srgbClr val="7030A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3400" b="1" dirty="0" err="1">
                <a:solidFill>
                  <a:srgbClr val="7030A0"/>
                </a:solidFill>
                <a:latin typeface="Tahoma" panose="020B0604030504040204" pitchFamily="34" charset="0"/>
              </a:rPr>
              <a:t>b</a:t>
            </a:r>
            <a:r>
              <a:rPr lang="en-US" altLang="zh-CN" sz="3400" b="1" dirty="0" err="1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à</a:t>
            </a:r>
            <a:r>
              <a:rPr lang="en-US" altLang="zh-CN" sz="3400" b="1" dirty="0" err="1">
                <a:solidFill>
                  <a:srgbClr val="7030A0"/>
                </a:solidFill>
                <a:latin typeface="Tahoma" panose="020B0604030504040204" pitchFamily="34" charset="0"/>
              </a:rPr>
              <a:t>i</a:t>
            </a:r>
            <a:endParaRPr lang="en-US" altLang="zh-CN" sz="3400" b="1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FB00E4A1-7C4A-429A-8557-20F380FA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111251"/>
            <a:ext cx="4343400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EAE25A11-68AC-4DC0-8ACE-6A50887A5C8E}"/>
              </a:ext>
            </a:extLst>
          </p:cNvPr>
          <p:cNvGrpSpPr>
            <a:grpSpLocks/>
          </p:cNvGrpSpPr>
          <p:nvPr/>
        </p:nvGrpSpPr>
        <p:grpSpPr bwMode="auto">
          <a:xfrm>
            <a:off x="7499351" y="1600200"/>
            <a:ext cx="2697162" cy="2743200"/>
            <a:chOff x="4291" y="1056"/>
            <a:chExt cx="1488" cy="1632"/>
          </a:xfrm>
        </p:grpSpPr>
        <p:sp>
          <p:nvSpPr>
            <p:cNvPr id="18437" name="AutoShape 8">
              <a:extLst>
                <a:ext uri="{FF2B5EF4-FFF2-40B4-BE49-F238E27FC236}">
                  <a16:creationId xmlns:a16="http://schemas.microsoft.com/office/drawing/2014/main" id="{261B3B6C-EA3D-4976-8644-71C0D1D8E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" y="1056"/>
              <a:ext cx="1488" cy="1632"/>
            </a:xfrm>
            <a:prstGeom prst="cloudCallout">
              <a:avLst>
                <a:gd name="adj1" fmla="val -48454"/>
                <a:gd name="adj2" fmla="val 67463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000" b="1" i="1">
                  <a:solidFill>
                    <a:srgbClr val="FFFFFF"/>
                  </a:solidFill>
                  <a:latin typeface="VNI-Centur" pitchFamily="2" charset="0"/>
                  <a:ea typeface="SimSun"/>
                </a:rPr>
                <a:t> </a:t>
              </a:r>
            </a:p>
          </p:txBody>
        </p:sp>
        <p:sp>
          <p:nvSpPr>
            <p:cNvPr id="16391" name="Rectangle 9">
              <a:extLst>
                <a:ext uri="{FF2B5EF4-FFF2-40B4-BE49-F238E27FC236}">
                  <a16:creationId xmlns:a16="http://schemas.microsoft.com/office/drawing/2014/main" id="{67A8DDAC-711A-4D33-BAA3-C78C8423E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" y="1296"/>
              <a:ext cx="1296" cy="107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SimSun"/>
                </a:rPr>
                <a:t> Bạch Thái Bưởi xuất thân như thế nào?</a:t>
              </a: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umbs.dreamstime.com/z/toy-train-1509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5"/>
          <a:stretch/>
        </p:blipFill>
        <p:spPr bwMode="auto">
          <a:xfrm>
            <a:off x="2286000" y="5437042"/>
            <a:ext cx="7924800" cy="140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-media-cache-ak0.pinimg.com/236x/a9/c8/ff/a9c8ffc7bbadf846207c284814db51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752"/>
            <a:ext cx="1385408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-media-cache-ak0.pinimg.com/236x/a9/c8/ff/a9c8ffc7bbadf846207c284814db51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10672"/>
            <a:ext cx="1385408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54769" y="7"/>
            <a:ext cx="682430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186" y="1447800"/>
            <a:ext cx="344921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800" b="1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151466"/>
            <a:ext cx="1028700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189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6295" y="76200"/>
            <a:ext cx="197522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09662" y="110711"/>
            <a:ext cx="235833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81019" y="1781497"/>
            <a:ext cx="270138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8200" y="3200400"/>
            <a:ext cx="350288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221467"/>
            <a:ext cx="306205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</p:txBody>
      </p:sp>
      <p:sp>
        <p:nvSpPr>
          <p:cNvPr id="8" name="Rectangle 7"/>
          <p:cNvSpPr/>
          <p:nvPr/>
        </p:nvSpPr>
        <p:spPr>
          <a:xfrm>
            <a:off x="66668" y="1676400"/>
            <a:ext cx="374333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28495" y="228600"/>
            <a:ext cx="4353505" cy="348820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>
            <a:off x="6205244" y="3716803"/>
            <a:ext cx="1064" cy="45720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27685" y="4191000"/>
            <a:ext cx="405431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4912532"/>
            <a:ext cx="518160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Ý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2: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38800" y="2342272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76800" y="3194540"/>
            <a:ext cx="2590800" cy="210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895530" y="5199466"/>
            <a:ext cx="538207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/>
      <p:bldP spid="13" grpId="1"/>
      <p:bldP spid="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4769" y="7"/>
            <a:ext cx="682430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6" y="1447800"/>
            <a:ext cx="344921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800" b="1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828800"/>
            <a:ext cx="11734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3, 4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048000"/>
            <a:ext cx="11734800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cạch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2133600"/>
            <a:ext cx="11734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374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3848" y="-29645"/>
            <a:ext cx="682430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6" y="1304092"/>
            <a:ext cx="344921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800" b="1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752600"/>
            <a:ext cx="8229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124908"/>
            <a:ext cx="12344400" cy="923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2971800"/>
            <a:ext cx="11734800" cy="923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cạch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801308"/>
            <a:ext cx="12192000" cy="923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ta”.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715708"/>
            <a:ext cx="11734800" cy="923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5706308"/>
            <a:ext cx="12039600" cy="923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xưởng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nom.</a:t>
            </a:r>
          </a:p>
        </p:txBody>
      </p:sp>
    </p:spTree>
    <p:extLst>
      <p:ext uri="{BB962C8B-B14F-4D97-AF65-F5344CB8AC3E}">
        <p14:creationId xmlns:p14="http://schemas.microsoft.com/office/powerpoint/2010/main" val="14467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umbs.dreamstime.com/z/toy-train-1509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5"/>
          <a:stretch/>
        </p:blipFill>
        <p:spPr bwMode="auto">
          <a:xfrm>
            <a:off x="2286000" y="4343400"/>
            <a:ext cx="7924800" cy="250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-media-cache-ak0.pinimg.com/236x/a9/c8/ff/a9c8ffc7bbadf846207c284814db51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752"/>
            <a:ext cx="1385408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-media-cache-ak0.pinimg.com/236x/a9/c8/ff/a9c8ffc7bbadf846207c284814db51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10672"/>
            <a:ext cx="1385408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3186" y="1447800"/>
            <a:ext cx="344921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800" b="1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151466"/>
            <a:ext cx="1165860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218266"/>
            <a:ext cx="1219200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8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/>
          <a:stretch/>
        </p:blipFill>
        <p:spPr>
          <a:xfrm>
            <a:off x="8534400" y="28413"/>
            <a:ext cx="3733800" cy="6829587"/>
          </a:xfrm>
          <a:prstGeom prst="rect">
            <a:avLst/>
          </a:prstGeom>
        </p:spPr>
      </p:pic>
      <p:sp>
        <p:nvSpPr>
          <p:cNvPr id="28" name="27"/>
          <p:cNvSpPr/>
          <p:nvPr/>
        </p:nvSpPr>
        <p:spPr>
          <a:xfrm rot="20750437">
            <a:off x="52286" y="1575451"/>
            <a:ext cx="1191663" cy="1191663"/>
          </a:xfrm>
          <a:prstGeom prst="sun">
            <a:avLst>
              <a:gd name="adj" fmla="val 213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28"/>
          <p:cNvSpPr/>
          <p:nvPr/>
        </p:nvSpPr>
        <p:spPr>
          <a:xfrm rot="20750437">
            <a:off x="51451" y="2947051"/>
            <a:ext cx="1191663" cy="1191663"/>
          </a:xfrm>
          <a:prstGeom prst="sun">
            <a:avLst>
              <a:gd name="adj" fmla="val 2136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 rot="20750437">
            <a:off x="51451" y="203851"/>
            <a:ext cx="1191663" cy="1191663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722" y="327291"/>
            <a:ext cx="558795" cy="861768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</a:rPr>
              <a:t>2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981" y="1729164"/>
            <a:ext cx="558795" cy="861768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</a:rPr>
              <a:t>2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144" y="3111998"/>
            <a:ext cx="558795" cy="861768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</a:rPr>
              <a:t>3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5060" y="4764157"/>
            <a:ext cx="558272" cy="861775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</a:rPr>
              <a:t>4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3274" y="310521"/>
            <a:ext cx="7682412" cy="984879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Bạch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Thái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Bưởi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đã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thắng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cuộc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cạnh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tranh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</a:p>
          <a:p>
            <a:pPr defTabSz="1219140"/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với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chủ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tàu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nước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ngoài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7800" y="1682121"/>
            <a:ext cx="7089289" cy="984879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Lúc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thịnh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vượng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nhất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Bạch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Thái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Bưởi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đến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30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chiếc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tàu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lớn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nhỏ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25993" y="3129921"/>
            <a:ext cx="4622407" cy="984879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Bạch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Thái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Bưởi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gọi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là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</a:p>
          <a:p>
            <a:pPr defTabSz="1219140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“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bậc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anh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hùng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kinh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tế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”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38995" y="1779288"/>
            <a:ext cx="19672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66800" y="4666066"/>
            <a:ext cx="708660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Ý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 4: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76200" y="5257800"/>
            <a:ext cx="1028700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5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4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27" grpId="0" animBg="1"/>
      <p:bldP spid="27" grpId="1" animBg="1"/>
      <p:bldP spid="16" grpId="0"/>
      <p:bldP spid="20" grpId="0"/>
      <p:bldP spid="21" grpId="0"/>
      <p:bldP spid="23" grpId="0"/>
      <p:bldP spid="24" grpId="0"/>
      <p:bldP spid="25" grpId="0"/>
      <p:bldP spid="3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2">
            <a:extLst>
              <a:ext uri="{FF2B5EF4-FFF2-40B4-BE49-F238E27FC236}">
                <a16:creationId xmlns:a16="http://schemas.microsoft.com/office/drawing/2014/main" id="{6B2408C7-0984-4779-A92F-D3F9540C2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4" y="1135063"/>
            <a:ext cx="618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  <a:ea typeface="SimSun"/>
            </a:endParaRPr>
          </a:p>
        </p:txBody>
      </p:sp>
      <p:pic>
        <p:nvPicPr>
          <p:cNvPr id="7170" name="Picture 3" descr="bachthaibuoi">
            <a:extLst>
              <a:ext uri="{FF2B5EF4-FFF2-40B4-BE49-F238E27FC236}">
                <a16:creationId xmlns:a16="http://schemas.microsoft.com/office/drawing/2014/main" id="{D5142FAF-895C-4352-9827-E7942D56E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6"/>
          <p:cNvSpPr>
            <a:spLocks noChangeArrowheads="1"/>
          </p:cNvSpPr>
          <p:nvPr/>
        </p:nvSpPr>
        <p:spPr bwMode="ltGray">
          <a:xfrm>
            <a:off x="263525" y="2514600"/>
            <a:ext cx="11471275" cy="3331790"/>
          </a:xfrm>
          <a:prstGeom prst="roundRect">
            <a:avLst>
              <a:gd name="adj" fmla="val 21764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992313" y="589231"/>
            <a:ext cx="98996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4. 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658811" y="2984068"/>
            <a:ext cx="113045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emNguoc10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48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58811" y="4084938"/>
            <a:ext cx="932338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 alt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55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 animBg="1"/>
      <p:bldP spid="116738" grpId="0"/>
      <p:bldP spid="11674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9" descr="633825767644062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1887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19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onguachuviet.vn/media/giai%20thuong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83" y="76200"/>
            <a:ext cx="6248400" cy="6589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3441" y="762003"/>
            <a:ext cx="434340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13/10 </a:t>
            </a: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012" y="3810000"/>
            <a:ext cx="45598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4400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8900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4769" y="7"/>
            <a:ext cx="682430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4082" y="2112532"/>
            <a:ext cx="239681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u="sng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u="sng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66800" y="3125212"/>
            <a:ext cx="10287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9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1539" y="7"/>
            <a:ext cx="6770763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67470"/>
            <a:ext cx="533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4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54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54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3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68642" y="1447800"/>
            <a:ext cx="454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33601" y="697428"/>
            <a:ext cx="7127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u="sng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u="sng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u="sng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4000" u="sng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438401" y="1463748"/>
            <a:ext cx="71246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endParaRPr lang="en-US" sz="4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38401" y="2171634"/>
            <a:ext cx="63626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438400" y="3733803"/>
            <a:ext cx="9296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438400" y="2897449"/>
            <a:ext cx="929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sảng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endParaRPr lang="en-US" sz="4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258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6390" grpId="0"/>
      <p:bldP spid="163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04800" y="400645"/>
            <a:ext cx="1173480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quẩy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91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85800" y="990600"/>
            <a:ext cx="10439400" cy="127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học được điều gì ở Bạch Thái Bưởi?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5"/>
          <p:cNvSpPr>
            <a:spLocks noChangeArrowheads="1"/>
          </p:cNvSpPr>
          <p:nvPr/>
        </p:nvSpPr>
        <p:spPr bwMode="auto">
          <a:xfrm>
            <a:off x="762000" y="762000"/>
            <a:ext cx="10668000" cy="1981200"/>
          </a:xfrm>
          <a:prstGeom prst="ellipseRibbon2">
            <a:avLst>
              <a:gd name="adj1" fmla="val 40741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4381500" y="842685"/>
            <a:ext cx="3429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66800" y="3125212"/>
            <a:ext cx="10287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45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609600"/>
            <a:ext cx="86036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81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15">
            <a:extLst>
              <a:ext uri="{FF2B5EF4-FFF2-40B4-BE49-F238E27FC236}">
                <a16:creationId xmlns:a16="http://schemas.microsoft.com/office/drawing/2014/main" id="{D976C7D4-4469-4E2B-83FB-D35AEFF4AD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1163" y="1304926"/>
            <a:ext cx="8686800" cy="1096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"VUA TÀU THUỶ” BẠCH THÁI BƯỞI</a:t>
            </a:r>
            <a:endParaRPr lang="en-US" sz="24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8194" name="TextBox 4">
            <a:extLst>
              <a:ext uri="{FF2B5EF4-FFF2-40B4-BE49-F238E27FC236}">
                <a16:creationId xmlns:a16="http://schemas.microsoft.com/office/drawing/2014/main" id="{A3206041-0EB6-45E8-8D12-7CA2FCB87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381001"/>
            <a:ext cx="487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0000FF"/>
                </a:solidFill>
                <a:latin typeface="Arial" panose="020B0604020202020204" pitchFamily="34" charset="0"/>
                <a:ea typeface="SimSun"/>
              </a:rPr>
              <a:t>Tập đọc</a:t>
            </a:r>
          </a:p>
        </p:txBody>
      </p:sp>
      <p:pic>
        <p:nvPicPr>
          <p:cNvPr id="8195" name="Picture 3" descr="bachthaibuoi">
            <a:extLst>
              <a:ext uri="{FF2B5EF4-FFF2-40B4-BE49-F238E27FC236}">
                <a16:creationId xmlns:a16="http://schemas.microsoft.com/office/drawing/2014/main" id="{F9CA8D5C-4EBA-4A1D-8C67-C27085DAE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121920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>
            <a:extLst>
              <a:ext uri="{FF2B5EF4-FFF2-40B4-BE49-F238E27FC236}">
                <a16:creationId xmlns:a16="http://schemas.microsoft.com/office/drawing/2014/main" id="{BA2A4FF9-E64A-4783-8E3D-70A6470D6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401889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Theo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tư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̀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điển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nhân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vật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lịch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sư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̉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Việt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9937" y="3896211"/>
            <a:ext cx="4128457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dist"/>
            <a:r>
              <a:rPr lang="en-US" altLang="zh-CN" sz="6400" b="1" spc="-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</a:t>
            </a:r>
            <a:endParaRPr lang="zh-CN" altLang="en-US" sz="6400" b="1" spc="-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A520-43EF-459C-AA86-43A903EA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397128-6E62-4F97-95B4-E1D11A285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836" y="4554529"/>
            <a:ext cx="8440328" cy="233395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EBD46-38F2-47FE-B6C7-94BAA62D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36" y="381000"/>
            <a:ext cx="8621328" cy="4277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EC269F-50B0-4442-8A4A-A5A581DCA4B9}"/>
              </a:ext>
            </a:extLst>
          </p:cNvPr>
          <p:cNvSpPr txBox="1"/>
          <p:nvPr/>
        </p:nvSpPr>
        <p:spPr>
          <a:xfrm>
            <a:off x="2667000" y="-41413"/>
            <a:ext cx="6101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2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7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38201" y="1828800"/>
            <a:ext cx="950753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nản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Nhị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1539" y="7"/>
            <a:ext cx="6770764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A520-43EF-459C-AA86-43A903EA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397128-6E62-4F97-95B4-E1D11A285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836" y="4554529"/>
            <a:ext cx="8440328" cy="233395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EBD46-38F2-47FE-B6C7-94BAA62D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36" y="381000"/>
            <a:ext cx="8621328" cy="4277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EC269F-50B0-4442-8A4A-A5A581DCA4B9}"/>
              </a:ext>
            </a:extLst>
          </p:cNvPr>
          <p:cNvSpPr txBox="1"/>
          <p:nvPr/>
        </p:nvSpPr>
        <p:spPr>
          <a:xfrm>
            <a:off x="2667000" y="-41413"/>
            <a:ext cx="6101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2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17E15-2A33-4B18-84F8-6000CC3DE4FE}"/>
              </a:ext>
            </a:extLst>
          </p:cNvPr>
          <p:cNvSpPr txBox="1"/>
          <p:nvPr/>
        </p:nvSpPr>
        <p:spPr>
          <a:xfrm>
            <a:off x="1750716" y="38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BA24C-8798-483F-A1F4-9A29F647BC37}"/>
              </a:ext>
            </a:extLst>
          </p:cNvPr>
          <p:cNvSpPr txBox="1"/>
          <p:nvPr/>
        </p:nvSpPr>
        <p:spPr>
          <a:xfrm>
            <a:off x="1746952" y="109093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967EFE-7983-4ABE-98E6-AA4764545D4E}"/>
              </a:ext>
            </a:extLst>
          </p:cNvPr>
          <p:cNvSpPr txBox="1"/>
          <p:nvPr/>
        </p:nvSpPr>
        <p:spPr>
          <a:xfrm>
            <a:off x="1753348" y="237221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DF773-8F44-4578-8CAB-75B1FD894859}"/>
              </a:ext>
            </a:extLst>
          </p:cNvPr>
          <p:cNvSpPr txBox="1"/>
          <p:nvPr/>
        </p:nvSpPr>
        <p:spPr>
          <a:xfrm>
            <a:off x="1823900" y="556499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6170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1539" y="7"/>
            <a:ext cx="6770763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874" y="1447800"/>
            <a:ext cx="279756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800" b="1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DA913693-C176-4A6B-845E-1443F6F39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143" y="2613025"/>
            <a:ext cx="30480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quẩy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732311AC-8E8F-42CF-9E68-3DAB2A91D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881" y="4092575"/>
            <a:ext cx="42418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diễn thuyết 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97723E19-D45C-4492-9C77-D55F28247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881" y="4865688"/>
            <a:ext cx="25908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xưởng</a:t>
            </a:r>
            <a:endParaRPr lang="en-US" altLang="zh-CN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311C1D03-9814-4245-8567-67499DE46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868" y="5464175"/>
            <a:ext cx="2735263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40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- thuê</a:t>
            </a:r>
            <a:endParaRPr lang="en-US" altLang="zh-CN" sz="40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B3F3B851-D183-412F-872A-25727173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881" y="3321050"/>
            <a:ext cx="30480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kinh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doanh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198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846666"/>
            <a:ext cx="10515600" cy="4477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1539" y="7"/>
            <a:ext cx="6770763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05400" y="236220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1430000" y="243840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991600" y="299284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867400" y="419100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744200" y="411480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48200" y="480060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353800" y="480060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6874" y="1447800"/>
            <a:ext cx="279756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800" b="1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9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172DD2-0DA5-41C5-B2E2-C9DE98384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9" y="533401"/>
            <a:ext cx="5516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  <a:ea typeface="SimSun"/>
              </a:rPr>
              <a:t>*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Giải nghĩa từ khó: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297AC-5C0E-4A2C-A296-2DEF36CB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2" y="1447801"/>
            <a:ext cx="2498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  <a:ea typeface="SimSun"/>
              </a:rPr>
              <a:t>Hiệu cầm đồ: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E5FC6-75CF-429F-AD5A-2BA692B7D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6" y="237648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  <a:ea typeface="SimSun"/>
              </a:rPr>
              <a:t>Trắng tay: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80EF5-E105-4B6C-9EF0-7A30B35A7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2" y="3014664"/>
            <a:ext cx="260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  <a:ea typeface="SimSun"/>
              </a:rPr>
              <a:t>Độc chiếm: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BDED1-3F3C-4182-A6DF-AD71FF303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3563939"/>
            <a:ext cx="254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  <a:ea typeface="SimSun"/>
              </a:rPr>
              <a:t>  Diễn thuyết: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C5E4B-067E-4C35-BD9A-82B69CB2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13" y="4518026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  <a:ea typeface="SimSun"/>
              </a:rPr>
              <a:t>Thịnh vượng: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7C56A-950A-4FD6-893C-512E894F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9" y="1404939"/>
            <a:ext cx="6308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Cửa hàng nhận đồ cầm của người đang túng bẩn đem gửi để vay tiền.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587A6-FAB3-4A0F-B614-D845DEE65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2432051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Mất sạch tiền của</a:t>
            </a:r>
            <a:r>
              <a:rPr lang="en-US" altLang="en-US" sz="280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1C082-69E7-4C5B-9210-0DAE3F31F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3014664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Chiếm giữ một mình không chia sẻ cho ai</a:t>
            </a: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ea typeface="SimSun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E437BE-F7D4-4D74-81F9-69424248B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3538539"/>
            <a:ext cx="70405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Nói trước công chúng nhằm tuyên truyền.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16EEEA-7D47-4570-B36D-0A0C7547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6" y="4518026"/>
            <a:ext cx="6278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Đang phát triển mạnh, giàu có lên</a:t>
            </a:r>
            <a:r>
              <a:rPr lang="en-US" altLang="en-US" sz="280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E92EF-E1EF-4446-86D6-01A049CF9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6" y="5035551"/>
            <a:ext cx="222091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ea typeface="SimSun"/>
              </a:rPr>
              <a:t>*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Đặt câu: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  <a:ea typeface="SimSun"/>
              </a:rPr>
              <a:t> </a:t>
            </a:r>
            <a:endParaRPr lang="en-US" altLang="en-US" sz="3600">
              <a:solidFill>
                <a:srgbClr val="0000FF"/>
              </a:solidFill>
              <a:latin typeface="Arial" panose="020B0604020202020204" pitchFamily="34" charset="0"/>
              <a:ea typeface="SimSu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D78939-6F02-44A6-A98E-49D721EC9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5697538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6600"/>
                </a:solidFill>
                <a:latin typeface="Arial" panose="020B0604020202020204" pitchFamily="34" charset="0"/>
                <a:ea typeface="SimSun"/>
              </a:rPr>
              <a:t>- </a:t>
            </a: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  <a:ea typeface="SimSun"/>
              </a:rPr>
              <a:t>Sau trận lũ quét người dân đã trắng tay.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  <a:ea typeface="SimSun"/>
              </a:rPr>
              <a:t> </a:t>
            </a:r>
            <a:endParaRPr lang="en-US" altLang="en-US" sz="3600">
              <a:solidFill>
                <a:srgbClr val="0000FF"/>
              </a:solidFill>
              <a:latin typeface="Arial" panose="020B0604020202020204" pitchFamily="34" charset="0"/>
              <a:ea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1040</Words>
  <Application>Microsoft Office PowerPoint</Application>
  <PresentationFormat>Widescreen</PresentationFormat>
  <Paragraphs>133</Paragraphs>
  <Slides>30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SimSun</vt:lpstr>
      <vt:lpstr>SimSun</vt:lpstr>
      <vt:lpstr>.VnTime</vt:lpstr>
      <vt:lpstr>Arial</vt:lpstr>
      <vt:lpstr>Calibri</vt:lpstr>
      <vt:lpstr>Segoe UI Black</vt:lpstr>
      <vt:lpstr>Tahoma</vt:lpstr>
      <vt:lpstr>Times New Roman</vt:lpstr>
      <vt:lpstr>VNI-Centur</vt:lpstr>
      <vt:lpstr>方正粗圆_GBK</vt:lpstr>
      <vt:lpstr>Office Theme</vt:lpstr>
      <vt:lpstr>Office 主题​​</vt:lpstr>
      <vt:lpstr>Gear Drives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II.Tìm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134</cp:revision>
  <dcterms:created xsi:type="dcterms:W3CDTF">2015-10-21T06:55:44Z</dcterms:created>
  <dcterms:modified xsi:type="dcterms:W3CDTF">2021-12-16T08:43:18Z</dcterms:modified>
</cp:coreProperties>
</file>