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media/audio2.wav" ContentType="audio/x-wav"/>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21" r:id="rId1"/>
    <p:sldMasterId id="2147483984" r:id="rId2"/>
    <p:sldMasterId id="2147485462" r:id="rId3"/>
    <p:sldMasterId id="2147485900" r:id="rId4"/>
    <p:sldMasterId id="2147485912" r:id="rId5"/>
  </p:sldMasterIdLst>
  <p:notesMasterIdLst>
    <p:notesMasterId r:id="rId19"/>
  </p:notesMasterIdLst>
  <p:sldIdLst>
    <p:sldId id="421" r:id="rId6"/>
    <p:sldId id="420" r:id="rId7"/>
    <p:sldId id="525" r:id="rId8"/>
    <p:sldId id="428" r:id="rId9"/>
    <p:sldId id="350" r:id="rId10"/>
    <p:sldId id="510" r:id="rId11"/>
    <p:sldId id="512" r:id="rId12"/>
    <p:sldId id="526" r:id="rId13"/>
    <p:sldId id="527" r:id="rId14"/>
    <p:sldId id="528" r:id="rId15"/>
    <p:sldId id="508" r:id="rId16"/>
    <p:sldId id="418" r:id="rId17"/>
    <p:sldId id="513"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VNI-Times" pitchFamily="2" charset="0"/>
      <p:regular r:id="rId26"/>
      <p:bold r:id="rId27"/>
      <p:italic r:id="rId28"/>
      <p:boldItalic r:id="rId29"/>
    </p:embeddedFont>
  </p:embeddedFontLst>
  <p:defaultTextStyle>
    <a:defPPr>
      <a:defRPr lang="en-US"/>
    </a:defPPr>
    <a:lvl1pPr algn="l" rtl="0" eaLnBrk="0" fontAlgn="base" hangingPunct="0">
      <a:spcBef>
        <a:spcPct val="0"/>
      </a:spcBef>
      <a:spcAft>
        <a:spcPct val="0"/>
      </a:spcAft>
      <a:defRPr sz="6000" kern="1200">
        <a:solidFill>
          <a:schemeClr val="tx2"/>
        </a:solidFill>
        <a:latin typeface="VNI-Times" pitchFamily="2" charset="0"/>
        <a:ea typeface="+mn-ea"/>
        <a:cs typeface="+mn-cs"/>
      </a:defRPr>
    </a:lvl1pPr>
    <a:lvl2pPr marL="457200" algn="l" rtl="0" eaLnBrk="0" fontAlgn="base" hangingPunct="0">
      <a:spcBef>
        <a:spcPct val="0"/>
      </a:spcBef>
      <a:spcAft>
        <a:spcPct val="0"/>
      </a:spcAft>
      <a:defRPr sz="6000" kern="1200">
        <a:solidFill>
          <a:schemeClr val="tx2"/>
        </a:solidFill>
        <a:latin typeface="VNI-Times" pitchFamily="2" charset="0"/>
        <a:ea typeface="+mn-ea"/>
        <a:cs typeface="+mn-cs"/>
      </a:defRPr>
    </a:lvl2pPr>
    <a:lvl3pPr marL="914400" algn="l" rtl="0" eaLnBrk="0" fontAlgn="base" hangingPunct="0">
      <a:spcBef>
        <a:spcPct val="0"/>
      </a:spcBef>
      <a:spcAft>
        <a:spcPct val="0"/>
      </a:spcAft>
      <a:defRPr sz="6000" kern="1200">
        <a:solidFill>
          <a:schemeClr val="tx2"/>
        </a:solidFill>
        <a:latin typeface="VNI-Times" pitchFamily="2" charset="0"/>
        <a:ea typeface="+mn-ea"/>
        <a:cs typeface="+mn-cs"/>
      </a:defRPr>
    </a:lvl3pPr>
    <a:lvl4pPr marL="1371600" algn="l" rtl="0" eaLnBrk="0" fontAlgn="base" hangingPunct="0">
      <a:spcBef>
        <a:spcPct val="0"/>
      </a:spcBef>
      <a:spcAft>
        <a:spcPct val="0"/>
      </a:spcAft>
      <a:defRPr sz="6000" kern="1200">
        <a:solidFill>
          <a:schemeClr val="tx2"/>
        </a:solidFill>
        <a:latin typeface="VNI-Times" pitchFamily="2" charset="0"/>
        <a:ea typeface="+mn-ea"/>
        <a:cs typeface="+mn-cs"/>
      </a:defRPr>
    </a:lvl4pPr>
    <a:lvl5pPr marL="1828800" algn="l" rtl="0" eaLnBrk="0" fontAlgn="base" hangingPunct="0">
      <a:spcBef>
        <a:spcPct val="0"/>
      </a:spcBef>
      <a:spcAft>
        <a:spcPct val="0"/>
      </a:spcAft>
      <a:defRPr sz="6000" kern="1200">
        <a:solidFill>
          <a:schemeClr val="tx2"/>
        </a:solidFill>
        <a:latin typeface="VNI-Times" pitchFamily="2" charset="0"/>
        <a:ea typeface="+mn-ea"/>
        <a:cs typeface="+mn-cs"/>
      </a:defRPr>
    </a:lvl5pPr>
    <a:lvl6pPr marL="2286000" algn="l" defTabSz="914400" rtl="0" eaLnBrk="1" latinLnBrk="0" hangingPunct="1">
      <a:defRPr sz="6000" kern="1200">
        <a:solidFill>
          <a:schemeClr val="tx2"/>
        </a:solidFill>
        <a:latin typeface="VNI-Times" pitchFamily="2" charset="0"/>
        <a:ea typeface="+mn-ea"/>
        <a:cs typeface="+mn-cs"/>
      </a:defRPr>
    </a:lvl6pPr>
    <a:lvl7pPr marL="2743200" algn="l" defTabSz="914400" rtl="0" eaLnBrk="1" latinLnBrk="0" hangingPunct="1">
      <a:defRPr sz="6000" kern="1200">
        <a:solidFill>
          <a:schemeClr val="tx2"/>
        </a:solidFill>
        <a:latin typeface="VNI-Times" pitchFamily="2" charset="0"/>
        <a:ea typeface="+mn-ea"/>
        <a:cs typeface="+mn-cs"/>
      </a:defRPr>
    </a:lvl7pPr>
    <a:lvl8pPr marL="3200400" algn="l" defTabSz="914400" rtl="0" eaLnBrk="1" latinLnBrk="0" hangingPunct="1">
      <a:defRPr sz="6000" kern="1200">
        <a:solidFill>
          <a:schemeClr val="tx2"/>
        </a:solidFill>
        <a:latin typeface="VNI-Times" pitchFamily="2" charset="0"/>
        <a:ea typeface="+mn-ea"/>
        <a:cs typeface="+mn-cs"/>
      </a:defRPr>
    </a:lvl8pPr>
    <a:lvl9pPr marL="3657600" algn="l" defTabSz="914400" rtl="0" eaLnBrk="1" latinLnBrk="0" hangingPunct="1">
      <a:defRPr sz="6000" kern="1200">
        <a:solidFill>
          <a:schemeClr val="tx2"/>
        </a:solidFill>
        <a:latin typeface="VNI-Time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9CCFF"/>
    <a:srgbClr val="3399FF"/>
    <a:srgbClr val="0066FF"/>
    <a:srgbClr val="CCCCFF"/>
    <a:srgbClr val="ECFEFE"/>
    <a:srgbClr val="87C49C"/>
    <a:srgbClr val="EAFE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1" autoAdjust="0"/>
    <p:restoredTop sz="94660"/>
  </p:normalViewPr>
  <p:slideViewPr>
    <p:cSldViewPr>
      <p:cViewPr varScale="1">
        <p:scale>
          <a:sx n="68" d="100"/>
          <a:sy n="68" d="100"/>
        </p:scale>
        <p:origin x="780"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9AA76F4-5991-48C7-B435-A91F482ADEA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panose="020B0604020202020204" pitchFamily="34" charset="0"/>
              </a:defRPr>
            </a:lvl1pPr>
          </a:lstStyle>
          <a:p>
            <a:pPr>
              <a:defRPr/>
            </a:pPr>
            <a:endParaRPr lang="en-US" altLang="en-US"/>
          </a:p>
        </p:txBody>
      </p:sp>
      <p:sp>
        <p:nvSpPr>
          <p:cNvPr id="3075" name="Rectangle 3">
            <a:extLst>
              <a:ext uri="{FF2B5EF4-FFF2-40B4-BE49-F238E27FC236}">
                <a16:creationId xmlns:a16="http://schemas.microsoft.com/office/drawing/2014/main" id="{C66203D7-72EA-4680-B388-697CAF8EFE5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endParaRPr lang="en-US" altLang="en-US"/>
          </a:p>
        </p:txBody>
      </p:sp>
      <p:sp>
        <p:nvSpPr>
          <p:cNvPr id="8196" name="Rectangle 4">
            <a:extLst>
              <a:ext uri="{FF2B5EF4-FFF2-40B4-BE49-F238E27FC236}">
                <a16:creationId xmlns:a16="http://schemas.microsoft.com/office/drawing/2014/main" id="{6AE31B8D-6EC0-43C8-A787-28FD1D36687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7150C572-6EF2-4CA9-A44D-F8BC2BB79504}"/>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9A5E2309-D50C-40D3-BC48-82A658BC939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panose="020B0604020202020204" pitchFamily="34" charset="0"/>
              </a:defRPr>
            </a:lvl1pPr>
          </a:lstStyle>
          <a:p>
            <a:pPr>
              <a:defRPr/>
            </a:pPr>
            <a:endParaRPr lang="en-US" altLang="en-US"/>
          </a:p>
        </p:txBody>
      </p:sp>
      <p:sp>
        <p:nvSpPr>
          <p:cNvPr id="3079" name="Rectangle 7">
            <a:extLst>
              <a:ext uri="{FF2B5EF4-FFF2-40B4-BE49-F238E27FC236}">
                <a16:creationId xmlns:a16="http://schemas.microsoft.com/office/drawing/2014/main" id="{AD320078-3C3A-42A6-A8C6-E3FD55737F0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fld id="{2BEB9756-13D5-4A5A-BABA-51C07CC59979}" type="slidenum">
              <a:rPr lang="en-US" altLang="en-US"/>
              <a:pPr>
                <a:defRPr/>
              </a:pPr>
              <a:t>‹#›</a:t>
            </a:fld>
            <a:endParaRPr lang="en-US" altLang="en-US"/>
          </a:p>
        </p:txBody>
      </p:sp>
    </p:spTree>
    <p:extLst>
      <p:ext uri="{BB962C8B-B14F-4D97-AF65-F5344CB8AC3E}">
        <p14:creationId xmlns:p14="http://schemas.microsoft.com/office/powerpoint/2010/main" val="683202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058AE2A-26DD-43E1-9768-08EED356A9FF}"/>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04EDCF26-D677-4946-9901-542839ABD6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Đây là toàn bộ nội dung hôm nay các em sẽ học.</a:t>
            </a:r>
          </a:p>
        </p:txBody>
      </p:sp>
      <p:sp>
        <p:nvSpPr>
          <p:cNvPr id="18436" name="Slide Number Placeholder 3">
            <a:extLst>
              <a:ext uri="{FF2B5EF4-FFF2-40B4-BE49-F238E27FC236}">
                <a16:creationId xmlns:a16="http://schemas.microsoft.com/office/drawing/2014/main" id="{38B4FC3E-6669-4C27-A400-64264C8E1CF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000">
                <a:solidFill>
                  <a:schemeClr val="tx2"/>
                </a:solidFill>
                <a:latin typeface="VNI-Times" pitchFamily="2" charset="0"/>
              </a:defRPr>
            </a:lvl1pPr>
            <a:lvl2pPr marL="742950" indent="-285750">
              <a:defRPr sz="6000">
                <a:solidFill>
                  <a:schemeClr val="tx2"/>
                </a:solidFill>
                <a:latin typeface="VNI-Times" pitchFamily="2" charset="0"/>
              </a:defRPr>
            </a:lvl2pPr>
            <a:lvl3pPr marL="1143000" indent="-228600">
              <a:defRPr sz="6000">
                <a:solidFill>
                  <a:schemeClr val="tx2"/>
                </a:solidFill>
                <a:latin typeface="VNI-Times" pitchFamily="2" charset="0"/>
              </a:defRPr>
            </a:lvl3pPr>
            <a:lvl4pPr marL="1600200" indent="-228600">
              <a:defRPr sz="6000">
                <a:solidFill>
                  <a:schemeClr val="tx2"/>
                </a:solidFill>
                <a:latin typeface="VNI-Times" pitchFamily="2" charset="0"/>
              </a:defRPr>
            </a:lvl4pPr>
            <a:lvl5pPr marL="2057400" indent="-228600">
              <a:defRPr sz="6000">
                <a:solidFill>
                  <a:schemeClr val="tx2"/>
                </a:solidFill>
                <a:latin typeface="VNI-Times" pitchFamily="2" charset="0"/>
              </a:defRPr>
            </a:lvl5pPr>
            <a:lvl6pPr marL="2514600" indent="-228600" eaLnBrk="0" fontAlgn="base" hangingPunct="0">
              <a:spcBef>
                <a:spcPct val="0"/>
              </a:spcBef>
              <a:spcAft>
                <a:spcPct val="0"/>
              </a:spcAft>
              <a:defRPr sz="6000">
                <a:solidFill>
                  <a:schemeClr val="tx2"/>
                </a:solidFill>
                <a:latin typeface="VNI-Times" pitchFamily="2" charset="0"/>
              </a:defRPr>
            </a:lvl6pPr>
            <a:lvl7pPr marL="2971800" indent="-228600" eaLnBrk="0" fontAlgn="base" hangingPunct="0">
              <a:spcBef>
                <a:spcPct val="0"/>
              </a:spcBef>
              <a:spcAft>
                <a:spcPct val="0"/>
              </a:spcAft>
              <a:defRPr sz="6000">
                <a:solidFill>
                  <a:schemeClr val="tx2"/>
                </a:solidFill>
                <a:latin typeface="VNI-Times" pitchFamily="2" charset="0"/>
              </a:defRPr>
            </a:lvl7pPr>
            <a:lvl8pPr marL="3429000" indent="-228600" eaLnBrk="0" fontAlgn="base" hangingPunct="0">
              <a:spcBef>
                <a:spcPct val="0"/>
              </a:spcBef>
              <a:spcAft>
                <a:spcPct val="0"/>
              </a:spcAft>
              <a:defRPr sz="6000">
                <a:solidFill>
                  <a:schemeClr val="tx2"/>
                </a:solidFill>
                <a:latin typeface="VNI-Times" pitchFamily="2" charset="0"/>
              </a:defRPr>
            </a:lvl8pPr>
            <a:lvl9pPr marL="3886200" indent="-228600" eaLnBrk="0" fontAlgn="base" hangingPunct="0">
              <a:spcBef>
                <a:spcPct val="0"/>
              </a:spcBef>
              <a:spcAft>
                <a:spcPct val="0"/>
              </a:spcAft>
              <a:defRPr sz="6000">
                <a:solidFill>
                  <a:schemeClr val="tx2"/>
                </a:solidFill>
                <a:latin typeface="VNI-Times" pitchFamily="2" charset="0"/>
              </a:defRPr>
            </a:lvl9pPr>
          </a:lstStyle>
          <a:p>
            <a:fld id="{01746C69-0738-46B6-BA3E-EDEC55998831}" type="slidenum">
              <a:rPr lang="en-US" altLang="en-US" sz="1200">
                <a:solidFill>
                  <a:schemeClr val="tx1"/>
                </a:solidFill>
                <a:latin typeface="Arial" panose="020B0604020202020204" pitchFamily="34" charset="0"/>
              </a:rPr>
              <a:pPr/>
              <a:t>3</a:t>
            </a:fld>
            <a:endParaRPr lang="en-US"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659834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94ECDD3-7075-4D5A-8D75-7669638089A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044C09E-C76A-4096-A16E-8F50F0E82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83C4E5-7824-4E09-A570-A99A57561267}"/>
              </a:ext>
            </a:extLst>
          </p:cNvPr>
          <p:cNvSpPr>
            <a:spLocks noGrp="1"/>
          </p:cNvSpPr>
          <p:nvPr>
            <p:ph type="sldNum" sz="quarter" idx="12"/>
          </p:nvPr>
        </p:nvSpPr>
        <p:spPr/>
        <p:txBody>
          <a:bodyPr/>
          <a:lstStyle>
            <a:lvl1pPr>
              <a:defRPr/>
            </a:lvl1pPr>
          </a:lstStyle>
          <a:p>
            <a:pPr>
              <a:defRPr/>
            </a:pPr>
            <a:fld id="{7ADC080C-BF05-4088-8FCE-FD4BDFFFAB28}" type="slidenum">
              <a:rPr lang="en-US" altLang="en-US"/>
              <a:pPr>
                <a:defRPr/>
              </a:pPr>
              <a:t>‹#›</a:t>
            </a:fld>
            <a:endParaRPr lang="en-US" altLang="en-US"/>
          </a:p>
        </p:txBody>
      </p:sp>
    </p:spTree>
    <p:extLst>
      <p:ext uri="{BB962C8B-B14F-4D97-AF65-F5344CB8AC3E}">
        <p14:creationId xmlns:p14="http://schemas.microsoft.com/office/powerpoint/2010/main" val="2553808439"/>
      </p:ext>
    </p:extLst>
  </p:cSld>
  <p:clrMapOvr>
    <a:masterClrMapping/>
  </p:clrMapOvr>
  <p:transition spd="slow">
    <p:split orient="vert"/>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CE841F0-BDB0-497E-BD20-D4F6ADF86DD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206F32-92F4-4CC4-A927-2853226B83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0D05AF-D701-4088-BD30-57F04431362C}"/>
              </a:ext>
            </a:extLst>
          </p:cNvPr>
          <p:cNvSpPr>
            <a:spLocks noGrp="1"/>
          </p:cNvSpPr>
          <p:nvPr>
            <p:ph type="sldNum" sz="quarter" idx="12"/>
          </p:nvPr>
        </p:nvSpPr>
        <p:spPr/>
        <p:txBody>
          <a:bodyPr/>
          <a:lstStyle>
            <a:lvl1pPr>
              <a:defRPr/>
            </a:lvl1pPr>
          </a:lstStyle>
          <a:p>
            <a:pPr>
              <a:defRPr/>
            </a:pPr>
            <a:fld id="{932B4911-11AA-4E26-AB2E-E7F34D1646E2}" type="slidenum">
              <a:rPr lang="en-US" altLang="en-US"/>
              <a:pPr>
                <a:defRPr/>
              </a:pPr>
              <a:t>‹#›</a:t>
            </a:fld>
            <a:endParaRPr lang="en-US" altLang="en-US"/>
          </a:p>
        </p:txBody>
      </p:sp>
    </p:spTree>
    <p:extLst>
      <p:ext uri="{BB962C8B-B14F-4D97-AF65-F5344CB8AC3E}">
        <p14:creationId xmlns:p14="http://schemas.microsoft.com/office/powerpoint/2010/main" val="1423553080"/>
      </p:ext>
    </p:extLst>
  </p:cSld>
  <p:clrMapOvr>
    <a:masterClrMapping/>
  </p:clrMapOvr>
  <p:transition spd="slow">
    <p:split orient="vert"/>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EF59B76-0B93-41F2-BC5C-77E51B212E6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528FE75-9B60-416A-B6CB-F63D4309A9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EC920B-DB7E-4B24-A038-3FBB361EFCE4}"/>
              </a:ext>
            </a:extLst>
          </p:cNvPr>
          <p:cNvSpPr>
            <a:spLocks noGrp="1"/>
          </p:cNvSpPr>
          <p:nvPr>
            <p:ph type="sldNum" sz="quarter" idx="12"/>
          </p:nvPr>
        </p:nvSpPr>
        <p:spPr/>
        <p:txBody>
          <a:bodyPr/>
          <a:lstStyle>
            <a:lvl1pPr>
              <a:defRPr/>
            </a:lvl1pPr>
          </a:lstStyle>
          <a:p>
            <a:pPr>
              <a:defRPr/>
            </a:pPr>
            <a:fld id="{547A9A74-B137-481A-9A39-E1F3F885CC11}" type="slidenum">
              <a:rPr lang="en-US" altLang="en-US"/>
              <a:pPr>
                <a:defRPr/>
              </a:pPr>
              <a:t>‹#›</a:t>
            </a:fld>
            <a:endParaRPr lang="en-US" altLang="en-US"/>
          </a:p>
        </p:txBody>
      </p:sp>
    </p:spTree>
    <p:extLst>
      <p:ext uri="{BB962C8B-B14F-4D97-AF65-F5344CB8AC3E}">
        <p14:creationId xmlns:p14="http://schemas.microsoft.com/office/powerpoint/2010/main" val="1708778936"/>
      </p:ext>
    </p:extLst>
  </p:cSld>
  <p:clrMapOvr>
    <a:masterClrMapping/>
  </p:clrMapOvr>
  <p:transition spd="slow">
    <p:split orient="vert"/>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2C657D0-D491-47A8-8455-7DED699DF5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C834CB2-AE8B-4DE4-B86C-EAC727A94B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76D8C7-C468-4169-AC70-2FA29A18A99F}"/>
              </a:ext>
            </a:extLst>
          </p:cNvPr>
          <p:cNvSpPr>
            <a:spLocks noGrp="1"/>
          </p:cNvSpPr>
          <p:nvPr>
            <p:ph type="sldNum" sz="quarter" idx="12"/>
          </p:nvPr>
        </p:nvSpPr>
        <p:spPr/>
        <p:txBody>
          <a:bodyPr/>
          <a:lstStyle>
            <a:lvl1pPr>
              <a:defRPr/>
            </a:lvl1pPr>
          </a:lstStyle>
          <a:p>
            <a:pPr>
              <a:defRPr/>
            </a:pPr>
            <a:fld id="{7AF21139-1433-4CAF-87EE-13DD48DFD439}" type="slidenum">
              <a:rPr lang="en-US" altLang="en-US"/>
              <a:pPr>
                <a:defRPr/>
              </a:pPr>
              <a:t>‹#›</a:t>
            </a:fld>
            <a:endParaRPr lang="en-US" altLang="en-US"/>
          </a:p>
        </p:txBody>
      </p:sp>
    </p:spTree>
    <p:extLst>
      <p:ext uri="{BB962C8B-B14F-4D97-AF65-F5344CB8AC3E}">
        <p14:creationId xmlns:p14="http://schemas.microsoft.com/office/powerpoint/2010/main" val="3515743344"/>
      </p:ext>
    </p:extLst>
  </p:cSld>
  <p:clrMapOvr>
    <a:masterClrMapping/>
  </p:clrMapOvr>
  <p:transition spd="slow">
    <p:split orient="vert"/>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502931-30EF-4872-89CF-9645AADB3D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C066674-D85F-4748-9F95-4649826B46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0A2282-8261-4148-8358-FAD6DA0B1E91}"/>
              </a:ext>
            </a:extLst>
          </p:cNvPr>
          <p:cNvSpPr>
            <a:spLocks noGrp="1"/>
          </p:cNvSpPr>
          <p:nvPr>
            <p:ph type="sldNum" sz="quarter" idx="12"/>
          </p:nvPr>
        </p:nvSpPr>
        <p:spPr/>
        <p:txBody>
          <a:bodyPr/>
          <a:lstStyle>
            <a:lvl1pPr>
              <a:defRPr/>
            </a:lvl1pPr>
          </a:lstStyle>
          <a:p>
            <a:pPr>
              <a:defRPr/>
            </a:pPr>
            <a:fld id="{63E8C1CA-3175-4B28-99E6-8FFF4C6223C0}" type="slidenum">
              <a:rPr lang="en-US" altLang="en-US"/>
              <a:pPr>
                <a:defRPr/>
              </a:pPr>
              <a:t>‹#›</a:t>
            </a:fld>
            <a:endParaRPr lang="en-US" altLang="en-US"/>
          </a:p>
        </p:txBody>
      </p:sp>
    </p:spTree>
    <p:extLst>
      <p:ext uri="{BB962C8B-B14F-4D97-AF65-F5344CB8AC3E}">
        <p14:creationId xmlns:p14="http://schemas.microsoft.com/office/powerpoint/2010/main" val="3526514776"/>
      </p:ext>
    </p:extLst>
  </p:cSld>
  <p:clrMapOvr>
    <a:masterClrMapping/>
  </p:clrMapOvr>
  <p:transition spd="slow">
    <p:split orient="vert"/>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05C95C-5CA5-4B11-A834-D3C94CE6F5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5CE3439-FED9-4AA8-9444-476126365A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4FDA20-A4EB-403B-81E2-67FE329702F3}"/>
              </a:ext>
            </a:extLst>
          </p:cNvPr>
          <p:cNvSpPr>
            <a:spLocks noGrp="1"/>
          </p:cNvSpPr>
          <p:nvPr>
            <p:ph type="sldNum" sz="quarter" idx="12"/>
          </p:nvPr>
        </p:nvSpPr>
        <p:spPr/>
        <p:txBody>
          <a:bodyPr/>
          <a:lstStyle>
            <a:lvl1pPr>
              <a:defRPr/>
            </a:lvl1pPr>
          </a:lstStyle>
          <a:p>
            <a:pPr>
              <a:defRPr/>
            </a:pPr>
            <a:fld id="{DEA8C26E-CB3F-43EA-960E-D9DBB9D69363}" type="slidenum">
              <a:rPr lang="en-US" altLang="en-US"/>
              <a:pPr>
                <a:defRPr/>
              </a:pPr>
              <a:t>‹#›</a:t>
            </a:fld>
            <a:endParaRPr lang="en-US" altLang="en-US"/>
          </a:p>
        </p:txBody>
      </p:sp>
    </p:spTree>
    <p:extLst>
      <p:ext uri="{BB962C8B-B14F-4D97-AF65-F5344CB8AC3E}">
        <p14:creationId xmlns:p14="http://schemas.microsoft.com/office/powerpoint/2010/main" val="3233503462"/>
      </p:ext>
    </p:extLst>
  </p:cSld>
  <p:clrMapOvr>
    <a:masterClrMapping/>
  </p:clrMapOvr>
  <p:transition spd="slow">
    <p:split orient="vert"/>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D013C80E-D383-485C-B504-C1AA1E1147C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E39FD6-895C-4C47-9EAC-DE491BD55B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4D0F74-C9B0-4344-912A-25147ECBBA05}"/>
              </a:ext>
            </a:extLst>
          </p:cNvPr>
          <p:cNvSpPr>
            <a:spLocks noGrp="1"/>
          </p:cNvSpPr>
          <p:nvPr>
            <p:ph type="sldNum" sz="quarter" idx="12"/>
          </p:nvPr>
        </p:nvSpPr>
        <p:spPr/>
        <p:txBody>
          <a:bodyPr/>
          <a:lstStyle>
            <a:lvl1pPr>
              <a:defRPr/>
            </a:lvl1pPr>
          </a:lstStyle>
          <a:p>
            <a:pPr>
              <a:defRPr/>
            </a:pPr>
            <a:fld id="{1535A7A0-56BE-457F-AD26-333221B5CFE9}" type="slidenum">
              <a:rPr lang="en-US" altLang="en-US"/>
              <a:pPr>
                <a:defRPr/>
              </a:pPr>
              <a:t>‹#›</a:t>
            </a:fld>
            <a:endParaRPr lang="en-US" altLang="en-US"/>
          </a:p>
        </p:txBody>
      </p:sp>
    </p:spTree>
    <p:extLst>
      <p:ext uri="{BB962C8B-B14F-4D97-AF65-F5344CB8AC3E}">
        <p14:creationId xmlns:p14="http://schemas.microsoft.com/office/powerpoint/2010/main" val="1625484418"/>
      </p:ext>
    </p:extLst>
  </p:cSld>
  <p:clrMapOvr>
    <a:masterClrMapping/>
  </p:clrMapOvr>
  <p:transition spd="slow">
    <p:split orient="vert"/>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723CC7B8-80CE-42D0-B1EF-36E298884E6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A4D3EE5-6F00-48CF-99DD-453A1BB4BE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61FE9E3-ED92-43EE-80DA-6119035B298C}"/>
              </a:ext>
            </a:extLst>
          </p:cNvPr>
          <p:cNvSpPr>
            <a:spLocks noGrp="1"/>
          </p:cNvSpPr>
          <p:nvPr>
            <p:ph type="sldNum" sz="quarter" idx="12"/>
          </p:nvPr>
        </p:nvSpPr>
        <p:spPr/>
        <p:txBody>
          <a:bodyPr/>
          <a:lstStyle>
            <a:lvl1pPr>
              <a:defRPr/>
            </a:lvl1pPr>
          </a:lstStyle>
          <a:p>
            <a:pPr>
              <a:defRPr/>
            </a:pPr>
            <a:fld id="{78795DA7-007E-4436-B183-607799BEFD79}" type="slidenum">
              <a:rPr lang="en-US" altLang="en-US"/>
              <a:pPr>
                <a:defRPr/>
              </a:pPr>
              <a:t>‹#›</a:t>
            </a:fld>
            <a:endParaRPr lang="en-US" altLang="en-US"/>
          </a:p>
        </p:txBody>
      </p:sp>
    </p:spTree>
    <p:extLst>
      <p:ext uri="{BB962C8B-B14F-4D97-AF65-F5344CB8AC3E}">
        <p14:creationId xmlns:p14="http://schemas.microsoft.com/office/powerpoint/2010/main" val="4151464955"/>
      </p:ext>
    </p:extLst>
  </p:cSld>
  <p:clrMapOvr>
    <a:masterClrMapping/>
  </p:clrMapOvr>
  <p:transition spd="slow">
    <p:split orient="vert"/>
    <p:sndAc>
      <p:stSnd>
        <p:snd r:embed="rId1" name="camera.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D452F95A-23FB-4AB6-A854-81087DDA7D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41EDB92-71E0-4DFB-AC76-D6F47FE65E8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1F3E817-972E-4053-8390-26408C2E44D2}"/>
              </a:ext>
            </a:extLst>
          </p:cNvPr>
          <p:cNvSpPr>
            <a:spLocks noGrp="1"/>
          </p:cNvSpPr>
          <p:nvPr>
            <p:ph type="sldNum" sz="quarter" idx="12"/>
          </p:nvPr>
        </p:nvSpPr>
        <p:spPr/>
        <p:txBody>
          <a:bodyPr/>
          <a:lstStyle>
            <a:lvl1pPr>
              <a:defRPr/>
            </a:lvl1pPr>
          </a:lstStyle>
          <a:p>
            <a:pPr>
              <a:defRPr/>
            </a:pPr>
            <a:fld id="{CDD2635B-3677-4FEA-90F5-385B64FA5CB4}" type="slidenum">
              <a:rPr lang="en-US" altLang="en-US"/>
              <a:pPr>
                <a:defRPr/>
              </a:pPr>
              <a:t>‹#›</a:t>
            </a:fld>
            <a:endParaRPr lang="en-US" altLang="en-US"/>
          </a:p>
        </p:txBody>
      </p:sp>
    </p:spTree>
    <p:extLst>
      <p:ext uri="{BB962C8B-B14F-4D97-AF65-F5344CB8AC3E}">
        <p14:creationId xmlns:p14="http://schemas.microsoft.com/office/powerpoint/2010/main" val="4030217413"/>
      </p:ext>
    </p:extLst>
  </p:cSld>
  <p:clrMapOvr>
    <a:masterClrMapping/>
  </p:clrMapOvr>
  <p:transition spd="slow">
    <p:split orient="vert"/>
    <p:sndAc>
      <p:stSnd>
        <p:snd r:embed="rId1" name="camera.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FFDC6A-F82C-4BC0-BDB2-C831524AF3E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8B43443-F3C9-42BF-B815-58D7E4C7E7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4803F7B-1084-4FB3-958B-5F6B1793CDEC}"/>
              </a:ext>
            </a:extLst>
          </p:cNvPr>
          <p:cNvSpPr>
            <a:spLocks noGrp="1"/>
          </p:cNvSpPr>
          <p:nvPr>
            <p:ph type="sldNum" sz="quarter" idx="12"/>
          </p:nvPr>
        </p:nvSpPr>
        <p:spPr/>
        <p:txBody>
          <a:bodyPr/>
          <a:lstStyle>
            <a:lvl1pPr>
              <a:defRPr/>
            </a:lvl1pPr>
          </a:lstStyle>
          <a:p>
            <a:pPr>
              <a:defRPr/>
            </a:pPr>
            <a:fld id="{75462AEE-35A2-4A4C-A4F8-F72A836B9409}" type="slidenum">
              <a:rPr lang="en-US" altLang="en-US"/>
              <a:pPr>
                <a:defRPr/>
              </a:pPr>
              <a:t>‹#›</a:t>
            </a:fld>
            <a:endParaRPr lang="en-US" altLang="en-US"/>
          </a:p>
        </p:txBody>
      </p:sp>
    </p:spTree>
    <p:extLst>
      <p:ext uri="{BB962C8B-B14F-4D97-AF65-F5344CB8AC3E}">
        <p14:creationId xmlns:p14="http://schemas.microsoft.com/office/powerpoint/2010/main" val="2162033721"/>
      </p:ext>
    </p:extLst>
  </p:cSld>
  <p:clrMapOvr>
    <a:masterClrMapping/>
  </p:clrMapOvr>
  <p:transition spd="slow">
    <p:split orient="vert"/>
    <p:sndAc>
      <p:stSnd>
        <p:snd r:embed="rId1" name="camera.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7559ADC-A9A5-4EDA-81D3-30AE0A1CDE0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45EB93D-3076-456A-9382-3FD1D8E53C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3CA3F2-22F9-4111-B5E5-62F7617D9139}"/>
              </a:ext>
            </a:extLst>
          </p:cNvPr>
          <p:cNvSpPr>
            <a:spLocks noGrp="1"/>
          </p:cNvSpPr>
          <p:nvPr>
            <p:ph type="sldNum" sz="quarter" idx="12"/>
          </p:nvPr>
        </p:nvSpPr>
        <p:spPr/>
        <p:txBody>
          <a:bodyPr/>
          <a:lstStyle>
            <a:lvl1pPr>
              <a:defRPr/>
            </a:lvl1pPr>
          </a:lstStyle>
          <a:p>
            <a:pPr>
              <a:defRPr/>
            </a:pPr>
            <a:fld id="{F5366CD6-FBC5-4263-9F11-BBFE40AA5F1F}" type="slidenum">
              <a:rPr lang="en-US" altLang="en-US"/>
              <a:pPr>
                <a:defRPr/>
              </a:pPr>
              <a:t>‹#›</a:t>
            </a:fld>
            <a:endParaRPr lang="en-US" altLang="en-US"/>
          </a:p>
        </p:txBody>
      </p:sp>
    </p:spTree>
    <p:extLst>
      <p:ext uri="{BB962C8B-B14F-4D97-AF65-F5344CB8AC3E}">
        <p14:creationId xmlns:p14="http://schemas.microsoft.com/office/powerpoint/2010/main" val="1157498204"/>
      </p:ext>
    </p:extLst>
  </p:cSld>
  <p:clrMapOvr>
    <a:masterClrMapping/>
  </p:clrMapOvr>
  <p:transition spd="slow">
    <p:split orient="vert"/>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FC5970C-8435-4F2B-BD79-41C8C18E04D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E6FFE45-0755-4AA7-8D13-A354B8E6F5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16A0EB-7147-475A-8D39-B67335BBEB3F}"/>
              </a:ext>
            </a:extLst>
          </p:cNvPr>
          <p:cNvSpPr>
            <a:spLocks noGrp="1"/>
          </p:cNvSpPr>
          <p:nvPr>
            <p:ph type="sldNum" sz="quarter" idx="12"/>
          </p:nvPr>
        </p:nvSpPr>
        <p:spPr/>
        <p:txBody>
          <a:bodyPr/>
          <a:lstStyle>
            <a:lvl1pPr>
              <a:defRPr/>
            </a:lvl1pPr>
          </a:lstStyle>
          <a:p>
            <a:pPr>
              <a:defRPr/>
            </a:pPr>
            <a:fld id="{F97A1880-68BA-4A93-88EB-FC059FBEE722}" type="slidenum">
              <a:rPr lang="en-US" altLang="en-US"/>
              <a:pPr>
                <a:defRPr/>
              </a:pPr>
              <a:t>‹#›</a:t>
            </a:fld>
            <a:endParaRPr lang="en-US" altLang="en-US"/>
          </a:p>
        </p:txBody>
      </p:sp>
    </p:spTree>
    <p:extLst>
      <p:ext uri="{BB962C8B-B14F-4D97-AF65-F5344CB8AC3E}">
        <p14:creationId xmlns:p14="http://schemas.microsoft.com/office/powerpoint/2010/main" val="253663721"/>
      </p:ext>
    </p:extLst>
  </p:cSld>
  <p:clrMapOvr>
    <a:masterClrMapping/>
  </p:clrMapOvr>
  <p:transition spd="slow">
    <p:split orient="vert"/>
    <p:sndAc>
      <p:stSnd>
        <p:snd r:embed="rId1" name="camera.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3B8738-3ECD-4608-876C-13134F9618A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E62228D-6535-44EC-893A-3758680314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7350A0-5785-481B-80A3-A72E73D2B12B}"/>
              </a:ext>
            </a:extLst>
          </p:cNvPr>
          <p:cNvSpPr>
            <a:spLocks noGrp="1"/>
          </p:cNvSpPr>
          <p:nvPr>
            <p:ph type="sldNum" sz="quarter" idx="12"/>
          </p:nvPr>
        </p:nvSpPr>
        <p:spPr/>
        <p:txBody>
          <a:bodyPr/>
          <a:lstStyle>
            <a:lvl1pPr>
              <a:defRPr/>
            </a:lvl1pPr>
          </a:lstStyle>
          <a:p>
            <a:pPr>
              <a:defRPr/>
            </a:pPr>
            <a:fld id="{77FAA614-20DF-4D27-8C5E-CA6F8ED08DAE}" type="slidenum">
              <a:rPr lang="en-US" altLang="en-US"/>
              <a:pPr>
                <a:defRPr/>
              </a:pPr>
              <a:t>‹#›</a:t>
            </a:fld>
            <a:endParaRPr lang="en-US" altLang="en-US"/>
          </a:p>
        </p:txBody>
      </p:sp>
    </p:spTree>
    <p:extLst>
      <p:ext uri="{BB962C8B-B14F-4D97-AF65-F5344CB8AC3E}">
        <p14:creationId xmlns:p14="http://schemas.microsoft.com/office/powerpoint/2010/main" val="748446382"/>
      </p:ext>
    </p:extLst>
  </p:cSld>
  <p:clrMapOvr>
    <a:masterClrMapping/>
  </p:clrMapOvr>
  <p:transition spd="slow">
    <p:split orient="vert"/>
    <p:sndAc>
      <p:stSnd>
        <p:snd r:embed="rId1" name="camera.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8D555AE-8BEB-4C09-A440-EBB66DDBC0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4B8EDE7-685E-4461-A80D-B5446AD2EB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5FED8D-CEFE-4123-9D2F-1D449F45B0EF}"/>
              </a:ext>
            </a:extLst>
          </p:cNvPr>
          <p:cNvSpPr>
            <a:spLocks noGrp="1"/>
          </p:cNvSpPr>
          <p:nvPr>
            <p:ph type="sldNum" sz="quarter" idx="12"/>
          </p:nvPr>
        </p:nvSpPr>
        <p:spPr/>
        <p:txBody>
          <a:bodyPr/>
          <a:lstStyle>
            <a:lvl1pPr>
              <a:defRPr/>
            </a:lvl1pPr>
          </a:lstStyle>
          <a:p>
            <a:pPr>
              <a:defRPr/>
            </a:pPr>
            <a:fld id="{124CF3FC-3DB1-4D32-9AE7-0C0A145F6F2C}" type="slidenum">
              <a:rPr lang="en-US" altLang="en-US"/>
              <a:pPr>
                <a:defRPr/>
              </a:pPr>
              <a:t>‹#›</a:t>
            </a:fld>
            <a:endParaRPr lang="en-US" altLang="en-US"/>
          </a:p>
        </p:txBody>
      </p:sp>
    </p:spTree>
    <p:extLst>
      <p:ext uri="{BB962C8B-B14F-4D97-AF65-F5344CB8AC3E}">
        <p14:creationId xmlns:p14="http://schemas.microsoft.com/office/powerpoint/2010/main" val="346733431"/>
      </p:ext>
    </p:extLst>
  </p:cSld>
  <p:clrMapOvr>
    <a:masterClrMapping/>
  </p:clrMapOvr>
  <p:transition spd="slow">
    <p:split orient="vert"/>
    <p:sndAc>
      <p:stSnd>
        <p:snd r:embed="rId1" name="camera.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A9100C9-2587-430A-9F44-D89C342D05E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CF8666-5277-455F-A2DE-6BCD998B67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2626AA-5EF9-4B72-A60E-9FB4DDA6CA5C}"/>
              </a:ext>
            </a:extLst>
          </p:cNvPr>
          <p:cNvSpPr>
            <a:spLocks noGrp="1"/>
          </p:cNvSpPr>
          <p:nvPr>
            <p:ph type="sldNum" sz="quarter" idx="12"/>
          </p:nvPr>
        </p:nvSpPr>
        <p:spPr/>
        <p:txBody>
          <a:bodyPr/>
          <a:lstStyle>
            <a:lvl1pPr>
              <a:defRPr/>
            </a:lvl1pPr>
          </a:lstStyle>
          <a:p>
            <a:pPr>
              <a:defRPr/>
            </a:pPr>
            <a:fld id="{D0AF024F-95DE-4463-AADD-FB673FC9230A}" type="slidenum">
              <a:rPr lang="en-US" altLang="en-US"/>
              <a:pPr>
                <a:defRPr/>
              </a:pPr>
              <a:t>‹#›</a:t>
            </a:fld>
            <a:endParaRPr lang="en-US" altLang="en-US"/>
          </a:p>
        </p:txBody>
      </p:sp>
    </p:spTree>
    <p:extLst>
      <p:ext uri="{BB962C8B-B14F-4D97-AF65-F5344CB8AC3E}">
        <p14:creationId xmlns:p14="http://schemas.microsoft.com/office/powerpoint/2010/main" val="2524671039"/>
      </p:ext>
    </p:extLst>
  </p:cSld>
  <p:clrMapOvr>
    <a:masterClrMapping/>
  </p:clrMapOvr>
  <p:transition spd="slow">
    <p:split orient="vert"/>
    <p:sndAc>
      <p:stSnd>
        <p:snd r:embed="rId1" name="camera.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5036"/>
      </p:ext>
    </p:extLst>
  </p:cSld>
  <p:clrMapOvr>
    <a:masterClrMapping/>
  </p:clrMapOvr>
  <p:transition spd="slow">
    <p:split orient="vert"/>
    <p:sndAc>
      <p:stSnd>
        <p:snd r:embed="rId1" name="camera.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23B6F7F-EF03-4C58-A5FD-D44AFED9E17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26142DD-02C8-43EB-9B0F-ACFB3BEB464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6D00CCB-0755-4B6C-95FA-6B0D9A70BFC0}"/>
              </a:ext>
            </a:extLst>
          </p:cNvPr>
          <p:cNvSpPr>
            <a:spLocks noGrp="1"/>
          </p:cNvSpPr>
          <p:nvPr>
            <p:ph type="sldNum" sz="quarter" idx="12"/>
          </p:nvPr>
        </p:nvSpPr>
        <p:spPr/>
        <p:txBody>
          <a:bodyPr/>
          <a:lstStyle>
            <a:lvl1pPr>
              <a:defRPr/>
            </a:lvl1pPr>
          </a:lstStyle>
          <a:p>
            <a:pPr>
              <a:defRPr/>
            </a:pPr>
            <a:fld id="{9F4D908A-F641-476E-8B20-5F827CB7A96C}" type="slidenum">
              <a:rPr lang="ar-SA" altLang="en-US"/>
              <a:pPr>
                <a:defRPr/>
              </a:pPr>
              <a:t>‹#›</a:t>
            </a:fld>
            <a:endParaRPr lang="en-US" altLang="en-US"/>
          </a:p>
        </p:txBody>
      </p:sp>
    </p:spTree>
    <p:extLst>
      <p:ext uri="{BB962C8B-B14F-4D97-AF65-F5344CB8AC3E}">
        <p14:creationId xmlns:p14="http://schemas.microsoft.com/office/powerpoint/2010/main" val="1964233207"/>
      </p:ext>
    </p:extLst>
  </p:cSld>
  <p:clrMapOvr>
    <a:masterClrMapping/>
  </p:clrMapOvr>
  <p:transition spd="slow">
    <p:split orient="vert"/>
    <p:sndAc>
      <p:stSnd>
        <p:snd r:embed="rId1" name="camera.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3B88754-6BC0-4673-9053-80CBCD20926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AFDCD68-A20F-4A37-93FD-C47DE67ECD8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85C4C28-0F91-4558-86E4-3327D966A84E}"/>
              </a:ext>
            </a:extLst>
          </p:cNvPr>
          <p:cNvSpPr>
            <a:spLocks noGrp="1"/>
          </p:cNvSpPr>
          <p:nvPr>
            <p:ph type="sldNum" sz="quarter" idx="12"/>
          </p:nvPr>
        </p:nvSpPr>
        <p:spPr/>
        <p:txBody>
          <a:bodyPr/>
          <a:lstStyle>
            <a:lvl1pPr>
              <a:defRPr/>
            </a:lvl1pPr>
          </a:lstStyle>
          <a:p>
            <a:pPr>
              <a:defRPr/>
            </a:pPr>
            <a:fld id="{FF6F6AE5-722D-4344-9657-85ACD3DEBD6E}" type="slidenum">
              <a:rPr lang="ar-SA" altLang="en-US"/>
              <a:pPr>
                <a:defRPr/>
              </a:pPr>
              <a:t>‹#›</a:t>
            </a:fld>
            <a:endParaRPr lang="en-US" altLang="en-US"/>
          </a:p>
        </p:txBody>
      </p:sp>
    </p:spTree>
    <p:extLst>
      <p:ext uri="{BB962C8B-B14F-4D97-AF65-F5344CB8AC3E}">
        <p14:creationId xmlns:p14="http://schemas.microsoft.com/office/powerpoint/2010/main" val="2768674868"/>
      </p:ext>
    </p:extLst>
  </p:cSld>
  <p:clrMapOvr>
    <a:masterClrMapping/>
  </p:clrMapOvr>
  <p:transition spd="slow">
    <p:split orient="vert"/>
    <p:sndAc>
      <p:stSnd>
        <p:snd r:embed="rId1" name="camera.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AC23-4451-4121-8CB8-43671655188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2FB497D-3BA7-4963-AD19-D3F5A9123E3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931DDFF-3F29-48D7-A716-805F1D8D880F}"/>
              </a:ext>
            </a:extLst>
          </p:cNvPr>
          <p:cNvSpPr>
            <a:spLocks noGrp="1"/>
          </p:cNvSpPr>
          <p:nvPr>
            <p:ph type="sldNum" sz="quarter" idx="12"/>
          </p:nvPr>
        </p:nvSpPr>
        <p:spPr/>
        <p:txBody>
          <a:bodyPr/>
          <a:lstStyle>
            <a:lvl1pPr>
              <a:defRPr/>
            </a:lvl1pPr>
          </a:lstStyle>
          <a:p>
            <a:pPr>
              <a:defRPr/>
            </a:pPr>
            <a:fld id="{C9FD7481-1C5F-4DF2-A9BA-C477DA17A689}" type="slidenum">
              <a:rPr lang="ar-SA" altLang="en-US"/>
              <a:pPr>
                <a:defRPr/>
              </a:pPr>
              <a:t>‹#›</a:t>
            </a:fld>
            <a:endParaRPr lang="en-US" altLang="en-US"/>
          </a:p>
        </p:txBody>
      </p:sp>
    </p:spTree>
    <p:extLst>
      <p:ext uri="{BB962C8B-B14F-4D97-AF65-F5344CB8AC3E}">
        <p14:creationId xmlns:p14="http://schemas.microsoft.com/office/powerpoint/2010/main" val="192960861"/>
      </p:ext>
    </p:extLst>
  </p:cSld>
  <p:clrMapOvr>
    <a:masterClrMapping/>
  </p:clrMapOvr>
  <p:transition spd="slow">
    <p:split orient="vert"/>
    <p:sndAc>
      <p:stSnd>
        <p:snd r:embed="rId1" name="camera.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342D138-8184-464A-A771-80BF6AE38C0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813884F-CF4F-4943-98E8-553C891D22A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31FD0C1-256E-46B3-9992-80EA6797C749}"/>
              </a:ext>
            </a:extLst>
          </p:cNvPr>
          <p:cNvSpPr>
            <a:spLocks noGrp="1"/>
          </p:cNvSpPr>
          <p:nvPr>
            <p:ph type="sldNum" sz="quarter" idx="12"/>
          </p:nvPr>
        </p:nvSpPr>
        <p:spPr/>
        <p:txBody>
          <a:bodyPr/>
          <a:lstStyle>
            <a:lvl1pPr>
              <a:defRPr/>
            </a:lvl1pPr>
          </a:lstStyle>
          <a:p>
            <a:pPr>
              <a:defRPr/>
            </a:pPr>
            <a:fld id="{2E1F42B4-840C-441B-ABE9-7179F9B78B51}" type="slidenum">
              <a:rPr lang="ar-SA" altLang="en-US"/>
              <a:pPr>
                <a:defRPr/>
              </a:pPr>
              <a:t>‹#›</a:t>
            </a:fld>
            <a:endParaRPr lang="en-US" altLang="en-US"/>
          </a:p>
        </p:txBody>
      </p:sp>
    </p:spTree>
    <p:extLst>
      <p:ext uri="{BB962C8B-B14F-4D97-AF65-F5344CB8AC3E}">
        <p14:creationId xmlns:p14="http://schemas.microsoft.com/office/powerpoint/2010/main" val="1649899922"/>
      </p:ext>
    </p:extLst>
  </p:cSld>
  <p:clrMapOvr>
    <a:masterClrMapping/>
  </p:clrMapOvr>
  <p:transition spd="slow">
    <p:split orient="vert"/>
    <p:sndAc>
      <p:stSnd>
        <p:snd r:embed="rId1" name="camera.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BF27938-7EDD-4254-8EBD-C2657C3C111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DD3E8C7-872E-4318-A41D-1937C5D136F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AD6D2E9E-4BA8-42BB-8BB9-9A938FEDE8D0}"/>
              </a:ext>
            </a:extLst>
          </p:cNvPr>
          <p:cNvSpPr>
            <a:spLocks noGrp="1"/>
          </p:cNvSpPr>
          <p:nvPr>
            <p:ph type="sldNum" sz="quarter" idx="12"/>
          </p:nvPr>
        </p:nvSpPr>
        <p:spPr/>
        <p:txBody>
          <a:bodyPr/>
          <a:lstStyle>
            <a:lvl1pPr>
              <a:defRPr/>
            </a:lvl1pPr>
          </a:lstStyle>
          <a:p>
            <a:pPr>
              <a:defRPr/>
            </a:pPr>
            <a:fld id="{CD6FB603-B821-4671-ADC9-14156FA73246}" type="slidenum">
              <a:rPr lang="ar-SA" altLang="en-US"/>
              <a:pPr>
                <a:defRPr/>
              </a:pPr>
              <a:t>‹#›</a:t>
            </a:fld>
            <a:endParaRPr lang="en-US" altLang="en-US"/>
          </a:p>
        </p:txBody>
      </p:sp>
    </p:spTree>
    <p:extLst>
      <p:ext uri="{BB962C8B-B14F-4D97-AF65-F5344CB8AC3E}">
        <p14:creationId xmlns:p14="http://schemas.microsoft.com/office/powerpoint/2010/main" val="141053042"/>
      </p:ext>
    </p:extLst>
  </p:cSld>
  <p:clrMapOvr>
    <a:masterClrMapping/>
  </p:clrMapOvr>
  <p:transition spd="slow">
    <p:split orient="vert"/>
    <p:sndAc>
      <p:stSnd>
        <p:snd r:embed="rId1" name="camera.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C8F5EA5-590A-428E-895C-C5FB89565AC2}"/>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7DB7BF3-9A48-4DF4-AC6C-258F4C0DADA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FFD9C919-FB5B-4B82-A28D-A6E7C8150F38}"/>
              </a:ext>
            </a:extLst>
          </p:cNvPr>
          <p:cNvSpPr>
            <a:spLocks noGrp="1"/>
          </p:cNvSpPr>
          <p:nvPr>
            <p:ph type="sldNum" sz="quarter" idx="12"/>
          </p:nvPr>
        </p:nvSpPr>
        <p:spPr/>
        <p:txBody>
          <a:bodyPr/>
          <a:lstStyle>
            <a:lvl1pPr>
              <a:defRPr/>
            </a:lvl1pPr>
          </a:lstStyle>
          <a:p>
            <a:pPr>
              <a:defRPr/>
            </a:pPr>
            <a:fld id="{8A0D66A9-FAD4-41B6-9F59-84C3A5F1B738}" type="slidenum">
              <a:rPr lang="ar-SA" altLang="en-US"/>
              <a:pPr>
                <a:defRPr/>
              </a:pPr>
              <a:t>‹#›</a:t>
            </a:fld>
            <a:endParaRPr lang="en-US" altLang="en-US"/>
          </a:p>
        </p:txBody>
      </p:sp>
    </p:spTree>
    <p:extLst>
      <p:ext uri="{BB962C8B-B14F-4D97-AF65-F5344CB8AC3E}">
        <p14:creationId xmlns:p14="http://schemas.microsoft.com/office/powerpoint/2010/main" val="3529000720"/>
      </p:ext>
    </p:extLst>
  </p:cSld>
  <p:clrMapOvr>
    <a:masterClrMapping/>
  </p:clrMapOvr>
  <p:transition spd="slow">
    <p:split orient="vert"/>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8765CD-30CE-49F0-846B-8CCA4086624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ED3C298-5F66-4684-AF31-3FD1B8D5AB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3D926F-8A83-434A-8C3D-823B3C4513AD}"/>
              </a:ext>
            </a:extLst>
          </p:cNvPr>
          <p:cNvSpPr>
            <a:spLocks noGrp="1"/>
          </p:cNvSpPr>
          <p:nvPr>
            <p:ph type="sldNum" sz="quarter" idx="12"/>
          </p:nvPr>
        </p:nvSpPr>
        <p:spPr/>
        <p:txBody>
          <a:bodyPr/>
          <a:lstStyle>
            <a:lvl1pPr>
              <a:defRPr/>
            </a:lvl1pPr>
          </a:lstStyle>
          <a:p>
            <a:pPr>
              <a:defRPr/>
            </a:pPr>
            <a:fld id="{C8F2C4E2-D9F7-4BEA-AF56-B5C4B99416BA}" type="slidenum">
              <a:rPr lang="en-US" altLang="en-US"/>
              <a:pPr>
                <a:defRPr/>
              </a:pPr>
              <a:t>‹#›</a:t>
            </a:fld>
            <a:endParaRPr lang="en-US" altLang="en-US"/>
          </a:p>
        </p:txBody>
      </p:sp>
    </p:spTree>
    <p:extLst>
      <p:ext uri="{BB962C8B-B14F-4D97-AF65-F5344CB8AC3E}">
        <p14:creationId xmlns:p14="http://schemas.microsoft.com/office/powerpoint/2010/main" val="3539983789"/>
      </p:ext>
    </p:extLst>
  </p:cSld>
  <p:clrMapOvr>
    <a:masterClrMapping/>
  </p:clrMapOvr>
  <p:transition spd="slow">
    <p:split orient="vert"/>
    <p:sndAc>
      <p:stSnd>
        <p:snd r:embed="rId1" name="camera.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471DD0-08DF-4E4E-BE09-9AE1BE3988BC}"/>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792ADC8D-FB9C-411D-B358-A85D952A208B}"/>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C374F66F-04BC-4D35-852E-6432EAE60D40}"/>
              </a:ext>
            </a:extLst>
          </p:cNvPr>
          <p:cNvSpPr>
            <a:spLocks noGrp="1"/>
          </p:cNvSpPr>
          <p:nvPr>
            <p:ph type="sldNum" sz="quarter" idx="12"/>
          </p:nvPr>
        </p:nvSpPr>
        <p:spPr/>
        <p:txBody>
          <a:bodyPr/>
          <a:lstStyle>
            <a:lvl1pPr>
              <a:defRPr/>
            </a:lvl1pPr>
          </a:lstStyle>
          <a:p>
            <a:pPr>
              <a:defRPr/>
            </a:pPr>
            <a:fld id="{3FBE0F5D-1B44-4B7A-8E2F-EFE4D24EB2D0}" type="slidenum">
              <a:rPr lang="ar-SA" altLang="en-US"/>
              <a:pPr>
                <a:defRPr/>
              </a:pPr>
              <a:t>‹#›</a:t>
            </a:fld>
            <a:endParaRPr lang="en-US" altLang="en-US"/>
          </a:p>
        </p:txBody>
      </p:sp>
    </p:spTree>
    <p:extLst>
      <p:ext uri="{BB962C8B-B14F-4D97-AF65-F5344CB8AC3E}">
        <p14:creationId xmlns:p14="http://schemas.microsoft.com/office/powerpoint/2010/main" val="541487117"/>
      </p:ext>
    </p:extLst>
  </p:cSld>
  <p:clrMapOvr>
    <a:masterClrMapping/>
  </p:clrMapOvr>
  <p:transition spd="slow">
    <p:split orient="vert"/>
    <p:sndAc>
      <p:stSnd>
        <p:snd r:embed="rId1" name="camera.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2C03F4B-6E3C-4C20-ACCC-71A425FAD3D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3367FFA-E7C5-4B20-B87C-8BB7C580D3A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F1FEE53-33E7-4DE4-A046-7C27E849CEEB}"/>
              </a:ext>
            </a:extLst>
          </p:cNvPr>
          <p:cNvSpPr>
            <a:spLocks noGrp="1"/>
          </p:cNvSpPr>
          <p:nvPr>
            <p:ph type="sldNum" sz="quarter" idx="12"/>
          </p:nvPr>
        </p:nvSpPr>
        <p:spPr/>
        <p:txBody>
          <a:bodyPr/>
          <a:lstStyle>
            <a:lvl1pPr>
              <a:defRPr/>
            </a:lvl1pPr>
          </a:lstStyle>
          <a:p>
            <a:pPr>
              <a:defRPr/>
            </a:pPr>
            <a:fld id="{4F5CFA83-5B07-4DCB-A503-6549D5026971}" type="slidenum">
              <a:rPr lang="ar-SA" altLang="en-US"/>
              <a:pPr>
                <a:defRPr/>
              </a:pPr>
              <a:t>‹#›</a:t>
            </a:fld>
            <a:endParaRPr lang="en-US" altLang="en-US"/>
          </a:p>
        </p:txBody>
      </p:sp>
    </p:spTree>
    <p:extLst>
      <p:ext uri="{BB962C8B-B14F-4D97-AF65-F5344CB8AC3E}">
        <p14:creationId xmlns:p14="http://schemas.microsoft.com/office/powerpoint/2010/main" val="1153252552"/>
      </p:ext>
    </p:extLst>
  </p:cSld>
  <p:clrMapOvr>
    <a:masterClrMapping/>
  </p:clrMapOvr>
  <p:transition spd="slow">
    <p:split orient="vert"/>
    <p:sndAc>
      <p:stSnd>
        <p:snd r:embed="rId1" name="camera.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AD0C89A-3AAC-4532-8058-49E531EFCAB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8B7C08A-0540-4EC4-A225-174913C3E80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73B3A4E-81B7-42E5-B60B-98BA78B29BD2}"/>
              </a:ext>
            </a:extLst>
          </p:cNvPr>
          <p:cNvSpPr>
            <a:spLocks noGrp="1"/>
          </p:cNvSpPr>
          <p:nvPr>
            <p:ph type="sldNum" sz="quarter" idx="12"/>
          </p:nvPr>
        </p:nvSpPr>
        <p:spPr/>
        <p:txBody>
          <a:bodyPr/>
          <a:lstStyle>
            <a:lvl1pPr>
              <a:defRPr/>
            </a:lvl1pPr>
          </a:lstStyle>
          <a:p>
            <a:pPr>
              <a:defRPr/>
            </a:pPr>
            <a:fld id="{22BF3B9D-0B30-431B-95BE-E2B4EE24DAF9}" type="slidenum">
              <a:rPr lang="ar-SA" altLang="en-US"/>
              <a:pPr>
                <a:defRPr/>
              </a:pPr>
              <a:t>‹#›</a:t>
            </a:fld>
            <a:endParaRPr lang="en-US" altLang="en-US"/>
          </a:p>
        </p:txBody>
      </p:sp>
    </p:spTree>
    <p:extLst>
      <p:ext uri="{BB962C8B-B14F-4D97-AF65-F5344CB8AC3E}">
        <p14:creationId xmlns:p14="http://schemas.microsoft.com/office/powerpoint/2010/main" val="1550691625"/>
      </p:ext>
    </p:extLst>
  </p:cSld>
  <p:clrMapOvr>
    <a:masterClrMapping/>
  </p:clrMapOvr>
  <p:transition spd="slow">
    <p:split orient="vert"/>
    <p:sndAc>
      <p:stSnd>
        <p:snd r:embed="rId1" name="camera.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7DD89C-211B-45D7-89B5-39F127B355B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02034BD-0DEE-4A6A-AA36-5B6741000BC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4B2CD36-71BC-4E6F-BFCB-9C3B88BA790A}"/>
              </a:ext>
            </a:extLst>
          </p:cNvPr>
          <p:cNvSpPr>
            <a:spLocks noGrp="1"/>
          </p:cNvSpPr>
          <p:nvPr>
            <p:ph type="sldNum" sz="quarter" idx="12"/>
          </p:nvPr>
        </p:nvSpPr>
        <p:spPr/>
        <p:txBody>
          <a:bodyPr/>
          <a:lstStyle>
            <a:lvl1pPr>
              <a:defRPr/>
            </a:lvl1pPr>
          </a:lstStyle>
          <a:p>
            <a:pPr>
              <a:defRPr/>
            </a:pPr>
            <a:fld id="{BB012B87-6C75-4B46-8B50-35F9F67E08B5}" type="slidenum">
              <a:rPr lang="ar-SA" altLang="en-US"/>
              <a:pPr>
                <a:defRPr/>
              </a:pPr>
              <a:t>‹#›</a:t>
            </a:fld>
            <a:endParaRPr lang="en-US" altLang="en-US"/>
          </a:p>
        </p:txBody>
      </p:sp>
    </p:spTree>
    <p:extLst>
      <p:ext uri="{BB962C8B-B14F-4D97-AF65-F5344CB8AC3E}">
        <p14:creationId xmlns:p14="http://schemas.microsoft.com/office/powerpoint/2010/main" val="2321411630"/>
      </p:ext>
    </p:extLst>
  </p:cSld>
  <p:clrMapOvr>
    <a:masterClrMapping/>
  </p:clrMapOvr>
  <p:transition spd="slow">
    <p:split orient="vert"/>
    <p:sndAc>
      <p:stSnd>
        <p:snd r:embed="rId1" name="camera.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A66169-3BC1-460F-B6A9-594207B3E78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2BAF8CA-4035-4E57-ABEB-69770F2FF07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BB43813-7F61-492F-9187-EC90B217A959}"/>
              </a:ext>
            </a:extLst>
          </p:cNvPr>
          <p:cNvSpPr>
            <a:spLocks noGrp="1"/>
          </p:cNvSpPr>
          <p:nvPr>
            <p:ph type="sldNum" sz="quarter" idx="12"/>
          </p:nvPr>
        </p:nvSpPr>
        <p:spPr/>
        <p:txBody>
          <a:bodyPr/>
          <a:lstStyle>
            <a:lvl1pPr>
              <a:defRPr/>
            </a:lvl1pPr>
          </a:lstStyle>
          <a:p>
            <a:pPr>
              <a:defRPr/>
            </a:pPr>
            <a:fld id="{6817CD9B-EEC3-42CA-9DAC-A65BB8312D2D}" type="slidenum">
              <a:rPr lang="ar-SA" altLang="en-US"/>
              <a:pPr>
                <a:defRPr/>
              </a:pPr>
              <a:t>‹#›</a:t>
            </a:fld>
            <a:endParaRPr lang="en-US" altLang="en-US"/>
          </a:p>
        </p:txBody>
      </p:sp>
    </p:spTree>
    <p:extLst>
      <p:ext uri="{BB962C8B-B14F-4D97-AF65-F5344CB8AC3E}">
        <p14:creationId xmlns:p14="http://schemas.microsoft.com/office/powerpoint/2010/main" val="944570565"/>
      </p:ext>
    </p:extLst>
  </p:cSld>
  <p:clrMapOvr>
    <a:masterClrMapping/>
  </p:clrMapOvr>
  <p:transition spd="slow">
    <p:split orient="vert"/>
    <p:sndAc>
      <p:stSnd>
        <p:snd r:embed="rId1" name="camera.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6A8317-F73F-438B-A2EC-56B5666A2A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326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2AE74E-759B-4625-8960-ACAD406183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77760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BE8A30-681A-4769-B7B7-AA2268B7D8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3614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9E925-C589-42B5-AB04-559C1B5203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4303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7EC23B-EAC6-4581-A449-5F31B2D83B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987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5B8145B9-C073-4795-A6F2-2C152844C21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7A280F0-1CD3-4237-9312-D33284462C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4DAC70-1AAF-4ADA-BA32-F641A015271D}"/>
              </a:ext>
            </a:extLst>
          </p:cNvPr>
          <p:cNvSpPr>
            <a:spLocks noGrp="1"/>
          </p:cNvSpPr>
          <p:nvPr>
            <p:ph type="sldNum" sz="quarter" idx="12"/>
          </p:nvPr>
        </p:nvSpPr>
        <p:spPr/>
        <p:txBody>
          <a:bodyPr/>
          <a:lstStyle>
            <a:lvl1pPr>
              <a:defRPr/>
            </a:lvl1pPr>
          </a:lstStyle>
          <a:p>
            <a:pPr>
              <a:defRPr/>
            </a:pPr>
            <a:fld id="{A627ABDC-A744-4765-917F-972C479715CD}" type="slidenum">
              <a:rPr lang="en-US" altLang="en-US"/>
              <a:pPr>
                <a:defRPr/>
              </a:pPr>
              <a:t>‹#›</a:t>
            </a:fld>
            <a:endParaRPr lang="en-US" altLang="en-US"/>
          </a:p>
        </p:txBody>
      </p:sp>
    </p:spTree>
    <p:extLst>
      <p:ext uri="{BB962C8B-B14F-4D97-AF65-F5344CB8AC3E}">
        <p14:creationId xmlns:p14="http://schemas.microsoft.com/office/powerpoint/2010/main" val="3626200653"/>
      </p:ext>
    </p:extLst>
  </p:cSld>
  <p:clrMapOvr>
    <a:masterClrMapping/>
  </p:clrMapOvr>
  <p:transition spd="slow">
    <p:split orient="vert"/>
    <p:sndAc>
      <p:stSnd>
        <p:snd r:embed="rId1" name="camera.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BA3A58-039A-49EC-A228-366FC407400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5577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A362B5-5146-496E-891D-57A8D56DB9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723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D48077-1B1A-439C-910B-DCA58FAF29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9374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B2EE49-E04F-4905-AA38-2F5C6B6F2C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0019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2A8200-914F-45C3-9BCC-2AA44FD882F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5996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CF359-9E2B-4385-BB65-991D3ABD8E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5375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6A8317-F73F-438B-A2EC-56B5666A2A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868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2AE74E-759B-4625-8960-ACAD406183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5381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BE8A30-681A-4769-B7B7-AA2268B7D8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59115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9E925-C589-42B5-AB04-559C1B5203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75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A307EBCE-39CE-4695-A5F6-89EF4DE5238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DEB3C0C-1781-42B7-93E3-32D57F0EC4A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0768FE-0C35-421A-BB0F-D970E28D7E68}"/>
              </a:ext>
            </a:extLst>
          </p:cNvPr>
          <p:cNvSpPr>
            <a:spLocks noGrp="1"/>
          </p:cNvSpPr>
          <p:nvPr>
            <p:ph type="sldNum" sz="quarter" idx="12"/>
          </p:nvPr>
        </p:nvSpPr>
        <p:spPr/>
        <p:txBody>
          <a:bodyPr/>
          <a:lstStyle>
            <a:lvl1pPr>
              <a:defRPr/>
            </a:lvl1pPr>
          </a:lstStyle>
          <a:p>
            <a:pPr>
              <a:defRPr/>
            </a:pPr>
            <a:fld id="{03D60273-DF14-4A6D-8951-BB4EA9E16C62}" type="slidenum">
              <a:rPr lang="en-US" altLang="en-US"/>
              <a:pPr>
                <a:defRPr/>
              </a:pPr>
              <a:t>‹#›</a:t>
            </a:fld>
            <a:endParaRPr lang="en-US" altLang="en-US"/>
          </a:p>
        </p:txBody>
      </p:sp>
    </p:spTree>
    <p:extLst>
      <p:ext uri="{BB962C8B-B14F-4D97-AF65-F5344CB8AC3E}">
        <p14:creationId xmlns:p14="http://schemas.microsoft.com/office/powerpoint/2010/main" val="3361386105"/>
      </p:ext>
    </p:extLst>
  </p:cSld>
  <p:clrMapOvr>
    <a:masterClrMapping/>
  </p:clrMapOvr>
  <p:transition spd="slow">
    <p:split orient="vert"/>
    <p:sndAc>
      <p:stSnd>
        <p:snd r:embed="rId1" name="camera.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7EC23B-EAC6-4581-A449-5F31B2D83B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2616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BA3A58-039A-49EC-A228-366FC407400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407736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A362B5-5146-496E-891D-57A8D56DB9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394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D48077-1B1A-439C-910B-DCA58FAF29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83885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B2EE49-E04F-4905-AA38-2F5C6B6F2C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0618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2A8200-914F-45C3-9BCC-2AA44FD882F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05317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CF359-9E2B-4385-BB65-991D3ABD8E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293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E221D585-69A5-4357-BD28-94242E3EEAB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DE790DE-CAF7-4CB9-A061-9F4366DB873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407369-EDC9-4A5A-8A03-9033C95F976A}"/>
              </a:ext>
            </a:extLst>
          </p:cNvPr>
          <p:cNvSpPr>
            <a:spLocks noGrp="1"/>
          </p:cNvSpPr>
          <p:nvPr>
            <p:ph type="sldNum" sz="quarter" idx="12"/>
          </p:nvPr>
        </p:nvSpPr>
        <p:spPr/>
        <p:txBody>
          <a:bodyPr/>
          <a:lstStyle>
            <a:lvl1pPr>
              <a:defRPr/>
            </a:lvl1pPr>
          </a:lstStyle>
          <a:p>
            <a:pPr>
              <a:defRPr/>
            </a:pPr>
            <a:fld id="{907CACA2-2579-4877-AA7A-90FF3042EC2C}" type="slidenum">
              <a:rPr lang="en-US" altLang="en-US"/>
              <a:pPr>
                <a:defRPr/>
              </a:pPr>
              <a:t>‹#›</a:t>
            </a:fld>
            <a:endParaRPr lang="en-US" altLang="en-US"/>
          </a:p>
        </p:txBody>
      </p:sp>
    </p:spTree>
    <p:extLst>
      <p:ext uri="{BB962C8B-B14F-4D97-AF65-F5344CB8AC3E}">
        <p14:creationId xmlns:p14="http://schemas.microsoft.com/office/powerpoint/2010/main" val="3955574553"/>
      </p:ext>
    </p:extLst>
  </p:cSld>
  <p:clrMapOvr>
    <a:masterClrMapping/>
  </p:clrMapOvr>
  <p:transition spd="slow">
    <p:split orient="vert"/>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4DEC60-8855-4788-839D-A357058155E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E4D36EC-F80D-487D-815A-62C18C77D85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900B514-44EA-4053-AAF5-D0DCD794C4D0}"/>
              </a:ext>
            </a:extLst>
          </p:cNvPr>
          <p:cNvSpPr>
            <a:spLocks noGrp="1"/>
          </p:cNvSpPr>
          <p:nvPr>
            <p:ph type="sldNum" sz="quarter" idx="12"/>
          </p:nvPr>
        </p:nvSpPr>
        <p:spPr/>
        <p:txBody>
          <a:bodyPr/>
          <a:lstStyle>
            <a:lvl1pPr>
              <a:defRPr/>
            </a:lvl1pPr>
          </a:lstStyle>
          <a:p>
            <a:pPr>
              <a:defRPr/>
            </a:pPr>
            <a:fld id="{3EE9E22F-2BD5-4D08-98CE-A62E971DF711}" type="slidenum">
              <a:rPr lang="en-US" altLang="en-US"/>
              <a:pPr>
                <a:defRPr/>
              </a:pPr>
              <a:t>‹#›</a:t>
            </a:fld>
            <a:endParaRPr lang="en-US" altLang="en-US"/>
          </a:p>
        </p:txBody>
      </p:sp>
    </p:spTree>
    <p:extLst>
      <p:ext uri="{BB962C8B-B14F-4D97-AF65-F5344CB8AC3E}">
        <p14:creationId xmlns:p14="http://schemas.microsoft.com/office/powerpoint/2010/main" val="397746105"/>
      </p:ext>
    </p:extLst>
  </p:cSld>
  <p:clrMapOvr>
    <a:masterClrMapping/>
  </p:clrMapOvr>
  <p:transition spd="slow">
    <p:split orient="vert"/>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FDC02B5-573F-41C6-87DA-D382FF03C8C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DEA46E-DE30-4CD6-8B6C-B35E981642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85FB2F-89D6-4FBC-A26A-CC9BBB3DDD19}"/>
              </a:ext>
            </a:extLst>
          </p:cNvPr>
          <p:cNvSpPr>
            <a:spLocks noGrp="1"/>
          </p:cNvSpPr>
          <p:nvPr>
            <p:ph type="sldNum" sz="quarter" idx="12"/>
          </p:nvPr>
        </p:nvSpPr>
        <p:spPr/>
        <p:txBody>
          <a:bodyPr/>
          <a:lstStyle>
            <a:lvl1pPr>
              <a:defRPr/>
            </a:lvl1pPr>
          </a:lstStyle>
          <a:p>
            <a:pPr>
              <a:defRPr/>
            </a:pPr>
            <a:fld id="{71309BCC-981D-44A5-8C2B-0D63C745B967}" type="slidenum">
              <a:rPr lang="en-US" altLang="en-US"/>
              <a:pPr>
                <a:defRPr/>
              </a:pPr>
              <a:t>‹#›</a:t>
            </a:fld>
            <a:endParaRPr lang="en-US" altLang="en-US"/>
          </a:p>
        </p:txBody>
      </p:sp>
    </p:spTree>
    <p:extLst>
      <p:ext uri="{BB962C8B-B14F-4D97-AF65-F5344CB8AC3E}">
        <p14:creationId xmlns:p14="http://schemas.microsoft.com/office/powerpoint/2010/main" val="934176243"/>
      </p:ext>
    </p:extLst>
  </p:cSld>
  <p:clrMapOvr>
    <a:masterClrMapping/>
  </p:clrMapOvr>
  <p:transition spd="slow">
    <p:split orient="vert"/>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2BF84CD-A365-47BE-AE40-16A668BBDE6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223077F-0A02-4CF8-BFA9-CF36B1F851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17F510-128B-43AC-99D2-86F89A8FC7C1}"/>
              </a:ext>
            </a:extLst>
          </p:cNvPr>
          <p:cNvSpPr>
            <a:spLocks noGrp="1"/>
          </p:cNvSpPr>
          <p:nvPr>
            <p:ph type="sldNum" sz="quarter" idx="12"/>
          </p:nvPr>
        </p:nvSpPr>
        <p:spPr/>
        <p:txBody>
          <a:bodyPr/>
          <a:lstStyle>
            <a:lvl1pPr>
              <a:defRPr/>
            </a:lvl1pPr>
          </a:lstStyle>
          <a:p>
            <a:pPr>
              <a:defRPr/>
            </a:pPr>
            <a:fld id="{0DEB16B2-56A8-40A5-B385-0E2C11A53D98}" type="slidenum">
              <a:rPr lang="en-US" altLang="en-US"/>
              <a:pPr>
                <a:defRPr/>
              </a:pPr>
              <a:t>‹#›</a:t>
            </a:fld>
            <a:endParaRPr lang="en-US" altLang="en-US"/>
          </a:p>
        </p:txBody>
      </p:sp>
    </p:spTree>
    <p:extLst>
      <p:ext uri="{BB962C8B-B14F-4D97-AF65-F5344CB8AC3E}">
        <p14:creationId xmlns:p14="http://schemas.microsoft.com/office/powerpoint/2010/main" val="3068051337"/>
      </p:ext>
    </p:extLst>
  </p:cSld>
  <p:clrMapOvr>
    <a:masterClrMapping/>
  </p:clrMapOvr>
  <p:transition spd="slow">
    <p:split orient="vert"/>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audio" Target="../media/audio1.wav"/><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2F26075-C78E-497D-9396-339EFF5F8C0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a16="http://schemas.microsoft.com/office/drawing/2014/main" id="{461A10DE-B1A0-48C0-A40C-C3C826C59A1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0FCA457D-AB64-41F3-8AD4-BEB68D21908D}"/>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prstClr val="black">
                    <a:tint val="75000"/>
                  </a:prstClr>
                </a:solidFill>
                <a:latin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D63521AE-3252-41B1-9C66-77B4815F9F0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0D6734BC-2F8C-43E2-92E7-C5B13188DB5E}"/>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Times New Roman" panose="02020603050405020304" pitchFamily="18" charset="0"/>
              </a:defRPr>
            </a:lvl1pPr>
          </a:lstStyle>
          <a:p>
            <a:pPr>
              <a:defRPr/>
            </a:pPr>
            <a:fld id="{3EAA6817-FA0C-4DA4-AF42-320B9DF787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54" r:id="rId1"/>
    <p:sldLayoutId id="2147485855" r:id="rId2"/>
    <p:sldLayoutId id="2147485856" r:id="rId3"/>
    <p:sldLayoutId id="2147485857" r:id="rId4"/>
    <p:sldLayoutId id="2147485858" r:id="rId5"/>
    <p:sldLayoutId id="2147485859" r:id="rId6"/>
    <p:sldLayoutId id="2147485860" r:id="rId7"/>
    <p:sldLayoutId id="2147485861" r:id="rId8"/>
    <p:sldLayoutId id="2147485862" r:id="rId9"/>
    <p:sldLayoutId id="2147485863" r:id="rId10"/>
    <p:sldLayoutId id="2147485864" r:id="rId11"/>
  </p:sldLayoutIdLst>
  <p:transition spd="slow">
    <p:split orient="vert"/>
    <p:sndAc>
      <p:stSnd>
        <p:snd r:embed="rId13" name="camera.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5F0A854-0982-427B-A414-8A3B5CA1539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3075" name="Text Placeholder 2">
            <a:extLst>
              <a:ext uri="{FF2B5EF4-FFF2-40B4-BE49-F238E27FC236}">
                <a16:creationId xmlns:a16="http://schemas.microsoft.com/office/drawing/2014/main" id="{43928A84-DBA4-43D6-892F-A8972DD34CB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765D747B-C647-434A-A32A-BF48D8ACCE0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prstClr val="black">
                    <a:tint val="75000"/>
                  </a:prstClr>
                </a:solidFill>
                <a:latin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7F5F0FBD-63CC-4511-BBEA-C5057BA8E53A}"/>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A9AC70B9-8057-4620-BE13-0214F7070BCE}"/>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Times New Roman" panose="02020603050405020304" pitchFamily="18" charset="0"/>
              </a:defRPr>
            </a:lvl1pPr>
          </a:lstStyle>
          <a:p>
            <a:pPr>
              <a:defRPr/>
            </a:pPr>
            <a:fld id="{61174B87-983C-4C3D-9C80-04D0498695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65" r:id="rId1"/>
    <p:sldLayoutId id="2147485866" r:id="rId2"/>
    <p:sldLayoutId id="2147485867" r:id="rId3"/>
    <p:sldLayoutId id="2147485868" r:id="rId4"/>
    <p:sldLayoutId id="2147485869" r:id="rId5"/>
    <p:sldLayoutId id="2147485870" r:id="rId6"/>
    <p:sldLayoutId id="2147485871" r:id="rId7"/>
    <p:sldLayoutId id="2147485872" r:id="rId8"/>
    <p:sldLayoutId id="2147485873" r:id="rId9"/>
    <p:sldLayoutId id="2147485874" r:id="rId10"/>
    <p:sldLayoutId id="2147485875" r:id="rId11"/>
    <p:sldLayoutId id="2147485899" r:id="rId12"/>
  </p:sldLayoutIdLst>
  <p:transition spd="slow">
    <p:split orient="vert"/>
    <p:sndAc>
      <p:stSnd>
        <p:snd r:embed="rId14" name="camera.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5C790F11-33B0-4E5F-9A23-806B776AD51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5123" name="Text Placeholder 2">
            <a:extLst>
              <a:ext uri="{FF2B5EF4-FFF2-40B4-BE49-F238E27FC236}">
                <a16:creationId xmlns:a16="http://schemas.microsoft.com/office/drawing/2014/main" id="{D55DF1F3-5010-4E0E-8E16-17707D3C2BD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220554BE-8B51-4D52-9E53-5ECD6A179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50E9E825-63A9-452A-A3EC-7C5A85662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258DED89-5429-49D5-A8ED-6F44CBC92FB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754DE77B-C26B-4C96-900D-53129E324B35}"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Lst>
  <p:transition spd="slow">
    <p:split orient="vert"/>
    <p:sndAc>
      <p:stSnd>
        <p:snd r:embed="rId13" name="camera.wav"/>
      </p:stSnd>
    </p:sndAc>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itchFamily="34" charset="0"/>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itchFamily="34" charset="0"/>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0430981-FC2F-4661-A4E8-CD5C6BF281A5}" type="slidenum">
              <a:rPr lang="en-US" altLang="en-US">
                <a:solidFill>
                  <a:srgbClr val="000000"/>
                </a:solidFill>
                <a:latin typeface="Arial" panose="020B0604020202020204" pitchFamily="34" charset="0"/>
              </a:rPr>
              <a:pPr>
                <a:defRPr/>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674037378"/>
      </p:ext>
    </p:extLst>
  </p:cSld>
  <p:clrMap bg1="lt1" tx1="dk1" bg2="lt2" tx2="dk2" accent1="accent1" accent2="accent2" accent3="accent3" accent4="accent4" accent5="accent5" accent6="accent6" hlink="hlink" folHlink="folHlink"/>
  <p:sldLayoutIdLst>
    <p:sldLayoutId id="2147485901" r:id="rId1"/>
    <p:sldLayoutId id="2147485902" r:id="rId2"/>
    <p:sldLayoutId id="2147485903" r:id="rId3"/>
    <p:sldLayoutId id="2147485904" r:id="rId4"/>
    <p:sldLayoutId id="2147485905" r:id="rId5"/>
    <p:sldLayoutId id="2147485906" r:id="rId6"/>
    <p:sldLayoutId id="2147485907" r:id="rId7"/>
    <p:sldLayoutId id="2147485908" r:id="rId8"/>
    <p:sldLayoutId id="2147485909" r:id="rId9"/>
    <p:sldLayoutId id="2147485910" r:id="rId10"/>
    <p:sldLayoutId id="2147485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itchFamily="34" charset="0"/>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itchFamily="34" charset="0"/>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0430981-FC2F-4661-A4E8-CD5C6BF281A5}" type="slidenum">
              <a:rPr lang="en-US" altLang="en-US">
                <a:solidFill>
                  <a:srgbClr val="000000"/>
                </a:solidFill>
                <a:latin typeface="Arial" panose="020B0604020202020204" pitchFamily="34" charset="0"/>
              </a:rPr>
              <a:pPr>
                <a:defRPr/>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096742929"/>
      </p:ext>
    </p:extLst>
  </p:cSld>
  <p:clrMap bg1="lt1" tx1="dk1" bg2="lt2" tx2="dk2" accent1="accent1" accent2="accent2" accent3="accent3" accent4="accent4" accent5="accent5" accent6="accent6" hlink="hlink" folHlink="folHlink"/>
  <p:sldLayoutIdLst>
    <p:sldLayoutId id="2147485913" r:id="rId1"/>
    <p:sldLayoutId id="2147485914" r:id="rId2"/>
    <p:sldLayoutId id="2147485915" r:id="rId3"/>
    <p:sldLayoutId id="2147485916" r:id="rId4"/>
    <p:sldLayoutId id="2147485917" r:id="rId5"/>
    <p:sldLayoutId id="2147485918" r:id="rId6"/>
    <p:sldLayoutId id="2147485919" r:id="rId7"/>
    <p:sldLayoutId id="2147485920" r:id="rId8"/>
    <p:sldLayoutId id="2147485921" r:id="rId9"/>
    <p:sldLayoutId id="2147485922" r:id="rId10"/>
    <p:sldLayoutId id="2147485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3.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CC478D8B-8860-4D71-A010-9961145F13F3}"/>
              </a:ext>
            </a:extLst>
          </p:cNvPr>
          <p:cNvSpPr txBox="1">
            <a:spLocks noChangeArrowheads="1"/>
          </p:cNvSpPr>
          <p:nvPr/>
        </p:nvSpPr>
        <p:spPr bwMode="auto">
          <a:xfrm>
            <a:off x="381000" y="533400"/>
            <a:ext cx="251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err="1">
                <a:latin typeface="Times New Roman" panose="02020603050405020304" pitchFamily="18" charset="0"/>
                <a:cs typeface="Times New Roman" panose="02020603050405020304" pitchFamily="18" charset="0"/>
              </a:rPr>
              <a:t>Tuần</a:t>
            </a:r>
            <a:r>
              <a:rPr lang="en-US" altLang="en-US" sz="3600" b="1">
                <a:latin typeface="Times New Roman" panose="02020603050405020304" pitchFamily="18" charset="0"/>
                <a:cs typeface="Times New Roman" panose="02020603050405020304" pitchFamily="18" charset="0"/>
              </a:rPr>
              <a:t> 6</a:t>
            </a:r>
            <a:endParaRPr lang="en-US" altLang="en-US" sz="3600" b="1" dirty="0">
              <a:latin typeface="Times New Roman" panose="02020603050405020304" pitchFamily="18" charset="0"/>
              <a:cs typeface="Times New Roman" panose="02020603050405020304" pitchFamily="18" charset="0"/>
            </a:endParaRPr>
          </a:p>
        </p:txBody>
      </p:sp>
      <p:sp>
        <p:nvSpPr>
          <p:cNvPr id="5" name="TextBox 7">
            <a:extLst>
              <a:ext uri="{FF2B5EF4-FFF2-40B4-BE49-F238E27FC236}">
                <a16:creationId xmlns:a16="http://schemas.microsoft.com/office/drawing/2014/main" id="{BA915605-F612-40A5-9205-7C3B73AD7498}"/>
              </a:ext>
            </a:extLst>
          </p:cNvPr>
          <p:cNvSpPr txBox="1">
            <a:spLocks noChangeArrowheads="1"/>
          </p:cNvSpPr>
          <p:nvPr/>
        </p:nvSpPr>
        <p:spPr bwMode="auto">
          <a:xfrm>
            <a:off x="3810000" y="1390944"/>
            <a:ext cx="2867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solidFill>
                  <a:schemeClr val="bg1"/>
                </a:solidFill>
                <a:latin typeface="Times New Roman" panose="02020603050405020304" pitchFamily="18" charset="0"/>
                <a:cs typeface="Times New Roman" panose="02020603050405020304" pitchFamily="18" charset="0"/>
              </a:rPr>
              <a:t>CHÍNH TẢ</a:t>
            </a:r>
          </a:p>
        </p:txBody>
      </p:sp>
      <p:sp>
        <p:nvSpPr>
          <p:cNvPr id="8" name="TextBox 6">
            <a:extLst>
              <a:ext uri="{FF2B5EF4-FFF2-40B4-BE49-F238E27FC236}">
                <a16:creationId xmlns:a16="http://schemas.microsoft.com/office/drawing/2014/main" id="{6BB3867B-5CC3-4200-8B9C-EEAD228CD7A5}"/>
              </a:ext>
            </a:extLst>
          </p:cNvPr>
          <p:cNvSpPr txBox="1">
            <a:spLocks noChangeArrowheads="1"/>
          </p:cNvSpPr>
          <p:nvPr/>
        </p:nvSpPr>
        <p:spPr bwMode="auto">
          <a:xfrm>
            <a:off x="2209800" y="2362200"/>
            <a:ext cx="7696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4000" b="1" dirty="0" err="1">
                <a:solidFill>
                  <a:srgbClr val="FFFF00"/>
                </a:solidFill>
                <a:latin typeface="Times New Roman" panose="02020603050405020304" pitchFamily="18" charset="0"/>
                <a:cs typeface="Times New Roman" panose="02020603050405020304" pitchFamily="18" charset="0"/>
              </a:rPr>
              <a:t>DÒNG</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KINH</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QUÊ</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HƯƠNG</a:t>
            </a:r>
            <a:endParaRPr lang="en-US" altLang="en-US" sz="4000" b="1" dirty="0">
              <a:solidFill>
                <a:srgbClr val="FFFF00"/>
              </a:solidFill>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pPr>
            <a:r>
              <a:rPr lang="en-US" altLang="en-US" sz="4000" b="1" dirty="0" err="1">
                <a:solidFill>
                  <a:srgbClr val="FFFF00"/>
                </a:solidFill>
                <a:latin typeface="Times New Roman" panose="02020603050405020304" pitchFamily="18" charset="0"/>
                <a:cs typeface="Times New Roman" panose="02020603050405020304" pitchFamily="18" charset="0"/>
              </a:rPr>
              <a:t>KÌ</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DIỆU</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RỪNG</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XANH</a:t>
            </a:r>
            <a:endParaRPr lang="en-US" altLang="en-US" sz="4000" b="1" dirty="0">
              <a:solidFill>
                <a:srgbClr val="FFFF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GHuman_200254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1943100" y="4572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u="sng" dirty="0" err="1">
                <a:solidFill>
                  <a:srgbClr val="000000"/>
                </a:solidFill>
                <a:latin typeface="Times New Roman" panose="02020603050405020304" pitchFamily="18" charset="0"/>
              </a:rPr>
              <a:t>Bài</a:t>
            </a:r>
            <a:r>
              <a:rPr lang="en-US" altLang="en-US" b="1" u="sng" dirty="0">
                <a:solidFill>
                  <a:srgbClr val="000000"/>
                </a:solidFill>
                <a:latin typeface="Times New Roman" panose="02020603050405020304" pitchFamily="18" charset="0"/>
              </a:rPr>
              <a:t> 3/48</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Tìm</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tiếng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trong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ngoặc</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đơn</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thích</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hợp</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với</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mỗi</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chỗ</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trống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để</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gọi</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tên</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các</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loài</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chim</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trong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những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tranh</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dưới</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đây</a:t>
            </a:r>
            <a:r>
              <a:rPr lang="en-US" altLang="en-US" b="1" dirty="0">
                <a:solidFill>
                  <a:srgbClr val="000000"/>
                </a:solidFill>
                <a:latin typeface="Times New Roman" panose="02020603050405020304" pitchFamily="18" charset="0"/>
              </a:rPr>
              <a:t>:</a:t>
            </a:r>
          </a:p>
        </p:txBody>
      </p:sp>
      <p:sp>
        <p:nvSpPr>
          <p:cNvPr id="23559" name="Oval 7"/>
          <p:cNvSpPr>
            <a:spLocks noChangeArrowheads="1"/>
          </p:cNvSpPr>
          <p:nvPr/>
        </p:nvSpPr>
        <p:spPr bwMode="auto">
          <a:xfrm>
            <a:off x="1600200" y="2438400"/>
            <a:ext cx="304800" cy="30480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latin typeface="Times New Roman" panose="02020603050405020304" pitchFamily="18" charset="0"/>
              </a:rPr>
              <a:t>1</a:t>
            </a:r>
          </a:p>
        </p:txBody>
      </p:sp>
      <p:sp>
        <p:nvSpPr>
          <p:cNvPr id="23561" name="Oval 9"/>
          <p:cNvSpPr>
            <a:spLocks noChangeArrowheads="1"/>
          </p:cNvSpPr>
          <p:nvPr/>
        </p:nvSpPr>
        <p:spPr bwMode="auto">
          <a:xfrm>
            <a:off x="4495800" y="2438400"/>
            <a:ext cx="304800" cy="30480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latin typeface="Times New Roman" panose="02020603050405020304" pitchFamily="18" charset="0"/>
              </a:rPr>
              <a:t>2</a:t>
            </a:r>
          </a:p>
        </p:txBody>
      </p:sp>
      <p:sp>
        <p:nvSpPr>
          <p:cNvPr id="23562" name="Oval 10"/>
          <p:cNvSpPr>
            <a:spLocks noChangeArrowheads="1"/>
          </p:cNvSpPr>
          <p:nvPr/>
        </p:nvSpPr>
        <p:spPr bwMode="auto">
          <a:xfrm>
            <a:off x="7391400" y="2438400"/>
            <a:ext cx="304800" cy="30480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latin typeface="Times New Roman" panose="02020603050405020304" pitchFamily="18" charset="0"/>
              </a:rPr>
              <a:t>3</a:t>
            </a:r>
          </a:p>
        </p:txBody>
      </p:sp>
      <p:pic>
        <p:nvPicPr>
          <p:cNvPr id="23563" name="Picture 11" descr="vifaq-chim-c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362200"/>
            <a:ext cx="24892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yenho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2438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13"/>
          <p:cNvSpPr txBox="1">
            <a:spLocks noChangeArrowheads="1"/>
          </p:cNvSpPr>
          <p:nvPr/>
        </p:nvSpPr>
        <p:spPr bwMode="auto">
          <a:xfrm>
            <a:off x="5257800" y="56388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FFFF"/>
                </a:solidFill>
                <a:latin typeface="Times New Roman" panose="02020603050405020304" pitchFamily="18" charset="0"/>
              </a:rPr>
              <a:t>hải </a:t>
            </a:r>
            <a:r>
              <a:rPr lang="en-US" altLang="en-US" sz="2200">
                <a:solidFill>
                  <a:srgbClr val="FFFFFF"/>
                </a:solidFill>
                <a:latin typeface="Times New Roman" panose="02020603050405020304" pitchFamily="18" charset="0"/>
              </a:rPr>
              <a:t>…..</a:t>
            </a:r>
          </a:p>
        </p:txBody>
      </p:sp>
      <p:sp>
        <p:nvSpPr>
          <p:cNvPr id="23566" name="Text Box 14"/>
          <p:cNvSpPr txBox="1">
            <a:spLocks noChangeArrowheads="1"/>
          </p:cNvSpPr>
          <p:nvPr/>
        </p:nvSpPr>
        <p:spPr bwMode="auto">
          <a:xfrm>
            <a:off x="8229600" y="55626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FFFF"/>
                </a:solidFill>
                <a:latin typeface="Times New Roman" panose="02020603050405020304" pitchFamily="18" charset="0"/>
              </a:rPr>
              <a:t>đỗ</a:t>
            </a:r>
            <a:r>
              <a:rPr lang="en-US" altLang="en-US" sz="2000">
                <a:solidFill>
                  <a:srgbClr val="FFFFFF"/>
                </a:solidFill>
                <a:latin typeface="Times New Roman" panose="02020603050405020304" pitchFamily="18" charset="0"/>
              </a:rPr>
              <a:t> ……</a:t>
            </a:r>
          </a:p>
        </p:txBody>
      </p:sp>
      <p:sp>
        <p:nvSpPr>
          <p:cNvPr id="19467" name="WordArt 17"/>
          <p:cNvSpPr>
            <a:spLocks noChangeArrowheads="1" noChangeShapeType="1" noTextEdit="1"/>
          </p:cNvSpPr>
          <p:nvPr/>
        </p:nvSpPr>
        <p:spPr bwMode="auto">
          <a:xfrm>
            <a:off x="6000750" y="5572126"/>
            <a:ext cx="628650" cy="523875"/>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yến</a:t>
            </a:r>
          </a:p>
        </p:txBody>
      </p:sp>
      <p:sp>
        <p:nvSpPr>
          <p:cNvPr id="19468" name="WordArt 18"/>
          <p:cNvSpPr>
            <a:spLocks noChangeArrowheads="1" noChangeShapeType="1" noTextEdit="1"/>
          </p:cNvSpPr>
          <p:nvPr/>
        </p:nvSpPr>
        <p:spPr bwMode="auto">
          <a:xfrm>
            <a:off x="2362200" y="5486401"/>
            <a:ext cx="857250" cy="523875"/>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yểng</a:t>
            </a:r>
          </a:p>
        </p:txBody>
      </p:sp>
      <p:sp>
        <p:nvSpPr>
          <p:cNvPr id="19469" name="WordArt 19"/>
          <p:cNvSpPr>
            <a:spLocks noChangeArrowheads="1" noChangeShapeType="1" noTextEdit="1"/>
          </p:cNvSpPr>
          <p:nvPr/>
        </p:nvSpPr>
        <p:spPr bwMode="auto">
          <a:xfrm>
            <a:off x="8896350" y="5562601"/>
            <a:ext cx="1085850" cy="447675"/>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quyên</a:t>
            </a:r>
          </a:p>
        </p:txBody>
      </p:sp>
      <p:sp>
        <p:nvSpPr>
          <p:cNvPr id="23572" name="Text Box 20"/>
          <p:cNvSpPr txBox="1">
            <a:spLocks noChangeArrowheads="1"/>
          </p:cNvSpPr>
          <p:nvPr/>
        </p:nvSpPr>
        <p:spPr bwMode="auto">
          <a:xfrm>
            <a:off x="2362200" y="55626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00"/>
                </a:solidFill>
              </a:rPr>
              <a:t>……</a:t>
            </a:r>
          </a:p>
        </p:txBody>
      </p:sp>
      <p:sp>
        <p:nvSpPr>
          <p:cNvPr id="23573" name="Text Box 21"/>
          <p:cNvSpPr txBox="1">
            <a:spLocks noChangeArrowheads="1"/>
          </p:cNvSpPr>
          <p:nvPr/>
        </p:nvSpPr>
        <p:spPr bwMode="auto">
          <a:xfrm>
            <a:off x="4495800" y="6248401"/>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FFFF"/>
                </a:solidFill>
                <a:latin typeface="Times New Roman" panose="02020603050405020304" pitchFamily="18" charset="0"/>
              </a:rPr>
              <a:t>(yến, yểng, quyên)</a:t>
            </a:r>
          </a:p>
        </p:txBody>
      </p:sp>
      <p:pic>
        <p:nvPicPr>
          <p:cNvPr id="23575" name="Picture 23" descr="zarika+mynah_bird_b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2362200"/>
            <a:ext cx="2209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670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to="" calcmode="lin" valueType="num">
                                      <p:cBhvr>
                                        <p:cTn id="7" dur="1" fill="hold"/>
                                        <p:tgtEl>
                                          <p:spTgt spid="23558"/>
                                        </p:tgtEl>
                                        <p:attrNameLst>
                                          <p:attrName>style.visibility</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3559"/>
                                        </p:tgtEl>
                                        <p:attrNameLst>
                                          <p:attrName>style.visibility</p:attrName>
                                        </p:attrNameLst>
                                      </p:cBhvr>
                                      <p:to>
                                        <p:strVal val="visible"/>
                                      </p:to>
                                    </p:set>
                                    <p:anim calcmode="lin" valueType="num">
                                      <p:cBhvr>
                                        <p:cTn id="12" dur="1000" fill="hold"/>
                                        <p:tgtEl>
                                          <p:spTgt spid="23559"/>
                                        </p:tgtEl>
                                        <p:attrNameLst>
                                          <p:attrName>ppt_w</p:attrName>
                                        </p:attrNameLst>
                                      </p:cBhvr>
                                      <p:tavLst>
                                        <p:tav tm="0">
                                          <p:val>
                                            <p:fltVal val="0"/>
                                          </p:val>
                                        </p:tav>
                                        <p:tav tm="100000">
                                          <p:val>
                                            <p:strVal val="#ppt_w"/>
                                          </p:val>
                                        </p:tav>
                                      </p:tavLst>
                                    </p:anim>
                                    <p:anim calcmode="lin" valueType="num">
                                      <p:cBhvr>
                                        <p:cTn id="13" dur="1000" fill="hold"/>
                                        <p:tgtEl>
                                          <p:spTgt spid="23559"/>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3575"/>
                                        </p:tgtEl>
                                        <p:attrNameLst>
                                          <p:attrName>style.visibility</p:attrName>
                                        </p:attrNameLst>
                                      </p:cBhvr>
                                      <p:to>
                                        <p:strVal val="visible"/>
                                      </p:to>
                                    </p:set>
                                    <p:anim calcmode="lin" valueType="num">
                                      <p:cBhvr>
                                        <p:cTn id="16" dur="1000" fill="hold"/>
                                        <p:tgtEl>
                                          <p:spTgt spid="23575"/>
                                        </p:tgtEl>
                                        <p:attrNameLst>
                                          <p:attrName>ppt_w</p:attrName>
                                        </p:attrNameLst>
                                      </p:cBhvr>
                                      <p:tavLst>
                                        <p:tav tm="0">
                                          <p:val>
                                            <p:fltVal val="0"/>
                                          </p:val>
                                        </p:tav>
                                        <p:tav tm="100000">
                                          <p:val>
                                            <p:strVal val="#ppt_w"/>
                                          </p:val>
                                        </p:tav>
                                      </p:tavLst>
                                    </p:anim>
                                    <p:anim calcmode="lin" valueType="num">
                                      <p:cBhvr>
                                        <p:cTn id="17" dur="1000" fill="hold"/>
                                        <p:tgtEl>
                                          <p:spTgt spid="23575"/>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23561"/>
                                        </p:tgtEl>
                                        <p:attrNameLst>
                                          <p:attrName>style.visibility</p:attrName>
                                        </p:attrNameLst>
                                      </p:cBhvr>
                                      <p:to>
                                        <p:strVal val="visible"/>
                                      </p:to>
                                    </p:set>
                                    <p:anim calcmode="lin" valueType="num">
                                      <p:cBhvr>
                                        <p:cTn id="20" dur="1000" fill="hold"/>
                                        <p:tgtEl>
                                          <p:spTgt spid="23561"/>
                                        </p:tgtEl>
                                        <p:attrNameLst>
                                          <p:attrName>ppt_w</p:attrName>
                                        </p:attrNameLst>
                                      </p:cBhvr>
                                      <p:tavLst>
                                        <p:tav tm="0">
                                          <p:val>
                                            <p:fltVal val="0"/>
                                          </p:val>
                                        </p:tav>
                                        <p:tav tm="100000">
                                          <p:val>
                                            <p:strVal val="#ppt_w"/>
                                          </p:val>
                                        </p:tav>
                                      </p:tavLst>
                                    </p:anim>
                                    <p:anim calcmode="lin" valueType="num">
                                      <p:cBhvr>
                                        <p:cTn id="21" dur="1000" fill="hold"/>
                                        <p:tgtEl>
                                          <p:spTgt spid="23561"/>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23564"/>
                                        </p:tgtEl>
                                        <p:attrNameLst>
                                          <p:attrName>style.visibility</p:attrName>
                                        </p:attrNameLst>
                                      </p:cBhvr>
                                      <p:to>
                                        <p:strVal val="visible"/>
                                      </p:to>
                                    </p:set>
                                    <p:anim calcmode="lin" valueType="num">
                                      <p:cBhvr>
                                        <p:cTn id="24" dur="1000" fill="hold"/>
                                        <p:tgtEl>
                                          <p:spTgt spid="23564"/>
                                        </p:tgtEl>
                                        <p:attrNameLst>
                                          <p:attrName>ppt_w</p:attrName>
                                        </p:attrNameLst>
                                      </p:cBhvr>
                                      <p:tavLst>
                                        <p:tav tm="0">
                                          <p:val>
                                            <p:fltVal val="0"/>
                                          </p:val>
                                        </p:tav>
                                        <p:tav tm="100000">
                                          <p:val>
                                            <p:strVal val="#ppt_w"/>
                                          </p:val>
                                        </p:tav>
                                      </p:tavLst>
                                    </p:anim>
                                    <p:anim calcmode="lin" valueType="num">
                                      <p:cBhvr>
                                        <p:cTn id="25" dur="1000" fill="hold"/>
                                        <p:tgtEl>
                                          <p:spTgt spid="23564"/>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23562"/>
                                        </p:tgtEl>
                                        <p:attrNameLst>
                                          <p:attrName>style.visibility</p:attrName>
                                        </p:attrNameLst>
                                      </p:cBhvr>
                                      <p:to>
                                        <p:strVal val="visible"/>
                                      </p:to>
                                    </p:set>
                                    <p:anim calcmode="lin" valueType="num">
                                      <p:cBhvr>
                                        <p:cTn id="28" dur="1000" fill="hold"/>
                                        <p:tgtEl>
                                          <p:spTgt spid="23562"/>
                                        </p:tgtEl>
                                        <p:attrNameLst>
                                          <p:attrName>ppt_w</p:attrName>
                                        </p:attrNameLst>
                                      </p:cBhvr>
                                      <p:tavLst>
                                        <p:tav tm="0">
                                          <p:val>
                                            <p:fltVal val="0"/>
                                          </p:val>
                                        </p:tav>
                                        <p:tav tm="100000">
                                          <p:val>
                                            <p:strVal val="#ppt_w"/>
                                          </p:val>
                                        </p:tav>
                                      </p:tavLst>
                                    </p:anim>
                                    <p:anim calcmode="lin" valueType="num">
                                      <p:cBhvr>
                                        <p:cTn id="29" dur="1000" fill="hold"/>
                                        <p:tgtEl>
                                          <p:spTgt spid="23562"/>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23563"/>
                                        </p:tgtEl>
                                        <p:attrNameLst>
                                          <p:attrName>style.visibility</p:attrName>
                                        </p:attrNameLst>
                                      </p:cBhvr>
                                      <p:to>
                                        <p:strVal val="visible"/>
                                      </p:to>
                                    </p:set>
                                    <p:anim calcmode="lin" valueType="num">
                                      <p:cBhvr>
                                        <p:cTn id="32" dur="1000" fill="hold"/>
                                        <p:tgtEl>
                                          <p:spTgt spid="23563"/>
                                        </p:tgtEl>
                                        <p:attrNameLst>
                                          <p:attrName>ppt_w</p:attrName>
                                        </p:attrNameLst>
                                      </p:cBhvr>
                                      <p:tavLst>
                                        <p:tav tm="0">
                                          <p:val>
                                            <p:fltVal val="0"/>
                                          </p:val>
                                        </p:tav>
                                        <p:tav tm="100000">
                                          <p:val>
                                            <p:strVal val="#ppt_w"/>
                                          </p:val>
                                        </p:tav>
                                      </p:tavLst>
                                    </p:anim>
                                    <p:anim calcmode="lin" valueType="num">
                                      <p:cBhvr>
                                        <p:cTn id="33" dur="1000" fill="hold"/>
                                        <p:tgtEl>
                                          <p:spTgt spid="23563"/>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23565"/>
                                        </p:tgtEl>
                                        <p:attrNameLst>
                                          <p:attrName>style.visibility</p:attrName>
                                        </p:attrNameLst>
                                      </p:cBhvr>
                                      <p:to>
                                        <p:strVal val="visible"/>
                                      </p:to>
                                    </p:set>
                                    <p:anim calcmode="lin" valueType="num">
                                      <p:cBhvr>
                                        <p:cTn id="36" dur="1000" fill="hold"/>
                                        <p:tgtEl>
                                          <p:spTgt spid="23565"/>
                                        </p:tgtEl>
                                        <p:attrNameLst>
                                          <p:attrName>ppt_w</p:attrName>
                                        </p:attrNameLst>
                                      </p:cBhvr>
                                      <p:tavLst>
                                        <p:tav tm="0">
                                          <p:val>
                                            <p:fltVal val="0"/>
                                          </p:val>
                                        </p:tav>
                                        <p:tav tm="100000">
                                          <p:val>
                                            <p:strVal val="#ppt_w"/>
                                          </p:val>
                                        </p:tav>
                                      </p:tavLst>
                                    </p:anim>
                                    <p:anim calcmode="lin" valueType="num">
                                      <p:cBhvr>
                                        <p:cTn id="37" dur="1000" fill="hold"/>
                                        <p:tgtEl>
                                          <p:spTgt spid="23565"/>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3566"/>
                                        </p:tgtEl>
                                        <p:attrNameLst>
                                          <p:attrName>style.visibility</p:attrName>
                                        </p:attrNameLst>
                                      </p:cBhvr>
                                      <p:to>
                                        <p:strVal val="visible"/>
                                      </p:to>
                                    </p:set>
                                    <p:anim calcmode="lin" valueType="num">
                                      <p:cBhvr>
                                        <p:cTn id="40" dur="1000" fill="hold"/>
                                        <p:tgtEl>
                                          <p:spTgt spid="23566"/>
                                        </p:tgtEl>
                                        <p:attrNameLst>
                                          <p:attrName>ppt_w</p:attrName>
                                        </p:attrNameLst>
                                      </p:cBhvr>
                                      <p:tavLst>
                                        <p:tav tm="0">
                                          <p:val>
                                            <p:fltVal val="0"/>
                                          </p:val>
                                        </p:tav>
                                        <p:tav tm="100000">
                                          <p:val>
                                            <p:strVal val="#ppt_w"/>
                                          </p:val>
                                        </p:tav>
                                      </p:tavLst>
                                    </p:anim>
                                    <p:anim calcmode="lin" valueType="num">
                                      <p:cBhvr>
                                        <p:cTn id="41" dur="1000" fill="hold"/>
                                        <p:tgtEl>
                                          <p:spTgt spid="23566"/>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3572"/>
                                        </p:tgtEl>
                                        <p:attrNameLst>
                                          <p:attrName>style.visibility</p:attrName>
                                        </p:attrNameLst>
                                      </p:cBhvr>
                                      <p:to>
                                        <p:strVal val="visible"/>
                                      </p:to>
                                    </p:set>
                                    <p:anim calcmode="lin" valueType="num">
                                      <p:cBhvr>
                                        <p:cTn id="44" dur="1000" fill="hold"/>
                                        <p:tgtEl>
                                          <p:spTgt spid="23572"/>
                                        </p:tgtEl>
                                        <p:attrNameLst>
                                          <p:attrName>ppt_w</p:attrName>
                                        </p:attrNameLst>
                                      </p:cBhvr>
                                      <p:tavLst>
                                        <p:tav tm="0">
                                          <p:val>
                                            <p:fltVal val="0"/>
                                          </p:val>
                                        </p:tav>
                                        <p:tav tm="100000">
                                          <p:val>
                                            <p:strVal val="#ppt_w"/>
                                          </p:val>
                                        </p:tav>
                                      </p:tavLst>
                                    </p:anim>
                                    <p:anim calcmode="lin" valueType="num">
                                      <p:cBhvr>
                                        <p:cTn id="45" dur="1000" fill="hold"/>
                                        <p:tgtEl>
                                          <p:spTgt spid="23572"/>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3573"/>
                                        </p:tgtEl>
                                        <p:attrNameLst>
                                          <p:attrName>style.visibility</p:attrName>
                                        </p:attrNameLst>
                                      </p:cBhvr>
                                      <p:to>
                                        <p:strVal val="visible"/>
                                      </p:to>
                                    </p:set>
                                    <p:anim calcmode="lin" valueType="num">
                                      <p:cBhvr>
                                        <p:cTn id="48" dur="1000" fill="hold"/>
                                        <p:tgtEl>
                                          <p:spTgt spid="23573"/>
                                        </p:tgtEl>
                                        <p:attrNameLst>
                                          <p:attrName>ppt_w</p:attrName>
                                        </p:attrNameLst>
                                      </p:cBhvr>
                                      <p:tavLst>
                                        <p:tav tm="0">
                                          <p:val>
                                            <p:fltVal val="0"/>
                                          </p:val>
                                        </p:tav>
                                        <p:tav tm="100000">
                                          <p:val>
                                            <p:strVal val="#ppt_w"/>
                                          </p:val>
                                        </p:tav>
                                      </p:tavLst>
                                    </p:anim>
                                    <p:anim calcmode="lin" valueType="num">
                                      <p:cBhvr>
                                        <p:cTn id="49" dur="1000" fill="hold"/>
                                        <p:tgtEl>
                                          <p:spTgt spid="23573"/>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19468"/>
                                        </p:tgtEl>
                                        <p:attrNameLst>
                                          <p:attrName>style.visibility</p:attrName>
                                        </p:attrNameLst>
                                      </p:cBhvr>
                                      <p:to>
                                        <p:strVal val="visible"/>
                                      </p:to>
                                    </p:set>
                                    <p:animEffect transition="in" filter="plus(in)">
                                      <p:cBhvr>
                                        <p:cTn id="54" dur="2000"/>
                                        <p:tgtEl>
                                          <p:spTgt spid="1946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19467"/>
                                        </p:tgtEl>
                                        <p:attrNameLst>
                                          <p:attrName>style.visibility</p:attrName>
                                        </p:attrNameLst>
                                      </p:cBhvr>
                                      <p:to>
                                        <p:strVal val="visible"/>
                                      </p:to>
                                    </p:set>
                                    <p:animEffect transition="in" filter="plus(in)">
                                      <p:cBhvr>
                                        <p:cTn id="59" dur="2000"/>
                                        <p:tgtEl>
                                          <p:spTgt spid="1946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3" presetClass="entr" presetSubtype="16" fill="hold" grpId="0" nodeType="clickEffect">
                                  <p:stCondLst>
                                    <p:cond delay="0"/>
                                  </p:stCondLst>
                                  <p:childTnLst>
                                    <p:set>
                                      <p:cBhvr>
                                        <p:cTn id="63" dur="1" fill="hold">
                                          <p:stCondLst>
                                            <p:cond delay="0"/>
                                          </p:stCondLst>
                                        </p:cTn>
                                        <p:tgtEl>
                                          <p:spTgt spid="19469"/>
                                        </p:tgtEl>
                                        <p:attrNameLst>
                                          <p:attrName>style.visibility</p:attrName>
                                        </p:attrNameLst>
                                      </p:cBhvr>
                                      <p:to>
                                        <p:strVal val="visible"/>
                                      </p:to>
                                    </p:set>
                                    <p:animEffect transition="in" filter="plus(in)">
                                      <p:cBhvr>
                                        <p:cTn id="64" dur="20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animBg="1"/>
      <p:bldP spid="23561" grpId="0" animBg="1"/>
      <p:bldP spid="23562" grpId="0" animBg="1"/>
      <p:bldP spid="23565" grpId="0"/>
      <p:bldP spid="23566" grpId="0"/>
      <p:bldP spid="19467" grpId="0" animBg="1"/>
      <p:bldP spid="19468" grpId="0" animBg="1"/>
      <p:bldP spid="19469" grpId="0" animBg="1"/>
      <p:bldP spid="23572" grpId="0"/>
      <p:bldP spid="235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B2E68-14B1-4EC5-BF15-9B2A14769ADB}"/>
              </a:ext>
            </a:extLst>
          </p:cNvPr>
          <p:cNvGrpSpPr>
            <a:grpSpLocks/>
          </p:cNvGrpSpPr>
          <p:nvPr/>
        </p:nvGrpSpPr>
        <p:grpSpPr bwMode="auto">
          <a:xfrm>
            <a:off x="2590800" y="152400"/>
            <a:ext cx="6324600" cy="6307138"/>
            <a:chOff x="2590800" y="152400"/>
            <a:chExt cx="6324600" cy="6307832"/>
          </a:xfrm>
        </p:grpSpPr>
        <p:pic>
          <p:nvPicPr>
            <p:cNvPr id="10" name="Picture 9">
              <a:extLst>
                <a:ext uri="{FF2B5EF4-FFF2-40B4-BE49-F238E27FC236}">
                  <a16:creationId xmlns:a16="http://schemas.microsoft.com/office/drawing/2014/main" id="{C7893B7B-9EBD-4980-8227-5D6645E24880}"/>
                </a:ext>
              </a:extLst>
            </p:cNvPr>
            <p:cNvPicPr>
              <a:picLocks noChangeAspect="1"/>
            </p:cNvPicPr>
            <p:nvPr/>
          </p:nvPicPr>
          <p:blipFill>
            <a:blip r:embed="rId4"/>
            <a:srcRect l="12944" r="12944" b="265"/>
            <a:stretch>
              <a:fillRect/>
            </a:stretch>
          </p:blipFill>
          <p:spPr bwMode="auto">
            <a:xfrm>
              <a:off x="2590800" y="152400"/>
              <a:ext cx="6324600" cy="6307832"/>
            </a:xfrm>
            <a:custGeom>
              <a:avLst/>
              <a:gdLst>
                <a:gd name="connsiteX0" fmla="*/ 4987734 w 11125200"/>
                <a:gd name="connsiteY0" fmla="*/ 0 h 11095703"/>
                <a:gd name="connsiteX1" fmla="*/ 6137467 w 11125200"/>
                <a:gd name="connsiteY1" fmla="*/ 0 h 11095703"/>
                <a:gd name="connsiteX2" fmla="*/ 6409729 w 11125200"/>
                <a:gd name="connsiteY2" fmla="*/ 34597 h 11095703"/>
                <a:gd name="connsiteX3" fmla="*/ 11125200 w 11125200"/>
                <a:gd name="connsiteY3" fmla="*/ 5533103 h 11095703"/>
                <a:gd name="connsiteX4" fmla="*/ 5562600 w 11125200"/>
                <a:gd name="connsiteY4" fmla="*/ 11095703 h 11095703"/>
                <a:gd name="connsiteX5" fmla="*/ 0 w 11125200"/>
                <a:gd name="connsiteY5" fmla="*/ 5533103 h 11095703"/>
                <a:gd name="connsiteX6" fmla="*/ 4715471 w 11125200"/>
                <a:gd name="connsiteY6" fmla="*/ 34597 h 11095703"/>
                <a:gd name="connsiteX7" fmla="*/ 4987734 w 11125200"/>
                <a:gd name="connsiteY7" fmla="*/ 0 h 1109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5200" h="11095703">
                  <a:moveTo>
                    <a:pt x="4987734" y="0"/>
                  </a:moveTo>
                  <a:lnTo>
                    <a:pt x="6137467" y="0"/>
                  </a:lnTo>
                  <a:lnTo>
                    <a:pt x="6409729" y="34597"/>
                  </a:lnTo>
                  <a:cubicBezTo>
                    <a:pt x="9079812" y="442577"/>
                    <a:pt x="11125200" y="2748977"/>
                    <a:pt x="11125200" y="5533103"/>
                  </a:cubicBezTo>
                  <a:cubicBezTo>
                    <a:pt x="11125200" y="8605242"/>
                    <a:pt x="8634739" y="11095703"/>
                    <a:pt x="5562600" y="11095703"/>
                  </a:cubicBezTo>
                  <a:cubicBezTo>
                    <a:pt x="2490461" y="11095703"/>
                    <a:pt x="0" y="8605242"/>
                    <a:pt x="0" y="5533103"/>
                  </a:cubicBezTo>
                  <a:cubicBezTo>
                    <a:pt x="0" y="2748977"/>
                    <a:pt x="2045389" y="442577"/>
                    <a:pt x="4715471" y="34597"/>
                  </a:cubicBezTo>
                  <a:lnTo>
                    <a:pt x="4987734" y="0"/>
                  </a:lnTo>
                  <a:close/>
                </a:path>
              </a:pathLst>
            </a:custGeom>
            <a:noFill/>
            <a:ln>
              <a:noFill/>
            </a:ln>
          </p:spPr>
        </p:pic>
        <p:sp>
          <p:nvSpPr>
            <p:cNvPr id="21510" name="TextBox 3">
              <a:extLst>
                <a:ext uri="{FF2B5EF4-FFF2-40B4-BE49-F238E27FC236}">
                  <a16:creationId xmlns:a16="http://schemas.microsoft.com/office/drawing/2014/main" id="{51B5B82F-C944-4C91-A0FA-456CC0D55B7D}"/>
                </a:ext>
              </a:extLst>
            </p:cNvPr>
            <p:cNvSpPr txBox="1">
              <a:spLocks noChangeArrowheads="1"/>
            </p:cNvSpPr>
            <p:nvPr/>
          </p:nvSpPr>
          <p:spPr bwMode="auto">
            <a:xfrm>
              <a:off x="2819400" y="2578412"/>
              <a:ext cx="5638800" cy="8310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eaLnBrk="1" fontAlgn="auto" hangingPunct="1">
                <a:spcBef>
                  <a:spcPts val="0"/>
                </a:spcBef>
                <a:spcAft>
                  <a:spcPts val="0"/>
                </a:spcAft>
                <a:buFont typeface="Arial" panose="020B0604020202020204" pitchFamily="34" charset="0"/>
                <a:buNone/>
                <a:defRPr/>
              </a:pPr>
              <a:r>
                <a:rPr lang="en-US" sz="4800" b="1" dirty="0" err="1">
                  <a:ln w="22225">
                    <a:solidFill>
                      <a:srgbClr val="C0504D"/>
                    </a:solidFill>
                    <a:prstDash val="solid"/>
                  </a:ln>
                  <a:solidFill>
                    <a:srgbClr val="C0504D">
                      <a:lumMod val="40000"/>
                      <a:lumOff val="60000"/>
                    </a:srgbClr>
                  </a:solidFill>
                  <a:latin typeface="Calibri"/>
                </a:rPr>
                <a:t>Củng</a:t>
              </a:r>
              <a:r>
                <a:rPr lang="en-US" sz="4800" b="1" dirty="0">
                  <a:ln w="22225">
                    <a:solidFill>
                      <a:srgbClr val="C0504D"/>
                    </a:solidFill>
                    <a:prstDash val="solid"/>
                  </a:ln>
                  <a:solidFill>
                    <a:srgbClr val="C0504D">
                      <a:lumMod val="40000"/>
                      <a:lumOff val="60000"/>
                    </a:srgbClr>
                  </a:solidFill>
                  <a:latin typeface="Calibri"/>
                </a:rPr>
                <a:t> </a:t>
              </a:r>
              <a:r>
                <a:rPr lang="en-US" sz="4800" b="1" dirty="0" err="1">
                  <a:ln w="22225">
                    <a:solidFill>
                      <a:srgbClr val="C0504D"/>
                    </a:solidFill>
                    <a:prstDash val="solid"/>
                  </a:ln>
                  <a:solidFill>
                    <a:srgbClr val="C0504D">
                      <a:lumMod val="40000"/>
                      <a:lumOff val="60000"/>
                    </a:srgbClr>
                  </a:solidFill>
                  <a:latin typeface="Calibri"/>
                </a:rPr>
                <a:t>cố</a:t>
              </a:r>
              <a:endParaRPr lang="en-US" sz="4800" b="1" dirty="0">
                <a:ln w="22225">
                  <a:solidFill>
                    <a:srgbClr val="C0504D"/>
                  </a:solidFill>
                  <a:prstDash val="solid"/>
                </a:ln>
                <a:solidFill>
                  <a:srgbClr val="C0504D">
                    <a:lumMod val="40000"/>
                    <a:lumOff val="60000"/>
                  </a:srgbClr>
                </a:solidFill>
                <a:latin typeface="Calibri"/>
              </a:endParaRPr>
            </a:p>
          </p:txBody>
        </p:sp>
      </p:grpSp>
    </p:spTree>
  </p:cSld>
  <p:clrMapOvr>
    <a:masterClrMapping/>
  </p:clrMapOvr>
  <p:transition spd="slow">
    <p:split orient="vert"/>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333D-B41E-40BB-BB11-CD0CD05E42F7}"/>
              </a:ext>
            </a:extLst>
          </p:cNvPr>
          <p:cNvSpPr txBox="1">
            <a:spLocks noChangeArrowheads="1"/>
          </p:cNvSpPr>
          <p:nvPr/>
        </p:nvSpPr>
        <p:spPr bwMode="auto">
          <a:xfrm>
            <a:off x="5181600" y="806450"/>
            <a:ext cx="2871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a:solidFill>
                  <a:srgbClr val="FF0000"/>
                </a:solidFill>
                <a:latin typeface="Times New Roman" panose="02020603050405020304" pitchFamily="18" charset="0"/>
                <a:cs typeface="Times New Roman" panose="02020603050405020304" pitchFamily="18" charset="0"/>
              </a:rPr>
              <a:t>Dặn dò</a:t>
            </a:r>
          </a:p>
        </p:txBody>
      </p:sp>
      <p:sp>
        <p:nvSpPr>
          <p:cNvPr id="8" name="TextBox 7">
            <a:extLst>
              <a:ext uri="{FF2B5EF4-FFF2-40B4-BE49-F238E27FC236}">
                <a16:creationId xmlns:a16="http://schemas.microsoft.com/office/drawing/2014/main" id="{FB82B6EB-0B24-40E0-BD50-2A38800548F8}"/>
              </a:ext>
            </a:extLst>
          </p:cNvPr>
          <p:cNvSpPr txBox="1">
            <a:spLocks noChangeArrowheads="1"/>
          </p:cNvSpPr>
          <p:nvPr/>
        </p:nvSpPr>
        <p:spPr bwMode="auto">
          <a:xfrm>
            <a:off x="4067033" y="2379335"/>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1. Ở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2 </a:t>
            </a: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tả</a:t>
            </a:r>
            <a:r>
              <a:rPr lang="en-US" altLang="en-US" sz="2800" b="1" dirty="0">
                <a:solidFill>
                  <a:srgbClr val="0000FF"/>
                </a:solidFill>
                <a:latin typeface="Times New Roman" panose="02020603050405020304" pitchFamily="18" charset="0"/>
                <a:cs typeface="Times New Roman" panose="02020603050405020304" pitchFamily="18" charset="0"/>
              </a:rPr>
              <a:t>.</a:t>
            </a:r>
            <a:endParaRPr lang="vi-VN" altLang="en-US" sz="2800" b="1"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6BFAD13-BC9D-4DCE-8F0D-D49048ECB3E8}"/>
              </a:ext>
            </a:extLst>
          </p:cNvPr>
          <p:cNvSpPr txBox="1">
            <a:spLocks noChangeArrowheads="1"/>
          </p:cNvSpPr>
          <p:nvPr/>
        </p:nvSpPr>
        <p:spPr bwMode="auto">
          <a:xfrm>
            <a:off x="4114800" y="3046740"/>
            <a:ext cx="6272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2. </a:t>
            </a:r>
            <a:r>
              <a:rPr lang="en-US" altLang="en-US" sz="2800" b="1" dirty="0" err="1">
                <a:solidFill>
                  <a:srgbClr val="0000FF"/>
                </a:solidFill>
                <a:latin typeface="Times New Roman" panose="02020603050405020304" pitchFamily="18" charset="0"/>
                <a:cs typeface="Times New Roman" panose="02020603050405020304" pitchFamily="18" charset="0"/>
              </a:rPr>
              <a:t>Chụp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gởi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Zalo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GVCN</a:t>
            </a:r>
            <a:r>
              <a:rPr lang="en-US" altLang="en-US" sz="2800" b="1" dirty="0">
                <a:solidFill>
                  <a:srgbClr val="0000FF"/>
                </a:solidFill>
                <a:latin typeface="Times New Roman" panose="02020603050405020304" pitchFamily="18" charset="0"/>
                <a:cs typeface="Times New Roman" panose="02020603050405020304" pitchFamily="18" charset="0"/>
              </a:rPr>
              <a:t>.</a:t>
            </a:r>
            <a:endParaRPr lang="vi-VN" altLang="en-US" sz="28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BC58ED-2980-437E-AED4-52626F2CB726}"/>
              </a:ext>
            </a:extLst>
          </p:cNvPr>
          <p:cNvSpPr/>
          <p:nvPr/>
        </p:nvSpPr>
        <p:spPr>
          <a:xfrm>
            <a:off x="1353677" y="2602944"/>
            <a:ext cx="9484648" cy="992579"/>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b="1" dirty="0" err="1">
                <a:ln w="6600">
                  <a:solidFill>
                    <a:srgbClr val="C0504D"/>
                  </a:solidFill>
                  <a:prstDash val="solid"/>
                </a:ln>
                <a:solidFill>
                  <a:srgbClr val="FF0066"/>
                </a:solidFill>
                <a:effectLst>
                  <a:outerShdw dist="38100" dir="2700000" algn="tl" rotWithShape="0">
                    <a:srgbClr val="C0504D"/>
                  </a:outerShdw>
                </a:effectLst>
                <a:latin typeface="Calibri"/>
              </a:rPr>
              <a:t>Chúc</a:t>
            </a:r>
            <a:r>
              <a:rPr lang="en-US"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b="1" dirty="0" err="1">
                <a:ln w="6600">
                  <a:solidFill>
                    <a:srgbClr val="C0504D"/>
                  </a:solidFill>
                  <a:prstDash val="solid"/>
                </a:ln>
                <a:solidFill>
                  <a:srgbClr val="FF0066"/>
                </a:solidFill>
                <a:effectLst>
                  <a:outerShdw dist="38100" dir="2700000" algn="tl" rotWithShape="0">
                    <a:srgbClr val="C0504D"/>
                  </a:outerShdw>
                </a:effectLst>
                <a:latin typeface="Calibri"/>
              </a:rPr>
              <a:t>các</a:t>
            </a:r>
            <a:r>
              <a:rPr lang="en-US"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b="1" dirty="0" err="1">
                <a:ln w="6600">
                  <a:solidFill>
                    <a:srgbClr val="C0504D"/>
                  </a:solidFill>
                  <a:prstDash val="solid"/>
                </a:ln>
                <a:solidFill>
                  <a:srgbClr val="FF0066"/>
                </a:solidFill>
                <a:effectLst>
                  <a:outerShdw dist="38100" dir="2700000" algn="tl" rotWithShape="0">
                    <a:srgbClr val="C0504D"/>
                  </a:outerShdw>
                </a:effectLst>
                <a:latin typeface="Calibri"/>
              </a:rPr>
              <a:t>em</a:t>
            </a:r>
            <a:r>
              <a:rPr lang="en-US"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b="1" dirty="0" err="1">
                <a:ln w="6600">
                  <a:solidFill>
                    <a:srgbClr val="C0504D"/>
                  </a:solidFill>
                  <a:prstDash val="solid"/>
                </a:ln>
                <a:solidFill>
                  <a:srgbClr val="FF0066"/>
                </a:solidFill>
                <a:effectLst>
                  <a:outerShdw dist="38100" dir="2700000" algn="tl" rotWithShape="0">
                    <a:srgbClr val="C0504D"/>
                  </a:outerShdw>
                </a:effectLst>
                <a:latin typeface="Calibri"/>
              </a:rPr>
              <a:t>học</a:t>
            </a:r>
            <a:r>
              <a:rPr lang="en-US"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b="1" dirty="0" err="1">
                <a:ln w="6600">
                  <a:solidFill>
                    <a:srgbClr val="C0504D"/>
                  </a:solidFill>
                  <a:prstDash val="solid"/>
                </a:ln>
                <a:solidFill>
                  <a:srgbClr val="FF0066"/>
                </a:solidFill>
                <a:effectLst>
                  <a:outerShdw dist="38100" dir="2700000" algn="tl" rotWithShape="0">
                    <a:srgbClr val="C0504D"/>
                  </a:outerShdw>
                </a:effectLst>
                <a:latin typeface="Calibri"/>
              </a:rPr>
              <a:t>tập</a:t>
            </a:r>
            <a:r>
              <a:rPr lang="en-US"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b="1" dirty="0" err="1">
                <a:ln w="6600">
                  <a:solidFill>
                    <a:srgbClr val="C0504D"/>
                  </a:solidFill>
                  <a:prstDash val="solid"/>
                </a:ln>
                <a:solidFill>
                  <a:srgbClr val="FF0066"/>
                </a:solidFill>
                <a:effectLst>
                  <a:outerShdw dist="38100" dir="2700000" algn="tl" rotWithShape="0">
                    <a:srgbClr val="C0504D"/>
                  </a:outerShdw>
                </a:effectLst>
                <a:latin typeface="Calibri"/>
              </a:rPr>
              <a:t>thật</a:t>
            </a:r>
            <a:r>
              <a:rPr lang="en-US" b="1" dirty="0">
                <a:ln w="6600">
                  <a:solidFill>
                    <a:srgbClr val="C0504D"/>
                  </a:solidFill>
                  <a:prstDash val="solid"/>
                </a:ln>
                <a:solidFill>
                  <a:srgbClr val="FF0066"/>
                </a:solidFill>
                <a:effectLst>
                  <a:outerShdw dist="38100" dir="2700000" algn="tl" rotWithShape="0">
                    <a:srgbClr val="C0504D"/>
                  </a:outerShdw>
                </a:effectLst>
                <a:latin typeface="Calibri"/>
              </a:rPr>
              <a:t> </a:t>
            </a:r>
            <a:r>
              <a:rPr lang="en-US" b="1" dirty="0" err="1">
                <a:ln w="6600">
                  <a:solidFill>
                    <a:srgbClr val="C0504D"/>
                  </a:solidFill>
                  <a:prstDash val="solid"/>
                </a:ln>
                <a:solidFill>
                  <a:srgbClr val="FF0066"/>
                </a:solidFill>
                <a:effectLst>
                  <a:outerShdw dist="38100" dir="2700000" algn="tl" rotWithShape="0">
                    <a:srgbClr val="C0504D"/>
                  </a:outerShdw>
                </a:effectLst>
                <a:latin typeface="Calibri"/>
              </a:rPr>
              <a:t>tốt</a:t>
            </a:r>
            <a:r>
              <a:rPr lang="en-US" b="1" dirty="0">
                <a:ln w="6600">
                  <a:solidFill>
                    <a:srgbClr val="C0504D"/>
                  </a:solidFill>
                  <a:prstDash val="solid"/>
                </a:ln>
                <a:solidFill>
                  <a:srgbClr val="FF0066"/>
                </a:solidFill>
                <a:effectLst>
                  <a:outerShdw dist="38100" dir="2700000" algn="tl" rotWithShape="0">
                    <a:srgbClr val="C0504D"/>
                  </a:outerShdw>
                </a:effectLst>
                <a:latin typeface="Calibri"/>
              </a:rPr>
              <a:t>!</a:t>
            </a:r>
          </a:p>
        </p:txBody>
      </p:sp>
    </p:spTree>
  </p:cSld>
  <p:clrMapOvr>
    <a:masterClrMapping/>
  </p:clrMapOvr>
  <p:transition spd="slow">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6" name="TextBox 3">
            <a:extLst>
              <a:ext uri="{FF2B5EF4-FFF2-40B4-BE49-F238E27FC236}">
                <a16:creationId xmlns:a16="http://schemas.microsoft.com/office/drawing/2014/main" id="{2191A2F9-B6A8-4ABF-8B7A-1A8A8A9C8BC3}"/>
              </a:ext>
            </a:extLst>
          </p:cNvPr>
          <p:cNvSpPr txBox="1">
            <a:spLocks noChangeArrowheads="1"/>
          </p:cNvSpPr>
          <p:nvPr/>
        </p:nvSpPr>
        <p:spPr bwMode="auto">
          <a:xfrm>
            <a:off x="2057400" y="381000"/>
            <a:ext cx="906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Bài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Dòng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kinh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quê</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hương</a:t>
            </a:r>
            <a:r>
              <a:rPr lang="en-US" altLang="en-US" sz="4000" b="1" dirty="0">
                <a:solidFill>
                  <a:srgbClr val="FF0000"/>
                </a:solidFill>
                <a:latin typeface="Times New Roman" panose="02020603050405020304" pitchFamily="18" charset="0"/>
                <a:cs typeface="Times New Roman" panose="02020603050405020304" pitchFamily="18" charset="0"/>
              </a:rPr>
              <a:t>/</a:t>
            </a:r>
            <a:r>
              <a:rPr lang="en-US" altLang="en-US" sz="4000" b="1" dirty="0" err="1">
                <a:solidFill>
                  <a:srgbClr val="FF0000"/>
                </a:solidFill>
                <a:latin typeface="Times New Roman" panose="02020603050405020304" pitchFamily="18" charset="0"/>
                <a:cs typeface="Times New Roman" panose="02020603050405020304" pitchFamily="18" charset="0"/>
              </a:rPr>
              <a:t>sgk65</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3557" name="TextBox 4">
            <a:extLst>
              <a:ext uri="{FF2B5EF4-FFF2-40B4-BE49-F238E27FC236}">
                <a16:creationId xmlns:a16="http://schemas.microsoft.com/office/drawing/2014/main" id="{9B8CE7FF-864D-4CB4-913F-320569FAFB2E}"/>
              </a:ext>
            </a:extLst>
          </p:cNvPr>
          <p:cNvSpPr txBox="1">
            <a:spLocks noChangeArrowheads="1"/>
          </p:cNvSpPr>
          <p:nvPr/>
        </p:nvSpPr>
        <p:spPr bwMode="auto">
          <a:xfrm>
            <a:off x="381000" y="1371600"/>
            <a:ext cx="11430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Cũng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như</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mọi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màu</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xanh</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khắp</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đất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nước</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màu</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xanh</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của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dòng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kinh</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quê</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hương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gợi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những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điều</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quen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thuộc</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Vẫn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như</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có</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một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giọng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hò</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đang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ngân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trong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không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gian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có</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mùi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quả</a:t>
            </a:r>
            <a:r>
              <a:rPr lang="en-US" altLang="en-US" sz="3600" dirty="0">
                <a:solidFill>
                  <a:srgbClr val="002060"/>
                </a:solidFill>
                <a:latin typeface="Times New Roman" panose="02020603050405020304" pitchFamily="18" charset="0"/>
                <a:cs typeface="Times New Roman" panose="02020603050405020304" pitchFamily="18" charset="0"/>
              </a:rPr>
              <a:t> chin, </a:t>
            </a:r>
            <a:r>
              <a:rPr lang="en-US" altLang="en-US" sz="3600" dirty="0" err="1">
                <a:solidFill>
                  <a:srgbClr val="002060"/>
                </a:solidFill>
                <a:latin typeface="Times New Roman" panose="02020603050405020304" pitchFamily="18" charset="0"/>
                <a:cs typeface="Times New Roman" panose="02020603050405020304" pitchFamily="18" charset="0"/>
              </a:rPr>
              <a:t>một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mái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xuồng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vừa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cập</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bến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có</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tiếng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trẻ</a:t>
            </a:r>
            <a:r>
              <a:rPr lang="en-US" altLang="en-US" sz="3600" dirty="0">
                <a:solidFill>
                  <a:srgbClr val="002060"/>
                </a:solidFill>
                <a:latin typeface="Times New Roman" panose="02020603050405020304" pitchFamily="18" charset="0"/>
                <a:cs typeface="Times New Roman" panose="02020603050405020304" pitchFamily="18" charset="0"/>
              </a:rPr>
              <a:t> reo </a:t>
            </a:r>
            <a:r>
              <a:rPr lang="en-US" altLang="en-US" sz="3600" dirty="0" err="1">
                <a:solidFill>
                  <a:srgbClr val="002060"/>
                </a:solidFill>
                <a:latin typeface="Times New Roman" panose="02020603050405020304" pitchFamily="18" charset="0"/>
                <a:cs typeface="Times New Roman" panose="02020603050405020304" pitchFamily="18" charset="0"/>
              </a:rPr>
              <a:t>mừng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và</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sau</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lưng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tôi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tiếng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giã</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bàng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vừa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ngưng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lại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thì</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một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giọng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đưa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em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bỗng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cất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Dễ</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thương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làm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sao</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giọng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đưa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em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lảnh</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lót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của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miền</a:t>
            </a:r>
            <a:r>
              <a:rPr lang="en-US" altLang="en-US" sz="3600" dirty="0">
                <a:solidFill>
                  <a:srgbClr val="002060"/>
                </a:solidFill>
                <a:latin typeface="Times New Roman" panose="02020603050405020304" pitchFamily="18" charset="0"/>
                <a:cs typeface="Times New Roman" panose="02020603050405020304" pitchFamily="18" charset="0"/>
              </a:rPr>
              <a:t> Nam </a:t>
            </a:r>
            <a:r>
              <a:rPr lang="en-US" altLang="en-US" sz="3600" dirty="0" err="1">
                <a:solidFill>
                  <a:srgbClr val="002060"/>
                </a:solidFill>
                <a:latin typeface="Times New Roman" panose="02020603050405020304" pitchFamily="18" charset="0"/>
                <a:cs typeface="Times New Roman" panose="02020603050405020304" pitchFamily="18" charset="0"/>
              </a:rPr>
              <a:t>vút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đưa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trẻ</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thơ</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vào</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giấc</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ngủ</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đưa</a:t>
            </a:r>
            <a:r>
              <a:rPr lang="en-US" altLang="en-US" sz="3600" dirty="0">
                <a:solidFill>
                  <a:srgbClr val="002060"/>
                </a:solidFill>
                <a:latin typeface="Times New Roman" panose="02020603050405020304" pitchFamily="18" charset="0"/>
                <a:cs typeface="Times New Roman" panose="02020603050405020304" pitchFamily="18" charset="0"/>
              </a:rPr>
              <a:t> con </a:t>
            </a:r>
            <a:r>
              <a:rPr lang="en-US" altLang="en-US" sz="3600" dirty="0" err="1">
                <a:solidFill>
                  <a:srgbClr val="002060"/>
                </a:solidFill>
                <a:latin typeface="Times New Roman" panose="02020603050405020304" pitchFamily="18" charset="0"/>
                <a:cs typeface="Times New Roman" panose="02020603050405020304" pitchFamily="18" charset="0"/>
              </a:rPr>
              <a:t>người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vào</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niềm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vui</a:t>
            </a:r>
            <a:r>
              <a:rPr lang="en-US" altLang="en-US" sz="3600" dirty="0">
                <a:solidFill>
                  <a:srgbClr val="00206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anim calcmode="lin" valueType="num">
                                      <p:cBhvr>
                                        <p:cTn id="8" dur="2000" fill="hold"/>
                                        <p:tgtEl>
                                          <p:spTgt spid="23556"/>
                                        </p:tgtEl>
                                        <p:attrNameLst>
                                          <p:attrName>ppt_w</p:attrName>
                                        </p:attrNameLst>
                                      </p:cBhvr>
                                      <p:tavLst>
                                        <p:tav tm="0" fmla="#ppt_w*sin(2.5*pi*$)">
                                          <p:val>
                                            <p:fltVal val="0"/>
                                          </p:val>
                                        </p:tav>
                                        <p:tav tm="100000">
                                          <p:val>
                                            <p:fltVal val="1"/>
                                          </p:val>
                                        </p:tav>
                                      </p:tavLst>
                                    </p:anim>
                                    <p:anim calcmode="lin" valueType="num">
                                      <p:cBhvr>
                                        <p:cTn id="9" dur="2000" fill="hold"/>
                                        <p:tgtEl>
                                          <p:spTgt spid="2355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557"/>
                                        </p:tgtEl>
                                        <p:attrNameLst>
                                          <p:attrName>style.visibility</p:attrName>
                                        </p:attrNameLst>
                                      </p:cBhvr>
                                      <p:to>
                                        <p:strVal val="visible"/>
                                      </p:to>
                                    </p:set>
                                    <p:anim calcmode="lin" valueType="num">
                                      <p:cBhvr>
                                        <p:cTn id="14" dur="500" fill="hold"/>
                                        <p:tgtEl>
                                          <p:spTgt spid="23557"/>
                                        </p:tgtEl>
                                        <p:attrNameLst>
                                          <p:attrName>ppt_w</p:attrName>
                                        </p:attrNameLst>
                                      </p:cBhvr>
                                      <p:tavLst>
                                        <p:tav tm="0">
                                          <p:val>
                                            <p:fltVal val="0"/>
                                          </p:val>
                                        </p:tav>
                                        <p:tav tm="100000">
                                          <p:val>
                                            <p:strVal val="#ppt_w"/>
                                          </p:val>
                                        </p:tav>
                                      </p:tavLst>
                                    </p:anim>
                                    <p:anim calcmode="lin" valueType="num">
                                      <p:cBhvr>
                                        <p:cTn id="15" dur="500" fill="hold"/>
                                        <p:tgtEl>
                                          <p:spTgt spid="23557"/>
                                        </p:tgtEl>
                                        <p:attrNameLst>
                                          <p:attrName>ppt_h</p:attrName>
                                        </p:attrNameLst>
                                      </p:cBhvr>
                                      <p:tavLst>
                                        <p:tav tm="0">
                                          <p:val>
                                            <p:fltVal val="0"/>
                                          </p:val>
                                        </p:tav>
                                        <p:tav tm="100000">
                                          <p:val>
                                            <p:strVal val="#ppt_h"/>
                                          </p:val>
                                        </p:tav>
                                      </p:tavLst>
                                    </p:anim>
                                    <p:animEffect transition="in" filter="fade">
                                      <p:cBhvr>
                                        <p:cTn id="16"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304800"/>
            <a:ext cx="9372600" cy="707886"/>
          </a:xfrm>
          <a:prstGeom prst="rect">
            <a:avLst/>
          </a:prstGeom>
          <a:noFill/>
        </p:spPr>
        <p:txBody>
          <a:bodyPr wrap="square" rtlCol="0">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diệu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rừng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xanh</a:t>
            </a:r>
            <a:r>
              <a:rPr lang="en-US" sz="4000" dirty="0">
                <a:solidFill>
                  <a:srgbClr val="FF0000"/>
                </a:solidFill>
                <a:latin typeface="Times New Roman" panose="02020603050405020304" pitchFamily="18" charset="0"/>
                <a:cs typeface="Times New Roman" panose="02020603050405020304" pitchFamily="18" charset="0"/>
              </a:rPr>
              <a:t>/</a:t>
            </a:r>
            <a:r>
              <a:rPr lang="en-US" sz="4000" dirty="0" err="1">
                <a:solidFill>
                  <a:srgbClr val="FF0000"/>
                </a:solidFill>
                <a:latin typeface="Times New Roman" panose="02020603050405020304" pitchFamily="18" charset="0"/>
                <a:cs typeface="Times New Roman" panose="02020603050405020304" pitchFamily="18" charset="0"/>
              </a:rPr>
              <a:t>sgk75</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304800" y="1143000"/>
            <a:ext cx="11353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000" dirty="0">
                <a:latin typeface="Times New Roman" panose="02020603050405020304" pitchFamily="18" charset="0"/>
              </a:rPr>
              <a:t>	</a:t>
            </a:r>
            <a:r>
              <a:rPr lang="en-US" altLang="en-US" sz="3600" dirty="0" err="1">
                <a:latin typeface="Times New Roman" panose="02020603050405020304" pitchFamily="18" charset="0"/>
              </a:rPr>
              <a:t>Nắng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trưa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rọi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xuống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đỉnh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đầu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rừng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sâu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vẫn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ẩm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lạnh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ánh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lọt</a:t>
            </a:r>
            <a:r>
              <a:rPr lang="en-US" altLang="en-US" sz="3600" dirty="0">
                <a:latin typeface="Times New Roman" panose="02020603050405020304" pitchFamily="18" charset="0"/>
              </a:rPr>
              <a:t> qua </a:t>
            </a:r>
            <a:r>
              <a:rPr lang="en-US" altLang="en-US" sz="3600" dirty="0" err="1">
                <a:latin typeface="Times New Roman" panose="02020603050405020304" pitchFamily="18" charset="0"/>
              </a:rPr>
              <a:t>lá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trong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xanh.Chúng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tôi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đến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đâu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rừng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rào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rào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chuyển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động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đến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đấy.Những</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vượn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ôm</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gọn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ghẽ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chuyền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nhanh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như</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tia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chớp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chồn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sóc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với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chùm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đuôi</a:t>
            </a:r>
            <a:r>
              <a:rPr lang="en-US" altLang="en-US" sz="3600" dirty="0">
                <a:latin typeface="Times New Roman" panose="02020603050405020304" pitchFamily="18" charset="0"/>
              </a:rPr>
              <a:t> to </a:t>
            </a:r>
            <a:r>
              <a:rPr lang="en-US" altLang="en-US" sz="3600" dirty="0" err="1">
                <a:latin typeface="Times New Roman" panose="02020603050405020304" pitchFamily="18" charset="0"/>
              </a:rPr>
              <a:t>đẹp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vút</a:t>
            </a:r>
            <a:r>
              <a:rPr lang="en-US" altLang="en-US" sz="3600" dirty="0">
                <a:latin typeface="Times New Roman" panose="02020603050405020304" pitchFamily="18" charset="0"/>
              </a:rPr>
              <a:t> qua </a:t>
            </a:r>
            <a:r>
              <a:rPr lang="en-US" altLang="en-US" sz="3600" dirty="0" err="1">
                <a:latin typeface="Times New Roman" panose="02020603050405020304" pitchFamily="18" charset="0"/>
              </a:rPr>
              <a:t>không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kịp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đưa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mắt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nhìn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theo.</a:t>
            </a:r>
            <a:endParaRPr lang="en-US" altLang="en-US" sz="3600" dirty="0">
              <a:latin typeface="Times New Roman" panose="02020603050405020304" pitchFamily="18" charset="0"/>
            </a:endParaRPr>
          </a:p>
          <a:p>
            <a:pPr algn="just" eaLnBrk="1" hangingPunct="1"/>
            <a:r>
              <a:rPr lang="en-US" altLang="en-US" sz="3600" dirty="0">
                <a:latin typeface="Times New Roman" panose="02020603050405020304" pitchFamily="18" charset="0"/>
              </a:rPr>
              <a:t>	</a:t>
            </a:r>
            <a:r>
              <a:rPr lang="en-US" altLang="en-US" sz="3600" dirty="0" err="1">
                <a:latin typeface="Times New Roman" panose="02020603050405020304" pitchFamily="18" charset="0"/>
              </a:rPr>
              <a:t>Sau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hồi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len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lách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mải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miết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bụi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rậm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chúng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tôi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nhìn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thấy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bãi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cây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khộp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Rừng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khộp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hiện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trước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mắt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chúng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tôi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úa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vàng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như</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cảnh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mùa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thu</a:t>
            </a:r>
            <a:r>
              <a:rPr lang="en-US" altLang="en-US" sz="3600" dirty="0">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3523529373"/>
      </p:ext>
    </p:extLst>
  </p:cSld>
  <p:clrMapOvr>
    <a:masterClrMapping/>
  </p:clrMapOvr>
  <p:transition spd="slow">
    <p:split orient="vert"/>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BA55AC-B0DA-4FFD-9DC4-D885EEA22709}"/>
              </a:ext>
            </a:extLst>
          </p:cNvPr>
          <p:cNvGrpSpPr>
            <a:grpSpLocks/>
          </p:cNvGrpSpPr>
          <p:nvPr/>
        </p:nvGrpSpPr>
        <p:grpSpPr bwMode="auto">
          <a:xfrm>
            <a:off x="2590800" y="152400"/>
            <a:ext cx="6324600" cy="6307138"/>
            <a:chOff x="2590800" y="152400"/>
            <a:chExt cx="6324600" cy="6307832"/>
          </a:xfrm>
        </p:grpSpPr>
        <p:pic>
          <p:nvPicPr>
            <p:cNvPr id="10" name="Picture 9">
              <a:extLst>
                <a:ext uri="{FF2B5EF4-FFF2-40B4-BE49-F238E27FC236}">
                  <a16:creationId xmlns:a16="http://schemas.microsoft.com/office/drawing/2014/main" id="{194A6F87-E82E-4830-A857-88064DB00883}"/>
                </a:ext>
              </a:extLst>
            </p:cNvPr>
            <p:cNvPicPr>
              <a:picLocks noChangeAspect="1"/>
            </p:cNvPicPr>
            <p:nvPr/>
          </p:nvPicPr>
          <p:blipFill>
            <a:blip r:embed="rId5"/>
            <a:srcRect l="12944" r="12944" b="265"/>
            <a:stretch>
              <a:fillRect/>
            </a:stretch>
          </p:blipFill>
          <p:spPr bwMode="auto">
            <a:xfrm>
              <a:off x="2590800" y="152400"/>
              <a:ext cx="6324600" cy="6307832"/>
            </a:xfrm>
            <a:custGeom>
              <a:avLst/>
              <a:gdLst>
                <a:gd name="connsiteX0" fmla="*/ 4987734 w 11125200"/>
                <a:gd name="connsiteY0" fmla="*/ 0 h 11095703"/>
                <a:gd name="connsiteX1" fmla="*/ 6137467 w 11125200"/>
                <a:gd name="connsiteY1" fmla="*/ 0 h 11095703"/>
                <a:gd name="connsiteX2" fmla="*/ 6409729 w 11125200"/>
                <a:gd name="connsiteY2" fmla="*/ 34597 h 11095703"/>
                <a:gd name="connsiteX3" fmla="*/ 11125200 w 11125200"/>
                <a:gd name="connsiteY3" fmla="*/ 5533103 h 11095703"/>
                <a:gd name="connsiteX4" fmla="*/ 5562600 w 11125200"/>
                <a:gd name="connsiteY4" fmla="*/ 11095703 h 11095703"/>
                <a:gd name="connsiteX5" fmla="*/ 0 w 11125200"/>
                <a:gd name="connsiteY5" fmla="*/ 5533103 h 11095703"/>
                <a:gd name="connsiteX6" fmla="*/ 4715471 w 11125200"/>
                <a:gd name="connsiteY6" fmla="*/ 34597 h 11095703"/>
                <a:gd name="connsiteX7" fmla="*/ 4987734 w 11125200"/>
                <a:gd name="connsiteY7" fmla="*/ 0 h 1109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5200" h="11095703">
                  <a:moveTo>
                    <a:pt x="4987734" y="0"/>
                  </a:moveTo>
                  <a:lnTo>
                    <a:pt x="6137467" y="0"/>
                  </a:lnTo>
                  <a:lnTo>
                    <a:pt x="6409729" y="34597"/>
                  </a:lnTo>
                  <a:cubicBezTo>
                    <a:pt x="9079812" y="442577"/>
                    <a:pt x="11125200" y="2748977"/>
                    <a:pt x="11125200" y="5533103"/>
                  </a:cubicBezTo>
                  <a:cubicBezTo>
                    <a:pt x="11125200" y="8605242"/>
                    <a:pt x="8634739" y="11095703"/>
                    <a:pt x="5562600" y="11095703"/>
                  </a:cubicBezTo>
                  <a:cubicBezTo>
                    <a:pt x="2490461" y="11095703"/>
                    <a:pt x="0" y="8605242"/>
                    <a:pt x="0" y="5533103"/>
                  </a:cubicBezTo>
                  <a:cubicBezTo>
                    <a:pt x="0" y="2748977"/>
                    <a:pt x="2045389" y="442577"/>
                    <a:pt x="4715471" y="34597"/>
                  </a:cubicBezTo>
                  <a:lnTo>
                    <a:pt x="4987734" y="0"/>
                  </a:lnTo>
                  <a:close/>
                </a:path>
              </a:pathLst>
            </a:custGeom>
            <a:noFill/>
            <a:ln>
              <a:noFill/>
            </a:ln>
          </p:spPr>
        </p:pic>
        <p:sp>
          <p:nvSpPr>
            <p:cNvPr id="8" name="TextBox 3">
              <a:extLst>
                <a:ext uri="{FF2B5EF4-FFF2-40B4-BE49-F238E27FC236}">
                  <a16:creationId xmlns:a16="http://schemas.microsoft.com/office/drawing/2014/main" id="{67A463F0-7B46-42FB-BD1D-5D0EE80ECFAC}"/>
                </a:ext>
              </a:extLst>
            </p:cNvPr>
            <p:cNvSpPr txBox="1">
              <a:spLocks noChangeArrowheads="1"/>
            </p:cNvSpPr>
            <p:nvPr/>
          </p:nvSpPr>
          <p:spPr bwMode="auto">
            <a:xfrm>
              <a:off x="3124200" y="2618019"/>
              <a:ext cx="5638800" cy="70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solidFill>
                    <a:srgbClr val="0000FF"/>
                  </a:solidFill>
                  <a:latin typeface="Times New Roman" panose="02020603050405020304" pitchFamily="18" charset="0"/>
                  <a:cs typeface="Times New Roman" panose="02020603050405020304" pitchFamily="18" charset="0"/>
                </a:rPr>
                <a:t>LUYỆN TẬP</a:t>
              </a:r>
              <a:endParaRPr lang="en-US" altLang="en-US" sz="4000" b="1" dirty="0">
                <a:solidFill>
                  <a:srgbClr val="FF330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1746" name="Text Box 9">
            <a:extLst>
              <a:ext uri="{FF2B5EF4-FFF2-40B4-BE49-F238E27FC236}">
                <a16:creationId xmlns:a16="http://schemas.microsoft.com/office/drawing/2014/main" id="{553481CC-A8DB-4736-80DC-B21D3FDB69F0}"/>
              </a:ext>
            </a:extLst>
          </p:cNvPr>
          <p:cNvSpPr txBox="1">
            <a:spLocks noChangeArrowheads="1"/>
          </p:cNvSpPr>
          <p:nvPr/>
        </p:nvSpPr>
        <p:spPr bwMode="auto">
          <a:xfrm>
            <a:off x="381000" y="160338"/>
            <a:ext cx="990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Bài</a:t>
            </a:r>
            <a:r>
              <a:rPr lang="en-US" altLang="en-US" b="1" dirty="0">
                <a:solidFill>
                  <a:srgbClr val="FF0000"/>
                </a:solidFill>
                <a:latin typeface="Times New Roman" panose="02020603050405020304" pitchFamily="18" charset="0"/>
              </a:rPr>
              <a:t> 1/</a:t>
            </a:r>
            <a:r>
              <a:rPr lang="en-US" altLang="en-US" b="1" dirty="0" err="1">
                <a:solidFill>
                  <a:srgbClr val="FF0000"/>
                </a:solidFill>
                <a:latin typeface="Times New Roman" panose="02020603050405020304" pitchFamily="18" charset="0"/>
              </a:rPr>
              <a:t>vbt40</a:t>
            </a:r>
            <a:r>
              <a:rPr lang="en-US" altLang="en-US" b="1" dirty="0">
                <a:solidFill>
                  <a:srgbClr val="FF0000"/>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Tìm</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một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vần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thích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hợp</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với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cả</a:t>
            </a:r>
            <a:r>
              <a:rPr lang="en-US" altLang="en-US" b="1" dirty="0">
                <a:solidFill>
                  <a:srgbClr val="0000FF"/>
                </a:solidFill>
                <a:latin typeface="Times New Roman" panose="02020603050405020304" pitchFamily="18" charset="0"/>
              </a:rPr>
              <a:t> 3 </a:t>
            </a:r>
            <a:r>
              <a:rPr lang="en-US" altLang="en-US" b="1" dirty="0" err="1">
                <a:solidFill>
                  <a:srgbClr val="0000FF"/>
                </a:solidFill>
                <a:latin typeface="Times New Roman" panose="02020603050405020304" pitchFamily="18" charset="0"/>
              </a:rPr>
              <a:t>chỗ</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trống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dưới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đây</a:t>
            </a:r>
            <a:r>
              <a:rPr lang="en-US" altLang="en-US" b="1" dirty="0">
                <a:solidFill>
                  <a:srgbClr val="0000FF"/>
                </a:solidFill>
                <a:latin typeface="Times New Roman" panose="02020603050405020304" pitchFamily="18" charset="0"/>
              </a:rPr>
              <a:t>.</a:t>
            </a:r>
          </a:p>
        </p:txBody>
      </p:sp>
      <p:sp>
        <p:nvSpPr>
          <p:cNvPr id="31747" name="Text Box 10">
            <a:extLst>
              <a:ext uri="{FF2B5EF4-FFF2-40B4-BE49-F238E27FC236}">
                <a16:creationId xmlns:a16="http://schemas.microsoft.com/office/drawing/2014/main" id="{65389DE0-C5B0-4AE5-9AB5-21E344F18727}"/>
              </a:ext>
            </a:extLst>
          </p:cNvPr>
          <p:cNvSpPr txBox="1">
            <a:spLocks noChangeArrowheads="1"/>
          </p:cNvSpPr>
          <p:nvPr/>
        </p:nvSpPr>
        <p:spPr bwMode="auto">
          <a:xfrm>
            <a:off x="1371600" y="1114425"/>
            <a:ext cx="9982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Chăn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trâu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đốt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lửa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trên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đồng</a:t>
            </a:r>
            <a:endParaRPr lang="en-US" altLang="en-US" sz="4000" b="1" dirty="0">
              <a:latin typeface="Times New Roman" panose="02020603050405020304" pitchFamily="18" charset="0"/>
            </a:endParaRPr>
          </a:p>
          <a:p>
            <a:pPr>
              <a:spcBef>
                <a:spcPct val="0"/>
              </a:spcBef>
              <a:buFontTx/>
              <a:buNone/>
            </a:pP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Rạ</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rơm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thì</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ít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gió</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đông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thì</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a:t>
            </a:r>
            <a:r>
              <a:rPr lang="en-US" altLang="en-US" sz="4000" b="1" dirty="0">
                <a:latin typeface="Times New Roman" panose="02020603050405020304" pitchFamily="18" charset="0"/>
              </a:rPr>
              <a:t>………….</a:t>
            </a:r>
          </a:p>
          <a:p>
            <a:pPr algn="ctr">
              <a:spcBef>
                <a:spcPct val="0"/>
              </a:spcBef>
              <a:buFontTx/>
              <a:buNone/>
            </a:pPr>
            <a:r>
              <a:rPr lang="en-US" altLang="en-US" sz="4000" b="1" dirty="0" err="1">
                <a:latin typeface="Times New Roman" panose="02020603050405020304" pitchFamily="18" charset="0"/>
              </a:rPr>
              <a:t>Mải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mê</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đuổi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một</a:t>
            </a:r>
            <a:r>
              <a:rPr lang="en-US" altLang="en-US" sz="4000" b="1" dirty="0">
                <a:latin typeface="Times New Roman" panose="02020603050405020304" pitchFamily="18" charset="0"/>
              </a:rPr>
              <a:t> con d…………..</a:t>
            </a:r>
          </a:p>
          <a:p>
            <a:pPr algn="ctr">
              <a:spcBef>
                <a:spcPct val="0"/>
              </a:spcBef>
              <a:buFontTx/>
              <a:buNone/>
            </a:pPr>
            <a:r>
              <a:rPr lang="en-US" altLang="en-US" sz="4000" b="1" dirty="0" err="1">
                <a:latin typeface="Times New Roman" panose="02020603050405020304" pitchFamily="18" charset="0"/>
              </a:rPr>
              <a:t>Củ</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khoai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nướng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để</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ch</a:t>
            </a:r>
            <a:r>
              <a:rPr lang="en-US" altLang="en-US" sz="4000" b="1" dirty="0">
                <a:latin typeface="Times New Roman" panose="02020603050405020304" pitchFamily="18" charset="0"/>
              </a:rPr>
              <a:t>……</a:t>
            </a:r>
            <a:r>
              <a:rPr lang="en-US" altLang="en-US" sz="4000" b="1" dirty="0" err="1">
                <a:latin typeface="Times New Roman" panose="02020603050405020304" pitchFamily="18" charset="0"/>
              </a:rPr>
              <a:t>thành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tro</a:t>
            </a:r>
            <a:endParaRPr lang="en-US" altLang="en-US" sz="4000" b="1" dirty="0">
              <a:latin typeface="Times New Roman" panose="02020603050405020304" pitchFamily="18" charset="0"/>
            </a:endParaRPr>
          </a:p>
          <a:p>
            <a:pPr algn="ctr">
              <a:spcBef>
                <a:spcPct val="0"/>
              </a:spcBef>
              <a:buFontTx/>
              <a:buNone/>
            </a:pPr>
            <a:r>
              <a:rPr lang="en-US" altLang="en-US" sz="4000" b="1" dirty="0">
                <a:latin typeface="Times New Roman" panose="02020603050405020304" pitchFamily="18" charset="0"/>
              </a:rPr>
              <a:t>			</a:t>
            </a:r>
          </a:p>
          <a:p>
            <a:pPr algn="ctr">
              <a:spcBef>
                <a:spcPct val="0"/>
              </a:spcBef>
              <a:buFontTx/>
              <a:buNone/>
            </a:pPr>
            <a:r>
              <a:rPr lang="en-US" altLang="en-US" sz="4000" b="1" dirty="0">
                <a:latin typeface="Times New Roman" panose="02020603050405020304" pitchFamily="18" charset="0"/>
              </a:rPr>
              <a:t>			</a:t>
            </a:r>
          </a:p>
        </p:txBody>
      </p:sp>
      <p:cxnSp>
        <p:nvCxnSpPr>
          <p:cNvPr id="11" name="Đường kết nối Thẳng 15">
            <a:extLst>
              <a:ext uri="{FF2B5EF4-FFF2-40B4-BE49-F238E27FC236}">
                <a16:creationId xmlns:a16="http://schemas.microsoft.com/office/drawing/2014/main" id="{52A7186A-D13F-45AF-9AF3-3C02FB571951}"/>
              </a:ext>
            </a:extLst>
          </p:cNvPr>
          <p:cNvCxnSpPr>
            <a:cxnSpLocks/>
          </p:cNvCxnSpPr>
          <p:nvPr/>
        </p:nvCxnSpPr>
        <p:spPr>
          <a:xfrm flipV="1">
            <a:off x="3200400" y="636445"/>
            <a:ext cx="1866900" cy="4762"/>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2" name="Đường kết nối Thẳng 16">
            <a:extLst>
              <a:ext uri="{FF2B5EF4-FFF2-40B4-BE49-F238E27FC236}">
                <a16:creationId xmlns:a16="http://schemas.microsoft.com/office/drawing/2014/main" id="{6388369D-B0AD-4C56-9A1C-1C1EBEE4B397}"/>
              </a:ext>
            </a:extLst>
          </p:cNvPr>
          <p:cNvCxnSpPr>
            <a:cxnSpLocks/>
          </p:cNvCxnSpPr>
          <p:nvPr/>
        </p:nvCxnSpPr>
        <p:spPr>
          <a:xfrm flipV="1">
            <a:off x="6624850" y="614908"/>
            <a:ext cx="3357349" cy="21537"/>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
        <p:nvSpPr>
          <p:cNvPr id="4" name="TextBox 3"/>
          <p:cNvSpPr txBox="1"/>
          <p:nvPr/>
        </p:nvSpPr>
        <p:spPr>
          <a:xfrm>
            <a:off x="8800531" y="1676400"/>
            <a:ext cx="1519451" cy="769441"/>
          </a:xfrm>
          <a:prstGeom prst="rect">
            <a:avLst/>
          </a:prstGeom>
          <a:noFill/>
        </p:spPr>
        <p:txBody>
          <a:bodyPr wrap="square" rtlCol="0">
            <a:spAutoFit/>
          </a:bodyPr>
          <a:lstStyle/>
          <a:p>
            <a:r>
              <a:rPr lang="en-US" sz="4400" dirty="0" err="1">
                <a:solidFill>
                  <a:srgbClr val="FF0000"/>
                </a:solidFill>
              </a:rPr>
              <a:t>iều</a:t>
            </a:r>
            <a:endParaRPr lang="en-US" sz="4400" dirty="0">
              <a:solidFill>
                <a:srgbClr val="FF0000"/>
              </a:solidFill>
            </a:endParaRPr>
          </a:p>
        </p:txBody>
      </p:sp>
      <p:sp>
        <p:nvSpPr>
          <p:cNvPr id="19" name="TextBox 18"/>
          <p:cNvSpPr txBox="1"/>
          <p:nvPr/>
        </p:nvSpPr>
        <p:spPr>
          <a:xfrm>
            <a:off x="7696200" y="2237810"/>
            <a:ext cx="1519451" cy="769441"/>
          </a:xfrm>
          <a:prstGeom prst="rect">
            <a:avLst/>
          </a:prstGeom>
          <a:noFill/>
        </p:spPr>
        <p:txBody>
          <a:bodyPr wrap="square" rtlCol="0">
            <a:spAutoFit/>
          </a:bodyPr>
          <a:lstStyle/>
          <a:p>
            <a:r>
              <a:rPr lang="en-US" sz="4400" dirty="0" err="1">
                <a:solidFill>
                  <a:srgbClr val="FF0000"/>
                </a:solidFill>
              </a:rPr>
              <a:t>iều</a:t>
            </a:r>
            <a:endParaRPr lang="en-US" sz="4400" dirty="0">
              <a:solidFill>
                <a:srgbClr val="FF0000"/>
              </a:solidFill>
            </a:endParaRPr>
          </a:p>
        </p:txBody>
      </p:sp>
      <p:sp>
        <p:nvSpPr>
          <p:cNvPr id="20" name="TextBox 19"/>
          <p:cNvSpPr txBox="1"/>
          <p:nvPr/>
        </p:nvSpPr>
        <p:spPr>
          <a:xfrm>
            <a:off x="7543800" y="2895600"/>
            <a:ext cx="1519451" cy="769441"/>
          </a:xfrm>
          <a:prstGeom prst="rect">
            <a:avLst/>
          </a:prstGeom>
          <a:noFill/>
        </p:spPr>
        <p:txBody>
          <a:bodyPr wrap="square" rtlCol="0">
            <a:spAutoFit/>
          </a:bodyPr>
          <a:lstStyle/>
          <a:p>
            <a:r>
              <a:rPr lang="en-US" sz="4400" dirty="0" err="1">
                <a:solidFill>
                  <a:srgbClr val="FF0000"/>
                </a:solidFill>
              </a:rPr>
              <a:t>iều</a:t>
            </a:r>
            <a:endParaRPr lang="en-US" sz="4400" dirty="0">
              <a:solidFill>
                <a:srgbClr val="FF0000"/>
              </a:solidFill>
            </a:endParaRPr>
          </a:p>
        </p:txBody>
      </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5842" name="Text Box 6">
            <a:extLst>
              <a:ext uri="{FF2B5EF4-FFF2-40B4-BE49-F238E27FC236}">
                <a16:creationId xmlns:a16="http://schemas.microsoft.com/office/drawing/2014/main" id="{96110725-02C4-42B5-8552-145B841CA033}"/>
              </a:ext>
            </a:extLst>
          </p:cNvPr>
          <p:cNvSpPr txBox="1">
            <a:spLocks noChangeArrowheads="1"/>
          </p:cNvSpPr>
          <p:nvPr/>
        </p:nvSpPr>
        <p:spPr bwMode="auto">
          <a:xfrm>
            <a:off x="990600" y="1563736"/>
            <a:ext cx="6816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4800" b="1" dirty="0">
                <a:solidFill>
                  <a:srgbClr val="0000FF"/>
                </a:solidFill>
                <a:latin typeface="Times New Roman" panose="02020603050405020304" pitchFamily="18" charset="0"/>
              </a:rPr>
              <a:t>a) </a:t>
            </a:r>
            <a:r>
              <a:rPr lang="en-US" altLang="en-US" sz="4800" b="1" dirty="0" err="1">
                <a:solidFill>
                  <a:srgbClr val="0000FF"/>
                </a:solidFill>
                <a:latin typeface="Times New Roman" panose="02020603050405020304" pitchFamily="18" charset="0"/>
              </a:rPr>
              <a:t>Đông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như</a:t>
            </a:r>
            <a:r>
              <a:rPr lang="en-US" altLang="en-US" sz="4800" b="1" dirty="0">
                <a:solidFill>
                  <a:srgbClr val="0000FF"/>
                </a:solidFill>
                <a:latin typeface="Times New Roman" panose="02020603050405020304" pitchFamily="18" charset="0"/>
              </a:rPr>
              <a:t> . . ….</a:t>
            </a:r>
          </a:p>
        </p:txBody>
      </p:sp>
      <p:sp>
        <p:nvSpPr>
          <p:cNvPr id="35843" name="Text Box 7">
            <a:extLst>
              <a:ext uri="{FF2B5EF4-FFF2-40B4-BE49-F238E27FC236}">
                <a16:creationId xmlns:a16="http://schemas.microsoft.com/office/drawing/2014/main" id="{F1F05645-B10E-47CD-90C5-C0EBE24C335F}"/>
              </a:ext>
            </a:extLst>
          </p:cNvPr>
          <p:cNvSpPr txBox="1">
            <a:spLocks noChangeArrowheads="1"/>
          </p:cNvSpPr>
          <p:nvPr/>
        </p:nvSpPr>
        <p:spPr bwMode="auto">
          <a:xfrm>
            <a:off x="954206" y="2395586"/>
            <a:ext cx="6816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4800" b="1" dirty="0">
                <a:solidFill>
                  <a:srgbClr val="0000FF"/>
                </a:solidFill>
                <a:latin typeface="Times New Roman" panose="02020603050405020304" pitchFamily="18" charset="0"/>
              </a:rPr>
              <a:t>b) </a:t>
            </a:r>
            <a:r>
              <a:rPr lang="en-US" altLang="en-US" sz="4800" b="1" dirty="0" err="1">
                <a:solidFill>
                  <a:srgbClr val="0000FF"/>
                </a:solidFill>
                <a:latin typeface="Times New Roman" panose="02020603050405020304" pitchFamily="18" charset="0"/>
              </a:rPr>
              <a:t>Gan</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như</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cóc</a:t>
            </a:r>
            <a:r>
              <a:rPr lang="en-US" altLang="en-US" sz="4800" b="1" dirty="0">
                <a:solidFill>
                  <a:srgbClr val="0000FF"/>
                </a:solidFill>
                <a:latin typeface="Times New Roman" panose="02020603050405020304" pitchFamily="18" charset="0"/>
              </a:rPr>
              <a:t> …...</a:t>
            </a:r>
          </a:p>
        </p:txBody>
      </p:sp>
      <p:sp>
        <p:nvSpPr>
          <p:cNvPr id="35844" name="Text Box 8">
            <a:extLst>
              <a:ext uri="{FF2B5EF4-FFF2-40B4-BE49-F238E27FC236}">
                <a16:creationId xmlns:a16="http://schemas.microsoft.com/office/drawing/2014/main" id="{BE820E95-DFAC-4C52-8B47-38F5774B2638}"/>
              </a:ext>
            </a:extLst>
          </p:cNvPr>
          <p:cNvSpPr txBox="1">
            <a:spLocks noChangeArrowheads="1"/>
          </p:cNvSpPr>
          <p:nvPr/>
        </p:nvSpPr>
        <p:spPr bwMode="auto">
          <a:xfrm>
            <a:off x="860424" y="3235183"/>
            <a:ext cx="6816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4800" b="1" dirty="0">
                <a:solidFill>
                  <a:srgbClr val="0000FF"/>
                </a:solidFill>
                <a:latin typeface="Times New Roman" panose="02020603050405020304" pitchFamily="18" charset="0"/>
              </a:rPr>
              <a:t>c) </a:t>
            </a:r>
            <a:r>
              <a:rPr lang="en-US" altLang="en-US" sz="4800" b="1" dirty="0" err="1">
                <a:solidFill>
                  <a:srgbClr val="0000FF"/>
                </a:solidFill>
                <a:latin typeface="Times New Roman" panose="02020603050405020304" pitchFamily="18" charset="0"/>
              </a:rPr>
              <a:t>Ngọt</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như</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lùi</a:t>
            </a:r>
            <a:r>
              <a:rPr lang="en-US" altLang="en-US" sz="4800" b="1" dirty="0">
                <a:solidFill>
                  <a:srgbClr val="0000FF"/>
                </a:solidFill>
                <a:latin typeface="Times New Roman" panose="02020603050405020304" pitchFamily="18" charset="0"/>
              </a:rPr>
              <a:t>.</a:t>
            </a:r>
          </a:p>
        </p:txBody>
      </p:sp>
      <p:sp>
        <p:nvSpPr>
          <p:cNvPr id="7" name="Text Box 10">
            <a:extLst>
              <a:ext uri="{FF2B5EF4-FFF2-40B4-BE49-F238E27FC236}">
                <a16:creationId xmlns:a16="http://schemas.microsoft.com/office/drawing/2014/main" id="{DC2EB142-B5A0-43FD-9031-DF260687A4DF}"/>
              </a:ext>
            </a:extLst>
          </p:cNvPr>
          <p:cNvSpPr txBox="1">
            <a:spLocks noChangeArrowheads="1"/>
          </p:cNvSpPr>
          <p:nvPr/>
        </p:nvSpPr>
        <p:spPr bwMode="auto">
          <a:xfrm>
            <a:off x="4390669" y="1564589"/>
            <a:ext cx="1750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err="1">
                <a:solidFill>
                  <a:srgbClr val="FF0000"/>
                </a:solidFill>
                <a:latin typeface="Times New Roman" panose="02020603050405020304" pitchFamily="18" charset="0"/>
              </a:rPr>
              <a:t>kiến</a:t>
            </a:r>
            <a:r>
              <a:rPr lang="en-US" altLang="en-US" sz="4800" b="1" dirty="0">
                <a:solidFill>
                  <a:srgbClr val="FF0000"/>
                </a:solidFill>
                <a:latin typeface="Times New Roman" panose="02020603050405020304" pitchFamily="18" charset="0"/>
              </a:rPr>
              <a:t>       </a:t>
            </a:r>
          </a:p>
        </p:txBody>
      </p:sp>
      <p:sp>
        <p:nvSpPr>
          <p:cNvPr id="9" name="Text Box 11">
            <a:extLst>
              <a:ext uri="{FF2B5EF4-FFF2-40B4-BE49-F238E27FC236}">
                <a16:creationId xmlns:a16="http://schemas.microsoft.com/office/drawing/2014/main" id="{F7A21FA9-F1A4-4278-BF9F-BA0E3DC65B2E}"/>
              </a:ext>
            </a:extLst>
          </p:cNvPr>
          <p:cNvSpPr txBox="1">
            <a:spLocks noChangeArrowheads="1"/>
          </p:cNvSpPr>
          <p:nvPr/>
        </p:nvSpPr>
        <p:spPr bwMode="auto">
          <a:xfrm>
            <a:off x="4152900" y="3276861"/>
            <a:ext cx="1579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err="1">
                <a:solidFill>
                  <a:srgbClr val="FF0000"/>
                </a:solidFill>
                <a:latin typeface="Times New Roman" panose="02020603050405020304" pitchFamily="18" charset="0"/>
              </a:rPr>
              <a:t>mía</a:t>
            </a:r>
            <a:endParaRPr lang="en-US" altLang="en-US" sz="4800" b="1" dirty="0">
              <a:solidFill>
                <a:srgbClr val="FF0000"/>
              </a:solidFill>
              <a:latin typeface="Times New Roman" panose="02020603050405020304" pitchFamily="18" charset="0"/>
            </a:endParaRPr>
          </a:p>
        </p:txBody>
      </p:sp>
      <p:sp>
        <p:nvSpPr>
          <p:cNvPr id="10" name="Text Box 13">
            <a:extLst>
              <a:ext uri="{FF2B5EF4-FFF2-40B4-BE49-F238E27FC236}">
                <a16:creationId xmlns:a16="http://schemas.microsoft.com/office/drawing/2014/main" id="{00D92BB4-3AB7-458D-917D-5A713D015943}"/>
              </a:ext>
            </a:extLst>
          </p:cNvPr>
          <p:cNvSpPr txBox="1">
            <a:spLocks noChangeArrowheads="1"/>
          </p:cNvSpPr>
          <p:nvPr/>
        </p:nvSpPr>
        <p:spPr bwMode="auto">
          <a:xfrm>
            <a:off x="4572000" y="2392814"/>
            <a:ext cx="191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err="1">
                <a:solidFill>
                  <a:srgbClr val="FF0000"/>
                </a:solidFill>
                <a:latin typeface="Times New Roman" panose="02020603050405020304" pitchFamily="18" charset="0"/>
              </a:rPr>
              <a:t>tía</a:t>
            </a:r>
            <a:endParaRPr lang="en-US" altLang="en-US" sz="4800" b="1" dirty="0">
              <a:solidFill>
                <a:srgbClr val="FF0000"/>
              </a:solidFill>
              <a:latin typeface="Times New Roman" panose="02020603050405020304" pitchFamily="18" charset="0"/>
            </a:endParaRPr>
          </a:p>
        </p:txBody>
      </p:sp>
      <p:sp>
        <p:nvSpPr>
          <p:cNvPr id="12" name="Text Box 9">
            <a:extLst>
              <a:ext uri="{FF2B5EF4-FFF2-40B4-BE49-F238E27FC236}">
                <a16:creationId xmlns:a16="http://schemas.microsoft.com/office/drawing/2014/main" id="{553481CC-A8DB-4736-80DC-B21D3FDB69F0}"/>
              </a:ext>
            </a:extLst>
          </p:cNvPr>
          <p:cNvSpPr txBox="1">
            <a:spLocks noChangeArrowheads="1"/>
          </p:cNvSpPr>
          <p:nvPr/>
        </p:nvSpPr>
        <p:spPr bwMode="auto">
          <a:xfrm>
            <a:off x="782920" y="132575"/>
            <a:ext cx="9906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2/41: </a:t>
            </a:r>
            <a:r>
              <a:rPr lang="en-US" altLang="en-US" sz="2800" b="1" dirty="0" err="1">
                <a:solidFill>
                  <a:srgbClr val="0000FF"/>
                </a:solidFill>
                <a:latin typeface="Times New Roman" panose="02020603050405020304" pitchFamily="18" charset="0"/>
              </a:rPr>
              <a:t>Tìm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tiếng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chứa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ia</a:t>
            </a:r>
            <a:r>
              <a:rPr lang="en-US" altLang="en-US" sz="2800" b="1" dirty="0">
                <a:solidFill>
                  <a:srgbClr val="FF0000"/>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hoặc</a:t>
            </a: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iê</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thích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hợp</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với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mỗi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chỗ</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trống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các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thành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ngữ</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dưới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đây</a:t>
            </a:r>
            <a:r>
              <a:rPr lang="en-US" altLang="en-US" sz="2800" b="1" dirty="0">
                <a:solidFill>
                  <a:srgbClr val="0000FF"/>
                </a:solidFill>
                <a:latin typeface="Times New Roman" panose="02020603050405020304" pitchFamily="18" charset="0"/>
              </a:rPr>
              <a:t>:</a:t>
            </a:r>
          </a:p>
        </p:txBody>
      </p:sp>
      <p:cxnSp>
        <p:nvCxnSpPr>
          <p:cNvPr id="13" name="Đường kết nối Thẳng 15">
            <a:extLst>
              <a:ext uri="{FF2B5EF4-FFF2-40B4-BE49-F238E27FC236}">
                <a16:creationId xmlns:a16="http://schemas.microsoft.com/office/drawing/2014/main" id="{52A7186A-D13F-45AF-9AF3-3C02FB571951}"/>
              </a:ext>
            </a:extLst>
          </p:cNvPr>
          <p:cNvCxnSpPr>
            <a:cxnSpLocks/>
          </p:cNvCxnSpPr>
          <p:nvPr/>
        </p:nvCxnSpPr>
        <p:spPr>
          <a:xfrm>
            <a:off x="2819400" y="620616"/>
            <a:ext cx="4246562" cy="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5" name="Đường kết nối Thẳng 15">
            <a:extLst>
              <a:ext uri="{FF2B5EF4-FFF2-40B4-BE49-F238E27FC236}">
                <a16:creationId xmlns:a16="http://schemas.microsoft.com/office/drawing/2014/main" id="{52A7186A-D13F-45AF-9AF3-3C02FB571951}"/>
              </a:ext>
            </a:extLst>
          </p:cNvPr>
          <p:cNvCxnSpPr>
            <a:cxnSpLocks/>
          </p:cNvCxnSpPr>
          <p:nvPr/>
        </p:nvCxnSpPr>
        <p:spPr>
          <a:xfrm>
            <a:off x="2890838" y="1086682"/>
            <a:ext cx="4246562" cy="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6" name="Đường kết nối Thẳng 15">
            <a:extLst>
              <a:ext uri="{FF2B5EF4-FFF2-40B4-BE49-F238E27FC236}">
                <a16:creationId xmlns:a16="http://schemas.microsoft.com/office/drawing/2014/main" id="{52A7186A-D13F-45AF-9AF3-3C02FB571951}"/>
              </a:ext>
            </a:extLst>
          </p:cNvPr>
          <p:cNvCxnSpPr>
            <a:cxnSpLocks/>
          </p:cNvCxnSpPr>
          <p:nvPr/>
        </p:nvCxnSpPr>
        <p:spPr>
          <a:xfrm>
            <a:off x="7357269" y="609628"/>
            <a:ext cx="3061350" cy="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pplause.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5" name="Freeform 19">
            <a:extLst>
              <a:ext uri="{FF2B5EF4-FFF2-40B4-BE49-F238E27FC236}">
                <a16:creationId xmlns:a16="http://schemas.microsoft.com/office/drawing/2014/main" id="{0A93C572-4656-480E-8B15-1898B0CCF001}"/>
              </a:ext>
            </a:extLst>
          </p:cNvPr>
          <p:cNvSpPr/>
          <p:nvPr/>
        </p:nvSpPr>
        <p:spPr>
          <a:xfrm>
            <a:off x="5342103" y="4219528"/>
            <a:ext cx="5932488" cy="838200"/>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rgbClr val="99CCFF"/>
          </a:solidFill>
          <a:ln w="12700" cap="flat" cmpd="sng" algn="ctr">
            <a:solidFill>
              <a:sysClr val="window" lastClr="FFFFFF">
                <a:hueOff val="0"/>
                <a:satOff val="0"/>
                <a:lumOff val="0"/>
                <a:alphaOff val="0"/>
              </a:sysClr>
            </a:solidFill>
            <a:prstDash val="solid"/>
            <a:miter lim="800000"/>
          </a:ln>
          <a:effectLst/>
        </p:spPr>
        <p:txBody>
          <a:bodyPr lIns="126869" tIns="95913" rIns="126869" bIns="95913" spcCol="1270" anchor="ctr"/>
          <a:lstStyle/>
          <a:p>
            <a:pPr defTabSz="2166938" eaLnBrk="1" fontAlgn="auto" hangingPunct="1">
              <a:spcBef>
                <a:spcPts val="0"/>
              </a:spcBef>
              <a:spcAft>
                <a:spcPts val="0"/>
              </a:spcAft>
              <a:defRPr/>
            </a:pP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khéo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léo,nhẹ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phục</a:t>
            </a:r>
            <a:r>
              <a:rPr lang="en-US" sz="2800" dirty="0">
                <a:solidFill>
                  <a:schemeClr val="tx1"/>
                </a:solidFill>
                <a:latin typeface="Times New Roman" panose="02020603050405020304" pitchFamily="18" charset="0"/>
                <a:cs typeface="Times New Roman" panose="02020603050405020304" pitchFamily="18" charset="0"/>
              </a:rPr>
              <a:t>.</a:t>
            </a:r>
            <a:endParaRPr lang="en-US" sz="2800" kern="0" dirty="0">
              <a:solidFill>
                <a:schemeClr val="tx1"/>
              </a:solidFill>
              <a:latin typeface="Times New Roman" panose="02020603050405020304" pitchFamily="18" charset="0"/>
              <a:cs typeface="Times New Roman" panose="02020603050405020304" pitchFamily="18" charset="0"/>
            </a:endParaRPr>
          </a:p>
        </p:txBody>
      </p:sp>
      <p:sp>
        <p:nvSpPr>
          <p:cNvPr id="27" name="Freeform 20">
            <a:extLst>
              <a:ext uri="{FF2B5EF4-FFF2-40B4-BE49-F238E27FC236}">
                <a16:creationId xmlns:a16="http://schemas.microsoft.com/office/drawing/2014/main" id="{AEAB7C44-552C-47BF-AE35-F61F7172E618}"/>
              </a:ext>
            </a:extLst>
          </p:cNvPr>
          <p:cNvSpPr/>
          <p:nvPr/>
        </p:nvSpPr>
        <p:spPr>
          <a:xfrm>
            <a:off x="482600" y="4213225"/>
            <a:ext cx="4191000" cy="838200"/>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chemeClr val="accent6">
              <a:lumMod val="20000"/>
              <a:lumOff val="80000"/>
            </a:schemeClr>
          </a:solidFill>
          <a:ln w="12700" cap="flat" cmpd="sng" algn="ctr">
            <a:solidFill>
              <a:sysClr val="window" lastClr="FFFFFF">
                <a:hueOff val="0"/>
                <a:satOff val="0"/>
                <a:lumOff val="0"/>
                <a:alphaOff val="0"/>
              </a:sysClr>
            </a:solidFill>
            <a:prstDash val="solid"/>
            <a:miter lim="800000"/>
          </a:ln>
          <a:effectLst/>
        </p:spPr>
        <p:txBody>
          <a:bodyPr lIns="126869" tIns="95913" rIns="126869" bIns="95913" spcCol="1270" anchor="ctr"/>
          <a:lstStyle/>
          <a:p>
            <a:pPr algn="ctr" defTabSz="2166938" eaLnBrk="1" fontAlgn="auto" hangingPunct="1">
              <a:spcBef>
                <a:spcPts val="0"/>
              </a:spcBef>
              <a:spcAft>
                <a:spcPts val="0"/>
              </a:spcAft>
              <a:defRPr/>
            </a:pPr>
            <a:r>
              <a:rPr lang="en-US" sz="2800" dirty="0" err="1">
                <a:solidFill>
                  <a:schemeClr val="tx1"/>
                </a:solidFill>
                <a:latin typeface="Times New Roman" panose="02020603050405020304" pitchFamily="18" charset="0"/>
                <a:cs typeface="Times New Roman" panose="02020603050405020304" pitchFamily="18" charset="0"/>
              </a:rPr>
              <a:t>Ngọt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lùi</a:t>
            </a:r>
            <a:r>
              <a:rPr lang="en-US" sz="2800" dirty="0">
                <a:solidFill>
                  <a:schemeClr val="tx1"/>
                </a:solidFill>
                <a:latin typeface="Times New Roman" panose="02020603050405020304" pitchFamily="18" charset="0"/>
                <a:cs typeface="Times New Roman" panose="02020603050405020304" pitchFamily="18" charset="0"/>
              </a:rPr>
              <a:t>.</a:t>
            </a:r>
            <a:endParaRPr lang="en-US" sz="2800" kern="0" dirty="0">
              <a:solidFill>
                <a:schemeClr val="tx1"/>
              </a:solidFill>
              <a:latin typeface="Calibri" panose="020F0502020204030204"/>
            </a:endParaRPr>
          </a:p>
        </p:txBody>
      </p:sp>
      <p:sp>
        <p:nvSpPr>
          <p:cNvPr id="31" name="Freeform 22">
            <a:extLst>
              <a:ext uri="{FF2B5EF4-FFF2-40B4-BE49-F238E27FC236}">
                <a16:creationId xmlns:a16="http://schemas.microsoft.com/office/drawing/2014/main" id="{36883B8C-638C-4BA6-8100-576B67904AB4}"/>
              </a:ext>
            </a:extLst>
          </p:cNvPr>
          <p:cNvSpPr/>
          <p:nvPr/>
        </p:nvSpPr>
        <p:spPr>
          <a:xfrm>
            <a:off x="466725" y="1981200"/>
            <a:ext cx="4191000" cy="838200"/>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chemeClr val="accent6">
              <a:lumMod val="20000"/>
              <a:lumOff val="80000"/>
            </a:schemeClr>
          </a:solidFill>
          <a:ln w="12700" cap="flat" cmpd="sng" algn="ctr">
            <a:solidFill>
              <a:sysClr val="window" lastClr="FFFFFF">
                <a:hueOff val="0"/>
                <a:satOff val="0"/>
                <a:lumOff val="0"/>
                <a:alphaOff val="0"/>
              </a:sysClr>
            </a:solidFill>
            <a:prstDash val="solid"/>
            <a:miter lim="800000"/>
          </a:ln>
          <a:effectLst/>
        </p:spPr>
        <p:txBody>
          <a:bodyPr lIns="126869" tIns="95913" rIns="126869" bIns="95913" spcCol="1270" anchor="ctr"/>
          <a:lstStyle/>
          <a:p>
            <a:pPr algn="ctr" defTabSz="2166938" eaLnBrk="1" fontAlgn="auto" hangingPunct="1">
              <a:spcBef>
                <a:spcPts val="0"/>
              </a:spcBef>
              <a:spcAft>
                <a:spcPts val="0"/>
              </a:spcAft>
              <a:defRPr/>
            </a:pPr>
            <a:r>
              <a:rPr lang="en-US" sz="2800" dirty="0" err="1">
                <a:solidFill>
                  <a:schemeClr val="tx1"/>
                </a:solidFill>
                <a:latin typeface="Times New Roman" panose="02020603050405020304" pitchFamily="18" charset="0"/>
                <a:cs typeface="Times New Roman" panose="02020603050405020304" pitchFamily="18" charset="0"/>
              </a:rPr>
              <a:t>Đông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kiến</a:t>
            </a:r>
            <a:r>
              <a:rPr lang="en-US" sz="2800" dirty="0">
                <a:solidFill>
                  <a:schemeClr val="tx1"/>
                </a:solidFill>
                <a:latin typeface="Times New Roman" panose="02020603050405020304" pitchFamily="18" charset="0"/>
                <a:cs typeface="Times New Roman" panose="02020603050405020304" pitchFamily="18" charset="0"/>
              </a:rPr>
              <a:t>.</a:t>
            </a:r>
            <a:endParaRPr lang="en-US" sz="2800" kern="0" dirty="0">
              <a:solidFill>
                <a:schemeClr val="tx1"/>
              </a:solidFill>
              <a:latin typeface="Calibri" panose="020F0502020204030204"/>
            </a:endParaRPr>
          </a:p>
        </p:txBody>
      </p:sp>
      <p:sp>
        <p:nvSpPr>
          <p:cNvPr id="37" name="Freeform 23">
            <a:extLst>
              <a:ext uri="{FF2B5EF4-FFF2-40B4-BE49-F238E27FC236}">
                <a16:creationId xmlns:a16="http://schemas.microsoft.com/office/drawing/2014/main" id="{22CAE47B-855E-4906-90F2-4758257C2CE3}"/>
              </a:ext>
            </a:extLst>
          </p:cNvPr>
          <p:cNvSpPr/>
          <p:nvPr/>
        </p:nvSpPr>
        <p:spPr>
          <a:xfrm>
            <a:off x="5373688" y="1981200"/>
            <a:ext cx="5932487" cy="838200"/>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rgbClr val="99CCFF"/>
          </a:solidFill>
          <a:ln w="12700" cap="flat" cmpd="sng" algn="ctr">
            <a:solidFill>
              <a:sysClr val="window" lastClr="FFFFFF">
                <a:hueOff val="0"/>
                <a:satOff val="0"/>
                <a:lumOff val="0"/>
                <a:alphaOff val="0"/>
              </a:sysClr>
            </a:solidFill>
            <a:prstDash val="solid"/>
            <a:miter lim="800000"/>
          </a:ln>
          <a:effectLst/>
        </p:spPr>
        <p:txBody>
          <a:bodyPr lIns="126869" tIns="95913" rIns="126869" bIns="95913" spcCol="1270" anchor="ctr"/>
          <a:lstStyle/>
          <a:p>
            <a:pPr defTabSz="2166938" eaLnBrk="1" fontAlgn="auto" hangingPunct="1">
              <a:spcBef>
                <a:spcPts val="0"/>
              </a:spcBef>
              <a:spcAft>
                <a:spcPts val="0"/>
              </a:spcAft>
              <a:defRPr/>
            </a:pPr>
            <a:r>
              <a:rPr lang="en-US" sz="2800" dirty="0" err="1">
                <a:solidFill>
                  <a:schemeClr val="tx1"/>
                </a:solidFill>
                <a:latin typeface="Times New Roman" panose="02020603050405020304" pitchFamily="18" charset="0"/>
                <a:cs typeface="Times New Roman" panose="02020603050405020304" pitchFamily="18" charset="0"/>
              </a:rPr>
              <a:t>Gan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dám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lớn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a:t>
            </a:r>
            <a:endParaRPr lang="en-US" sz="2800" kern="0" dirty="0">
              <a:solidFill>
                <a:schemeClr val="tx1"/>
              </a:solidFill>
              <a:latin typeface="Times New Roman" panose="02020603050405020304" pitchFamily="18" charset="0"/>
              <a:cs typeface="Times New Roman" panose="02020603050405020304" pitchFamily="18" charset="0"/>
            </a:endParaRPr>
          </a:p>
        </p:txBody>
      </p:sp>
      <p:sp>
        <p:nvSpPr>
          <p:cNvPr id="38" name="Freeform 24">
            <a:extLst>
              <a:ext uri="{FF2B5EF4-FFF2-40B4-BE49-F238E27FC236}">
                <a16:creationId xmlns:a16="http://schemas.microsoft.com/office/drawing/2014/main" id="{5106B59F-5096-4C90-BFFB-D0E62821C236}"/>
              </a:ext>
            </a:extLst>
          </p:cNvPr>
          <p:cNvSpPr/>
          <p:nvPr/>
        </p:nvSpPr>
        <p:spPr>
          <a:xfrm>
            <a:off x="504825" y="3097213"/>
            <a:ext cx="4191000" cy="838200"/>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chemeClr val="accent6">
              <a:lumMod val="20000"/>
              <a:lumOff val="80000"/>
            </a:schemeClr>
          </a:solidFill>
          <a:ln w="12700" cap="flat" cmpd="sng" algn="ctr">
            <a:solidFill>
              <a:sysClr val="window" lastClr="FFFFFF">
                <a:hueOff val="0"/>
                <a:satOff val="0"/>
                <a:lumOff val="0"/>
                <a:alphaOff val="0"/>
              </a:sysClr>
            </a:solidFill>
            <a:prstDash val="solid"/>
            <a:miter lim="800000"/>
          </a:ln>
          <a:effectLst/>
        </p:spPr>
        <p:txBody>
          <a:bodyPr lIns="126869" tIns="95913" rIns="126869" bIns="95913" spcCol="1270" anchor="ctr"/>
          <a:lstStyle/>
          <a:p>
            <a:pPr algn="ctr" defTabSz="2166938" eaLnBrk="1" fontAlgn="auto" hangingPunct="1">
              <a:spcBef>
                <a:spcPts val="0"/>
              </a:spcBef>
              <a:spcAft>
                <a:spcPts val="0"/>
              </a:spcAft>
              <a:defRPr/>
            </a:pPr>
            <a:r>
              <a:rPr lang="en-US" sz="2800" dirty="0" err="1">
                <a:solidFill>
                  <a:schemeClr val="tx1"/>
                </a:solidFill>
                <a:latin typeface="Times New Roman" panose="02020603050405020304" pitchFamily="18" charset="0"/>
                <a:cs typeface="Times New Roman" panose="02020603050405020304" pitchFamily="18" charset="0"/>
              </a:rPr>
              <a:t>Gan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tía</a:t>
            </a:r>
            <a:r>
              <a:rPr lang="en-US" sz="2800" dirty="0">
                <a:solidFill>
                  <a:schemeClr val="tx1"/>
                </a:solidFill>
                <a:latin typeface="Times New Roman" panose="02020603050405020304" pitchFamily="18" charset="0"/>
                <a:cs typeface="Times New Roman" panose="02020603050405020304" pitchFamily="18" charset="0"/>
              </a:rPr>
              <a:t> .</a:t>
            </a:r>
            <a:endParaRPr lang="en-US" sz="2800" kern="0" dirty="0">
              <a:solidFill>
                <a:schemeClr val="tx1"/>
              </a:solidFill>
              <a:latin typeface="Calibri" panose="020F0502020204030204"/>
            </a:endParaRPr>
          </a:p>
        </p:txBody>
      </p:sp>
      <p:sp>
        <p:nvSpPr>
          <p:cNvPr id="39" name="Freeform 25">
            <a:extLst>
              <a:ext uri="{FF2B5EF4-FFF2-40B4-BE49-F238E27FC236}">
                <a16:creationId xmlns:a16="http://schemas.microsoft.com/office/drawing/2014/main" id="{D20869BA-44EF-4E88-BC7A-019855DF796C}"/>
              </a:ext>
            </a:extLst>
          </p:cNvPr>
          <p:cNvSpPr/>
          <p:nvPr/>
        </p:nvSpPr>
        <p:spPr>
          <a:xfrm>
            <a:off x="5410200" y="3097213"/>
            <a:ext cx="5932488" cy="838200"/>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rgbClr val="99CCFF"/>
          </a:solidFill>
          <a:ln w="12700" cap="flat" cmpd="sng" algn="ctr">
            <a:solidFill>
              <a:sysClr val="window" lastClr="FFFFFF">
                <a:hueOff val="0"/>
                <a:satOff val="0"/>
                <a:lumOff val="0"/>
                <a:alphaOff val="0"/>
              </a:sysClr>
            </a:solidFill>
            <a:prstDash val="solid"/>
            <a:miter lim="800000"/>
          </a:ln>
          <a:effectLst/>
        </p:spPr>
        <p:txBody>
          <a:bodyPr lIns="126869" tIns="95913" rIns="126869" bIns="95913" spcCol="1270" anchor="ctr"/>
          <a:lstStyle/>
          <a:p>
            <a:pPr algn="ctr" defTabSz="2166938" eaLnBrk="1" fontAlgn="auto" hangingPunct="1">
              <a:spcBef>
                <a:spcPts val="0"/>
              </a:spcBef>
              <a:spcAft>
                <a:spcPts val="0"/>
              </a:spcAft>
              <a:defRPr/>
            </a:pPr>
            <a:r>
              <a:rPr lang="en-US" sz="2800" kern="0" dirty="0" err="1">
                <a:solidFill>
                  <a:schemeClr val="tx1"/>
                </a:solidFill>
                <a:latin typeface="Times New Roman" panose="02020603050405020304" pitchFamily="18" charset="0"/>
                <a:cs typeface="Times New Roman" panose="02020603050405020304" pitchFamily="18" charset="0"/>
              </a:rPr>
              <a:t>Rất</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nhiều</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người</a:t>
            </a:r>
            <a:r>
              <a:rPr lang="vi-VN" sz="2800" kern="0" dirty="0">
                <a:solidFill>
                  <a:schemeClr val="tx1"/>
                </a:solidFill>
                <a:latin typeface="Times New Roman" panose="02020603050405020304" pitchFamily="18" charset="0"/>
                <a:cs typeface="Times New Roman" panose="02020603050405020304" pitchFamily="18" charset="0"/>
              </a:rPr>
              <a:t>.</a:t>
            </a:r>
          </a:p>
        </p:txBody>
      </p:sp>
      <p:cxnSp>
        <p:nvCxnSpPr>
          <p:cNvPr id="40" name="Straight Arrow Connector 39">
            <a:extLst>
              <a:ext uri="{FF2B5EF4-FFF2-40B4-BE49-F238E27FC236}">
                <a16:creationId xmlns:a16="http://schemas.microsoft.com/office/drawing/2014/main" id="{A4FD6EC4-66A9-423D-8D32-AAE16EF161F1}"/>
              </a:ext>
            </a:extLst>
          </p:cNvPr>
          <p:cNvCxnSpPr/>
          <p:nvPr/>
        </p:nvCxnSpPr>
        <p:spPr>
          <a:xfrm>
            <a:off x="4657725" y="2384425"/>
            <a:ext cx="730250" cy="1143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3CE20160-035B-4DB6-A617-F2258129143D}"/>
              </a:ext>
            </a:extLst>
          </p:cNvPr>
          <p:cNvCxnSpPr/>
          <p:nvPr/>
        </p:nvCxnSpPr>
        <p:spPr>
          <a:xfrm>
            <a:off x="4657725" y="4648200"/>
            <a:ext cx="68437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DBB68C34-6E2E-4553-8392-24C2A1CAB16D}"/>
              </a:ext>
            </a:extLst>
          </p:cNvPr>
          <p:cNvCxnSpPr/>
          <p:nvPr/>
        </p:nvCxnSpPr>
        <p:spPr>
          <a:xfrm flipV="1">
            <a:off x="4673600" y="2384425"/>
            <a:ext cx="700088" cy="1131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902" name="TextBox 14">
            <a:extLst>
              <a:ext uri="{FF2B5EF4-FFF2-40B4-BE49-F238E27FC236}">
                <a16:creationId xmlns:a16="http://schemas.microsoft.com/office/drawing/2014/main" id="{051E7769-121A-47B2-AA43-DC8280994E85}"/>
              </a:ext>
            </a:extLst>
          </p:cNvPr>
          <p:cNvSpPr txBox="1">
            <a:spLocks noChangeArrowheads="1"/>
          </p:cNvSpPr>
          <p:nvPr/>
        </p:nvSpPr>
        <p:spPr bwMode="auto">
          <a:xfrm>
            <a:off x="2487613" y="1263650"/>
            <a:ext cx="815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A</a:t>
            </a:r>
          </a:p>
        </p:txBody>
      </p:sp>
      <p:sp>
        <p:nvSpPr>
          <p:cNvPr id="37903" name="TextBox 15">
            <a:extLst>
              <a:ext uri="{FF2B5EF4-FFF2-40B4-BE49-F238E27FC236}">
                <a16:creationId xmlns:a16="http://schemas.microsoft.com/office/drawing/2014/main" id="{F9CAF979-BF39-482B-AC5B-C255D16FD88D}"/>
              </a:ext>
            </a:extLst>
          </p:cNvPr>
          <p:cNvSpPr txBox="1">
            <a:spLocks noChangeArrowheads="1"/>
          </p:cNvSpPr>
          <p:nvPr/>
        </p:nvSpPr>
        <p:spPr bwMode="auto">
          <a:xfrm>
            <a:off x="7554913" y="1243013"/>
            <a:ext cx="815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B</a:t>
            </a:r>
          </a:p>
        </p:txBody>
      </p:sp>
      <p:grpSp>
        <p:nvGrpSpPr>
          <p:cNvPr id="52" name="Group 51">
            <a:extLst>
              <a:ext uri="{FF2B5EF4-FFF2-40B4-BE49-F238E27FC236}">
                <a16:creationId xmlns:a16="http://schemas.microsoft.com/office/drawing/2014/main" id="{CF8E3DD0-A095-4855-92C1-84FCE1B6AB6E}"/>
              </a:ext>
            </a:extLst>
          </p:cNvPr>
          <p:cNvGrpSpPr>
            <a:grpSpLocks/>
          </p:cNvGrpSpPr>
          <p:nvPr/>
        </p:nvGrpSpPr>
        <p:grpSpPr bwMode="auto">
          <a:xfrm>
            <a:off x="2674938" y="80963"/>
            <a:ext cx="6400800" cy="1143000"/>
            <a:chOff x="2378274" y="119026"/>
            <a:chExt cx="7070526" cy="1356320"/>
          </a:xfrm>
        </p:grpSpPr>
        <p:grpSp>
          <p:nvGrpSpPr>
            <p:cNvPr id="37906" name="Group 52">
              <a:extLst>
                <a:ext uri="{FF2B5EF4-FFF2-40B4-BE49-F238E27FC236}">
                  <a16:creationId xmlns:a16="http://schemas.microsoft.com/office/drawing/2014/main" id="{137483FA-8CC7-408B-B53B-E38434B446B9}"/>
                </a:ext>
              </a:extLst>
            </p:cNvPr>
            <p:cNvGrpSpPr>
              <a:grpSpLocks/>
            </p:cNvGrpSpPr>
            <p:nvPr/>
          </p:nvGrpSpPr>
          <p:grpSpPr bwMode="auto">
            <a:xfrm>
              <a:off x="2378274" y="119026"/>
              <a:ext cx="7070526" cy="1356320"/>
              <a:chOff x="2378274" y="119026"/>
              <a:chExt cx="7070526" cy="1356320"/>
            </a:xfrm>
          </p:grpSpPr>
          <p:sp>
            <p:nvSpPr>
              <p:cNvPr id="55" name="圆角矩形 11">
                <a:extLst>
                  <a:ext uri="{FF2B5EF4-FFF2-40B4-BE49-F238E27FC236}">
                    <a16:creationId xmlns:a16="http://schemas.microsoft.com/office/drawing/2014/main" id="{B2E89E59-FE86-47EB-947A-ABB97E192564}"/>
                  </a:ext>
                </a:extLst>
              </p:cNvPr>
              <p:cNvSpPr/>
              <p:nvPr/>
            </p:nvSpPr>
            <p:spPr>
              <a:xfrm>
                <a:off x="2895586" y="363917"/>
                <a:ext cx="6553214" cy="983332"/>
              </a:xfrm>
              <a:prstGeom prst="roundRect">
                <a:avLst>
                  <a:gd name="adj" fmla="val 50000"/>
                </a:avLst>
              </a:prstGeom>
              <a:solidFill>
                <a:srgbClr val="FFE78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37909" name="图片 12">
                <a:extLst>
                  <a:ext uri="{FF2B5EF4-FFF2-40B4-BE49-F238E27FC236}">
                    <a16:creationId xmlns:a16="http://schemas.microsoft.com/office/drawing/2014/main" id="{48ABF2D5-B7B0-4EB1-9737-CD7549C868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8274" y="119026"/>
                <a:ext cx="854482" cy="135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53">
              <a:extLst>
                <a:ext uri="{FF2B5EF4-FFF2-40B4-BE49-F238E27FC236}">
                  <a16:creationId xmlns:a16="http://schemas.microsoft.com/office/drawing/2014/main" id="{2927211A-B814-4053-9C4B-3577DEF0D1D5}"/>
                </a:ext>
              </a:extLst>
            </p:cNvPr>
            <p:cNvSpPr txBox="1"/>
            <p:nvPr/>
          </p:nvSpPr>
          <p:spPr>
            <a:xfrm>
              <a:off x="3048150" y="473176"/>
              <a:ext cx="6095523" cy="648020"/>
            </a:xfrm>
            <a:prstGeom prst="rect">
              <a:avLst/>
            </a:prstGeom>
            <a:noFill/>
          </p:spPr>
          <p:txBody>
            <a:bodyPr>
              <a:spAutoFit/>
            </a:bodyPr>
            <a:lstStyle/>
            <a:p>
              <a:pPr algn="ctr" defTabSz="2166938" eaLnBrk="1" fontAlgn="auto" hangingPunct="1">
                <a:spcBef>
                  <a:spcPts val="0"/>
                </a:spcBef>
                <a:spcAft>
                  <a:spcPts val="0"/>
                </a:spcAft>
                <a:defRPr/>
              </a:pPr>
              <a:r>
                <a:rPr lang="en-US" sz="3600" b="1">
                  <a:solidFill>
                    <a:srgbClr val="FF0000"/>
                  </a:solidFill>
                  <a:latin typeface="Times New Roman" panose="02020603050405020304" pitchFamily="18" charset="0"/>
                  <a:cs typeface="Times New Roman" panose="02020603050405020304" pitchFamily="18" charset="0"/>
                </a:rPr>
                <a:t>Giải nghĩa thành ngữ</a:t>
              </a:r>
              <a:endParaRPr lang="en-US" sz="3600" b="1" kern="0" dirty="0">
                <a:solidFill>
                  <a:srgbClr val="FF0000"/>
                </a:solidFill>
                <a:latin typeface="Calibri" panose="020F0502020204030204"/>
              </a:endParaRPr>
            </a:p>
          </p:txBody>
        </p:sp>
      </p:grpSp>
    </p:spTree>
    <p:custDataLst>
      <p:tags r:id="rId1"/>
    </p:custData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vertical)">
                                      <p:cBhvr>
                                        <p:cTn id="14" dur="500"/>
                                        <p:tgtEl>
                                          <p:spTgt spid="31"/>
                                        </p:tgtEl>
                                      </p:cBhvr>
                                    </p:animEffect>
                                  </p:childTnLst>
                                </p:cTn>
                              </p:par>
                            </p:childTnLst>
                          </p:cTn>
                        </p:par>
                        <p:par>
                          <p:cTn id="15" fill="hold" nodeType="afterGroup">
                            <p:stCondLst>
                              <p:cond delay="500"/>
                            </p:stCondLst>
                            <p:childTnLst>
                              <p:par>
                                <p:cTn id="16" presetID="14" presetClass="entr" presetSubtype="5"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vertical)">
                                      <p:cBhvr>
                                        <p:cTn id="18" dur="500"/>
                                        <p:tgtEl>
                                          <p:spTgt spid="38"/>
                                        </p:tgtEl>
                                      </p:cBhvr>
                                    </p:animEffect>
                                  </p:childTnLst>
                                </p:cTn>
                              </p:par>
                            </p:childTnLst>
                          </p:cTn>
                        </p:par>
                        <p:par>
                          <p:cTn id="19" fill="hold" nodeType="afterGroup">
                            <p:stCondLst>
                              <p:cond delay="1000"/>
                            </p:stCondLst>
                            <p:childTnLst>
                              <p:par>
                                <p:cTn id="20" presetID="14" presetClass="entr" presetSubtype="5"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vertical)">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heel(8)">
                                      <p:cBhvr>
                                        <p:cTn id="27" dur="1000"/>
                                        <p:tgtEl>
                                          <p:spTgt spid="37"/>
                                        </p:tgtEl>
                                      </p:cBhvr>
                                    </p:animEffect>
                                  </p:childTnLst>
                                </p:cTn>
                              </p:par>
                            </p:childTnLst>
                          </p:cTn>
                        </p:par>
                        <p:par>
                          <p:cTn id="28" fill="hold" nodeType="afterGroup">
                            <p:stCondLst>
                              <p:cond delay="1000"/>
                            </p:stCondLst>
                            <p:childTnLst>
                              <p:par>
                                <p:cTn id="29" presetID="21"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heel(8)">
                                      <p:cBhvr>
                                        <p:cTn id="31" dur="1000"/>
                                        <p:tgtEl>
                                          <p:spTgt spid="39"/>
                                        </p:tgtEl>
                                      </p:cBhvr>
                                    </p:animEffect>
                                  </p:childTnLst>
                                </p:cTn>
                              </p:par>
                            </p:childTnLst>
                          </p:cTn>
                        </p:par>
                        <p:par>
                          <p:cTn id="32" fill="hold" nodeType="afterGroup">
                            <p:stCondLst>
                              <p:cond delay="2000"/>
                            </p:stCondLst>
                            <p:childTnLst>
                              <p:par>
                                <p:cTn id="33" presetID="21"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heel(8)">
                                      <p:cBhvr>
                                        <p:cTn id="35" dur="1000"/>
                                        <p:tgtEl>
                                          <p:spTgt spid="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up)">
                                      <p:cBhvr>
                                        <p:cTn id="50" dur="500"/>
                                        <p:tgtEl>
                                          <p:spTgt spid="41"/>
                                        </p:tgtEl>
                                      </p:cBhvr>
                                    </p:animEffect>
                                  </p:childTnLst>
                                  <p:subTnLst>
                                    <p:audio>
                                      <p:cMediaNode>
                                        <p:cTn display="0" masterRel="sameClick">
                                          <p:stCondLst>
                                            <p:cond evt="begin" delay="0">
                                              <p:tn val="4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1"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553481CC-A8DB-4736-80DC-B21D3FDB69F0}"/>
              </a:ext>
            </a:extLst>
          </p:cNvPr>
          <p:cNvSpPr txBox="1">
            <a:spLocks noChangeArrowheads="1"/>
          </p:cNvSpPr>
          <p:nvPr/>
        </p:nvSpPr>
        <p:spPr bwMode="auto">
          <a:xfrm>
            <a:off x="782920" y="132575"/>
            <a:ext cx="9906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1/47: </a:t>
            </a:r>
            <a:r>
              <a:rPr lang="en-US" altLang="en-US" sz="2800" b="1" dirty="0" err="1">
                <a:solidFill>
                  <a:srgbClr val="0000FF"/>
                </a:solidFill>
                <a:latin typeface="Times New Roman" panose="02020603050405020304" pitchFamily="18" charset="0"/>
              </a:rPr>
              <a:t>Tìm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tiếng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chứa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ya</a:t>
            </a:r>
            <a:r>
              <a:rPr lang="en-US" altLang="en-US" sz="2800" b="1" dirty="0">
                <a:solidFill>
                  <a:srgbClr val="FF0000"/>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hoặc</a:t>
            </a: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yê</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khuya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dưới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đây</a:t>
            </a:r>
            <a:r>
              <a:rPr lang="en-US" altLang="en-US" sz="2800" b="1" dirty="0">
                <a:solidFill>
                  <a:srgbClr val="0000FF"/>
                </a:solidFill>
                <a:latin typeface="Times New Roman" panose="02020603050405020304" pitchFamily="18" charset="0"/>
              </a:rPr>
              <a:t>:</a:t>
            </a:r>
          </a:p>
        </p:txBody>
      </p:sp>
      <p:sp>
        <p:nvSpPr>
          <p:cNvPr id="3" name="Text Box 8"/>
          <p:cNvSpPr txBox="1">
            <a:spLocks noChangeArrowheads="1"/>
          </p:cNvSpPr>
          <p:nvPr/>
        </p:nvSpPr>
        <p:spPr bwMode="auto">
          <a:xfrm>
            <a:off x="778370" y="1295400"/>
            <a:ext cx="1011822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200" dirty="0">
                <a:latin typeface="Times New Roman" panose="02020603050405020304" pitchFamily="18" charset="0"/>
              </a:rPr>
              <a:t>	</a:t>
            </a:r>
            <a:r>
              <a:rPr lang="en-US" altLang="en-US" sz="3600" dirty="0" err="1">
                <a:latin typeface="Times New Roman" panose="02020603050405020304" pitchFamily="18" charset="0"/>
              </a:rPr>
              <a:t>Chúng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tôi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mải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miết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nhưng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chưa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kịp</a:t>
            </a:r>
            <a:r>
              <a:rPr lang="en-US" altLang="en-US" sz="3600" dirty="0">
                <a:latin typeface="Times New Roman" panose="02020603050405020304" pitchFamily="18" charset="0"/>
              </a:rPr>
              <a:t> qua </a:t>
            </a:r>
            <a:r>
              <a:rPr lang="en-US" altLang="en-US" sz="3600" dirty="0" err="1">
                <a:latin typeface="Times New Roman" panose="02020603050405020304" pitchFamily="18" charset="0"/>
              </a:rPr>
              <a:t>hết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rừng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thì</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xuống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khuất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Màn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đêm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dần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bao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trùm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mỗi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lúc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dày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đặc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ngọn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cây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bắt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đầu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nổi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Rừng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khuya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xào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như</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thì</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thào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truyền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thuyết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tự</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ngàn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xưa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Tôi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cố</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căng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mắt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nhìn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xuyên</a:t>
            </a:r>
            <a:r>
              <a:rPr lang="en-US" altLang="en-US" sz="3600" dirty="0">
                <a:latin typeface="Times New Roman" panose="02020603050405020304" pitchFamily="18" charset="0"/>
              </a:rPr>
              <a:t> qua </a:t>
            </a:r>
            <a:r>
              <a:rPr lang="en-US" altLang="en-US" sz="3600" dirty="0" err="1">
                <a:latin typeface="Times New Roman" panose="02020603050405020304" pitchFamily="18" charset="0"/>
              </a:rPr>
              <a:t>màn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đêm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thẳm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với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vọng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tìm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thấy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đốm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lửa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báo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hiệu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bản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làng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bình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yên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phía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đang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chờ</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đón</a:t>
            </a:r>
            <a:r>
              <a:rPr lang="en-US" altLang="en-US" sz="3600" dirty="0">
                <a:latin typeface="Times New Roman" panose="02020603050405020304" pitchFamily="18" charset="0"/>
              </a:rPr>
              <a:t>.</a:t>
            </a:r>
          </a:p>
        </p:txBody>
      </p:sp>
      <p:cxnSp>
        <p:nvCxnSpPr>
          <p:cNvPr id="11" name="Straight Connector 10"/>
          <p:cNvCxnSpPr/>
          <p:nvPr/>
        </p:nvCxnSpPr>
        <p:spPr>
          <a:xfrm>
            <a:off x="5791200" y="3505200"/>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43200" y="4038600"/>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42012" y="4054522"/>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28800" y="4572000"/>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058400" y="5181600"/>
            <a:ext cx="8381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79215445"/>
      </p:ext>
    </p:extLst>
  </p:cSld>
  <p:clrMapOvr>
    <a:masterClrMapping/>
  </p:clrMapOvr>
  <p:transition spd="slow">
    <p:split orient="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aquajoqu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866" y="1555890"/>
            <a:ext cx="382933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8" descr="silvereye3da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191000"/>
            <a:ext cx="3810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9"/>
          <p:cNvSpPr txBox="1">
            <a:spLocks noChangeArrowheads="1"/>
          </p:cNvSpPr>
          <p:nvPr/>
        </p:nvSpPr>
        <p:spPr bwMode="auto">
          <a:xfrm>
            <a:off x="2971800" y="1752600"/>
            <a:ext cx="377190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dirty="0" err="1">
                <a:solidFill>
                  <a:srgbClr val="000000"/>
                </a:solidFill>
                <a:latin typeface="Times New Roman" panose="02020603050405020304" pitchFamily="18" charset="0"/>
              </a:rPr>
              <a:t>Chỉ</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có</a:t>
            </a:r>
            <a:r>
              <a:rPr lang="en-US" altLang="en-US" sz="2200" dirty="0">
                <a:solidFill>
                  <a:srgbClr val="000000"/>
                </a:solidFill>
                <a:latin typeface="Times New Roman" panose="02020603050405020304" pitchFamily="18" charset="0"/>
              </a:rPr>
              <a:t> …          </a:t>
            </a:r>
            <a:r>
              <a:rPr lang="en-US" altLang="en-US" sz="2200" dirty="0" err="1">
                <a:solidFill>
                  <a:srgbClr val="000000"/>
                </a:solidFill>
                <a:latin typeface="Times New Roman" panose="02020603050405020304" pitchFamily="18" charset="0"/>
              </a:rPr>
              <a:t>mới</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hiểu</a:t>
            </a:r>
            <a:endParaRPr lang="en-US" altLang="en-US" sz="2200" dirty="0">
              <a:solidFill>
                <a:srgbClr val="000000"/>
              </a:solidFill>
              <a:latin typeface="Times New Roman" panose="02020603050405020304" pitchFamily="18" charset="0"/>
            </a:endParaRPr>
          </a:p>
          <a:p>
            <a:pPr eaLnBrk="1" hangingPunct="1">
              <a:spcBef>
                <a:spcPct val="50000"/>
              </a:spcBef>
              <a:buFontTx/>
              <a:buNone/>
            </a:pPr>
            <a:r>
              <a:rPr lang="en-US" altLang="en-US" sz="2200" dirty="0" err="1">
                <a:solidFill>
                  <a:srgbClr val="000000"/>
                </a:solidFill>
                <a:latin typeface="Times New Roman" panose="02020603050405020304" pitchFamily="18" charset="0"/>
              </a:rPr>
              <a:t>Biển</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mênh</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mông</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nhường</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nào</a:t>
            </a:r>
            <a:endParaRPr lang="en-US" altLang="en-US" sz="2200" dirty="0">
              <a:solidFill>
                <a:srgbClr val="000000"/>
              </a:solidFill>
              <a:latin typeface="Times New Roman" panose="02020603050405020304" pitchFamily="18" charset="0"/>
            </a:endParaRPr>
          </a:p>
          <a:p>
            <a:pPr eaLnBrk="1" hangingPunct="1">
              <a:spcBef>
                <a:spcPct val="50000"/>
              </a:spcBef>
              <a:buFontTx/>
              <a:buNone/>
            </a:pPr>
            <a:r>
              <a:rPr lang="en-US" altLang="en-US" sz="2200" dirty="0" err="1">
                <a:solidFill>
                  <a:srgbClr val="000000"/>
                </a:solidFill>
                <a:latin typeface="Times New Roman" panose="02020603050405020304" pitchFamily="18" charset="0"/>
              </a:rPr>
              <a:t>Chỉ</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có</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biển</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mới</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biết</a:t>
            </a:r>
            <a:endParaRPr lang="en-US" altLang="en-US" sz="2200" dirty="0">
              <a:solidFill>
                <a:srgbClr val="000000"/>
              </a:solidFill>
              <a:latin typeface="Times New Roman" panose="02020603050405020304" pitchFamily="18" charset="0"/>
            </a:endParaRPr>
          </a:p>
          <a:p>
            <a:pPr eaLnBrk="1" hangingPunct="1">
              <a:spcBef>
                <a:spcPct val="50000"/>
              </a:spcBef>
              <a:buFontTx/>
              <a:buNone/>
            </a:pP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đi</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đâu</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về</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đâu</a:t>
            </a:r>
            <a:r>
              <a:rPr lang="en-US" altLang="en-US" sz="2200" dirty="0">
                <a:solidFill>
                  <a:srgbClr val="000000"/>
                </a:solidFill>
                <a:latin typeface="Times New Roman" panose="02020603050405020304" pitchFamily="18" charset="0"/>
              </a:rPr>
              <a:t>.</a:t>
            </a:r>
          </a:p>
        </p:txBody>
      </p:sp>
      <p:sp>
        <p:nvSpPr>
          <p:cNvPr id="6149" name="Rectangle 10"/>
          <p:cNvSpPr>
            <a:spLocks noChangeArrowheads="1"/>
          </p:cNvSpPr>
          <p:nvPr/>
        </p:nvSpPr>
        <p:spPr bwMode="auto">
          <a:xfrm>
            <a:off x="3810000" y="1752600"/>
            <a:ext cx="9906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6150" name="Rectangle 11"/>
          <p:cNvSpPr>
            <a:spLocks noChangeArrowheads="1"/>
          </p:cNvSpPr>
          <p:nvPr/>
        </p:nvSpPr>
        <p:spPr bwMode="auto">
          <a:xfrm>
            <a:off x="3048000" y="3200400"/>
            <a:ext cx="9906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6151" name="Text Box 12"/>
          <p:cNvSpPr txBox="1">
            <a:spLocks noChangeArrowheads="1"/>
          </p:cNvSpPr>
          <p:nvPr/>
        </p:nvSpPr>
        <p:spPr bwMode="auto">
          <a:xfrm>
            <a:off x="5486400" y="38242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00"/>
                </a:solidFill>
                <a:latin typeface="Times New Roman" panose="02020603050405020304" pitchFamily="18" charset="0"/>
              </a:rPr>
              <a:t>XUÂN QUỲNH</a:t>
            </a:r>
          </a:p>
        </p:txBody>
      </p:sp>
      <p:sp>
        <p:nvSpPr>
          <p:cNvPr id="6152" name="Text Box 13"/>
          <p:cNvSpPr txBox="1">
            <a:spLocks noChangeArrowheads="1"/>
          </p:cNvSpPr>
          <p:nvPr/>
        </p:nvSpPr>
        <p:spPr bwMode="auto">
          <a:xfrm>
            <a:off x="1905000" y="1858964"/>
            <a:ext cx="457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solidFill>
                  <a:srgbClr val="000000"/>
                </a:solidFill>
                <a:latin typeface="Times New Roman" panose="02020603050405020304" pitchFamily="18" charset="0"/>
              </a:rPr>
              <a:t>a)</a:t>
            </a:r>
          </a:p>
        </p:txBody>
      </p:sp>
      <p:sp>
        <p:nvSpPr>
          <p:cNvPr id="6153" name="Text Box 14"/>
          <p:cNvSpPr txBox="1">
            <a:spLocks noChangeArrowheads="1"/>
          </p:cNvSpPr>
          <p:nvPr/>
        </p:nvSpPr>
        <p:spPr bwMode="auto">
          <a:xfrm>
            <a:off x="2057400" y="4929188"/>
            <a:ext cx="51054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dirty="0">
                <a:solidFill>
                  <a:srgbClr val="FFFFFF"/>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Lích</a:t>
            </a:r>
            <a:r>
              <a:rPr lang="en-US" altLang="en-US" sz="2200" dirty="0">
                <a:solidFill>
                  <a:srgbClr val="000000"/>
                </a:solidFill>
                <a:latin typeface="Times New Roman" panose="02020603050405020304" pitchFamily="18" charset="0"/>
              </a:rPr>
              <a:t> cha </a:t>
            </a:r>
            <a:r>
              <a:rPr lang="en-US" altLang="en-US" sz="2200" dirty="0" err="1">
                <a:solidFill>
                  <a:srgbClr val="000000"/>
                </a:solidFill>
                <a:latin typeface="Times New Roman" panose="02020603050405020304" pitchFamily="18" charset="0"/>
              </a:rPr>
              <a:t>lích</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chích</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vành</a:t>
            </a:r>
            <a:r>
              <a:rPr lang="en-US" altLang="en-US" sz="2200" dirty="0">
                <a:solidFill>
                  <a:srgbClr val="000000"/>
                </a:solidFill>
                <a:latin typeface="Times New Roman" panose="02020603050405020304" pitchFamily="18" charset="0"/>
              </a:rPr>
              <a:t> </a:t>
            </a:r>
          </a:p>
          <a:p>
            <a:pPr eaLnBrk="1" hangingPunct="1">
              <a:spcBef>
                <a:spcPct val="50000"/>
              </a:spcBef>
              <a:buFontTx/>
              <a:buNone/>
            </a:pP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Mổ</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từng</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hạt</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nắng</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đọng</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nguyên</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sắc</a:t>
            </a:r>
            <a:r>
              <a:rPr lang="en-US" altLang="en-US" sz="2200" dirty="0">
                <a:solidFill>
                  <a:srgbClr val="000000"/>
                </a:solidFill>
                <a:latin typeface="Times New Roman" panose="02020603050405020304" pitchFamily="18" charset="0"/>
              </a:rPr>
              <a:t> </a:t>
            </a:r>
            <a:r>
              <a:rPr lang="en-US" altLang="en-US" sz="2200" dirty="0" err="1">
                <a:solidFill>
                  <a:srgbClr val="000000"/>
                </a:solidFill>
                <a:latin typeface="Times New Roman" panose="02020603050405020304" pitchFamily="18" charset="0"/>
              </a:rPr>
              <a:t>vàng</a:t>
            </a:r>
            <a:r>
              <a:rPr lang="en-US" altLang="en-US" sz="2200" dirty="0">
                <a:solidFill>
                  <a:srgbClr val="000000"/>
                </a:solidFill>
                <a:latin typeface="Times New Roman" panose="02020603050405020304" pitchFamily="18" charset="0"/>
              </a:rPr>
              <a:t>.  </a:t>
            </a:r>
          </a:p>
        </p:txBody>
      </p:sp>
      <p:sp>
        <p:nvSpPr>
          <p:cNvPr id="6154" name="Rectangle 15"/>
          <p:cNvSpPr>
            <a:spLocks noChangeArrowheads="1"/>
          </p:cNvSpPr>
          <p:nvPr/>
        </p:nvSpPr>
        <p:spPr bwMode="auto">
          <a:xfrm>
            <a:off x="5867400" y="4953000"/>
            <a:ext cx="9906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1800">
              <a:solidFill>
                <a:srgbClr val="000000"/>
              </a:solidFill>
            </a:endParaRPr>
          </a:p>
        </p:txBody>
      </p:sp>
      <p:sp>
        <p:nvSpPr>
          <p:cNvPr id="6155" name="Text Box 16"/>
          <p:cNvSpPr txBox="1">
            <a:spLocks noChangeArrowheads="1"/>
          </p:cNvSpPr>
          <p:nvPr/>
        </p:nvSpPr>
        <p:spPr bwMode="auto">
          <a:xfrm>
            <a:off x="1905000" y="4953000"/>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solidFill>
                  <a:srgbClr val="000000"/>
                </a:solidFill>
                <a:latin typeface="Times New Roman" panose="02020603050405020304" pitchFamily="18" charset="0"/>
              </a:rPr>
              <a:t>b)</a:t>
            </a:r>
          </a:p>
        </p:txBody>
      </p:sp>
      <p:sp>
        <p:nvSpPr>
          <p:cNvPr id="6156" name="Text Box 17"/>
          <p:cNvSpPr txBox="1">
            <a:spLocks noChangeArrowheads="1"/>
          </p:cNvSpPr>
          <p:nvPr/>
        </p:nvSpPr>
        <p:spPr bwMode="auto">
          <a:xfrm>
            <a:off x="685800" y="330778"/>
            <a:ext cx="998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u="sng" dirty="0" err="1">
                <a:solidFill>
                  <a:srgbClr val="0000FF"/>
                </a:solidFill>
                <a:latin typeface="Times New Roman" panose="02020603050405020304" pitchFamily="18" charset="0"/>
              </a:rPr>
              <a:t>Bài</a:t>
            </a:r>
            <a:r>
              <a:rPr lang="en-US" altLang="en-US" u="sng" dirty="0">
                <a:solidFill>
                  <a:srgbClr val="0000FF"/>
                </a:solidFill>
                <a:latin typeface="Times New Roman" panose="02020603050405020304" pitchFamily="18" charset="0"/>
              </a:rPr>
              <a:t> 2/48</a:t>
            </a:r>
            <a:r>
              <a:rPr lang="en-US" altLang="en-US" b="1" i="1" u="sng" dirty="0">
                <a:solidFill>
                  <a:srgbClr val="0000FF"/>
                </a:solidFill>
                <a:latin typeface="Times New Roman" panose="02020603050405020304" pitchFamily="18" charset="0"/>
              </a:rPr>
              <a:t> </a:t>
            </a:r>
            <a:r>
              <a:rPr lang="en-US" altLang="en-US" b="1"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Tìm</a:t>
            </a:r>
            <a:r>
              <a:rPr lang="en-US" altLang="en-US"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tiếng</a:t>
            </a:r>
            <a:r>
              <a:rPr lang="en-US" altLang="en-US"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có</a:t>
            </a:r>
            <a:r>
              <a:rPr lang="en-US" altLang="en-US"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vần</a:t>
            </a:r>
            <a:r>
              <a:rPr lang="en-US" altLang="en-US" i="1" dirty="0">
                <a:solidFill>
                  <a:srgbClr val="0000FF"/>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uyên</a:t>
            </a:r>
            <a:r>
              <a:rPr lang="en-US" altLang="en-US" dirty="0">
                <a:solidFill>
                  <a:srgbClr val="0000FF"/>
                </a:solidFill>
                <a:latin typeface="Times New Roman" panose="02020603050405020304" pitchFamily="18" charset="0"/>
              </a:rPr>
              <a:t> </a:t>
            </a:r>
            <a:r>
              <a:rPr lang="en-US" altLang="en-US"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thích</a:t>
            </a:r>
            <a:r>
              <a:rPr lang="en-US" altLang="en-US"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hợp</a:t>
            </a:r>
            <a:r>
              <a:rPr lang="en-US" altLang="en-US"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với</a:t>
            </a:r>
            <a:r>
              <a:rPr lang="en-US" altLang="en-US"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mỗi</a:t>
            </a:r>
            <a:r>
              <a:rPr lang="en-US" altLang="en-US" i="1" dirty="0">
                <a:solidFill>
                  <a:srgbClr val="0000FF"/>
                </a:solidFill>
                <a:latin typeface="Times New Roman" panose="02020603050405020304" pitchFamily="18" charset="0"/>
              </a:rPr>
              <a:t> ô </a:t>
            </a:r>
            <a:r>
              <a:rPr lang="en-US" altLang="en-US" i="1" dirty="0" err="1">
                <a:solidFill>
                  <a:srgbClr val="0000FF"/>
                </a:solidFill>
                <a:latin typeface="Times New Roman" panose="02020603050405020304" pitchFamily="18" charset="0"/>
              </a:rPr>
              <a:t>trống</a:t>
            </a:r>
            <a:r>
              <a:rPr lang="en-US" altLang="en-US"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dưới</a:t>
            </a:r>
            <a:r>
              <a:rPr lang="en-US" altLang="en-US" i="1" dirty="0">
                <a:solidFill>
                  <a:srgbClr val="0000FF"/>
                </a:solidFill>
                <a:latin typeface="Times New Roman" panose="02020603050405020304" pitchFamily="18" charset="0"/>
              </a:rPr>
              <a:t> </a:t>
            </a:r>
            <a:r>
              <a:rPr lang="en-US" altLang="en-US" i="1" dirty="0" err="1">
                <a:solidFill>
                  <a:srgbClr val="0000FF"/>
                </a:solidFill>
                <a:latin typeface="Times New Roman" panose="02020603050405020304" pitchFamily="18" charset="0"/>
              </a:rPr>
              <a:t>đây</a:t>
            </a:r>
            <a:r>
              <a:rPr lang="en-US" altLang="en-US" i="1" dirty="0">
                <a:solidFill>
                  <a:srgbClr val="0000FF"/>
                </a:solidFill>
                <a:latin typeface="Times New Roman" panose="02020603050405020304" pitchFamily="18" charset="0"/>
              </a:rPr>
              <a:t>:</a:t>
            </a:r>
          </a:p>
        </p:txBody>
      </p:sp>
      <p:sp>
        <p:nvSpPr>
          <p:cNvPr id="9229" name="WordArt 18"/>
          <p:cNvSpPr>
            <a:spLocks noChangeArrowheads="1" noChangeShapeType="1" noTextEdit="1"/>
          </p:cNvSpPr>
          <p:nvPr/>
        </p:nvSpPr>
        <p:spPr bwMode="auto">
          <a:xfrm>
            <a:off x="3886201" y="1752601"/>
            <a:ext cx="828675" cy="334963"/>
          </a:xfrm>
          <a:prstGeom prst="rect">
            <a:avLst/>
          </a:prstGeom>
        </p:spPr>
        <p:txBody>
          <a:bodyPr wrap="none" fromWordArt="1">
            <a:prstTxWarp prst="textPlain">
              <a:avLst>
                <a:gd name="adj" fmla="val 50000"/>
              </a:avLst>
            </a:prstTxWarp>
          </a:bodyPr>
          <a:lstStyle/>
          <a:p>
            <a:pPr algn="ctr"/>
            <a:r>
              <a:rPr lang="en-US" sz="3600" kern="10" dirty="0" err="1">
                <a:ln w="9525">
                  <a:solidFill>
                    <a:srgbClr val="FF0000"/>
                  </a:solidFill>
                  <a:round/>
                  <a:headEnd/>
                  <a:tailEnd/>
                </a:ln>
                <a:solidFill>
                  <a:srgbClr val="0000FF"/>
                </a:solidFill>
                <a:latin typeface="Times New Roman" panose="02020603050405020304" pitchFamily="18" charset="0"/>
                <a:cs typeface="Times New Roman" panose="02020603050405020304" pitchFamily="18" charset="0"/>
              </a:rPr>
              <a:t>thuyền</a:t>
            </a:r>
            <a:endParaRPr lang="en-US" sz="3600" kern="10" dirty="0">
              <a:ln w="9525">
                <a:solidFill>
                  <a:srgbClr val="FF0000"/>
                </a:solidFill>
                <a:round/>
                <a:headEnd/>
                <a:tailEnd/>
              </a:ln>
              <a:solidFill>
                <a:srgbClr val="0000FF"/>
              </a:solidFill>
              <a:latin typeface="Times New Roman" panose="02020603050405020304" pitchFamily="18" charset="0"/>
              <a:cs typeface="Times New Roman" panose="02020603050405020304" pitchFamily="18" charset="0"/>
            </a:endParaRPr>
          </a:p>
        </p:txBody>
      </p:sp>
      <p:sp>
        <p:nvSpPr>
          <p:cNvPr id="9230" name="WordArt 19"/>
          <p:cNvSpPr>
            <a:spLocks noChangeArrowheads="1" noChangeShapeType="1" noTextEdit="1"/>
          </p:cNvSpPr>
          <p:nvPr/>
        </p:nvSpPr>
        <p:spPr bwMode="auto">
          <a:xfrm>
            <a:off x="3124201" y="3276601"/>
            <a:ext cx="828675" cy="334963"/>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0000FF"/>
                </a:solidFill>
                <a:latin typeface="Times New Roman" panose="02020603050405020304" pitchFamily="18" charset="0"/>
                <a:cs typeface="Times New Roman" panose="02020603050405020304" pitchFamily="18" charset="0"/>
              </a:rPr>
              <a:t>Thuyền</a:t>
            </a:r>
          </a:p>
        </p:txBody>
      </p:sp>
      <p:sp>
        <p:nvSpPr>
          <p:cNvPr id="9231" name="WordArt 20"/>
          <p:cNvSpPr>
            <a:spLocks noChangeArrowheads="1" noChangeShapeType="1" noTextEdit="1"/>
          </p:cNvSpPr>
          <p:nvPr/>
        </p:nvSpPr>
        <p:spPr bwMode="auto">
          <a:xfrm>
            <a:off x="5943600" y="5029200"/>
            <a:ext cx="800100" cy="3048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0000FF"/>
                </a:solidFill>
                <a:latin typeface="Times New Roman" panose="02020603050405020304" pitchFamily="18" charset="0"/>
                <a:cs typeface="Times New Roman" panose="02020603050405020304" pitchFamily="18" charset="0"/>
              </a:rPr>
              <a:t>khuyên</a:t>
            </a:r>
          </a:p>
        </p:txBody>
      </p:sp>
      <p:sp>
        <p:nvSpPr>
          <p:cNvPr id="6160" name="Text Box 21"/>
          <p:cNvSpPr txBox="1">
            <a:spLocks noChangeArrowheads="1"/>
          </p:cNvSpPr>
          <p:nvPr/>
        </p:nvSpPr>
        <p:spPr bwMode="auto">
          <a:xfrm>
            <a:off x="4953000" y="6080126"/>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00"/>
                </a:solidFill>
                <a:latin typeface="Times New Roman" panose="02020603050405020304" pitchFamily="18" charset="0"/>
              </a:rPr>
              <a:t>BẾ KIẾN QUỐC</a:t>
            </a:r>
          </a:p>
        </p:txBody>
      </p:sp>
    </p:spTree>
    <p:extLst>
      <p:ext uri="{BB962C8B-B14F-4D97-AF65-F5344CB8AC3E}">
        <p14:creationId xmlns:p14="http://schemas.microsoft.com/office/powerpoint/2010/main" val="365952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checkerboard(across)">
                                      <p:cBhvr>
                                        <p:cTn id="7" dur="500"/>
                                        <p:tgtEl>
                                          <p:spTgt spid="92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230"/>
                                        </p:tgtEl>
                                        <p:attrNameLst>
                                          <p:attrName>style.visibility</p:attrName>
                                        </p:attrNameLst>
                                      </p:cBhvr>
                                      <p:to>
                                        <p:strVal val="visible"/>
                                      </p:to>
                                    </p:set>
                                    <p:animEffect transition="in" filter="checkerboard(across)">
                                      <p:cBhvr>
                                        <p:cTn id="10" dur="500"/>
                                        <p:tgtEl>
                                          <p:spTgt spid="92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231"/>
                                        </p:tgtEl>
                                        <p:attrNameLst>
                                          <p:attrName>style.visibility</p:attrName>
                                        </p:attrNameLst>
                                      </p:cBhvr>
                                      <p:to>
                                        <p:strVal val="visible"/>
                                      </p:to>
                                    </p:set>
                                    <p:animEffect transition="in" filter="checkerboard(across)">
                                      <p:cBhvr>
                                        <p:cTn id="15" dur="5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P spid="9230" grpId="0" animBg="1"/>
      <p:bldP spid="92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5.7"/>
</p:tagLst>
</file>

<file path=ppt/tags/tag3.xml><?xml version="1.0" encoding="utf-8"?>
<p:tagLst xmlns:a="http://schemas.openxmlformats.org/drawingml/2006/main" xmlns:r="http://schemas.openxmlformats.org/officeDocument/2006/relationships" xmlns:p="http://schemas.openxmlformats.org/presentationml/2006/main">
  <p:tag name="TIMING" val="|7.8"/>
</p:tagLst>
</file>

<file path=ppt/tags/tag4.xml><?xml version="1.0" encoding="utf-8"?>
<p:tagLst xmlns:a="http://schemas.openxmlformats.org/drawingml/2006/main" xmlns:r="http://schemas.openxmlformats.org/officeDocument/2006/relationships" xmlns:p="http://schemas.openxmlformats.org/presentationml/2006/main">
  <p:tag name="TIMING" val="|5.1|3.9"/>
</p:tagLst>
</file>

<file path=ppt/tags/tag5.xml><?xml version="1.0" encoding="utf-8"?>
<p:tagLst xmlns:a="http://schemas.openxmlformats.org/drawingml/2006/main" xmlns:r="http://schemas.openxmlformats.org/officeDocument/2006/relationships" xmlns:p="http://schemas.openxmlformats.org/presentationml/2006/main">
  <p:tag name="TIMING" val="|7.3|2|2.2|1.7"/>
</p:tagLst>
</file>

<file path=ppt/tags/tag6.xml><?xml version="1.0" encoding="utf-8"?>
<p:tagLst xmlns:a="http://schemas.openxmlformats.org/drawingml/2006/main" xmlns:r="http://schemas.openxmlformats.org/officeDocument/2006/relationships" xmlns:p="http://schemas.openxmlformats.org/presentationml/2006/main">
  <p:tag name="TIMING" val="|1.9|5|10.2|4.4|11.2|8.2"/>
</p:tagLst>
</file>

<file path=ppt/tags/tag7.xml><?xml version="1.0" encoding="utf-8"?>
<p:tagLst xmlns:a="http://schemas.openxmlformats.org/drawingml/2006/main" xmlns:r="http://schemas.openxmlformats.org/officeDocument/2006/relationships" xmlns:p="http://schemas.openxmlformats.org/presentationml/2006/main">
  <p:tag name="TIMING" val="|5.5|2.5|2.5|2|1.4"/>
</p:tagLst>
</file>

<file path=ppt/tags/tag8.xml><?xml version="1.0" encoding="utf-8"?>
<p:tagLst xmlns:a="http://schemas.openxmlformats.org/drawingml/2006/main" xmlns:r="http://schemas.openxmlformats.org/officeDocument/2006/relationships" xmlns:p="http://schemas.openxmlformats.org/presentationml/2006/main">
  <p:tag name="TIMING" val="|1.4|2.2|5.2"/>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llo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2823</TotalTime>
  <Words>667</Words>
  <Application>Microsoft Office PowerPoint</Application>
  <PresentationFormat>Widescreen</PresentationFormat>
  <Paragraphs>70</Paragraphs>
  <Slides>13</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inpin heiti</vt:lpstr>
      <vt:lpstr>Calibri</vt:lpstr>
      <vt:lpstr>Times New Roman</vt:lpstr>
      <vt:lpstr>Arial</vt:lpstr>
      <vt:lpstr>VNI-Times</vt:lpstr>
      <vt:lpstr>Calibri Light</vt:lpstr>
      <vt:lpstr>4_Office Theme</vt:lpstr>
      <vt:lpstr>8_Office Theme</vt:lpstr>
      <vt:lpstr>Balloons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 ñoaïn vaên sau: Trong khu röøng roäng meânh moâng, tieáng gioù thoåi rì raøo. Ñaâu ñoù laïi nghe tieáng nöôùc chaûy roùch raùch. Nhöõng chuù quaï voã caùnh phaønh phaïch bay ñi kieám moài. Caùc chuù chim seû hoùt líu lo. Taát caû aâm thanh nhö taïo thaønh moät baûn hoøa taáu thaät vui tai.</dc:title>
  <dc:creator>Thanh Dung</dc:creator>
  <cp:lastModifiedBy>Admin</cp:lastModifiedBy>
  <cp:revision>478</cp:revision>
  <dcterms:created xsi:type="dcterms:W3CDTF">2010-02-24T10:21:40Z</dcterms:created>
  <dcterms:modified xsi:type="dcterms:W3CDTF">2022-10-12T16:09:16Z</dcterms:modified>
</cp:coreProperties>
</file>