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2"/>
  </p:notesMasterIdLst>
  <p:sldIdLst>
    <p:sldId id="293" r:id="rId2"/>
    <p:sldId id="258" r:id="rId3"/>
    <p:sldId id="294" r:id="rId4"/>
    <p:sldId id="261" r:id="rId5"/>
    <p:sldId id="281" r:id="rId6"/>
    <p:sldId id="277" r:id="rId7"/>
    <p:sldId id="285" r:id="rId8"/>
    <p:sldId id="296" r:id="rId9"/>
    <p:sldId id="291" r:id="rId10"/>
    <p:sldId id="295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699"/>
    <a:srgbClr val="FFFF00"/>
    <a:srgbClr val="339966"/>
    <a:srgbClr val="0000CC"/>
    <a:srgbClr val="6600CC"/>
    <a:srgbClr val="000066"/>
    <a:srgbClr val="CC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2" autoAdjust="0"/>
    <p:restoredTop sz="92427" autoAdjust="0"/>
  </p:normalViewPr>
  <p:slideViewPr>
    <p:cSldViewPr>
      <p:cViewPr varScale="1">
        <p:scale>
          <a:sx n="63" d="100"/>
          <a:sy n="63" d="100"/>
        </p:scale>
        <p:origin x="110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C5995513-89D4-4BCF-B2E4-A92E5DB8FA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4803C710-908B-4E06-B573-D684841FE95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5BD2FB0B-4C45-4C86-B9FD-CCAE508EE72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1" name="Rectangle 5">
            <a:extLst>
              <a:ext uri="{FF2B5EF4-FFF2-40B4-BE49-F238E27FC236}">
                <a16:creationId xmlns:a16="http://schemas.microsoft.com/office/drawing/2014/main" id="{6E1768B1-3A2A-4BB9-9486-80DC084F517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7222" name="Rectangle 6">
            <a:extLst>
              <a:ext uri="{FF2B5EF4-FFF2-40B4-BE49-F238E27FC236}">
                <a16:creationId xmlns:a16="http://schemas.microsoft.com/office/drawing/2014/main" id="{2856414E-AF25-45B3-9FC0-11D7023B01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3" name="Rectangle 7">
            <a:extLst>
              <a:ext uri="{FF2B5EF4-FFF2-40B4-BE49-F238E27FC236}">
                <a16:creationId xmlns:a16="http://schemas.microsoft.com/office/drawing/2014/main" id="{956B1A60-9184-4817-B168-A77C46290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9C3A9F16-4B43-4009-ADFC-94376119E13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1C2D60D3-3DB4-4497-8FDC-E84B2B1A9B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36A3388C-79D8-4C38-BFC0-6A2E1658F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>
              <a:latin typeface="Arial" panose="020B0604020202020204" pitchFamily="34" charset="0"/>
              <a:cs typeface="等线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FEABF1B2-44B8-465E-9354-FA32543359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1650DBDE-0607-470A-9551-55485797952A}" type="slidenum">
              <a:rPr lang="zh-CN" altLang="en-US" sz="1200">
                <a:solidFill>
                  <a:srgbClr val="000000"/>
                </a:solidFill>
                <a:latin typeface="等线" panose="02010600030101010101" pitchFamily="2" charset="-122"/>
                <a:cs typeface="等线" panose="02010600030101010101" pitchFamily="2" charset="-122"/>
              </a:rPr>
              <a:pPr/>
              <a:t>3</a:t>
            </a:fld>
            <a:endParaRPr lang="zh-CN" altLang="en-US" sz="1200">
              <a:solidFill>
                <a:srgbClr val="000000"/>
              </a:solidFill>
              <a:latin typeface="等线" panose="02010600030101010101" pitchFamily="2" charset="-122"/>
              <a:cs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259D739-842F-4167-BE4F-EC6B1941CAD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1741150" cy="6858000"/>
            <a:chOff x="0" y="0"/>
            <a:chExt cx="5547" cy="432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C2A9496D-2864-4519-B9A2-AFE1F5706A9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2" y="233"/>
              <a:ext cx="1856" cy="3626"/>
              <a:chOff x="3010" y="777"/>
              <a:chExt cx="1856" cy="3626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88E38B8E-E208-4DCF-A33F-39CB0A0A254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1CA169D2-457D-4838-8449-35317C02604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0 h 237"/>
                  <a:gd name="T4" fmla="*/ 36 w 257"/>
                  <a:gd name="T5" fmla="*/ 562 h 237"/>
                  <a:gd name="T6" fmla="*/ 64 w 257"/>
                  <a:gd name="T7" fmla="*/ 842 h 237"/>
                  <a:gd name="T8" fmla="*/ 118 w 257"/>
                  <a:gd name="T9" fmla="*/ 1105 h 237"/>
                  <a:gd name="T10" fmla="*/ 198 w 257"/>
                  <a:gd name="T11" fmla="*/ 1340 h 237"/>
                  <a:gd name="T12" fmla="*/ 295 w 257"/>
                  <a:gd name="T13" fmla="*/ 1586 h 237"/>
                  <a:gd name="T14" fmla="*/ 415 w 257"/>
                  <a:gd name="T15" fmla="*/ 1813 h 237"/>
                  <a:gd name="T16" fmla="*/ 558 w 257"/>
                  <a:gd name="T17" fmla="*/ 2003 h 237"/>
                  <a:gd name="T18" fmla="*/ 735 w 257"/>
                  <a:gd name="T19" fmla="*/ 2184 h 237"/>
                  <a:gd name="T20" fmla="*/ 942 w 257"/>
                  <a:gd name="T21" fmla="*/ 2339 h 237"/>
                  <a:gd name="T22" fmla="*/ 1164 w 257"/>
                  <a:gd name="T23" fmla="*/ 2465 h 237"/>
                  <a:gd name="T24" fmla="*/ 1437 w 257"/>
                  <a:gd name="T25" fmla="*/ 2565 h 237"/>
                  <a:gd name="T26" fmla="*/ 1733 w 257"/>
                  <a:gd name="T27" fmla="*/ 2630 h 237"/>
                  <a:gd name="T28" fmla="*/ 2064 w 257"/>
                  <a:gd name="T29" fmla="*/ 2666 h 237"/>
                  <a:gd name="T30" fmla="*/ 2413 w 257"/>
                  <a:gd name="T31" fmla="*/ 2655 h 237"/>
                  <a:gd name="T32" fmla="*/ 2819 w 257"/>
                  <a:gd name="T33" fmla="*/ 2610 h 237"/>
                  <a:gd name="T34" fmla="*/ 2457 w 257"/>
                  <a:gd name="T35" fmla="*/ 2554 h 237"/>
                  <a:gd name="T36" fmla="*/ 2137 w 257"/>
                  <a:gd name="T37" fmla="*/ 2476 h 237"/>
                  <a:gd name="T38" fmla="*/ 1866 w 257"/>
                  <a:gd name="T39" fmla="*/ 2384 h 237"/>
                  <a:gd name="T40" fmla="*/ 1624 w 257"/>
                  <a:gd name="T41" fmla="*/ 2294 h 237"/>
                  <a:gd name="T42" fmla="*/ 1402 w 257"/>
                  <a:gd name="T43" fmla="*/ 2169 h 237"/>
                  <a:gd name="T44" fmla="*/ 1229 w 257"/>
                  <a:gd name="T45" fmla="*/ 2048 h 237"/>
                  <a:gd name="T46" fmla="*/ 1066 w 257"/>
                  <a:gd name="T47" fmla="*/ 1902 h 237"/>
                  <a:gd name="T48" fmla="*/ 922 w 257"/>
                  <a:gd name="T49" fmla="*/ 1741 h 237"/>
                  <a:gd name="T50" fmla="*/ 789 w 257"/>
                  <a:gd name="T51" fmla="*/ 1586 h 237"/>
                  <a:gd name="T52" fmla="*/ 671 w 257"/>
                  <a:gd name="T53" fmla="*/ 1405 h 237"/>
                  <a:gd name="T54" fmla="*/ 573 w 257"/>
                  <a:gd name="T55" fmla="*/ 1205 h 237"/>
                  <a:gd name="T56" fmla="*/ 473 w 257"/>
                  <a:gd name="T57" fmla="*/ 988 h 237"/>
                  <a:gd name="T58" fmla="*/ 360 w 257"/>
                  <a:gd name="T59" fmla="*/ 777 h 237"/>
                  <a:gd name="T60" fmla="*/ 251 w 257"/>
                  <a:gd name="T61" fmla="*/ 527 h 237"/>
                  <a:gd name="T62" fmla="*/ 133 w 257"/>
                  <a:gd name="T63" fmla="*/ 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C6129F51-F5A3-44AE-A3FE-9E803E60C8C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50 h 110"/>
                  <a:gd name="T4" fmla="*/ 1338 w 124"/>
                  <a:gd name="T5" fmla="*/ 1240 h 110"/>
                  <a:gd name="T6" fmla="*/ 1193 w 124"/>
                  <a:gd name="T7" fmla="*/ 1220 h 110"/>
                  <a:gd name="T8" fmla="*/ 994 w 124"/>
                  <a:gd name="T9" fmla="*/ 1173 h 110"/>
                  <a:gd name="T10" fmla="*/ 760 w 124"/>
                  <a:gd name="T11" fmla="*/ 1148 h 110"/>
                  <a:gd name="T12" fmla="*/ 505 w 124"/>
                  <a:gd name="T13" fmla="*/ 1127 h 110"/>
                  <a:gd name="T14" fmla="*/ 279 w 124"/>
                  <a:gd name="T15" fmla="*/ 1139 h 110"/>
                  <a:gd name="T16" fmla="*/ 101 w 124"/>
                  <a:gd name="T17" fmla="*/ 1184 h 110"/>
                  <a:gd name="T18" fmla="*/ 0 w 124"/>
                  <a:gd name="T19" fmla="*/ 1277 h 110"/>
                  <a:gd name="T20" fmla="*/ 45 w 124"/>
                  <a:gd name="T21" fmla="*/ 1139 h 110"/>
                  <a:gd name="T22" fmla="*/ 89 w 124"/>
                  <a:gd name="T23" fmla="*/ 1030 h 110"/>
                  <a:gd name="T24" fmla="*/ 179 w 124"/>
                  <a:gd name="T25" fmla="*/ 953 h 110"/>
                  <a:gd name="T26" fmla="*/ 279 w 124"/>
                  <a:gd name="T27" fmla="*/ 881 h 110"/>
                  <a:gd name="T28" fmla="*/ 400 w 124"/>
                  <a:gd name="T29" fmla="*/ 835 h 110"/>
                  <a:gd name="T30" fmla="*/ 525 w 124"/>
                  <a:gd name="T31" fmla="*/ 824 h 110"/>
                  <a:gd name="T32" fmla="*/ 659 w 124"/>
                  <a:gd name="T33" fmla="*/ 824 h 110"/>
                  <a:gd name="T34" fmla="*/ 804 w 124"/>
                  <a:gd name="T35" fmla="*/ 860 h 110"/>
                  <a:gd name="T36" fmla="*/ 813 w 124"/>
                  <a:gd name="T37" fmla="*/ 824 h 110"/>
                  <a:gd name="T38" fmla="*/ 777 w 124"/>
                  <a:gd name="T39" fmla="*/ 650 h 110"/>
                  <a:gd name="T40" fmla="*/ 748 w 124"/>
                  <a:gd name="T41" fmla="*/ 441 h 110"/>
                  <a:gd name="T42" fmla="*/ 724 w 124"/>
                  <a:gd name="T43" fmla="*/ 349 h 110"/>
                  <a:gd name="T44" fmla="*/ 704 w 124"/>
                  <a:gd name="T45" fmla="*/ 349 h 110"/>
                  <a:gd name="T46" fmla="*/ 679 w 124"/>
                  <a:gd name="T47" fmla="*/ 337 h 110"/>
                  <a:gd name="T48" fmla="*/ 659 w 124"/>
                  <a:gd name="T49" fmla="*/ 303 h 110"/>
                  <a:gd name="T50" fmla="*/ 634 w 124"/>
                  <a:gd name="T51" fmla="*/ 267 h 110"/>
                  <a:gd name="T52" fmla="*/ 634 w 124"/>
                  <a:gd name="T53" fmla="*/ 220 h 110"/>
                  <a:gd name="T54" fmla="*/ 659 w 124"/>
                  <a:gd name="T55" fmla="*/ 163 h 110"/>
                  <a:gd name="T56" fmla="*/ 733 w 124"/>
                  <a:gd name="T57" fmla="*/ 93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BAFAB61B-B7A0-4603-8AE8-47F83B020BC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7" y="975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1F38B8F6-3EA9-4568-8FAA-FC66095028E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6 h 94"/>
                  <a:gd name="T4" fmla="*/ 170 w 46"/>
                  <a:gd name="T5" fmla="*/ 683 h 94"/>
                  <a:gd name="T6" fmla="*/ 125 w 46"/>
                  <a:gd name="T7" fmla="*/ 869 h 94"/>
                  <a:gd name="T8" fmla="*/ 0 w 46"/>
                  <a:gd name="T9" fmla="*/ 1034 h 94"/>
                  <a:gd name="T10" fmla="*/ 134 w 46"/>
                  <a:gd name="T11" fmla="*/ 969 h 94"/>
                  <a:gd name="T12" fmla="*/ 260 w 46"/>
                  <a:gd name="T13" fmla="*/ 880 h 94"/>
                  <a:gd name="T14" fmla="*/ 361 w 46"/>
                  <a:gd name="T15" fmla="*/ 756 h 94"/>
                  <a:gd name="T16" fmla="*/ 452 w 46"/>
                  <a:gd name="T17" fmla="*/ 627 h 94"/>
                  <a:gd name="T18" fmla="*/ 506 w 46"/>
                  <a:gd name="T19" fmla="*/ 485 h 94"/>
                  <a:gd name="T20" fmla="*/ 517 w 46"/>
                  <a:gd name="T21" fmla="*/ 331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057EFAE6-10FC-4658-BB97-8E276009C71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11 h 40"/>
                  <a:gd name="T4" fmla="*/ 64 w 54"/>
                  <a:gd name="T5" fmla="*/ 36 h 40"/>
                  <a:gd name="T6" fmla="*/ 142 w 54"/>
                  <a:gd name="T7" fmla="*/ 92 h 40"/>
                  <a:gd name="T8" fmla="*/ 231 w 54"/>
                  <a:gd name="T9" fmla="*/ 137 h 40"/>
                  <a:gd name="T10" fmla="*/ 316 w 54"/>
                  <a:gd name="T11" fmla="*/ 173 h 40"/>
                  <a:gd name="T12" fmla="*/ 416 w 54"/>
                  <a:gd name="T13" fmla="*/ 194 h 40"/>
                  <a:gd name="T14" fmla="*/ 504 w 54"/>
                  <a:gd name="T15" fmla="*/ 207 h 40"/>
                  <a:gd name="T16" fmla="*/ 593 w 54"/>
                  <a:gd name="T17" fmla="*/ 182 h 40"/>
                  <a:gd name="T18" fmla="*/ 582 w 54"/>
                  <a:gd name="T19" fmla="*/ 284 h 40"/>
                  <a:gd name="T20" fmla="*/ 549 w 54"/>
                  <a:gd name="T21" fmla="*/ 376 h 40"/>
                  <a:gd name="T22" fmla="*/ 484 w 54"/>
                  <a:gd name="T23" fmla="*/ 437 h 40"/>
                  <a:gd name="T24" fmla="*/ 404 w 54"/>
                  <a:gd name="T25" fmla="*/ 457 h 40"/>
                  <a:gd name="T26" fmla="*/ 307 w 54"/>
                  <a:gd name="T27" fmla="*/ 446 h 40"/>
                  <a:gd name="T28" fmla="*/ 207 w 54"/>
                  <a:gd name="T29" fmla="*/ 365 h 40"/>
                  <a:gd name="T30" fmla="*/ 109 w 54"/>
                  <a:gd name="T31" fmla="*/ 22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E4135C60-0537-405C-A0BA-AEC8E4C42D1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D3456119-C036-4DD9-A614-F27D877653C4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8BC8A77F-7471-44E3-BDD1-050C4B28B9C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CC23B486-3D6D-448A-AACF-8273F251A7F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276CBDEC-5B80-49A1-815F-F8BC35D5E9DE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FCD8880C-0EB6-4050-A5D0-0E0258D45526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8 h 77"/>
                <a:gd name="T6" fmla="*/ 243 w 29"/>
                <a:gd name="T7" fmla="*/ 406 h 77"/>
                <a:gd name="T8" fmla="*/ 108 w 29"/>
                <a:gd name="T9" fmla="*/ 861 h 77"/>
                <a:gd name="T10" fmla="*/ 27 w 29"/>
                <a:gd name="T11" fmla="*/ 1356 h 77"/>
                <a:gd name="T12" fmla="*/ 0 w 29"/>
                <a:gd name="T13" fmla="*/ 1989 h 77"/>
                <a:gd name="T14" fmla="*/ 81 w 29"/>
                <a:gd name="T15" fmla="*/ 2712 h 77"/>
                <a:gd name="T16" fmla="*/ 297 w 29"/>
                <a:gd name="T17" fmla="*/ 3469 h 77"/>
                <a:gd name="T18" fmla="*/ 405 w 29"/>
                <a:gd name="T19" fmla="*/ 2395 h 77"/>
                <a:gd name="T20" fmla="*/ 513 w 29"/>
                <a:gd name="T21" fmla="*/ 1672 h 77"/>
                <a:gd name="T22" fmla="*/ 621 w 29"/>
                <a:gd name="T23" fmla="*/ 989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7255DB16-5060-4C2E-ADDD-04C4F1B2644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id="{4FDC3618-2999-4491-9F35-88DADC8EF40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C08C8BF8-181D-4489-A1FB-379ADE631E5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D9B43C93-EA77-47E5-8C89-A537BECE0E7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FB7CE338-B068-41B1-BB30-CFB718495A7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95EAEC2D-0952-4733-98A6-6A6DC74ACB5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62789EB5-2F13-4AEE-B45C-B523D7E0FF7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9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164B8958-3094-4276-8AF4-BA4683BEA5C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6C9E5D8A-6F4E-471D-963E-D32694E1C69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BCD23DE2-BCB2-452C-8E47-0CC1D07572C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77" y="3308"/>
              <a:ext cx="500" cy="500"/>
              <a:chOff x="1727" y="867"/>
              <a:chExt cx="129" cy="156"/>
            </a:xfrm>
          </p:grpSpPr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F85E15BE-331E-47AD-A333-BEA9B31001A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4E18A53D-B149-4F68-885B-419EEA3C82C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918E654E-5DB8-470F-921D-94D32FCD717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9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id="{1E78EC55-310E-4ABA-B655-AE9F93E4B79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404" y="270"/>
              <a:ext cx="708" cy="891"/>
              <a:chOff x="1727" y="866"/>
              <a:chExt cx="129" cy="157"/>
            </a:xfrm>
          </p:grpSpPr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DBC84038-AF7B-49AE-9033-D5FFE051996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72BE3A05-9789-4323-BDB0-59D133BE9CE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4E9318DA-C93F-4124-A75E-5471B585CE7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id="{527B2B57-0EEC-41F0-99C6-78FB31D2EF7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16" y="2392"/>
              <a:ext cx="708" cy="891"/>
              <a:chOff x="1727" y="866"/>
              <a:chExt cx="129" cy="157"/>
            </a:xfrm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7CE6BA5F-1217-45BF-BEBD-91A4AE2BB34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0E6A51AB-05AC-4B51-80C8-F3C909E027C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2AD5FA96-DB35-4DD9-B976-511B4A03698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DE28D334-6EA0-4D9E-99DE-938B8F68754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59BD98D0-36E5-4BB1-8B2C-6D4E0D3C37F9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5 h 237"/>
                <a:gd name="T4" fmla="*/ 56 w 257"/>
                <a:gd name="T5" fmla="*/ 783 h 237"/>
                <a:gd name="T6" fmla="*/ 111 w 257"/>
                <a:gd name="T7" fmla="*/ 1176 h 237"/>
                <a:gd name="T8" fmla="*/ 204 w 257"/>
                <a:gd name="T9" fmla="*/ 1534 h 237"/>
                <a:gd name="T10" fmla="*/ 337 w 257"/>
                <a:gd name="T11" fmla="*/ 1867 h 237"/>
                <a:gd name="T12" fmla="*/ 506 w 257"/>
                <a:gd name="T13" fmla="*/ 2209 h 237"/>
                <a:gd name="T14" fmla="*/ 710 w 257"/>
                <a:gd name="T15" fmla="*/ 2522 h 237"/>
                <a:gd name="T16" fmla="*/ 949 w 257"/>
                <a:gd name="T17" fmla="*/ 2785 h 237"/>
                <a:gd name="T18" fmla="*/ 1251 w 257"/>
                <a:gd name="T19" fmla="*/ 3038 h 237"/>
                <a:gd name="T20" fmla="*/ 1600 w 257"/>
                <a:gd name="T21" fmla="*/ 3255 h 237"/>
                <a:gd name="T22" fmla="*/ 1974 w 257"/>
                <a:gd name="T23" fmla="*/ 3430 h 237"/>
                <a:gd name="T24" fmla="*/ 2435 w 257"/>
                <a:gd name="T25" fmla="*/ 3568 h 237"/>
                <a:gd name="T26" fmla="*/ 2941 w 257"/>
                <a:gd name="T27" fmla="*/ 3663 h 237"/>
                <a:gd name="T28" fmla="*/ 3498 w 257"/>
                <a:gd name="T29" fmla="*/ 3713 h 237"/>
                <a:gd name="T30" fmla="*/ 4094 w 257"/>
                <a:gd name="T31" fmla="*/ 3693 h 237"/>
                <a:gd name="T32" fmla="*/ 4783 w 257"/>
                <a:gd name="T33" fmla="*/ 3631 h 237"/>
                <a:gd name="T34" fmla="*/ 4171 w 257"/>
                <a:gd name="T35" fmla="*/ 3555 h 237"/>
                <a:gd name="T36" fmla="*/ 3630 w 257"/>
                <a:gd name="T37" fmla="*/ 3443 h 237"/>
                <a:gd name="T38" fmla="*/ 3159 w 257"/>
                <a:gd name="T39" fmla="*/ 3318 h 237"/>
                <a:gd name="T40" fmla="*/ 2753 w 257"/>
                <a:gd name="T41" fmla="*/ 3193 h 237"/>
                <a:gd name="T42" fmla="*/ 2380 w 257"/>
                <a:gd name="T43" fmla="*/ 3025 h 237"/>
                <a:gd name="T44" fmla="*/ 2085 w 257"/>
                <a:gd name="T45" fmla="*/ 2847 h 237"/>
                <a:gd name="T46" fmla="*/ 1805 w 257"/>
                <a:gd name="T47" fmla="*/ 2647 h 237"/>
                <a:gd name="T48" fmla="*/ 1566 w 257"/>
                <a:gd name="T49" fmla="*/ 2430 h 237"/>
                <a:gd name="T50" fmla="*/ 1341 w 257"/>
                <a:gd name="T51" fmla="*/ 2209 h 237"/>
                <a:gd name="T52" fmla="*/ 1137 w 257"/>
                <a:gd name="T53" fmla="*/ 1959 h 237"/>
                <a:gd name="T54" fmla="*/ 970 w 257"/>
                <a:gd name="T55" fmla="*/ 1679 h 237"/>
                <a:gd name="T56" fmla="*/ 800 w 257"/>
                <a:gd name="T57" fmla="*/ 1376 h 237"/>
                <a:gd name="T58" fmla="*/ 612 w 257"/>
                <a:gd name="T59" fmla="*/ 1083 h 237"/>
                <a:gd name="T60" fmla="*/ 429 w 257"/>
                <a:gd name="T61" fmla="*/ 738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EA1B4248-5D62-4487-840C-254F769AEE84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44 h 110"/>
                <a:gd name="T4" fmla="*/ 2259 w 124"/>
                <a:gd name="T5" fmla="*/ 1724 h 110"/>
                <a:gd name="T6" fmla="*/ 2017 w 124"/>
                <a:gd name="T7" fmla="*/ 1693 h 110"/>
                <a:gd name="T8" fmla="*/ 1679 w 124"/>
                <a:gd name="T9" fmla="*/ 1628 h 110"/>
                <a:gd name="T10" fmla="*/ 1283 w 124"/>
                <a:gd name="T11" fmla="*/ 1597 h 110"/>
                <a:gd name="T12" fmla="*/ 849 w 124"/>
                <a:gd name="T13" fmla="*/ 1564 h 110"/>
                <a:gd name="T14" fmla="*/ 474 w 124"/>
                <a:gd name="T15" fmla="*/ 1585 h 110"/>
                <a:gd name="T16" fmla="*/ 170 w 124"/>
                <a:gd name="T17" fmla="*/ 1648 h 110"/>
                <a:gd name="T18" fmla="*/ 0 w 124"/>
                <a:gd name="T19" fmla="*/ 1777 h 110"/>
                <a:gd name="T20" fmla="*/ 77 w 124"/>
                <a:gd name="T21" fmla="*/ 1585 h 110"/>
                <a:gd name="T22" fmla="*/ 149 w 124"/>
                <a:gd name="T23" fmla="*/ 1438 h 110"/>
                <a:gd name="T24" fmla="*/ 303 w 124"/>
                <a:gd name="T25" fmla="*/ 1322 h 110"/>
                <a:gd name="T26" fmla="*/ 474 w 124"/>
                <a:gd name="T27" fmla="*/ 1226 h 110"/>
                <a:gd name="T28" fmla="*/ 679 w 124"/>
                <a:gd name="T29" fmla="*/ 1163 h 110"/>
                <a:gd name="T30" fmla="*/ 886 w 124"/>
                <a:gd name="T31" fmla="*/ 1142 h 110"/>
                <a:gd name="T32" fmla="*/ 1112 w 124"/>
                <a:gd name="T33" fmla="*/ 1142 h 110"/>
                <a:gd name="T34" fmla="*/ 1360 w 124"/>
                <a:gd name="T35" fmla="*/ 1195 h 110"/>
                <a:gd name="T36" fmla="*/ 1373 w 124"/>
                <a:gd name="T37" fmla="*/ 1142 h 110"/>
                <a:gd name="T38" fmla="*/ 1317 w 124"/>
                <a:gd name="T39" fmla="*/ 907 h 110"/>
                <a:gd name="T40" fmla="*/ 1261 w 124"/>
                <a:gd name="T41" fmla="*/ 614 h 110"/>
                <a:gd name="T42" fmla="*/ 1224 w 124"/>
                <a:gd name="T43" fmla="*/ 485 h 110"/>
                <a:gd name="T44" fmla="*/ 1190 w 124"/>
                <a:gd name="T45" fmla="*/ 485 h 110"/>
                <a:gd name="T46" fmla="*/ 1147 w 124"/>
                <a:gd name="T47" fmla="*/ 465 h 110"/>
                <a:gd name="T48" fmla="*/ 1112 w 124"/>
                <a:gd name="T49" fmla="*/ 422 h 110"/>
                <a:gd name="T50" fmla="*/ 1078 w 124"/>
                <a:gd name="T51" fmla="*/ 372 h 110"/>
                <a:gd name="T52" fmla="*/ 1078 w 124"/>
                <a:gd name="T53" fmla="*/ 306 h 110"/>
                <a:gd name="T54" fmla="*/ 1112 w 124"/>
                <a:gd name="T55" fmla="*/ 222 h 110"/>
                <a:gd name="T56" fmla="*/ 1245 w 124"/>
                <a:gd name="T57" fmla="*/ 129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85720501-85FD-4DC8-AE2A-7425D2FA832B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66428C93-F5F0-40A9-802E-6AC109F7565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4A39744A-8168-4FEB-84BC-DF1EA2CD73E7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A97E46F3-9BFA-4448-9264-CE28A7CD37F6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262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262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BA113199-049C-43F6-83F6-0C20C8EF64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83EB4CF7-4F0A-4E4C-9457-E44678C074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8F449C5F-1F7F-4D91-A2D9-D6A507A663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9774E-4773-46E4-A22B-D2A42DFC06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10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8AAD6CBD-A5F8-4899-A518-78541307AE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5DAB9E3C-9959-44F4-A345-7718B3EDC2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FE0ED4C8-1F49-497C-A4CF-48CD70043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70CC4-4AC7-4788-9E02-0C4A6DA9F6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16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3C771BA8-88A8-4C7C-B121-A71C7EDB11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39C0D25F-313D-4D4B-99D6-BCC3E01242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80BB8121-1076-4B67-8B51-4AC19E42D9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B62E4-EC91-4CDF-9806-54B846A392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484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3E3FF344-175C-4B37-9D3D-599C61F0BC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E58E8BFB-1258-41C5-8F1E-E09F0DC92F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32BED969-44D9-45FC-B621-C3C6C2F342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3690B-132F-4EC8-AA55-52495DF848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174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4561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A64D5009-A336-4C8E-B54B-BC031FC103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B3383AF2-08A3-4F01-8515-80977C26B8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6DB6E8A3-6890-49AB-B95A-84A04C202D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921B3-CC65-441C-9C43-2123FF913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39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1B746EB6-A2CB-4561-BC94-8154B823CB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F188FAAC-396B-49C2-BB9C-744C9926D5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B5754480-4847-4E0C-B240-2D1A79B639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78AF4-CE21-4A59-A326-E5B19B4640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28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7F483161-30AD-4EA7-84DE-61C4CE7311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292F533A-7C51-4DF5-B96A-00E6485742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6E9A972B-D4A4-4EE5-B922-29F044B6D8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42C1D-9AC5-4EEB-987C-EC8027F64B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67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943AEE9F-88C3-4A4B-BBF0-E94B12291E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146495D3-98A9-4293-B6C0-1F4C2BD745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550854CF-C5C6-4B09-81AF-49A556D540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F8C74-4789-4AF8-85A2-621E0AE45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16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71374D80-452C-41D4-B03F-89EA0E944C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F1C44C32-77EA-4282-8886-13AF4557CA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3A7DA9E1-3B95-4D72-9125-A698400E89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0CB2C-3BFF-49F6-9590-7573BE5C35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26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B4D097E1-F8D8-4DFF-9644-ED651D2501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90657A4F-FF74-401A-B217-5E1DB92AD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A9E7E0C8-5834-4AA2-810B-0CC1321FF1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3C342-CC4C-4822-B5D6-BC35247A0E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42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0BB241F8-779A-43F3-AEE9-BDA58E9FD2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CF735DC4-2AC4-4AE0-8D22-82E40C92B9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5D5AF162-E0D4-4482-8CF5-9B6AC1C3E1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C4E81-A048-4057-B58B-ACF9DC31D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29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C15D26AD-3361-47C3-B770-09A0B48AC9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DFBD9DA3-89FB-4B40-8B05-66F9B7115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A45D0688-81C4-44A8-B002-1612787EDC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60B7F-28E4-48AE-9B89-63A662DE5A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27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CDB646F6-8C41-48B5-A657-8ED2F5B028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C983AA37-E3A0-4464-A477-77B7C5D7C1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38BBD24B-5BC6-46FB-AC37-8EF608274D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71F9D-729E-4999-A6F0-AB7A2146E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87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4DC83C8A-0BE4-41CD-88A5-D19C2CAE3259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0"/>
            <a:ext cx="3778251" cy="6856413"/>
            <a:chOff x="-5" y="0"/>
            <a:chExt cx="1785" cy="4319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770D2885-BC0D-454F-8347-A7883B46914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81C7D840-1DFC-4C51-BA3F-1FCECE2C628B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>
                <a:extLst>
                  <a:ext uri="{FF2B5EF4-FFF2-40B4-BE49-F238E27FC236}">
                    <a16:creationId xmlns:a16="http://schemas.microsoft.com/office/drawing/2014/main" id="{08307F08-A775-46A1-A22E-D08425B8A1E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6">
                <a:extLst>
                  <a:ext uri="{FF2B5EF4-FFF2-40B4-BE49-F238E27FC236}">
                    <a16:creationId xmlns:a16="http://schemas.microsoft.com/office/drawing/2014/main" id="{13A06A45-B366-43F5-A23E-F649F62D380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7">
                <a:extLst>
                  <a:ext uri="{FF2B5EF4-FFF2-40B4-BE49-F238E27FC236}">
                    <a16:creationId xmlns:a16="http://schemas.microsoft.com/office/drawing/2014/main" id="{4099A3EC-44BC-44FC-9AF1-0E663E5BBA7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Freeform 8">
              <a:extLst>
                <a:ext uri="{FF2B5EF4-FFF2-40B4-BE49-F238E27FC236}">
                  <a16:creationId xmlns:a16="http://schemas.microsoft.com/office/drawing/2014/main" id="{5A96DF82-4DD3-40B3-9251-5C9CCB47AAF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" name="Group 9">
              <a:extLst>
                <a:ext uri="{FF2B5EF4-FFF2-40B4-BE49-F238E27FC236}">
                  <a16:creationId xmlns:a16="http://schemas.microsoft.com/office/drawing/2014/main" id="{1AA91F1F-A0A8-433C-9D0B-D17E12BBC566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>
                <a:extLst>
                  <a:ext uri="{FF2B5EF4-FFF2-40B4-BE49-F238E27FC236}">
                    <a16:creationId xmlns:a16="http://schemas.microsoft.com/office/drawing/2014/main" id="{2C0E133D-BE8B-4409-A86B-56205A54D3D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11">
                <a:extLst>
                  <a:ext uri="{FF2B5EF4-FFF2-40B4-BE49-F238E27FC236}">
                    <a16:creationId xmlns:a16="http://schemas.microsoft.com/office/drawing/2014/main" id="{C8BF1010-E2F5-481F-A89F-2F97D2180E8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12">
                <a:extLst>
                  <a:ext uri="{FF2B5EF4-FFF2-40B4-BE49-F238E27FC236}">
                    <a16:creationId xmlns:a16="http://schemas.microsoft.com/office/drawing/2014/main" id="{50AFC801-6CED-41CD-97C4-44253E00F0D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3">
                <a:extLst>
                  <a:ext uri="{FF2B5EF4-FFF2-40B4-BE49-F238E27FC236}">
                    <a16:creationId xmlns:a16="http://schemas.microsoft.com/office/drawing/2014/main" id="{F7222330-611F-408B-A5F6-FE889EB67E2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4">
                <a:extLst>
                  <a:ext uri="{FF2B5EF4-FFF2-40B4-BE49-F238E27FC236}">
                    <a16:creationId xmlns:a16="http://schemas.microsoft.com/office/drawing/2014/main" id="{615B69BF-26C4-4A14-B847-29DC4EBD0CC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7" name="Group 15">
                <a:extLst>
                  <a:ext uri="{FF2B5EF4-FFF2-40B4-BE49-F238E27FC236}">
                    <a16:creationId xmlns:a16="http://schemas.microsoft.com/office/drawing/2014/main" id="{DBF83FA4-78A5-4EE1-BFAA-A6C0D81BCFD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>
                  <a:extLst>
                    <a:ext uri="{FF2B5EF4-FFF2-40B4-BE49-F238E27FC236}">
                      <a16:creationId xmlns:a16="http://schemas.microsoft.com/office/drawing/2014/main" id="{482CA48B-C7FE-4B10-B6BE-19249FF3C0A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17">
                  <a:extLst>
                    <a:ext uri="{FF2B5EF4-FFF2-40B4-BE49-F238E27FC236}">
                      <a16:creationId xmlns:a16="http://schemas.microsoft.com/office/drawing/2014/main" id="{7F09A082-D7A7-47FC-A9B1-6EEB735AC787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18">
                  <a:extLst>
                    <a:ext uri="{FF2B5EF4-FFF2-40B4-BE49-F238E27FC236}">
                      <a16:creationId xmlns:a16="http://schemas.microsoft.com/office/drawing/2014/main" id="{091C81A9-574F-4DB5-85AA-DBFD714BD02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>
                    <a:gd name="T0" fmla="*/ 28 w 87"/>
                    <a:gd name="T1" fmla="*/ 7 h 40"/>
                    <a:gd name="T2" fmla="*/ 26 w 87"/>
                    <a:gd name="T3" fmla="*/ 5 h 40"/>
                    <a:gd name="T4" fmla="*/ 22 w 87"/>
                    <a:gd name="T5" fmla="*/ 3 h 40"/>
                    <a:gd name="T6" fmla="*/ 19 w 87"/>
                    <a:gd name="T7" fmla="*/ 2 h 40"/>
                    <a:gd name="T8" fmla="*/ 15 w 87"/>
                    <a:gd name="T9" fmla="*/ 1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3 h 40"/>
                    <a:gd name="T22" fmla="*/ 7 w 87"/>
                    <a:gd name="T23" fmla="*/ 4 h 40"/>
                    <a:gd name="T24" fmla="*/ 11 w 87"/>
                    <a:gd name="T25" fmla="*/ 5 h 40"/>
                    <a:gd name="T26" fmla="*/ 14 w 87"/>
                    <a:gd name="T27" fmla="*/ 7 h 40"/>
                    <a:gd name="T28" fmla="*/ 17 w 87"/>
                    <a:gd name="T29" fmla="*/ 8 h 40"/>
                    <a:gd name="T30" fmla="*/ 21 w 87"/>
                    <a:gd name="T31" fmla="*/ 10 h 40"/>
                    <a:gd name="T32" fmla="*/ 24 w 87"/>
                    <a:gd name="T33" fmla="*/ 12 h 40"/>
                    <a:gd name="T34" fmla="*/ 28 w 87"/>
                    <a:gd name="T35" fmla="*/ 7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6" name="Group 19">
              <a:extLst>
                <a:ext uri="{FF2B5EF4-FFF2-40B4-BE49-F238E27FC236}">
                  <a16:creationId xmlns:a16="http://schemas.microsoft.com/office/drawing/2014/main" id="{FDFFBB01-CBDF-4E83-81DB-6B6B419FE95E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>
                <a:extLst>
                  <a:ext uri="{FF2B5EF4-FFF2-40B4-BE49-F238E27FC236}">
                    <a16:creationId xmlns:a16="http://schemas.microsoft.com/office/drawing/2014/main" id="{B5014779-66B6-43A5-A0F9-D0DA0861A6B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1">
                <a:extLst>
                  <a:ext uri="{FF2B5EF4-FFF2-40B4-BE49-F238E27FC236}">
                    <a16:creationId xmlns:a16="http://schemas.microsoft.com/office/drawing/2014/main" id="{5F754CFB-3DD7-4023-9236-B60B0F05B3A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22">
                <a:extLst>
                  <a:ext uri="{FF2B5EF4-FFF2-40B4-BE49-F238E27FC236}">
                    <a16:creationId xmlns:a16="http://schemas.microsoft.com/office/drawing/2014/main" id="{285BCE3A-E4E7-4023-9E2B-CC936AB53B6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23">
              <a:extLst>
                <a:ext uri="{FF2B5EF4-FFF2-40B4-BE49-F238E27FC236}">
                  <a16:creationId xmlns:a16="http://schemas.microsoft.com/office/drawing/2014/main" id="{E608DFB5-AC28-4CDF-8EBF-9FF3A9D0F06C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>
                <a:extLst>
                  <a:ext uri="{FF2B5EF4-FFF2-40B4-BE49-F238E27FC236}">
                    <a16:creationId xmlns:a16="http://schemas.microsoft.com/office/drawing/2014/main" id="{282707B5-B419-4807-9D9A-9B773B32DEC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>
                <a:extLst>
                  <a:ext uri="{FF2B5EF4-FFF2-40B4-BE49-F238E27FC236}">
                    <a16:creationId xmlns:a16="http://schemas.microsoft.com/office/drawing/2014/main" id="{ABF3D6C3-8617-446F-8391-19BDDA29FE9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6">
                <a:extLst>
                  <a:ext uri="{FF2B5EF4-FFF2-40B4-BE49-F238E27FC236}">
                    <a16:creationId xmlns:a16="http://schemas.microsoft.com/office/drawing/2014/main" id="{022C62BD-D099-4C9E-8DBD-9F0DE3641A8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" name="Group 27">
              <a:extLst>
                <a:ext uri="{FF2B5EF4-FFF2-40B4-BE49-F238E27FC236}">
                  <a16:creationId xmlns:a16="http://schemas.microsoft.com/office/drawing/2014/main" id="{451542C9-BD81-4211-96C2-22EEDDA0A1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>
                <a:extLst>
                  <a:ext uri="{FF2B5EF4-FFF2-40B4-BE49-F238E27FC236}">
                    <a16:creationId xmlns:a16="http://schemas.microsoft.com/office/drawing/2014/main" id="{FBF794DE-6D1E-48B9-9675-D6BCE54EF6A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9">
                <a:extLst>
                  <a:ext uri="{FF2B5EF4-FFF2-40B4-BE49-F238E27FC236}">
                    <a16:creationId xmlns:a16="http://schemas.microsoft.com/office/drawing/2014/main" id="{FB510B2A-4FF7-4FBE-82A1-E56B98382FB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0">
                <a:extLst>
                  <a:ext uri="{FF2B5EF4-FFF2-40B4-BE49-F238E27FC236}">
                    <a16:creationId xmlns:a16="http://schemas.microsoft.com/office/drawing/2014/main" id="{CECB6810-C91F-43A0-8385-D53AE0A1768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9" name="Freeform 31">
              <a:extLst>
                <a:ext uri="{FF2B5EF4-FFF2-40B4-BE49-F238E27FC236}">
                  <a16:creationId xmlns:a16="http://schemas.microsoft.com/office/drawing/2014/main" id="{B53C250C-6D13-41F1-A0A9-6C2768E5EEB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2">
              <a:extLst>
                <a:ext uri="{FF2B5EF4-FFF2-40B4-BE49-F238E27FC236}">
                  <a16:creationId xmlns:a16="http://schemas.microsoft.com/office/drawing/2014/main" id="{EF86FA5E-104F-4CDC-B7D1-F83A1941A572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3">
              <a:extLst>
                <a:ext uri="{FF2B5EF4-FFF2-40B4-BE49-F238E27FC236}">
                  <a16:creationId xmlns:a16="http://schemas.microsoft.com/office/drawing/2014/main" id="{2951B77F-C943-4846-8335-44110C58A40D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id="{847BF208-D58F-4575-8E85-9E877DEB40A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id="{87CBAE5E-9D74-424B-9899-306B6BDC94B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6">
              <a:extLst>
                <a:ext uri="{FF2B5EF4-FFF2-40B4-BE49-F238E27FC236}">
                  <a16:creationId xmlns:a16="http://schemas.microsoft.com/office/drawing/2014/main" id="{993E016B-FDCC-4B7D-97AB-5BC5AADE0ED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7">
              <a:extLst>
                <a:ext uri="{FF2B5EF4-FFF2-40B4-BE49-F238E27FC236}">
                  <a16:creationId xmlns:a16="http://schemas.microsoft.com/office/drawing/2014/main" id="{DF68A30D-A791-491A-BA8D-77AE79E64C3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8">
              <a:extLst>
                <a:ext uri="{FF2B5EF4-FFF2-40B4-BE49-F238E27FC236}">
                  <a16:creationId xmlns:a16="http://schemas.microsoft.com/office/drawing/2014/main" id="{D015C8C2-CD47-4388-939D-73E778659CEC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9">
              <a:extLst>
                <a:ext uri="{FF2B5EF4-FFF2-40B4-BE49-F238E27FC236}">
                  <a16:creationId xmlns:a16="http://schemas.microsoft.com/office/drawing/2014/main" id="{71546852-0140-499B-9783-918079FC0E1F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40">
              <a:extLst>
                <a:ext uri="{FF2B5EF4-FFF2-40B4-BE49-F238E27FC236}">
                  <a16:creationId xmlns:a16="http://schemas.microsoft.com/office/drawing/2014/main" id="{0497EFA7-DAA1-4193-813C-217945902959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41">
              <a:extLst>
                <a:ext uri="{FF2B5EF4-FFF2-40B4-BE49-F238E27FC236}">
                  <a16:creationId xmlns:a16="http://schemas.microsoft.com/office/drawing/2014/main" id="{3F23DC32-9F47-4293-915C-42FFBE841C08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42">
              <a:extLst>
                <a:ext uri="{FF2B5EF4-FFF2-40B4-BE49-F238E27FC236}">
                  <a16:creationId xmlns:a16="http://schemas.microsoft.com/office/drawing/2014/main" id="{4B5A73A8-92DB-4B87-AAD6-A85E85090AD8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43">
              <a:extLst>
                <a:ext uri="{FF2B5EF4-FFF2-40B4-BE49-F238E27FC236}">
                  <a16:creationId xmlns:a16="http://schemas.microsoft.com/office/drawing/2014/main" id="{DCE99C69-4670-4023-9641-2F65DEF5D88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44">
              <a:extLst>
                <a:ext uri="{FF2B5EF4-FFF2-40B4-BE49-F238E27FC236}">
                  <a16:creationId xmlns:a16="http://schemas.microsoft.com/office/drawing/2014/main" id="{2ADE130D-AB57-4B06-95C0-9239C21F3D63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1597" name="Rectangle 45">
            <a:extLst>
              <a:ext uri="{FF2B5EF4-FFF2-40B4-BE49-F238E27FC236}">
                <a16:creationId xmlns:a16="http://schemas.microsoft.com/office/drawing/2014/main" id="{BCCB902C-7B8B-424E-B9C6-78CAD7E8B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03188"/>
            <a:ext cx="109918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6">
            <a:extLst>
              <a:ext uri="{FF2B5EF4-FFF2-40B4-BE49-F238E27FC236}">
                <a16:creationId xmlns:a16="http://schemas.microsoft.com/office/drawing/2014/main" id="{B72C6ACA-CB72-4A7B-BB37-9D13D40D0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1599" name="Rectangle 47">
            <a:extLst>
              <a:ext uri="{FF2B5EF4-FFF2-40B4-BE49-F238E27FC236}">
                <a16:creationId xmlns:a16="http://schemas.microsoft.com/office/drawing/2014/main" id="{06BA6B3B-41E6-44AF-AA0C-A98669407C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600" name="Rectangle 48">
            <a:extLst>
              <a:ext uri="{FF2B5EF4-FFF2-40B4-BE49-F238E27FC236}">
                <a16:creationId xmlns:a16="http://schemas.microsoft.com/office/drawing/2014/main" id="{5963E8F2-71E1-470E-AB41-EF60FCDC9A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601" name="Rectangle 49">
            <a:extLst>
              <a:ext uri="{FF2B5EF4-FFF2-40B4-BE49-F238E27FC236}">
                <a16:creationId xmlns:a16="http://schemas.microsoft.com/office/drawing/2014/main" id="{7475FCD7-A643-438A-B7C4-23EBF56725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Verdana" panose="020B0604030504040204" pitchFamily="34" charset="0"/>
              </a:defRPr>
            </a:lvl1pPr>
          </a:lstStyle>
          <a:p>
            <a:fld id="{941236C4-D892-4E64-A007-979C7B4355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975017-D92B-4BE3-885E-C59F848E0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03"/>
            <a:ext cx="12214307" cy="6845497"/>
          </a:xfrm>
          <a:prstGeom prst="rect">
            <a:avLst/>
          </a:prstGeom>
        </p:spPr>
      </p:pic>
      <p:sp>
        <p:nvSpPr>
          <p:cNvPr id="16387" name="Rectangle 1">
            <a:extLst>
              <a:ext uri="{FF2B5EF4-FFF2-40B4-BE49-F238E27FC236}">
                <a16:creationId xmlns:a16="http://schemas.microsoft.com/office/drawing/2014/main" id="{5FD199B5-89ED-491A-A547-9DAC3001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971" y="2689225"/>
            <a:ext cx="96151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HP001 5 hàng" panose="020B0603050302020204" pitchFamily="34" charset="0"/>
              </a:rPr>
              <a:t>Viết các số đo diện tích dưới dạng số thập phân</a:t>
            </a: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93842A6C-1DCB-4913-A46C-7BBD9FCF7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676400"/>
            <a:ext cx="15151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HP001 5 hàng" panose="020B0603050302020204" pitchFamily="34" charset="0"/>
              </a:rPr>
              <a:t>Toán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E818144-8E4F-4BB2-9E84-F082BBAE2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-94254"/>
            <a:ext cx="12801600" cy="7104654"/>
          </a:xfrm>
          <a:prstGeom prst="rect">
            <a:avLst/>
          </a:prstGeom>
        </p:spPr>
      </p:pic>
      <p:pic>
        <p:nvPicPr>
          <p:cNvPr id="27650" name="图片 8">
            <a:extLst>
              <a:ext uri="{FF2B5EF4-FFF2-40B4-BE49-F238E27FC236}">
                <a16:creationId xmlns:a16="http://schemas.microsoft.com/office/drawing/2014/main" id="{A2F0F4DA-0A14-45DE-ABE9-96115AAD7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8"/>
          <a:stretch>
            <a:fillRect/>
          </a:stretch>
        </p:blipFill>
        <p:spPr bwMode="auto">
          <a:xfrm rot="660128">
            <a:off x="10119545" y="-1075102"/>
            <a:ext cx="3101777" cy="314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5C5116-E14D-4699-8104-7B2AD687F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765175"/>
            <a:ext cx="5638800" cy="66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9834" tIns="24917" rIns="49834" bIns="249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- trải nghiệm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C7A3B9-E843-4B86-8538-7E35D023D477}"/>
              </a:ext>
            </a:extLst>
          </p:cNvPr>
          <p:cNvGrpSpPr>
            <a:grpSpLocks/>
          </p:cNvGrpSpPr>
          <p:nvPr/>
        </p:nvGrpSpPr>
        <p:grpSpPr bwMode="auto">
          <a:xfrm>
            <a:off x="2047875" y="2047875"/>
            <a:ext cx="8396288" cy="954088"/>
            <a:chOff x="1562929" y="1923257"/>
            <a:chExt cx="9609757" cy="955085"/>
          </a:xfrm>
        </p:grpSpPr>
        <p:sp>
          <p:nvSpPr>
            <p:cNvPr id="27657" name="Rectangle 5">
              <a:extLst>
                <a:ext uri="{FF2B5EF4-FFF2-40B4-BE49-F238E27FC236}">
                  <a16:creationId xmlns:a16="http://schemas.microsoft.com/office/drawing/2014/main" id="{5746D41D-587A-4E34-9B93-597AB2147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944" y="1923257"/>
              <a:ext cx="9294742" cy="95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dụng: Ghi nhớ </a:t>
              </a:r>
              <a:r>
                <a:rPr lang="pt-BR" altLang="en-US" sz="2800">
                  <a:latin typeface="Times New Roman" panose="02020603050405020304" pitchFamily="18" charset="0"/>
                  <a:ea typeface="Times New Roman" panose="02020603050405020304" pitchFamily="18" charset="0"/>
                  <a:cs typeface=".VnTime" panose="020B7200000000000000" pitchFamily="34" charset="0"/>
                </a:rPr>
                <a:t>bảng đơn vị đo diện tích và quan hệ giữa các đơn vị đo diện tích.</a:t>
              </a:r>
              <a:endParaRPr lang="en-US" altLang="en-US" sz="2800">
                <a:ea typeface="Times New Roman" panose="02020603050405020304" pitchFamily="18" charset="0"/>
                <a:cs typeface=".VnTime" panose="020B7200000000000000" pitchFamily="34" charset="0"/>
              </a:endParaRPr>
            </a:p>
          </p:txBody>
        </p:sp>
        <p:sp>
          <p:nvSpPr>
            <p:cNvPr id="9" name="Arrow: Chevron 1">
              <a:extLst>
                <a:ext uri="{FF2B5EF4-FFF2-40B4-BE49-F238E27FC236}">
                  <a16:creationId xmlns:a16="http://schemas.microsoft.com/office/drawing/2014/main" id="{97A60A79-1A66-4146-8FB4-07E67E61DAB7}"/>
                </a:ext>
              </a:extLst>
            </p:cNvPr>
            <p:cNvSpPr/>
            <p:nvPr/>
          </p:nvSpPr>
          <p:spPr>
            <a:xfrm>
              <a:off x="1562929" y="2214074"/>
              <a:ext cx="263456" cy="228839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tx1"/>
                </a:solidFill>
              </a:endParaRPr>
            </a:p>
          </p:txBody>
        </p:sp>
      </p:grpSp>
      <p:sp>
        <p:nvSpPr>
          <p:cNvPr id="10" name="Arrow: Chevron 7">
            <a:extLst>
              <a:ext uri="{FF2B5EF4-FFF2-40B4-BE49-F238E27FC236}">
                <a16:creationId xmlns:a16="http://schemas.microsoft.com/office/drawing/2014/main" id="{76ADAE23-819D-41A8-8C69-92FF406882BA}"/>
              </a:ext>
            </a:extLst>
          </p:cNvPr>
          <p:cNvSpPr/>
          <p:nvPr/>
        </p:nvSpPr>
        <p:spPr bwMode="auto">
          <a:xfrm>
            <a:off x="2047875" y="3427413"/>
            <a:ext cx="198438" cy="227012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27654" name="Rectangle 3">
            <a:extLst>
              <a:ext uri="{FF2B5EF4-FFF2-40B4-BE49-F238E27FC236}">
                <a16:creationId xmlns:a16="http://schemas.microsoft.com/office/drawing/2014/main" id="{23210CC4-9675-456A-AA1F-E22A9AE4C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513" y="3259138"/>
            <a:ext cx="6186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Times New Roman" panose="02020603050405020304" pitchFamily="18" charset="0"/>
              </a:rPr>
              <a:t>Chuẩn bị </a:t>
            </a:r>
            <a:r>
              <a:rPr lang="nl-NL" altLang="en-US">
                <a:solidFill>
                  <a:srgbClr val="0070C0"/>
                </a:solidFill>
                <a:latin typeface="Times New Roman" panose="02020603050405020304" pitchFamily="18" charset="0"/>
              </a:rPr>
              <a:t>bài Luyện tập chung (trang 47) </a:t>
            </a:r>
            <a:endParaRPr lang="en-US" altLang="en-US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FEBD672B-410E-4E52-AB9E-8E00DCFC8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06" t="868" r="28177"/>
          <a:stretch>
            <a:fillRect/>
          </a:stretch>
        </p:blipFill>
        <p:spPr>
          <a:xfrm rot="5400000">
            <a:off x="3101764" y="-1938122"/>
            <a:ext cx="5537085" cy="10825887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A016A9-8053-4AE4-AB53-BF3349478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312250">
            <a:off x="-766275" y="-535850"/>
            <a:ext cx="2738526" cy="2377193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DFC9E733-716A-42F8-B381-4C281073A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047082">
            <a:off x="10459335" y="3047416"/>
            <a:ext cx="885368" cy="60117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19CEDD-E196-4553-BCCE-30121D122A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9347" y="6324600"/>
            <a:ext cx="396658" cy="380070"/>
          </a:xfrm>
          <a:prstGeom prst="rect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04486652-F1C5-4862-B63D-69B398AC44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08750" y="6243364"/>
            <a:ext cx="396658" cy="380070"/>
          </a:xfrm>
          <a:prstGeom prst="rect">
            <a:avLst/>
          </a:prstGeom>
        </p:spPr>
      </p:pic>
      <p:sp>
        <p:nvSpPr>
          <p:cNvPr id="4117" name="Text Box 21">
            <a:extLst>
              <a:ext uri="{FF2B5EF4-FFF2-40B4-BE49-F238E27FC236}">
                <a16:creationId xmlns:a16="http://schemas.microsoft.com/office/drawing/2014/main" id="{7E34970E-4E68-4442-92E5-D333D5995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932577"/>
            <a:ext cx="2362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4129" name="Text Box 33">
            <a:extLst>
              <a:ext uri="{FF2B5EF4-FFF2-40B4-BE49-F238E27FC236}">
                <a16:creationId xmlns:a16="http://schemas.microsoft.com/office/drawing/2014/main" id="{2A2FF9FC-F782-42DE-8148-C542EB5FE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2317750"/>
            <a:ext cx="69342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</a:rPr>
              <a:t>Viết các số đo sau dưới dạng số thập phân: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6699"/>
                </a:solidFill>
                <a:latin typeface=".VnTime" panose="020B7200000000000000" pitchFamily="34" charset="0"/>
              </a:rPr>
              <a:t>   </a:t>
            </a:r>
            <a:r>
              <a:rPr lang="en-US" altLang="en-US" sz="2800" b="1">
                <a:solidFill>
                  <a:srgbClr val="006699"/>
                </a:solidFill>
                <a:latin typeface=".VnTime" panose="020B7200000000000000" pitchFamily="34" charset="0"/>
              </a:rPr>
              <a:t>2 kg 50 g =  ......  kg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6699"/>
                </a:solidFill>
                <a:latin typeface=".VnTime" panose="020B7200000000000000" pitchFamily="34" charset="0"/>
              </a:rPr>
              <a:t>   10 kg 3 g =  ...... 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  <p:bldP spid="41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20">
            <a:extLst>
              <a:ext uri="{FF2B5EF4-FFF2-40B4-BE49-F238E27FC236}">
                <a16:creationId xmlns:a16="http://schemas.microsoft.com/office/drawing/2014/main" id="{847D8F24-6422-4727-B3A8-5DB76CDF6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44" y="374279"/>
            <a:ext cx="16017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E3F19E22-82C2-4DAF-BFFA-224EE7802D07}"/>
              </a:ext>
            </a:extLst>
          </p:cNvPr>
          <p:cNvSpPr txBox="1">
            <a:spLocks/>
          </p:cNvSpPr>
          <p:nvPr/>
        </p:nvSpPr>
        <p:spPr>
          <a:xfrm>
            <a:off x="3048000" y="763216"/>
            <a:ext cx="5829300" cy="70802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4000" b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C350079-999E-4880-9835-986C838F1DCC}"/>
              </a:ext>
            </a:extLst>
          </p:cNvPr>
          <p:cNvSpPr/>
          <p:nvPr/>
        </p:nvSpPr>
        <p:spPr>
          <a:xfrm>
            <a:off x="1573213" y="2776537"/>
            <a:ext cx="573087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2DDD2FC-355C-4C60-A657-6F2B15C80252}"/>
              </a:ext>
            </a:extLst>
          </p:cNvPr>
          <p:cNvSpPr/>
          <p:nvPr/>
        </p:nvSpPr>
        <p:spPr>
          <a:xfrm>
            <a:off x="1628775" y="3897312"/>
            <a:ext cx="557213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Rectangle 1">
            <a:extLst>
              <a:ext uri="{FF2B5EF4-FFF2-40B4-BE49-F238E27FC236}">
                <a16:creationId xmlns:a16="http://schemas.microsoft.com/office/drawing/2014/main" id="{76206CD7-D11C-484C-930C-3EA55DCAD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878262"/>
            <a:ext cx="82518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515100" algn="l"/>
              </a:tabLs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tabLst>
                <a:tab pos="6515100" algn="l"/>
              </a:tabLs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tabLst>
                <a:tab pos="6515100" algn="l"/>
              </a:tabLs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tabLst>
                <a:tab pos="6515100" algn="l"/>
              </a:tabLs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tabLst>
                <a:tab pos="6515100" algn="l"/>
              </a:tabLs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nl-NL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 dụng để luyện kỹ năng viết số đo độ dài dưới dạng số thập phân. </a:t>
            </a:r>
            <a:endParaRPr lang="en-US" altLang="en-US" sz="4000" b="1" dirty="0"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sp>
        <p:nvSpPr>
          <p:cNvPr id="18439" name="Rectangle 4">
            <a:extLst>
              <a:ext uri="{FF2B5EF4-FFF2-40B4-BE49-F238E27FC236}">
                <a16:creationId xmlns:a16="http://schemas.microsoft.com/office/drawing/2014/main" id="{9CFD842E-2EE9-4220-9150-30E13469E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590800"/>
            <a:ext cx="8302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515100" algn="l"/>
              </a:tabLs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tabLst>
                <a:tab pos="6515100" algn="l"/>
              </a:tabLs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tabLst>
                <a:tab pos="6515100" algn="l"/>
              </a:tabLs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tabLst>
                <a:tab pos="6515100" algn="l"/>
              </a:tabLs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tabLst>
                <a:tab pos="6515100" algn="l"/>
              </a:tabLs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pt-BR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Biết được bảng đơn vị đo diện tích; quan hệ giữa một số đơn vị đo diện tích thường dùng.</a:t>
            </a:r>
            <a:endParaRPr lang="en-US" altLang="en-US" b="1" dirty="0"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DE3BE6C-2275-4620-9584-1331CC466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-670313"/>
            <a:ext cx="3701713" cy="3701713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Group 77">
            <a:extLst>
              <a:ext uri="{FF2B5EF4-FFF2-40B4-BE49-F238E27FC236}">
                <a16:creationId xmlns:a16="http://schemas.microsoft.com/office/drawing/2014/main" id="{35A8724F-4AF6-4C72-A5D1-F9A612563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550627"/>
              </p:ext>
            </p:extLst>
          </p:nvPr>
        </p:nvGraphicFramePr>
        <p:xfrm>
          <a:off x="7023218" y="1903772"/>
          <a:ext cx="2060887" cy="1371600"/>
        </p:xfrm>
        <a:graphic>
          <a:graphicData uri="http://schemas.openxmlformats.org/drawingml/2006/table">
            <a:tbl>
              <a:tblPr/>
              <a:tblGrid>
                <a:gridCol w="2060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1dm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=100cm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             m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8" name="Group 105">
            <a:extLst>
              <a:ext uri="{FF2B5EF4-FFF2-40B4-BE49-F238E27FC236}">
                <a16:creationId xmlns:a16="http://schemas.microsoft.com/office/drawing/2014/main" id="{E720B70C-5CDF-46D4-B217-9CDD10BFE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01291"/>
              </p:ext>
            </p:extLst>
          </p:nvPr>
        </p:nvGraphicFramePr>
        <p:xfrm>
          <a:off x="8524874" y="1943100"/>
          <a:ext cx="1838325" cy="1371600"/>
        </p:xfrm>
        <a:graphic>
          <a:graphicData uri="http://schemas.openxmlformats.org/drawingml/2006/table">
            <a:tbl>
              <a:tblPr/>
              <a:tblGrid>
                <a:gridCol w="183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1cm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100mm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              dm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" name="Group 71">
            <a:extLst>
              <a:ext uri="{FF2B5EF4-FFF2-40B4-BE49-F238E27FC236}">
                <a16:creationId xmlns:a16="http://schemas.microsoft.com/office/drawing/2014/main" id="{D02C19CD-E2EB-4443-BA7B-38C10C4AA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018594"/>
              </p:ext>
            </p:extLst>
          </p:nvPr>
        </p:nvGraphicFramePr>
        <p:xfrm>
          <a:off x="5445015" y="2002161"/>
          <a:ext cx="1646360" cy="1371600"/>
        </p:xfrm>
        <a:graphic>
          <a:graphicData uri="http://schemas.openxmlformats.org/drawingml/2006/table">
            <a:tbl>
              <a:tblPr/>
              <a:tblGrid>
                <a:gridCol w="1646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=100dm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          dam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" name="Group 65">
            <a:extLst>
              <a:ext uri="{FF2B5EF4-FFF2-40B4-BE49-F238E27FC236}">
                <a16:creationId xmlns:a16="http://schemas.microsoft.com/office/drawing/2014/main" id="{17F05E3A-65E3-418D-B6B3-798A16987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679581"/>
              </p:ext>
            </p:extLst>
          </p:nvPr>
        </p:nvGraphicFramePr>
        <p:xfrm>
          <a:off x="3743436" y="2053039"/>
          <a:ext cx="1955291" cy="1371600"/>
        </p:xfrm>
        <a:graphic>
          <a:graphicData uri="http://schemas.openxmlformats.org/drawingml/2006/table">
            <a:tbl>
              <a:tblPr/>
              <a:tblGrid>
                <a:gridCol w="1955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1dam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=100m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            hm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1" name="Group 20">
            <a:extLst>
              <a:ext uri="{FF2B5EF4-FFF2-40B4-BE49-F238E27FC236}">
                <a16:creationId xmlns:a16="http://schemas.microsoft.com/office/drawing/2014/main" id="{33DA1D05-D7EA-4A5E-AD88-8446303E6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925957"/>
              </p:ext>
            </p:extLst>
          </p:nvPr>
        </p:nvGraphicFramePr>
        <p:xfrm>
          <a:off x="457200" y="425842"/>
          <a:ext cx="11429998" cy="3161499"/>
        </p:xfrm>
        <a:graphic>
          <a:graphicData uri="http://schemas.openxmlformats.org/drawingml/2006/table">
            <a:tbl>
              <a:tblPr/>
              <a:tblGrid>
                <a:gridCol w="1633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6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0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31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31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8773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vuông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Mét vuông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Bé hơn mét vuông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km</a:t>
                      </a:r>
                      <a:r>
                        <a:rPr kumimoji="0" 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hm</a:t>
                      </a:r>
                      <a:r>
                        <a:rPr kumimoji="0" 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dam</a:t>
                      </a:r>
                      <a:r>
                        <a:rPr kumimoji="0" 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dm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  <a:r>
                        <a:rPr kumimoji="0" 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r>
                        <a:rPr kumimoji="0" 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3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2" name="Group 2">
            <a:extLst>
              <a:ext uri="{FF2B5EF4-FFF2-40B4-BE49-F238E27FC236}">
                <a16:creationId xmlns:a16="http://schemas.microsoft.com/office/drawing/2014/main" id="{63CF8E18-0F5F-4A5A-92FC-B74BCAF00DF8}"/>
              </a:ext>
            </a:extLst>
          </p:cNvPr>
          <p:cNvGrpSpPr>
            <a:grpSpLocks/>
          </p:cNvGrpSpPr>
          <p:nvPr/>
        </p:nvGrpSpPr>
        <p:grpSpPr bwMode="auto">
          <a:xfrm>
            <a:off x="2308976" y="2778721"/>
            <a:ext cx="762000" cy="862014"/>
            <a:chOff x="1023" y="2253"/>
            <a:chExt cx="480" cy="543"/>
          </a:xfrm>
        </p:grpSpPr>
        <p:sp>
          <p:nvSpPr>
            <p:cNvPr id="73" name="Text Box 3">
              <a:extLst>
                <a:ext uri="{FF2B5EF4-FFF2-40B4-BE49-F238E27FC236}">
                  <a16:creationId xmlns:a16="http://schemas.microsoft.com/office/drawing/2014/main" id="{5932F66E-AD01-4516-8038-7FAE68294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3" y="2253"/>
              <a:ext cx="480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1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74" name="Line 4">
              <a:extLst>
                <a:ext uri="{FF2B5EF4-FFF2-40B4-BE49-F238E27FC236}">
                  <a16:creationId xmlns:a16="http://schemas.microsoft.com/office/drawing/2014/main" id="{5136BF7F-80A6-4EAB-8BF7-B08D70D38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496"/>
              <a:ext cx="24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</p:grpSp>
      <p:grpSp>
        <p:nvGrpSpPr>
          <p:cNvPr id="75" name="Group 5">
            <a:extLst>
              <a:ext uri="{FF2B5EF4-FFF2-40B4-BE49-F238E27FC236}">
                <a16:creationId xmlns:a16="http://schemas.microsoft.com/office/drawing/2014/main" id="{680093B8-BBB7-4321-8A8D-29BB95181F65}"/>
              </a:ext>
            </a:extLst>
          </p:cNvPr>
          <p:cNvGrpSpPr>
            <a:grpSpLocks/>
          </p:cNvGrpSpPr>
          <p:nvPr/>
        </p:nvGrpSpPr>
        <p:grpSpPr bwMode="auto">
          <a:xfrm>
            <a:off x="4022328" y="2764228"/>
            <a:ext cx="762000" cy="862014"/>
            <a:chOff x="4555" y="3125"/>
            <a:chExt cx="384" cy="543"/>
          </a:xfrm>
        </p:grpSpPr>
        <p:sp>
          <p:nvSpPr>
            <p:cNvPr id="76" name="Text Box 6">
              <a:extLst>
                <a:ext uri="{FF2B5EF4-FFF2-40B4-BE49-F238E27FC236}">
                  <a16:creationId xmlns:a16="http://schemas.microsoft.com/office/drawing/2014/main" id="{49F3EBC1-2182-4C3E-A58E-D4E2B144E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5" y="3125"/>
              <a:ext cx="384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1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77" name="Line 7">
              <a:extLst>
                <a:ext uri="{FF2B5EF4-FFF2-40B4-BE49-F238E27FC236}">
                  <a16:creationId xmlns:a16="http://schemas.microsoft.com/office/drawing/2014/main" id="{7785B434-DDDF-4E5E-A395-198D89653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3360"/>
              <a:ext cx="19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</p:grpSp>
      <p:grpSp>
        <p:nvGrpSpPr>
          <p:cNvPr id="78" name="Group 8">
            <a:extLst>
              <a:ext uri="{FF2B5EF4-FFF2-40B4-BE49-F238E27FC236}">
                <a16:creationId xmlns:a16="http://schemas.microsoft.com/office/drawing/2014/main" id="{A6EB10AF-B669-4A65-A848-CEAD672C9598}"/>
              </a:ext>
            </a:extLst>
          </p:cNvPr>
          <p:cNvGrpSpPr>
            <a:grpSpLocks/>
          </p:cNvGrpSpPr>
          <p:nvPr/>
        </p:nvGrpSpPr>
        <p:grpSpPr bwMode="auto">
          <a:xfrm>
            <a:off x="5698398" y="2786453"/>
            <a:ext cx="762000" cy="862014"/>
            <a:chOff x="4547" y="3119"/>
            <a:chExt cx="384" cy="543"/>
          </a:xfrm>
        </p:grpSpPr>
        <p:sp>
          <p:nvSpPr>
            <p:cNvPr id="79" name="Text Box 9">
              <a:extLst>
                <a:ext uri="{FF2B5EF4-FFF2-40B4-BE49-F238E27FC236}">
                  <a16:creationId xmlns:a16="http://schemas.microsoft.com/office/drawing/2014/main" id="{4A9D61AA-7867-450E-9A48-CC8634FE6E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7" y="3119"/>
              <a:ext cx="384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1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80" name="Line 10">
              <a:extLst>
                <a:ext uri="{FF2B5EF4-FFF2-40B4-BE49-F238E27FC236}">
                  <a16:creationId xmlns:a16="http://schemas.microsoft.com/office/drawing/2014/main" id="{1EC758CF-9B45-40B6-A15A-347F5A1364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3360"/>
              <a:ext cx="19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</p:grpSp>
      <p:grpSp>
        <p:nvGrpSpPr>
          <p:cNvPr id="81" name="Group 11">
            <a:extLst>
              <a:ext uri="{FF2B5EF4-FFF2-40B4-BE49-F238E27FC236}">
                <a16:creationId xmlns:a16="http://schemas.microsoft.com/office/drawing/2014/main" id="{2E3C995F-DB90-4111-B582-6EF156D16F29}"/>
              </a:ext>
            </a:extLst>
          </p:cNvPr>
          <p:cNvGrpSpPr>
            <a:grpSpLocks/>
          </p:cNvGrpSpPr>
          <p:nvPr/>
        </p:nvGrpSpPr>
        <p:grpSpPr bwMode="auto">
          <a:xfrm>
            <a:off x="7310889" y="2718158"/>
            <a:ext cx="762000" cy="862014"/>
            <a:chOff x="4539" y="3125"/>
            <a:chExt cx="384" cy="543"/>
          </a:xfrm>
        </p:grpSpPr>
        <p:sp>
          <p:nvSpPr>
            <p:cNvPr id="82" name="Text Box 12">
              <a:extLst>
                <a:ext uri="{FF2B5EF4-FFF2-40B4-BE49-F238E27FC236}">
                  <a16:creationId xmlns:a16="http://schemas.microsoft.com/office/drawing/2014/main" id="{7CC91459-1DBC-4E7B-B65F-BA17FB286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9" y="3125"/>
              <a:ext cx="384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1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83" name="Line 13">
              <a:extLst>
                <a:ext uri="{FF2B5EF4-FFF2-40B4-BE49-F238E27FC236}">
                  <a16:creationId xmlns:a16="http://schemas.microsoft.com/office/drawing/2014/main" id="{991F7633-93B1-4569-BE63-ECAD78D16D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3360"/>
              <a:ext cx="19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</p:grpSp>
      <p:grpSp>
        <p:nvGrpSpPr>
          <p:cNvPr id="84" name="Group 14">
            <a:extLst>
              <a:ext uri="{FF2B5EF4-FFF2-40B4-BE49-F238E27FC236}">
                <a16:creationId xmlns:a16="http://schemas.microsoft.com/office/drawing/2014/main" id="{884066A6-C10F-4E53-B153-3BDB159BE130}"/>
              </a:ext>
            </a:extLst>
          </p:cNvPr>
          <p:cNvGrpSpPr>
            <a:grpSpLocks/>
          </p:cNvGrpSpPr>
          <p:nvPr/>
        </p:nvGrpSpPr>
        <p:grpSpPr bwMode="auto">
          <a:xfrm>
            <a:off x="8850730" y="2687961"/>
            <a:ext cx="762000" cy="862014"/>
            <a:chOff x="4549" y="3117"/>
            <a:chExt cx="384" cy="543"/>
          </a:xfrm>
        </p:grpSpPr>
        <p:sp>
          <p:nvSpPr>
            <p:cNvPr id="85" name="Text Box 15">
              <a:extLst>
                <a:ext uri="{FF2B5EF4-FFF2-40B4-BE49-F238E27FC236}">
                  <a16:creationId xmlns:a16="http://schemas.microsoft.com/office/drawing/2014/main" id="{F7B046D3-02D9-4B01-9D2E-F684B146DA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9" y="3117"/>
              <a:ext cx="384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1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86" name="Line 16">
              <a:extLst>
                <a:ext uri="{FF2B5EF4-FFF2-40B4-BE49-F238E27FC236}">
                  <a16:creationId xmlns:a16="http://schemas.microsoft.com/office/drawing/2014/main" id="{4D778693-CA9A-4B62-A280-3822B82168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3360"/>
              <a:ext cx="19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</p:grpSp>
      <p:grpSp>
        <p:nvGrpSpPr>
          <p:cNvPr id="87" name="Group 17">
            <a:extLst>
              <a:ext uri="{FF2B5EF4-FFF2-40B4-BE49-F238E27FC236}">
                <a16:creationId xmlns:a16="http://schemas.microsoft.com/office/drawing/2014/main" id="{FE9BB702-51A6-4A62-A87E-B0BBD2D581D5}"/>
              </a:ext>
            </a:extLst>
          </p:cNvPr>
          <p:cNvGrpSpPr>
            <a:grpSpLocks/>
          </p:cNvGrpSpPr>
          <p:nvPr/>
        </p:nvGrpSpPr>
        <p:grpSpPr bwMode="auto">
          <a:xfrm>
            <a:off x="10482915" y="2667115"/>
            <a:ext cx="762000" cy="861579"/>
            <a:chOff x="4555" y="3104"/>
            <a:chExt cx="384" cy="555"/>
          </a:xfrm>
        </p:grpSpPr>
        <p:sp>
          <p:nvSpPr>
            <p:cNvPr id="88" name="Text Box 18">
              <a:extLst>
                <a:ext uri="{FF2B5EF4-FFF2-40B4-BE49-F238E27FC236}">
                  <a16:creationId xmlns:a16="http://schemas.microsoft.com/office/drawing/2014/main" id="{BC873171-6393-423E-A3D0-46DE5997F8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5" y="3104"/>
              <a:ext cx="384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1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89" name="Line 19">
              <a:extLst>
                <a:ext uri="{FF2B5EF4-FFF2-40B4-BE49-F238E27FC236}">
                  <a16:creationId xmlns:a16="http://schemas.microsoft.com/office/drawing/2014/main" id="{5A311CAC-98F9-4F0D-910A-D1154265D9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3360"/>
              <a:ext cx="19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</p:grpSp>
      <p:graphicFrame>
        <p:nvGraphicFramePr>
          <p:cNvPr id="90" name="Group 54">
            <a:extLst>
              <a:ext uri="{FF2B5EF4-FFF2-40B4-BE49-F238E27FC236}">
                <a16:creationId xmlns:a16="http://schemas.microsoft.com/office/drawing/2014/main" id="{FCF53D25-DE9C-463D-8F73-C6EF90F1B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256368"/>
              </p:ext>
            </p:extLst>
          </p:nvPr>
        </p:nvGraphicFramePr>
        <p:xfrm>
          <a:off x="620033" y="2190711"/>
          <a:ext cx="1549399" cy="1347070"/>
        </p:xfrm>
        <a:graphic>
          <a:graphicData uri="http://schemas.openxmlformats.org/drawingml/2006/table">
            <a:tbl>
              <a:tblPr/>
              <a:tblGrid>
                <a:gridCol w="1549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2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1km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100hm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47" marB="45647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1" name="Rectangle 60">
            <a:extLst>
              <a:ext uri="{FF2B5EF4-FFF2-40B4-BE49-F238E27FC236}">
                <a16:creationId xmlns:a16="http://schemas.microsoft.com/office/drawing/2014/main" id="{A5B07EB3-AD4F-4DEE-BE2E-AF5C85E52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963" y="2012022"/>
            <a:ext cx="16463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1hm</a:t>
            </a:r>
            <a:r>
              <a:rPr lang="en-US" alt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100dam</a:t>
            </a:r>
            <a:r>
              <a:rPr lang="en-US" alt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buFontTx/>
              <a:buNone/>
            </a:pPr>
            <a:endParaRPr lang="en-US" altLang="en-US" sz="20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km</a:t>
            </a:r>
            <a:r>
              <a:rPr lang="en-US" alt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96" name="Group 89">
            <a:extLst>
              <a:ext uri="{FF2B5EF4-FFF2-40B4-BE49-F238E27FC236}">
                <a16:creationId xmlns:a16="http://schemas.microsoft.com/office/drawing/2014/main" id="{F7D015DA-180F-49D6-8ECA-133955608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415643"/>
              </p:ext>
            </p:extLst>
          </p:nvPr>
        </p:nvGraphicFramePr>
        <p:xfrm>
          <a:off x="10157059" y="2010802"/>
          <a:ext cx="2249055" cy="1249680"/>
        </p:xfrm>
        <a:graphic>
          <a:graphicData uri="http://schemas.openxmlformats.org/drawingml/2006/table">
            <a:tbl>
              <a:tblPr/>
              <a:tblGrid>
                <a:gridCol w="2249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1mm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           cm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7" name="Rectangle 2">
            <a:extLst>
              <a:ext uri="{FF2B5EF4-FFF2-40B4-BE49-F238E27FC236}">
                <a16:creationId xmlns:a16="http://schemas.microsoft.com/office/drawing/2014/main" id="{F18D1B9D-A61E-4DB3-9D22-5DC69BA86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715" y="4527518"/>
            <a:ext cx="9601200" cy="58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400" kern="0" dirty="0">
                <a:solidFill>
                  <a:srgbClr val="0000CC"/>
                </a:solidFill>
                <a:latin typeface="Tahoma" panose="020B0604030504040204" pitchFamily="34" charset="0"/>
              </a:rPr>
              <a:t>Hai đơn vị đo diện tích liền kề nhau hơn kém nhau bao nhiêu lần?</a:t>
            </a:r>
          </a:p>
        </p:txBody>
      </p:sp>
      <p:graphicFrame>
        <p:nvGraphicFramePr>
          <p:cNvPr id="98" name="Group 128">
            <a:extLst>
              <a:ext uri="{FF2B5EF4-FFF2-40B4-BE49-F238E27FC236}">
                <a16:creationId xmlns:a16="http://schemas.microsoft.com/office/drawing/2014/main" id="{A1BEE19A-0224-473D-A960-CF7FB736CD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562459"/>
              </p:ext>
            </p:extLst>
          </p:nvPr>
        </p:nvGraphicFramePr>
        <p:xfrm>
          <a:off x="1240699" y="5136758"/>
          <a:ext cx="8763000" cy="1295400"/>
        </p:xfrm>
        <a:graphic>
          <a:graphicData uri="http://schemas.openxmlformats.org/drawingml/2006/table">
            <a:tbl>
              <a:tblPr/>
              <a:tblGrid>
                <a:gridCol w="876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19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Mỗi đơn vị đo diện tích gấp 100 lần đơn vị liền sau nó. </a:t>
                      </a: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437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Mỗi đơn vị đo diện tích bằng một phần trăm (bằng 0,01) đơn vị liền trước nó. </a:t>
                      </a: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9" name="Text Box 122">
            <a:extLst>
              <a:ext uri="{FF2B5EF4-FFF2-40B4-BE49-F238E27FC236}">
                <a16:creationId xmlns:a16="http://schemas.microsoft.com/office/drawing/2014/main" id="{69FF8D33-6C29-4EED-B1B4-80EE76479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258" y="3615476"/>
            <a:ext cx="1054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(hoặc =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0,01km</a:t>
            </a:r>
            <a:r>
              <a:rPr lang="en-US" altLang="en-US" sz="1800" b="1" baseline="30000" dirty="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00" name="Text Box 123">
            <a:extLst>
              <a:ext uri="{FF2B5EF4-FFF2-40B4-BE49-F238E27FC236}">
                <a16:creationId xmlns:a16="http://schemas.microsoft.com/office/drawing/2014/main" id="{FB290E59-1BD2-4237-BFC8-26183AC9F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527" y="3648467"/>
            <a:ext cx="116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(hoặc =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0,01dam</a:t>
            </a:r>
            <a:r>
              <a:rPr lang="en-US" altLang="en-US" sz="1800" b="1" baseline="30000" dirty="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01" name="Text Box 124">
            <a:extLst>
              <a:ext uri="{FF2B5EF4-FFF2-40B4-BE49-F238E27FC236}">
                <a16:creationId xmlns:a16="http://schemas.microsoft.com/office/drawing/2014/main" id="{F544B01C-16A3-4C36-BC20-7212B8FA5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3741" y="3594396"/>
            <a:ext cx="1019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(hoặc =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0,01m</a:t>
            </a:r>
            <a:r>
              <a:rPr lang="en-US" altLang="en-US" sz="1800" b="1" baseline="30000" dirty="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02" name="Text Box 125">
            <a:extLst>
              <a:ext uri="{FF2B5EF4-FFF2-40B4-BE49-F238E27FC236}">
                <a16:creationId xmlns:a16="http://schemas.microsoft.com/office/drawing/2014/main" id="{AD9A4966-3631-4B90-A33C-C8951216B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0730" y="3632101"/>
            <a:ext cx="1054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(hoặc =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0,01dm</a:t>
            </a:r>
            <a:r>
              <a:rPr lang="en-US" altLang="en-US" sz="1800" b="1" baseline="30000" dirty="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03" name="Text Box 126">
            <a:extLst>
              <a:ext uri="{FF2B5EF4-FFF2-40B4-BE49-F238E27FC236}">
                <a16:creationId xmlns:a16="http://schemas.microsoft.com/office/drawing/2014/main" id="{7709B0A8-7F39-4841-B482-33439063B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8639" y="3587341"/>
            <a:ext cx="11848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(hoặc = 0,01cm</a:t>
            </a:r>
            <a:r>
              <a:rPr lang="en-US" altLang="en-US" sz="1800" b="1" baseline="30000" dirty="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04" name="Text Box 127">
            <a:extLst>
              <a:ext uri="{FF2B5EF4-FFF2-40B4-BE49-F238E27FC236}">
                <a16:creationId xmlns:a16="http://schemas.microsoft.com/office/drawing/2014/main" id="{38509FF3-185D-4C47-B187-9AD043ABC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918" y="3657180"/>
            <a:ext cx="1054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(hoặc =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0,01hm</a:t>
            </a:r>
            <a:r>
              <a:rPr lang="en-US" altLang="en-US" sz="1800" b="1" baseline="30000" dirty="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105" name="图片 20">
            <a:extLst>
              <a:ext uri="{FF2B5EF4-FFF2-40B4-BE49-F238E27FC236}">
                <a16:creationId xmlns:a16="http://schemas.microsoft.com/office/drawing/2014/main" id="{DC2AF1E1-5954-4863-893A-0F3AD0DFE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092" y="-173485"/>
            <a:ext cx="16017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105" descr="Icon&#10;&#10;Description automatically generated">
            <a:extLst>
              <a:ext uri="{FF2B5EF4-FFF2-40B4-BE49-F238E27FC236}">
                <a16:creationId xmlns:a16="http://schemas.microsoft.com/office/drawing/2014/main" id="{D13466BD-5689-4F22-A96B-A0A7324AF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51" y="3855553"/>
            <a:ext cx="3701713" cy="3701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7" grpId="0"/>
      <p:bldP spid="97" grpId="1"/>
      <p:bldP spid="99" grpId="0"/>
      <p:bldP spid="100" grpId="0"/>
      <p:bldP spid="101" grpId="0"/>
      <p:bldP spid="102" grpId="0"/>
      <p:bldP spid="103" grpId="0"/>
      <p:bldP spid="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498A75-5A90-4558-BF0B-7DEE7E2F9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-94254"/>
            <a:ext cx="12801600" cy="7104654"/>
          </a:xfrm>
          <a:prstGeom prst="rect">
            <a:avLst/>
          </a:prstGeom>
        </p:spPr>
      </p:pic>
      <p:sp>
        <p:nvSpPr>
          <p:cNvPr id="159751" name="Text Box 7">
            <a:extLst>
              <a:ext uri="{FF2B5EF4-FFF2-40B4-BE49-F238E27FC236}">
                <a16:creationId xmlns:a16="http://schemas.microsoft.com/office/drawing/2014/main" id="{5BBD38D2-4ACF-440B-921E-90583294E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417" y="98093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Ví dụ1</a:t>
            </a: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:    </a:t>
            </a:r>
          </a:p>
        </p:txBody>
      </p:sp>
      <p:sp>
        <p:nvSpPr>
          <p:cNvPr id="159755" name="Text Box 11">
            <a:extLst>
              <a:ext uri="{FF2B5EF4-FFF2-40B4-BE49-F238E27FC236}">
                <a16:creationId xmlns:a16="http://schemas.microsoft.com/office/drawing/2014/main" id="{F23A6BC4-A99F-4A2A-83D0-66DF31400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466" y="1007195"/>
            <a:ext cx="3962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.VnTime" panose="020B7200000000000000" pitchFamily="34" charset="0"/>
              </a:rPr>
              <a:t>3 m</a:t>
            </a:r>
            <a:r>
              <a:rPr lang="en-US" altLang="en-US" sz="2800" b="1" baseline="30000" dirty="0">
                <a:solidFill>
                  <a:srgbClr val="0000CC"/>
                </a:solidFill>
                <a:latin typeface=".VnTime" panose="020B7200000000000000" pitchFamily="34" charset="0"/>
              </a:rPr>
              <a:t>2</a:t>
            </a:r>
            <a:r>
              <a:rPr lang="en-US" altLang="en-US" sz="2800" b="1" dirty="0">
                <a:solidFill>
                  <a:srgbClr val="0000CC"/>
                </a:solidFill>
                <a:latin typeface=".VnTime" panose="020B7200000000000000" pitchFamily="34" charset="0"/>
              </a:rPr>
              <a:t> 5 dm</a:t>
            </a:r>
            <a:r>
              <a:rPr lang="en-US" altLang="en-US" sz="2800" b="1" baseline="30000" dirty="0">
                <a:solidFill>
                  <a:srgbClr val="0000CC"/>
                </a:solidFill>
                <a:latin typeface=".VnTime" panose="020B7200000000000000" pitchFamily="34" charset="0"/>
              </a:rPr>
              <a:t>2 </a:t>
            </a:r>
            <a:r>
              <a:rPr lang="en-US" altLang="en-US" sz="2800" b="1" dirty="0">
                <a:solidFill>
                  <a:srgbClr val="0000CC"/>
                </a:solidFill>
                <a:latin typeface=".VnTime" panose="020B7200000000000000" pitchFamily="34" charset="0"/>
              </a:rPr>
              <a:t>=  </a:t>
            </a:r>
            <a:r>
              <a:rPr lang="en-US" altLang="en-US" sz="2800" dirty="0">
                <a:solidFill>
                  <a:srgbClr val="0000CC"/>
                </a:solidFill>
                <a:latin typeface=".VnTime" panose="020B7200000000000000" pitchFamily="34" charset="0"/>
              </a:rPr>
              <a:t>........</a:t>
            </a:r>
            <a:r>
              <a:rPr lang="en-US" altLang="en-US" sz="2800" b="1" dirty="0">
                <a:solidFill>
                  <a:srgbClr val="0000CC"/>
                </a:solidFill>
                <a:latin typeface=".VnTime" panose="020B7200000000000000" pitchFamily="34" charset="0"/>
              </a:rPr>
              <a:t> m</a:t>
            </a:r>
            <a:r>
              <a:rPr lang="en-US" altLang="en-US" sz="2800" b="1" baseline="30000" dirty="0">
                <a:solidFill>
                  <a:srgbClr val="0000CC"/>
                </a:solidFill>
                <a:latin typeface=".VnTime" panose="020B7200000000000000" pitchFamily="34" charset="0"/>
              </a:rPr>
              <a:t>2</a:t>
            </a:r>
            <a:endParaRPr lang="en-US" altLang="en-US" sz="2800" b="1" baseline="30000" dirty="0"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  <p:sp>
        <p:nvSpPr>
          <p:cNvPr id="159759" name="Text Box 15">
            <a:extLst>
              <a:ext uri="{FF2B5EF4-FFF2-40B4-BE49-F238E27FC236}">
                <a16:creationId xmlns:a16="http://schemas.microsoft.com/office/drawing/2014/main" id="{71C7EA06-F211-4EB6-827C-E2CD1F04C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445" y="25708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3m</a:t>
            </a:r>
            <a:r>
              <a:rPr lang="en-US" altLang="en-US" sz="2800" b="1" baseline="30000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2</a:t>
            </a:r>
            <a:endParaRPr lang="en-US" altLang="en-US" sz="2800" b="1">
              <a:solidFill>
                <a:schemeClr val="accent2">
                  <a:lumMod val="25000"/>
                </a:schemeClr>
              </a:solidFill>
              <a:latin typeface=".VnTime" panose="020B7200000000000000" pitchFamily="34" charset="0"/>
            </a:endParaRPr>
          </a:p>
        </p:txBody>
      </p:sp>
      <p:sp>
        <p:nvSpPr>
          <p:cNvPr id="159773" name="Text Box 29">
            <a:extLst>
              <a:ext uri="{FF2B5EF4-FFF2-40B4-BE49-F238E27FC236}">
                <a16:creationId xmlns:a16="http://schemas.microsoft.com/office/drawing/2014/main" id="{0392131A-8BBB-4142-812B-133A00002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445" y="2570888"/>
            <a:ext cx="104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5dm</a:t>
            </a:r>
            <a:r>
              <a:rPr lang="en-US" altLang="en-US" sz="2800" b="1" baseline="30000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2</a:t>
            </a:r>
            <a:r>
              <a:rPr lang="en-US" altLang="en-US" sz="2800" b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159774" name="Text Box 30">
            <a:extLst>
              <a:ext uri="{FF2B5EF4-FFF2-40B4-BE49-F238E27FC236}">
                <a16:creationId xmlns:a16="http://schemas.microsoft.com/office/drawing/2014/main" id="{7790451E-218D-42D8-BCDC-2FBFAA0FC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345" y="255660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=         m</a:t>
            </a:r>
            <a:r>
              <a:rPr lang="en-US" altLang="en-US" sz="2800" b="1" baseline="30000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2</a:t>
            </a:r>
            <a:r>
              <a:rPr lang="en-US" altLang="en-US" sz="2800" b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159775" name="Text Box 31">
            <a:extLst>
              <a:ext uri="{FF2B5EF4-FFF2-40B4-BE49-F238E27FC236}">
                <a16:creationId xmlns:a16="http://schemas.microsoft.com/office/drawing/2014/main" id="{C7D09A5E-F0D2-49EC-AA27-6C54E2F95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8245" y="2234338"/>
            <a:ext cx="9144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2800" b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5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159776" name="Line 32">
            <a:extLst>
              <a:ext uri="{FF2B5EF4-FFF2-40B4-BE49-F238E27FC236}">
                <a16:creationId xmlns:a16="http://schemas.microsoft.com/office/drawing/2014/main" id="{C4C8EAC9-5261-44FC-BC7B-796A6CCA04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87945" y="2848700"/>
            <a:ext cx="4191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59779" name="Text Box 35">
            <a:extLst>
              <a:ext uri="{FF2B5EF4-FFF2-40B4-BE49-F238E27FC236}">
                <a16:creationId xmlns:a16="http://schemas.microsoft.com/office/drawing/2014/main" id="{B9FDC0BB-EC21-4C7E-B6EC-38DC19878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845" y="2556600"/>
            <a:ext cx="1536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=       m</a:t>
            </a:r>
            <a:r>
              <a:rPr lang="en-US" altLang="en-US" sz="2800" b="1" baseline="30000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2</a:t>
            </a:r>
            <a:r>
              <a:rPr lang="en-US" altLang="en-US" sz="2800" b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159780" name="Text Box 36">
            <a:extLst>
              <a:ext uri="{FF2B5EF4-FFF2-40B4-BE49-F238E27FC236}">
                <a16:creationId xmlns:a16="http://schemas.microsoft.com/office/drawing/2014/main" id="{7B4589B0-A9B4-45E6-8F8C-8C5DA0893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6045" y="2558188"/>
            <a:ext cx="698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05</a:t>
            </a:r>
          </a:p>
        </p:txBody>
      </p:sp>
      <p:sp>
        <p:nvSpPr>
          <p:cNvPr id="159781" name="Text Box 37">
            <a:extLst>
              <a:ext uri="{FF2B5EF4-FFF2-40B4-BE49-F238E27FC236}">
                <a16:creationId xmlns:a16="http://schemas.microsoft.com/office/drawing/2014/main" id="{514919A8-3D6B-4FA0-81CD-62A3F1229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245" y="377580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3 m</a:t>
            </a:r>
            <a:r>
              <a:rPr lang="en-US" altLang="en-US" sz="2800" b="1" baseline="30000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2 </a:t>
            </a:r>
            <a:r>
              <a:rPr lang="en-US" altLang="en-US" sz="2800" b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5 dm</a:t>
            </a:r>
            <a:r>
              <a:rPr lang="en-US" altLang="en-US" sz="2800" b="1" baseline="30000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2</a:t>
            </a:r>
            <a:r>
              <a:rPr lang="en-US" altLang="en-US" sz="2800" b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159782" name="Text Box 38">
            <a:extLst>
              <a:ext uri="{FF2B5EF4-FFF2-40B4-BE49-F238E27FC236}">
                <a16:creationId xmlns:a16="http://schemas.microsoft.com/office/drawing/2014/main" id="{D1A31A66-A04E-4537-B9D7-74386DA5C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345" y="3775800"/>
            <a:ext cx="1841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= 3,05 m</a:t>
            </a:r>
            <a:r>
              <a:rPr lang="en-US" altLang="en-US" sz="2800" b="1" baseline="30000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2</a:t>
            </a:r>
            <a:r>
              <a:rPr lang="en-US" altLang="en-US" sz="2800" b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159783" name="Text Box 39">
            <a:extLst>
              <a:ext uri="{FF2B5EF4-FFF2-40B4-BE49-F238E27FC236}">
                <a16:creationId xmlns:a16="http://schemas.microsoft.com/office/drawing/2014/main" id="{B028C2E6-D62B-40F6-8F4B-6441BEC01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245" y="1794600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Cách làm</a:t>
            </a:r>
            <a:endParaRPr lang="en-US" altLang="en-US" sz="2800" b="1">
              <a:solidFill>
                <a:schemeClr val="accent2">
                  <a:lumMod val="25000"/>
                </a:schemeClr>
              </a:solidFill>
              <a:latin typeface=".VnTime" panose="020B7200000000000000" pitchFamily="34" charset="0"/>
            </a:endParaRPr>
          </a:p>
        </p:txBody>
      </p:sp>
      <p:sp>
        <p:nvSpPr>
          <p:cNvPr id="159785" name="Text Box 41">
            <a:extLst>
              <a:ext uri="{FF2B5EF4-FFF2-40B4-BE49-F238E27FC236}">
                <a16:creationId xmlns:a16="http://schemas.microsoft.com/office/drawing/2014/main" id="{32C6C15A-A0AA-4CFB-B187-8CF4EB447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245" y="32424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Vậy :</a:t>
            </a:r>
            <a:r>
              <a:rPr lang="en-US" altLang="en-US" sz="2800" b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159787" name="Text Box 43">
            <a:extLst>
              <a:ext uri="{FF2B5EF4-FFF2-40B4-BE49-F238E27FC236}">
                <a16:creationId xmlns:a16="http://schemas.microsoft.com/office/drawing/2014/main" id="{37169110-5FF5-4C0D-9A74-B0FC28AD5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5045" y="25566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159788" name="Text Box 44">
            <a:extLst>
              <a:ext uri="{FF2B5EF4-FFF2-40B4-BE49-F238E27FC236}">
                <a16:creationId xmlns:a16="http://schemas.microsoft.com/office/drawing/2014/main" id="{B08F6B74-18B6-47E2-B1E8-7DC605713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458" y="2556600"/>
            <a:ext cx="469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3, </a:t>
            </a:r>
          </a:p>
        </p:txBody>
      </p:sp>
      <p:sp>
        <p:nvSpPr>
          <p:cNvPr id="159789" name="Text Box 45">
            <a:extLst>
              <a:ext uri="{FF2B5EF4-FFF2-40B4-BE49-F238E27FC236}">
                <a16:creationId xmlns:a16="http://schemas.microsoft.com/office/drawing/2014/main" id="{75F46B6C-20A1-4341-B3AF-C88433328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115" y="980931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Ví dụ 2</a:t>
            </a: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:    </a:t>
            </a:r>
          </a:p>
        </p:txBody>
      </p:sp>
      <p:sp>
        <p:nvSpPr>
          <p:cNvPr id="159791" name="Text Box 47">
            <a:extLst>
              <a:ext uri="{FF2B5EF4-FFF2-40B4-BE49-F238E27FC236}">
                <a16:creationId xmlns:a16="http://schemas.microsoft.com/office/drawing/2014/main" id="{D999DCFE-B110-497D-AFBA-356B254D1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7266" y="980931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.VnTime" panose="020B7200000000000000" pitchFamily="34" charset="0"/>
              </a:rPr>
              <a:t>42 dm</a:t>
            </a:r>
            <a:r>
              <a:rPr lang="en-US" altLang="en-US" sz="2800" b="1" baseline="30000" dirty="0">
                <a:solidFill>
                  <a:srgbClr val="0000CC"/>
                </a:solidFill>
                <a:latin typeface=".VnTime" panose="020B7200000000000000" pitchFamily="34" charset="0"/>
              </a:rPr>
              <a:t>2 </a:t>
            </a:r>
            <a:r>
              <a:rPr lang="en-US" altLang="en-US" sz="2800" b="1" dirty="0">
                <a:solidFill>
                  <a:srgbClr val="0000CC"/>
                </a:solidFill>
                <a:latin typeface=".VnTime" panose="020B7200000000000000" pitchFamily="34" charset="0"/>
              </a:rPr>
              <a:t>=  </a:t>
            </a:r>
            <a:r>
              <a:rPr lang="en-US" altLang="en-US" sz="2800" dirty="0">
                <a:solidFill>
                  <a:srgbClr val="0000CC"/>
                </a:solidFill>
                <a:latin typeface=".VnTime" panose="020B7200000000000000" pitchFamily="34" charset="0"/>
              </a:rPr>
              <a:t>........</a:t>
            </a:r>
            <a:r>
              <a:rPr lang="en-US" altLang="en-US" sz="2800" b="1" dirty="0">
                <a:solidFill>
                  <a:srgbClr val="0000CC"/>
                </a:solidFill>
                <a:latin typeface=".VnTime" panose="020B7200000000000000" pitchFamily="34" charset="0"/>
              </a:rPr>
              <a:t> m</a:t>
            </a:r>
            <a:r>
              <a:rPr lang="en-US" altLang="en-US" sz="2800" b="1" baseline="30000" dirty="0">
                <a:solidFill>
                  <a:srgbClr val="0000CC"/>
                </a:solidFill>
                <a:latin typeface=".VnTime" panose="020B7200000000000000" pitchFamily="34" charset="0"/>
              </a:rPr>
              <a:t>2</a:t>
            </a:r>
            <a:endParaRPr lang="en-US" altLang="en-US" sz="2800" b="1" baseline="30000" dirty="0"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  <p:sp>
        <p:nvSpPr>
          <p:cNvPr id="159793" name="Text Box 49">
            <a:extLst>
              <a:ext uri="{FF2B5EF4-FFF2-40B4-BE49-F238E27FC236}">
                <a16:creationId xmlns:a16="http://schemas.microsoft.com/office/drawing/2014/main" id="{EC921156-DC3E-47C9-87F1-34D73390C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6451" y="2865523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42 dm</a:t>
            </a:r>
            <a:r>
              <a:rPr lang="en-US" altLang="en-US" sz="2800" b="1" baseline="30000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2</a:t>
            </a:r>
            <a:r>
              <a:rPr lang="en-US" altLang="en-US" sz="2800" b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159794" name="Text Box 50">
            <a:extLst>
              <a:ext uri="{FF2B5EF4-FFF2-40B4-BE49-F238E27FC236}">
                <a16:creationId xmlns:a16="http://schemas.microsoft.com/office/drawing/2014/main" id="{427801D3-560A-4233-95B6-2C5D95E26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9451" y="2851236"/>
            <a:ext cx="190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=        m</a:t>
            </a:r>
            <a:r>
              <a:rPr lang="en-US" altLang="en-US" sz="2800" b="1" baseline="30000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2</a:t>
            </a:r>
            <a:r>
              <a:rPr lang="en-US" altLang="en-US" sz="2800" b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159795" name="Text Box 51">
            <a:extLst>
              <a:ext uri="{FF2B5EF4-FFF2-40B4-BE49-F238E27FC236}">
                <a16:creationId xmlns:a16="http://schemas.microsoft.com/office/drawing/2014/main" id="{97C0F648-8E4F-4489-A144-A4E5AA7D2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4251" y="2528973"/>
            <a:ext cx="914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42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159796" name="Line 52">
            <a:extLst>
              <a:ext uri="{FF2B5EF4-FFF2-40B4-BE49-F238E27FC236}">
                <a16:creationId xmlns:a16="http://schemas.microsoft.com/office/drawing/2014/main" id="{E3838C05-3434-47B6-B02C-A6B36932BE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66651" y="3143336"/>
            <a:ext cx="4191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59797" name="Text Box 53">
            <a:extLst>
              <a:ext uri="{FF2B5EF4-FFF2-40B4-BE49-F238E27FC236}">
                <a16:creationId xmlns:a16="http://schemas.microsoft.com/office/drawing/2014/main" id="{C0405B2F-190F-4FFE-94A1-3DF68ACF9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1051" y="2851236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.VnTime" panose="020B7200000000000000" pitchFamily="34" charset="0"/>
              </a:rPr>
              <a:t>=</a:t>
            </a:r>
            <a:r>
              <a:rPr lang="en-US" altLang="en-US" sz="2800" b="1">
                <a:solidFill>
                  <a:srgbClr val="FF0066"/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2800" b="1">
                <a:solidFill>
                  <a:srgbClr val="0000CC"/>
                </a:solidFill>
                <a:latin typeface=".VnTime" panose="020B7200000000000000" pitchFamily="34" charset="0"/>
              </a:rPr>
              <a:t>        m</a:t>
            </a:r>
            <a:r>
              <a:rPr lang="en-US" altLang="en-US" sz="2800" b="1" baseline="30000">
                <a:solidFill>
                  <a:srgbClr val="0000CC"/>
                </a:solidFill>
                <a:latin typeface=".VnTime" panose="020B7200000000000000" pitchFamily="34" charset="0"/>
              </a:rPr>
              <a:t>2</a:t>
            </a:r>
            <a:r>
              <a:rPr lang="en-US" altLang="en-US" sz="28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endParaRPr lang="en-US" altLang="en-US" sz="2800" b="1"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  <p:sp>
        <p:nvSpPr>
          <p:cNvPr id="159798" name="Text Box 54">
            <a:extLst>
              <a:ext uri="{FF2B5EF4-FFF2-40B4-BE49-F238E27FC236}">
                <a16:creationId xmlns:a16="http://schemas.microsoft.com/office/drawing/2014/main" id="{7D5AC07E-70D6-4510-853E-7FE6920E2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8276" y="2852823"/>
            <a:ext cx="698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42</a:t>
            </a:r>
          </a:p>
        </p:txBody>
      </p:sp>
      <p:sp>
        <p:nvSpPr>
          <p:cNvPr id="159799" name="Text Box 55">
            <a:extLst>
              <a:ext uri="{FF2B5EF4-FFF2-40B4-BE49-F238E27FC236}">
                <a16:creationId xmlns:a16="http://schemas.microsoft.com/office/drawing/2014/main" id="{EC782743-EDDC-42B9-BC43-798914735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5051" y="4070436"/>
            <a:ext cx="1371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42 dm</a:t>
            </a:r>
            <a:r>
              <a:rPr lang="en-US" altLang="en-US" sz="2800" b="1" baseline="30000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2</a:t>
            </a:r>
            <a:r>
              <a:rPr lang="en-US" altLang="en-US" sz="2800" b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159800" name="Text Box 56">
            <a:extLst>
              <a:ext uri="{FF2B5EF4-FFF2-40B4-BE49-F238E27FC236}">
                <a16:creationId xmlns:a16="http://schemas.microsoft.com/office/drawing/2014/main" id="{2EABCC7B-9328-4D44-8197-E9D00878A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4251" y="4070436"/>
            <a:ext cx="1841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= 0,42 m</a:t>
            </a:r>
            <a:r>
              <a:rPr lang="en-US" altLang="en-US" sz="2800" b="1" baseline="30000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2</a:t>
            </a:r>
            <a:r>
              <a:rPr lang="en-US" altLang="en-US" sz="2800" b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159802" name="Text Box 58">
            <a:extLst>
              <a:ext uri="{FF2B5EF4-FFF2-40B4-BE49-F238E27FC236}">
                <a16:creationId xmlns:a16="http://schemas.microsoft.com/office/drawing/2014/main" id="{BFFD4DF1-7D7B-46C3-8AAB-78BB8206B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5051" y="3537036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Vậy :</a:t>
            </a:r>
            <a:r>
              <a:rPr lang="en-US" altLang="en-US" sz="2800" b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159805" name="Text Box 61">
            <a:extLst>
              <a:ext uri="{FF2B5EF4-FFF2-40B4-BE49-F238E27FC236}">
                <a16:creationId xmlns:a16="http://schemas.microsoft.com/office/drawing/2014/main" id="{BCDE11C9-0F00-4F4B-9A36-980506C03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2051" y="2851236"/>
            <a:ext cx="469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0, </a:t>
            </a:r>
          </a:p>
        </p:txBody>
      </p:sp>
      <p:sp>
        <p:nvSpPr>
          <p:cNvPr id="31" name="Text Box 39">
            <a:extLst>
              <a:ext uri="{FF2B5EF4-FFF2-40B4-BE49-F238E27FC236}">
                <a16:creationId xmlns:a16="http://schemas.microsoft.com/office/drawing/2014/main" id="{259ADBFB-E1EC-469F-B159-4FDF5C69F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9641" y="1864957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chemeClr val="accent2">
                    <a:lumMod val="25000"/>
                  </a:schemeClr>
                </a:solidFill>
                <a:latin typeface=".VnTime" panose="020B7200000000000000" pitchFamily="34" charset="0"/>
              </a:rPr>
              <a:t>Cách làm</a:t>
            </a:r>
            <a:endParaRPr lang="en-US" altLang="en-US" sz="2800" b="1">
              <a:solidFill>
                <a:schemeClr val="accent2">
                  <a:lumMod val="25000"/>
                </a:schemeClr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9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9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9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9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9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9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59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9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9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59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9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9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9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9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9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9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9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2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597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597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597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597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7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7" presetID="23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2" presetID="23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9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9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9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5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59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9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9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59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159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9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9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9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9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9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59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9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9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15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9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9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15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59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9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9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59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9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59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59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9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59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3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500" fill="hold"/>
                                        <p:tgtEl>
                                          <p:spTgt spid="159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1598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1598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598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8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3" presetID="23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4" dur="500" fill="hold"/>
                                        <p:tgtEl>
                                          <p:spTgt spid="159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159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159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9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7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8" presetID="23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159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159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1597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59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7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59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59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9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15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15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9" grpId="0"/>
      <p:bldP spid="159773" grpId="0"/>
      <p:bldP spid="159775" grpId="0"/>
      <p:bldP spid="159780" grpId="0"/>
      <p:bldP spid="159781" grpId="0"/>
      <p:bldP spid="159782" grpId="0"/>
      <p:bldP spid="159783" grpId="0"/>
      <p:bldP spid="159785" grpId="0"/>
      <p:bldP spid="159787" grpId="0"/>
      <p:bldP spid="159787" grpId="1"/>
      <p:bldP spid="159788" grpId="0"/>
      <p:bldP spid="159788" grpId="1"/>
      <p:bldP spid="159789" grpId="0"/>
      <p:bldP spid="159791" grpId="0"/>
      <p:bldP spid="159793" grpId="0"/>
      <p:bldP spid="159795" grpId="0"/>
      <p:bldP spid="159798" grpId="0"/>
      <p:bldP spid="159799" grpId="0"/>
      <p:bldP spid="159800" grpId="0"/>
      <p:bldP spid="159802" grpId="0"/>
      <p:bldP spid="159805" grpId="0"/>
      <p:bldP spid="159805" grpId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34" name="Text Box 10">
            <a:extLst>
              <a:ext uri="{FF2B5EF4-FFF2-40B4-BE49-F238E27FC236}">
                <a16:creationId xmlns:a16="http://schemas.microsoft.com/office/drawing/2014/main" id="{AC8041AD-A321-4C21-8CC6-375059AB5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26055"/>
            <a:ext cx="79500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641" name="Text Box 17">
            <a:extLst>
              <a:ext uri="{FF2B5EF4-FFF2-40B4-BE49-F238E27FC236}">
                <a16:creationId xmlns:a16="http://schemas.microsoft.com/office/drawing/2014/main" id="{AA5F27CD-8C31-4177-97F6-15DA02BD3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752600"/>
            <a:ext cx="350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6699"/>
                </a:solidFill>
                <a:latin typeface=".VnTime" panose="020B7200000000000000" pitchFamily="34" charset="0"/>
              </a:rPr>
              <a:t> a)   </a:t>
            </a:r>
            <a:r>
              <a:rPr lang="en-US" altLang="en-US" sz="2800" b="1">
                <a:solidFill>
                  <a:srgbClr val="006699"/>
                </a:solidFill>
                <a:latin typeface=".VnTime" panose="020B7200000000000000" pitchFamily="34" charset="0"/>
              </a:rPr>
              <a:t>56 dm</a:t>
            </a:r>
            <a:r>
              <a:rPr lang="en-US" altLang="en-US" sz="2800" b="1" baseline="30000">
                <a:solidFill>
                  <a:srgbClr val="006699"/>
                </a:solidFill>
                <a:latin typeface=".VnTime" panose="020B7200000000000000" pitchFamily="34" charset="0"/>
              </a:rPr>
              <a:t>2</a:t>
            </a:r>
            <a:r>
              <a:rPr lang="en-US" altLang="en-US" sz="2800" b="1">
                <a:solidFill>
                  <a:srgbClr val="0066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>
                <a:solidFill>
                  <a:srgbClr val="006699"/>
                </a:solidFill>
                <a:latin typeface=".VnTime" panose="020B7200000000000000" pitchFamily="34" charset="0"/>
              </a:rPr>
              <a:t>=</a:t>
            </a:r>
            <a:r>
              <a:rPr lang="en-US" altLang="en-US" sz="2800" b="1">
                <a:solidFill>
                  <a:srgbClr val="006699"/>
                </a:solidFill>
                <a:latin typeface=".VnTime" panose="020B7200000000000000" pitchFamily="34" charset="0"/>
              </a:rPr>
              <a:t>         m</a:t>
            </a:r>
            <a:r>
              <a:rPr lang="en-US" altLang="en-US" sz="2800" b="1" baseline="30000">
                <a:solidFill>
                  <a:srgbClr val="006699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154642" name="Text Box 18">
            <a:extLst>
              <a:ext uri="{FF2B5EF4-FFF2-40B4-BE49-F238E27FC236}">
                <a16:creationId xmlns:a16="http://schemas.microsoft.com/office/drawing/2014/main" id="{74322F3F-3214-4017-A622-F14D1E895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871912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6699"/>
                </a:solidFill>
                <a:latin typeface=".VnTime" panose="020B7200000000000000" pitchFamily="34" charset="0"/>
              </a:rPr>
              <a:t>d)  </a:t>
            </a:r>
            <a:r>
              <a:rPr lang="en-US" altLang="en-US" sz="2800" b="1">
                <a:solidFill>
                  <a:srgbClr val="006699"/>
                </a:solidFill>
                <a:latin typeface=".VnTime" panose="020B7200000000000000" pitchFamily="34" charset="0"/>
              </a:rPr>
              <a:t>2 cm</a:t>
            </a:r>
            <a:r>
              <a:rPr lang="en-US" altLang="en-US" sz="2800" b="1" baseline="30000">
                <a:solidFill>
                  <a:srgbClr val="006699"/>
                </a:solidFill>
                <a:latin typeface=".VnTime" panose="020B7200000000000000" pitchFamily="34" charset="0"/>
              </a:rPr>
              <a:t>2</a:t>
            </a:r>
            <a:r>
              <a:rPr lang="en-US" altLang="en-US" sz="2800" b="1">
                <a:solidFill>
                  <a:srgbClr val="006699"/>
                </a:solidFill>
                <a:latin typeface=".VnTime" panose="020B7200000000000000" pitchFamily="34" charset="0"/>
              </a:rPr>
              <a:t> 5 mm</a:t>
            </a:r>
            <a:r>
              <a:rPr lang="en-US" altLang="en-US" sz="2800" b="1" baseline="30000">
                <a:solidFill>
                  <a:srgbClr val="006699"/>
                </a:solidFill>
                <a:latin typeface=".VnTime" panose="020B7200000000000000" pitchFamily="34" charset="0"/>
              </a:rPr>
              <a:t>2</a:t>
            </a:r>
            <a:r>
              <a:rPr lang="en-US" altLang="en-US" sz="2800" b="1">
                <a:solidFill>
                  <a:srgbClr val="0066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>
                <a:solidFill>
                  <a:srgbClr val="006699"/>
                </a:solidFill>
                <a:latin typeface=".VnTime" panose="020B7200000000000000" pitchFamily="34" charset="0"/>
              </a:rPr>
              <a:t>=</a:t>
            </a:r>
            <a:r>
              <a:rPr lang="en-US" altLang="en-US" sz="2800" b="1">
                <a:solidFill>
                  <a:srgbClr val="006699"/>
                </a:solidFill>
                <a:latin typeface=".VnTime" panose="020B7200000000000000" pitchFamily="34" charset="0"/>
              </a:rPr>
              <a:t>         cm</a:t>
            </a:r>
            <a:r>
              <a:rPr lang="en-US" altLang="en-US" sz="2800" b="1" baseline="30000">
                <a:solidFill>
                  <a:srgbClr val="006699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154647" name="Text Box 23">
            <a:extLst>
              <a:ext uri="{FF2B5EF4-FFF2-40B4-BE49-F238E27FC236}">
                <a16:creationId xmlns:a16="http://schemas.microsoft.com/office/drawing/2014/main" id="{B29ADD04-13B7-4B6A-AD30-0EDC476CE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138" y="1752600"/>
            <a:ext cx="99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.VnTime" panose="020B7200000000000000" pitchFamily="34" charset="0"/>
              </a:rPr>
              <a:t>0,56</a:t>
            </a:r>
          </a:p>
        </p:txBody>
      </p:sp>
      <p:sp>
        <p:nvSpPr>
          <p:cNvPr id="154648" name="Text Box 24">
            <a:extLst>
              <a:ext uri="{FF2B5EF4-FFF2-40B4-BE49-F238E27FC236}">
                <a16:creationId xmlns:a16="http://schemas.microsoft.com/office/drawing/2014/main" id="{43FE1014-CA69-441D-955C-2FDB91C41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871912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.VnTime" panose="020B7200000000000000" pitchFamily="34" charset="0"/>
              </a:rPr>
              <a:t>2,05</a:t>
            </a:r>
          </a:p>
        </p:txBody>
      </p:sp>
      <p:sp>
        <p:nvSpPr>
          <p:cNvPr id="154657" name="Text Box 33">
            <a:extLst>
              <a:ext uri="{FF2B5EF4-FFF2-40B4-BE49-F238E27FC236}">
                <a16:creationId xmlns:a16="http://schemas.microsoft.com/office/drawing/2014/main" id="{4FA4B16F-D04B-4BFD-847F-E5396E010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557712"/>
            <a:ext cx="1614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6699"/>
                </a:solidFill>
                <a:latin typeface=".VnTime" panose="020B7200000000000000" pitchFamily="34" charset="0"/>
              </a:rPr>
              <a:t>    </a:t>
            </a:r>
            <a:r>
              <a:rPr lang="en-US" altLang="en-US" sz="2800" b="1">
                <a:solidFill>
                  <a:srgbClr val="006699"/>
                </a:solidFill>
                <a:latin typeface=".VnTime" panose="020B7200000000000000" pitchFamily="34" charset="0"/>
              </a:rPr>
              <a:t>     cm</a:t>
            </a:r>
            <a:r>
              <a:rPr lang="en-US" altLang="en-US" sz="2800" b="1" baseline="30000">
                <a:solidFill>
                  <a:srgbClr val="006699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154658" name="Text Box 34">
            <a:extLst>
              <a:ext uri="{FF2B5EF4-FFF2-40B4-BE49-F238E27FC236}">
                <a16:creationId xmlns:a16="http://schemas.microsoft.com/office/drawing/2014/main" id="{D9C4A76B-2895-4144-893B-C3191D4A2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311650"/>
            <a:ext cx="9906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.VnTime" panose="020B7200000000000000" pitchFamily="34" charset="0"/>
              </a:rPr>
              <a:t>  </a:t>
            </a:r>
            <a:r>
              <a:rPr lang="en-US" altLang="en-US" sz="2800" b="1">
                <a:solidFill>
                  <a:srgbClr val="FF0066"/>
                </a:solidFill>
                <a:latin typeface=".VnTime" panose="020B7200000000000000" pitchFamily="34" charset="0"/>
              </a:rPr>
              <a:t>5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154659" name="Line 35">
            <a:extLst>
              <a:ext uri="{FF2B5EF4-FFF2-40B4-BE49-F238E27FC236}">
                <a16:creationId xmlns:a16="http://schemas.microsoft.com/office/drawing/2014/main" id="{A8253528-BEAE-468F-9218-753A6439A0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4862512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71" name="AutoShape 47">
            <a:extLst>
              <a:ext uri="{FF2B5EF4-FFF2-40B4-BE49-F238E27FC236}">
                <a16:creationId xmlns:a16="http://schemas.microsoft.com/office/drawing/2014/main" id="{76B60A9C-0148-402A-B570-EF92C101B19D}"/>
              </a:ext>
            </a:extLst>
          </p:cNvPr>
          <p:cNvSpPr>
            <a:spLocks/>
          </p:cNvSpPr>
          <p:nvPr/>
        </p:nvSpPr>
        <p:spPr bwMode="auto">
          <a:xfrm rot="5400000">
            <a:off x="7010400" y="3833812"/>
            <a:ext cx="190500" cy="1028700"/>
          </a:xfrm>
          <a:prstGeom prst="rightBrace">
            <a:avLst>
              <a:gd name="adj1" fmla="val 45000"/>
              <a:gd name="adj2" fmla="val 50000"/>
            </a:avLst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4674" name="Text Box 50">
            <a:extLst>
              <a:ext uri="{FF2B5EF4-FFF2-40B4-BE49-F238E27FC236}">
                <a16:creationId xmlns:a16="http://schemas.microsoft.com/office/drawing/2014/main" id="{8720BAFA-4CF8-4D84-9596-8BA3BD237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814512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6699"/>
                </a:solidFill>
                <a:latin typeface=".VnTime" panose="020B7200000000000000" pitchFamily="34" charset="0"/>
              </a:rPr>
              <a:t>b) </a:t>
            </a:r>
            <a:r>
              <a:rPr lang="nl-NL" altLang="en-US" sz="2800" b="1" dirty="0">
                <a:solidFill>
                  <a:srgbClr val="006699"/>
                </a:solidFill>
                <a:latin typeface=".VnTime" panose="020B7200000000000000" pitchFamily="34" charset="0"/>
              </a:rPr>
              <a:t>17dm</a:t>
            </a:r>
            <a:r>
              <a:rPr lang="nl-NL" altLang="en-US" sz="2800" b="1" baseline="30000" dirty="0">
                <a:solidFill>
                  <a:srgbClr val="006699"/>
                </a:solidFill>
                <a:latin typeface=".VnTime" panose="020B7200000000000000" pitchFamily="34" charset="0"/>
              </a:rPr>
              <a:t>2 </a:t>
            </a:r>
            <a:r>
              <a:rPr lang="nl-NL" altLang="en-US" sz="2800" b="1" dirty="0">
                <a:solidFill>
                  <a:srgbClr val="006699"/>
                </a:solidFill>
                <a:latin typeface=".VnTime" panose="020B7200000000000000" pitchFamily="34" charset="0"/>
              </a:rPr>
              <a:t>23cm</a:t>
            </a:r>
            <a:r>
              <a:rPr lang="nl-NL" altLang="en-US" sz="2800" b="1" baseline="30000" dirty="0">
                <a:solidFill>
                  <a:srgbClr val="006699"/>
                </a:solidFill>
                <a:latin typeface=".VnTime" panose="020B7200000000000000" pitchFamily="34" charset="0"/>
              </a:rPr>
              <a:t>2</a:t>
            </a:r>
            <a:r>
              <a:rPr lang="nl-NL" altLang="en-US" sz="2800" b="1" dirty="0">
                <a:solidFill>
                  <a:srgbClr val="006699"/>
                </a:solidFill>
                <a:latin typeface=".VnTime" panose="020B7200000000000000" pitchFamily="34" charset="0"/>
              </a:rPr>
              <a:t>=             dm</a:t>
            </a:r>
            <a:r>
              <a:rPr lang="nl-NL" altLang="en-US" sz="2800" b="1" baseline="30000" dirty="0">
                <a:solidFill>
                  <a:srgbClr val="006699"/>
                </a:solidFill>
                <a:latin typeface=".VnTime" panose="020B7200000000000000" pitchFamily="34" charset="0"/>
              </a:rPr>
              <a:t>2</a:t>
            </a:r>
            <a:endParaRPr lang="en-US" altLang="en-US" sz="2800" baseline="30000" dirty="0">
              <a:solidFill>
                <a:srgbClr val="006699"/>
              </a:solidFill>
              <a:latin typeface=".VnTime" panose="020B7200000000000000" pitchFamily="34" charset="0"/>
            </a:endParaRPr>
          </a:p>
        </p:txBody>
      </p:sp>
      <p:sp>
        <p:nvSpPr>
          <p:cNvPr id="154675" name="Text Box 51">
            <a:extLst>
              <a:ext uri="{FF2B5EF4-FFF2-40B4-BE49-F238E27FC236}">
                <a16:creationId xmlns:a16="http://schemas.microsoft.com/office/drawing/2014/main" id="{9090FD5B-18C3-4751-A862-3C1DD3CB1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814512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.VnTime" panose="020B7200000000000000" pitchFamily="34" charset="0"/>
              </a:rPr>
              <a:t>17,23</a:t>
            </a:r>
          </a:p>
        </p:txBody>
      </p:sp>
      <p:sp>
        <p:nvSpPr>
          <p:cNvPr id="154678" name="Text Box 54">
            <a:extLst>
              <a:ext uri="{FF2B5EF4-FFF2-40B4-BE49-F238E27FC236}">
                <a16:creationId xmlns:a16="http://schemas.microsoft.com/office/drawing/2014/main" id="{69B0450D-8755-447B-91BC-93EC36871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71912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6699"/>
                </a:solidFill>
                <a:latin typeface=".VnTime" panose="020B7200000000000000" pitchFamily="34" charset="0"/>
              </a:rPr>
              <a:t>c) </a:t>
            </a:r>
            <a:r>
              <a:rPr lang="nl-NL" altLang="en-US" sz="2800" b="1">
                <a:solidFill>
                  <a:srgbClr val="006699"/>
                </a:solidFill>
                <a:latin typeface=".VnTime" panose="020B7200000000000000" pitchFamily="34" charset="0"/>
              </a:rPr>
              <a:t>23 cm</a:t>
            </a:r>
            <a:r>
              <a:rPr lang="nl-NL" altLang="en-US" sz="2800" b="1" baseline="30000">
                <a:solidFill>
                  <a:srgbClr val="006699"/>
                </a:solidFill>
                <a:latin typeface=".VnTime" panose="020B7200000000000000" pitchFamily="34" charset="0"/>
              </a:rPr>
              <a:t>2</a:t>
            </a:r>
            <a:r>
              <a:rPr lang="nl-NL" altLang="en-US" sz="2800" b="1">
                <a:solidFill>
                  <a:srgbClr val="006699"/>
                </a:solidFill>
                <a:latin typeface=".VnTime" panose="020B7200000000000000" pitchFamily="34" charset="0"/>
              </a:rPr>
              <a:t> =          dm</a:t>
            </a:r>
            <a:r>
              <a:rPr lang="nl-NL" altLang="en-US" sz="2800" b="1" baseline="30000">
                <a:solidFill>
                  <a:srgbClr val="006699"/>
                </a:solidFill>
                <a:latin typeface=".VnTime" panose="020B7200000000000000" pitchFamily="34" charset="0"/>
              </a:rPr>
              <a:t>2</a:t>
            </a:r>
            <a:r>
              <a:rPr lang="nl-NL" altLang="en-US" sz="2800" b="1">
                <a:solidFill>
                  <a:srgbClr val="006699"/>
                </a:solidFill>
                <a:latin typeface=".VnTime" panose="020B7200000000000000" pitchFamily="34" charset="0"/>
              </a:rPr>
              <a:t> </a:t>
            </a:r>
            <a:endParaRPr lang="en-US" altLang="en-US" sz="2800">
              <a:solidFill>
                <a:srgbClr val="006699"/>
              </a:solidFill>
              <a:latin typeface=".VnTime" panose="020B7200000000000000" pitchFamily="34" charset="0"/>
            </a:endParaRPr>
          </a:p>
        </p:txBody>
      </p:sp>
      <p:sp>
        <p:nvSpPr>
          <p:cNvPr id="154679" name="Text Box 55">
            <a:extLst>
              <a:ext uri="{FF2B5EF4-FFF2-40B4-BE49-F238E27FC236}">
                <a16:creationId xmlns:a16="http://schemas.microsoft.com/office/drawing/2014/main" id="{6AFF32DA-BBAD-4178-94EF-27F7E4758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871912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.VnTime" panose="020B7200000000000000" pitchFamily="34" charset="0"/>
              </a:rPr>
              <a:t>0,23</a:t>
            </a:r>
          </a:p>
        </p:txBody>
      </p:sp>
      <p:sp>
        <p:nvSpPr>
          <p:cNvPr id="154694" name="Text Box 70">
            <a:extLst>
              <a:ext uri="{FF2B5EF4-FFF2-40B4-BE49-F238E27FC236}">
                <a16:creationId xmlns:a16="http://schemas.microsoft.com/office/drawing/2014/main" id="{135350A5-4F81-4612-A2D1-F86BFAE1D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667000"/>
            <a:ext cx="1614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6699"/>
                </a:solidFill>
                <a:latin typeface=".VnTime" panose="020B7200000000000000" pitchFamily="34" charset="0"/>
              </a:rPr>
              <a:t>    </a:t>
            </a:r>
            <a:r>
              <a:rPr lang="en-US" altLang="en-US" sz="2800" b="1">
                <a:solidFill>
                  <a:srgbClr val="006699"/>
                </a:solidFill>
                <a:latin typeface=".VnTime" panose="020B7200000000000000" pitchFamily="34" charset="0"/>
              </a:rPr>
              <a:t>     dm</a:t>
            </a:r>
            <a:r>
              <a:rPr lang="en-US" altLang="en-US" sz="2800" b="1" baseline="30000">
                <a:solidFill>
                  <a:srgbClr val="006699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154695" name="Line 71">
            <a:extLst>
              <a:ext uri="{FF2B5EF4-FFF2-40B4-BE49-F238E27FC236}">
                <a16:creationId xmlns:a16="http://schemas.microsoft.com/office/drawing/2014/main" id="{CE724F31-056A-4424-8C1D-79D3F7B1C9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957512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96" name="Text Box 72">
            <a:extLst>
              <a:ext uri="{FF2B5EF4-FFF2-40B4-BE49-F238E27FC236}">
                <a16:creationId xmlns:a16="http://schemas.microsoft.com/office/drawing/2014/main" id="{4EA2F649-3EE0-4A6F-A019-2FAC0294A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347912"/>
            <a:ext cx="9906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.VnTime" panose="020B7200000000000000" pitchFamily="34" charset="0"/>
              </a:rPr>
              <a:t>  </a:t>
            </a:r>
            <a:r>
              <a:rPr lang="en-US" altLang="en-US" sz="2800" b="1" dirty="0">
                <a:solidFill>
                  <a:srgbClr val="FF0066"/>
                </a:solidFill>
                <a:latin typeface=".VnTime" panose="020B7200000000000000" pitchFamily="34" charset="0"/>
              </a:rPr>
              <a:t>23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66"/>
                </a:solidFill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154698" name="AutoShape 74">
            <a:extLst>
              <a:ext uri="{FF2B5EF4-FFF2-40B4-BE49-F238E27FC236}">
                <a16:creationId xmlns:a16="http://schemas.microsoft.com/office/drawing/2014/main" id="{21B30640-E4EF-4D21-A91B-A8460A19D900}"/>
              </a:ext>
            </a:extLst>
          </p:cNvPr>
          <p:cNvSpPr>
            <a:spLocks/>
          </p:cNvSpPr>
          <p:nvPr/>
        </p:nvSpPr>
        <p:spPr bwMode="auto">
          <a:xfrm rot="5400000">
            <a:off x="6972300" y="1852612"/>
            <a:ext cx="190500" cy="1028700"/>
          </a:xfrm>
          <a:prstGeom prst="rightBrace">
            <a:avLst>
              <a:gd name="adj1" fmla="val 45000"/>
              <a:gd name="adj2" fmla="val 50000"/>
            </a:avLst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50401997-4B42-417B-8F1C-86E883A8CECE}"/>
              </a:ext>
            </a:extLst>
          </p:cNvPr>
          <p:cNvSpPr/>
          <p:nvPr/>
        </p:nvSpPr>
        <p:spPr>
          <a:xfrm>
            <a:off x="0" y="585975"/>
            <a:ext cx="1158239" cy="610256"/>
          </a:xfrm>
          <a:prstGeom prst="homePlat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  <a:endParaRPr lang="vi-VN" sz="3200" dirty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939C8671-DBF7-4387-8015-A63AFF4B10E2}"/>
              </a:ext>
            </a:extLst>
          </p:cNvPr>
          <p:cNvSpPr/>
          <p:nvPr/>
        </p:nvSpPr>
        <p:spPr>
          <a:xfrm rot="5400000">
            <a:off x="120767" y="1092515"/>
            <a:ext cx="137160" cy="378692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48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4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4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4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48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4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4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4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48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5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5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4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4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5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4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4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4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4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4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4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500"/>
                                        <p:tgtEl>
                                          <p:spTgt spid="154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500"/>
                                        <p:tgtEl>
                                          <p:spTgt spid="154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500"/>
                                        <p:tgtEl>
                                          <p:spTgt spid="154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500"/>
                                        <p:tgtEl>
                                          <p:spTgt spid="154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4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4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5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5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4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4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4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4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4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4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54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4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4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54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4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4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9" dur="500"/>
                                        <p:tgtEl>
                                          <p:spTgt spid="154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2" dur="500"/>
                                        <p:tgtEl>
                                          <p:spTgt spid="154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5" dur="500"/>
                                        <p:tgtEl>
                                          <p:spTgt spid="154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8" dur="500"/>
                                        <p:tgtEl>
                                          <p:spTgt spid="154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4" grpId="0"/>
      <p:bldP spid="154641" grpId="0"/>
      <p:bldP spid="154642" grpId="0"/>
      <p:bldP spid="154647" grpId="0"/>
      <p:bldP spid="154648" grpId="0"/>
      <p:bldP spid="154657" grpId="0"/>
      <p:bldP spid="154657" grpId="1"/>
      <p:bldP spid="154658" grpId="0"/>
      <p:bldP spid="154658" grpId="1"/>
      <p:bldP spid="154671" grpId="0" animBg="1"/>
      <p:bldP spid="154671" grpId="1" animBg="1"/>
      <p:bldP spid="154674" grpId="0"/>
      <p:bldP spid="154678" grpId="0"/>
      <p:bldP spid="154694" grpId="0"/>
      <p:bldP spid="154694" grpId="1"/>
      <p:bldP spid="154696" grpId="0"/>
      <p:bldP spid="154696" grpId="1"/>
      <p:bldP spid="154698" grpId="0" animBg="1"/>
      <p:bldP spid="15469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05" name="Text Box 17">
            <a:extLst>
              <a:ext uri="{FF2B5EF4-FFF2-40B4-BE49-F238E27FC236}">
                <a16:creationId xmlns:a16="http://schemas.microsoft.com/office/drawing/2014/main" id="{3C2CDD9A-7526-4944-A120-2B420036C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00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</a:t>
            </a: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1654 m</a:t>
            </a:r>
            <a:r>
              <a:rPr lang="en-US" altLang="en-US" sz="2800" b="1" baseline="3000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ha</a:t>
            </a:r>
          </a:p>
        </p:txBody>
      </p:sp>
      <p:sp>
        <p:nvSpPr>
          <p:cNvPr id="165906" name="Text Box 18">
            <a:extLst>
              <a:ext uri="{FF2B5EF4-FFF2-40B4-BE49-F238E27FC236}">
                <a16:creationId xmlns:a16="http://schemas.microsoft.com/office/drawing/2014/main" id="{6442734D-57B4-40AA-A76E-947A421E6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22860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0,1654</a:t>
            </a:r>
          </a:p>
        </p:txBody>
      </p:sp>
      <p:sp>
        <p:nvSpPr>
          <p:cNvPr id="165907" name="Text Box 19">
            <a:extLst>
              <a:ext uri="{FF2B5EF4-FFF2-40B4-BE49-F238E27FC236}">
                <a16:creationId xmlns:a16="http://schemas.microsoft.com/office/drawing/2014/main" id="{7EE961C5-052D-4CF1-AA5A-6B057219B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287588"/>
            <a:ext cx="342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5000 m</a:t>
            </a:r>
            <a:r>
              <a:rPr lang="en-US" altLang="en-US" sz="2800" b="1" baseline="3000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ha</a:t>
            </a:r>
          </a:p>
        </p:txBody>
      </p:sp>
      <p:sp>
        <p:nvSpPr>
          <p:cNvPr id="165908" name="Text Box 20">
            <a:extLst>
              <a:ext uri="{FF2B5EF4-FFF2-40B4-BE49-F238E27FC236}">
                <a16:creationId xmlns:a16="http://schemas.microsoft.com/office/drawing/2014/main" id="{2F469D81-96D8-4063-A258-E40597E59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0" y="2286000"/>
            <a:ext cx="819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</a:p>
        </p:txBody>
      </p:sp>
      <p:sp>
        <p:nvSpPr>
          <p:cNvPr id="165909" name="Text Box 21">
            <a:extLst>
              <a:ext uri="{FF2B5EF4-FFF2-40B4-BE49-F238E27FC236}">
                <a16:creationId xmlns:a16="http://schemas.microsoft.com/office/drawing/2014/main" id="{5E8E357A-A4A8-47D5-A5CC-6B33AD66B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819400"/>
            <a:ext cx="342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 </a:t>
            </a: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ha </a:t>
            </a:r>
            <a:r>
              <a:rPr lang="en-US" altLang="en-US" sz="2800" b="1" baseline="3000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km</a:t>
            </a:r>
            <a:r>
              <a:rPr lang="en-US" altLang="en-US" sz="2800" b="1" baseline="3000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5910" name="Text Box 22">
            <a:extLst>
              <a:ext uri="{FF2B5EF4-FFF2-40B4-BE49-F238E27FC236}">
                <a16:creationId xmlns:a16="http://schemas.microsoft.com/office/drawing/2014/main" id="{E0EE7B31-7773-4764-8A06-64EA03778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8194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</a:t>
            </a:r>
          </a:p>
        </p:txBody>
      </p:sp>
      <p:sp>
        <p:nvSpPr>
          <p:cNvPr id="165911" name="Text Box 23">
            <a:extLst>
              <a:ext uri="{FF2B5EF4-FFF2-40B4-BE49-F238E27FC236}">
                <a16:creationId xmlns:a16="http://schemas.microsoft.com/office/drawing/2014/main" id="{003F0BD0-1BC7-4694-81B7-B0DF588CA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819400"/>
            <a:ext cx="342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15 ha </a:t>
            </a:r>
            <a:r>
              <a:rPr lang="en-US" altLang="en-US" sz="280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km</a:t>
            </a:r>
            <a:r>
              <a:rPr lang="en-US" altLang="en-US" sz="2800" b="1" baseline="3000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5912" name="Text Box 24">
            <a:extLst>
              <a:ext uri="{FF2B5EF4-FFF2-40B4-BE49-F238E27FC236}">
                <a16:creationId xmlns:a16="http://schemas.microsoft.com/office/drawing/2014/main" id="{96552DAE-15AB-48F1-89CF-95ADCB4C7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8194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0,15</a:t>
            </a:r>
          </a:p>
        </p:txBody>
      </p:sp>
      <p:sp>
        <p:nvSpPr>
          <p:cNvPr id="165925" name="Rectangle 37">
            <a:extLst>
              <a:ext uri="{FF2B5EF4-FFF2-40B4-BE49-F238E27FC236}">
                <a16:creationId xmlns:a16="http://schemas.microsoft.com/office/drawing/2014/main" id="{0E7B8C95-6259-421F-B9DE-7E6FFDA35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343400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5926" name="Object 38">
            <a:extLst>
              <a:ext uri="{FF2B5EF4-FFF2-40B4-BE49-F238E27FC236}">
                <a16:creationId xmlns:a16="http://schemas.microsoft.com/office/drawing/2014/main" id="{5ED38331-5EE6-44A5-ADC5-56293BE95A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007376"/>
              </p:ext>
            </p:extLst>
          </p:nvPr>
        </p:nvGraphicFramePr>
        <p:xfrm>
          <a:off x="5149850" y="3886200"/>
          <a:ext cx="102076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0334" imgH="352229" progId="Equation.3">
                  <p:embed/>
                </p:oleObj>
              </mc:Choice>
              <mc:Fallback>
                <p:oleObj name="Equation" r:id="rId2" imgW="390334" imgH="352229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3886200"/>
                        <a:ext cx="1020763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927" name="Rectangle 39">
            <a:extLst>
              <a:ext uri="{FF2B5EF4-FFF2-40B4-BE49-F238E27FC236}">
                <a16:creationId xmlns:a16="http://schemas.microsoft.com/office/drawing/2014/main" id="{265321FA-40CC-415D-BB20-3BC6F0B16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663" y="4068762"/>
            <a:ext cx="1295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0,1654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65928" name="Rectangle 40">
            <a:extLst>
              <a:ext uri="{FF2B5EF4-FFF2-40B4-BE49-F238E27FC236}">
                <a16:creationId xmlns:a16="http://schemas.microsoft.com/office/drawing/2014/main" id="{44CE5D31-87C0-43C1-8A13-1CC76E6C6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4456" y="4093368"/>
            <a:ext cx="2667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   </a:t>
            </a:r>
            <a:r>
              <a:rPr lang="en-US" alt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en-US" altLang="en-US" sz="280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</p:txBody>
      </p:sp>
      <p:sp>
        <p:nvSpPr>
          <p:cNvPr id="165929" name="Rectangle 41">
            <a:extLst>
              <a:ext uri="{FF2B5EF4-FFF2-40B4-BE49-F238E27FC236}">
                <a16:creationId xmlns:a16="http://schemas.microsoft.com/office/drawing/2014/main" id="{992E84AD-3FE8-4A0B-9861-C1D103887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072" y="4220521"/>
            <a:ext cx="8915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 làm:  a) </a:t>
            </a:r>
            <a:r>
              <a:rPr lang="en-US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1654</a:t>
            </a:r>
            <a:r>
              <a:rPr lang="en-US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b="1" baseline="3000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      ha</a:t>
            </a:r>
            <a:br>
              <a:rPr lang="en-US" sz="240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50C11B-5E63-4FC2-80CB-FB3B343EEAC8}"/>
              </a:ext>
            </a:extLst>
          </p:cNvPr>
          <p:cNvGrpSpPr/>
          <p:nvPr/>
        </p:nvGrpSpPr>
        <p:grpSpPr>
          <a:xfrm>
            <a:off x="-33073" y="914400"/>
            <a:ext cx="1158239" cy="764466"/>
            <a:chOff x="-1" y="340621"/>
            <a:chExt cx="1158239" cy="764466"/>
          </a:xfrm>
        </p:grpSpPr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0DCEF865-2093-45FD-AE6A-0988FCEA82E7}"/>
                </a:ext>
              </a:extLst>
            </p:cNvPr>
            <p:cNvSpPr/>
            <p:nvPr/>
          </p:nvSpPr>
          <p:spPr>
            <a:xfrm>
              <a:off x="-1" y="340621"/>
              <a:ext cx="1158239" cy="610256"/>
            </a:xfrm>
            <a:prstGeom prst="homePlate">
              <a:avLst/>
            </a:prstGeo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2</a:t>
              </a:r>
              <a:endParaRPr lang="vi-VN" sz="3200" dirty="0"/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EEF94C1A-FEC3-4D60-BEA1-A3A19D46788C}"/>
                </a:ext>
              </a:extLst>
            </p:cNvPr>
            <p:cNvSpPr/>
            <p:nvPr/>
          </p:nvSpPr>
          <p:spPr>
            <a:xfrm rot="5400000">
              <a:off x="120766" y="847161"/>
              <a:ext cx="137160" cy="378692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1" name="Text Box 10">
            <a:extLst>
              <a:ext uri="{FF2B5EF4-FFF2-40B4-BE49-F238E27FC236}">
                <a16:creationId xmlns:a16="http://schemas.microsoft.com/office/drawing/2014/main" id="{55699FFD-89A9-42B1-819B-825136452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072" y="1073164"/>
            <a:ext cx="79500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5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6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5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1000"/>
                                        <p:tgtEl>
                                          <p:spTgt spid="165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5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5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5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5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6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6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5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5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6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05" grpId="0"/>
      <p:bldP spid="165907" grpId="0"/>
      <p:bldP spid="165908" grpId="0"/>
      <p:bldP spid="165909" grpId="0"/>
      <p:bldP spid="165911" grpId="0"/>
      <p:bldP spid="165912" grpId="0"/>
      <p:bldP spid="165927" grpId="0"/>
      <p:bldP spid="165928" grpId="0"/>
      <p:bldP spid="16592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F0869919-E5B9-40FA-915F-AC90F8F08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291" y="978034"/>
            <a:ext cx="830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số  thích hợp vào chỗ chấm.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8DC9B48-187A-4614-B87E-5C7C2517C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057400"/>
            <a:ext cx="716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a)   5,34km</a:t>
            </a:r>
            <a:r>
              <a:rPr lang="en-US" altLang="en-US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=  ........      ha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18A112E2-970E-46E2-93DE-47311CED7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895600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b)     16,5m</a:t>
            </a:r>
            <a:r>
              <a:rPr lang="en-US" altLang="en-US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=    ...         m</a:t>
            </a:r>
            <a:r>
              <a:rPr lang="en-US" altLang="en-US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 ...   dm</a:t>
            </a:r>
            <a:r>
              <a:rPr lang="en-US" altLang="en-US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8CFE323-D8F2-4639-B8F1-803DB676D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657600"/>
            <a:ext cx="716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c)     6,5km</a:t>
            </a:r>
            <a:r>
              <a:rPr lang="en-US" altLang="en-US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=   ........     ha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1E0F8BD-8AF7-4A4E-B89B-1ED6085D7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495800"/>
            <a:ext cx="716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d) 7,6256ha =    ........    m</a:t>
            </a:r>
            <a:r>
              <a:rPr lang="en-US" altLang="en-US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8F2A7A-8F81-46EA-8637-37E8A14E259D}"/>
              </a:ext>
            </a:extLst>
          </p:cNvPr>
          <p:cNvGrpSpPr/>
          <p:nvPr/>
        </p:nvGrpSpPr>
        <p:grpSpPr>
          <a:xfrm>
            <a:off x="-33073" y="914400"/>
            <a:ext cx="1158239" cy="764466"/>
            <a:chOff x="-1" y="340621"/>
            <a:chExt cx="1158239" cy="764466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DAC77C32-B5E9-496D-8F67-10EB645186D1}"/>
                </a:ext>
              </a:extLst>
            </p:cNvPr>
            <p:cNvSpPr/>
            <p:nvPr/>
          </p:nvSpPr>
          <p:spPr>
            <a:xfrm>
              <a:off x="-1" y="340621"/>
              <a:ext cx="1158239" cy="610256"/>
            </a:xfrm>
            <a:prstGeom prst="homePlate">
              <a:avLst/>
            </a:prstGeo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3</a:t>
              </a:r>
              <a:endParaRPr lang="vi-VN" sz="3200" dirty="0"/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1BA579A5-53D4-4BDA-A39D-7E0BA610F5D1}"/>
                </a:ext>
              </a:extLst>
            </p:cNvPr>
            <p:cNvSpPr/>
            <p:nvPr/>
          </p:nvSpPr>
          <p:spPr>
            <a:xfrm rot="5400000">
              <a:off x="120766" y="847161"/>
              <a:ext cx="137160" cy="378692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2" name="Text Box 7">
            <a:extLst>
              <a:ext uri="{FF2B5EF4-FFF2-40B4-BE49-F238E27FC236}">
                <a16:creationId xmlns:a16="http://schemas.microsoft.com/office/drawing/2014/main" id="{46689B4D-6221-4A86-9387-FA9ACA9CC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1935804"/>
            <a:ext cx="1285875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534</a:t>
            </a: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7120C45E-AED6-4665-A508-6FD398969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788595"/>
            <a:ext cx="121285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16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AD888A63-03DB-455D-A793-A02ED8ADD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254" y="3583830"/>
            <a:ext cx="1285875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650</a:t>
            </a: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BC61B77B-34A3-4A8E-8501-EEDA2DCD2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4491038"/>
            <a:ext cx="13716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76256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7C325BAF-E2CF-48C2-B0A8-E83D63D3B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4229" y="2879725"/>
            <a:ext cx="762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207999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Oval 2" descr="Parchment">
            <a:extLst>
              <a:ext uri="{FF2B5EF4-FFF2-40B4-BE49-F238E27FC236}">
                <a16:creationId xmlns:a16="http://schemas.microsoft.com/office/drawing/2014/main" id="{F08FC502-A28E-4CC3-86DE-97263E536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8725" y="6013450"/>
            <a:ext cx="590550" cy="5334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73059" name="Oval 3" descr="Parchment">
            <a:extLst>
              <a:ext uri="{FF2B5EF4-FFF2-40B4-BE49-F238E27FC236}">
                <a16:creationId xmlns:a16="http://schemas.microsoft.com/office/drawing/2014/main" id="{9E5413EB-F83B-44D8-8C90-EB59A9DB1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133600"/>
            <a:ext cx="609600" cy="6096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73060" name="Oval 4" descr="Parchment">
            <a:extLst>
              <a:ext uri="{FF2B5EF4-FFF2-40B4-BE49-F238E27FC236}">
                <a16:creationId xmlns:a16="http://schemas.microsoft.com/office/drawing/2014/main" id="{E6B094F2-2373-467F-8D41-961995FF7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257800"/>
            <a:ext cx="685800" cy="6858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73061" name="Oval 5" descr="Parchment">
            <a:extLst>
              <a:ext uri="{FF2B5EF4-FFF2-40B4-BE49-F238E27FC236}">
                <a16:creationId xmlns:a16="http://schemas.microsoft.com/office/drawing/2014/main" id="{7156BA0C-0613-40CC-9BB9-D022A4A73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050" y="3435350"/>
            <a:ext cx="609600" cy="6096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grpSp>
        <p:nvGrpSpPr>
          <p:cNvPr id="26630" name="Group 6">
            <a:extLst>
              <a:ext uri="{FF2B5EF4-FFF2-40B4-BE49-F238E27FC236}">
                <a16:creationId xmlns:a16="http://schemas.microsoft.com/office/drawing/2014/main" id="{057610DD-3924-46F2-9089-D36DB09EFED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600200"/>
            <a:ext cx="9144000" cy="5257800"/>
            <a:chOff x="0" y="1080"/>
            <a:chExt cx="5760" cy="3216"/>
          </a:xfrm>
        </p:grpSpPr>
        <p:sp>
          <p:nvSpPr>
            <p:cNvPr id="26670" name="Rectangle 7">
              <a:extLst>
                <a:ext uri="{FF2B5EF4-FFF2-40B4-BE49-F238E27FC236}">
                  <a16:creationId xmlns:a16="http://schemas.microsoft.com/office/drawing/2014/main" id="{58266A29-E5C4-4BA6-B124-132F8C720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71" name="Rectangle 8">
              <a:extLst>
                <a:ext uri="{FF2B5EF4-FFF2-40B4-BE49-F238E27FC236}">
                  <a16:creationId xmlns:a16="http://schemas.microsoft.com/office/drawing/2014/main" id="{143F9028-A3E4-4603-8EDD-7575BFBDD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72" name="Rectangle 9">
              <a:extLst>
                <a:ext uri="{FF2B5EF4-FFF2-40B4-BE49-F238E27FC236}">
                  <a16:creationId xmlns:a16="http://schemas.microsoft.com/office/drawing/2014/main" id="{7F23DF91-69A3-46F9-9F68-BB0C9B8CD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73" name="Rectangle 10">
              <a:extLst>
                <a:ext uri="{FF2B5EF4-FFF2-40B4-BE49-F238E27FC236}">
                  <a16:creationId xmlns:a16="http://schemas.microsoft.com/office/drawing/2014/main" id="{4AC72572-B573-405B-A5EA-1B9CA23AB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6631" name="Rectangle 11" descr="Parchment">
            <a:extLst>
              <a:ext uri="{FF2B5EF4-FFF2-40B4-BE49-F238E27FC236}">
                <a16:creationId xmlns:a16="http://schemas.microsoft.com/office/drawing/2014/main" id="{5D890848-0FAE-4081-B846-F9DDE6662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365625"/>
            <a:ext cx="419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632" name="Rectangle 13">
            <a:extLst>
              <a:ext uri="{FF2B5EF4-FFF2-40B4-BE49-F238E27FC236}">
                <a16:creationId xmlns:a16="http://schemas.microsoft.com/office/drawing/2014/main" id="{9443C9A3-8F70-4A06-AE47-8CB87883A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267200"/>
            <a:ext cx="396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  <a:latin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Chọn chữ cái đặt trước kết quả đúng</a:t>
            </a:r>
            <a:r>
              <a:rPr lang="en-US" altLang="en-US" sz="2000">
                <a:solidFill>
                  <a:srgbClr val="FF3300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                </a:t>
            </a:r>
            <a:endParaRPr lang="en-US" altLang="en-US" sz="20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3071" name="AutoShape 15">
            <a:extLst>
              <a:ext uri="{FF2B5EF4-FFF2-40B4-BE49-F238E27FC236}">
                <a16:creationId xmlns:a16="http://schemas.microsoft.com/office/drawing/2014/main" id="{CF8F6E29-0301-40E1-B319-2F0F37264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1733550"/>
            <a:ext cx="228600" cy="76200"/>
          </a:xfrm>
          <a:prstGeom prst="cloudCallout">
            <a:avLst>
              <a:gd name="adj1" fmla="val -43750"/>
              <a:gd name="adj2" fmla="val 8958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73072" name="AutoShape 16">
            <a:extLst>
              <a:ext uri="{FF2B5EF4-FFF2-40B4-BE49-F238E27FC236}">
                <a16:creationId xmlns:a16="http://schemas.microsoft.com/office/drawing/2014/main" id="{681769DB-9B30-4894-982F-9C3E19ADF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54525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73073" name="AutoShape 17">
            <a:extLst>
              <a:ext uri="{FF2B5EF4-FFF2-40B4-BE49-F238E27FC236}">
                <a16:creationId xmlns:a16="http://schemas.microsoft.com/office/drawing/2014/main" id="{E70E4CAD-B592-41CF-A64E-0F5D2910F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3150" y="1619250"/>
            <a:ext cx="76200" cy="1524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73074" name="AutoShape 18">
            <a:extLst>
              <a:ext uri="{FF2B5EF4-FFF2-40B4-BE49-F238E27FC236}">
                <a16:creationId xmlns:a16="http://schemas.microsoft.com/office/drawing/2014/main" id="{373282E5-5EA4-4975-97AE-578328B60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4196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26637" name="Text Box 19">
            <a:extLst>
              <a:ext uri="{FF2B5EF4-FFF2-40B4-BE49-F238E27FC236}">
                <a16:creationId xmlns:a16="http://schemas.microsoft.com/office/drawing/2014/main" id="{3DF87C83-0CA1-4AF2-A30B-1F25C75E0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3451225"/>
            <a:ext cx="666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C.</a:t>
            </a:r>
          </a:p>
        </p:txBody>
      </p:sp>
      <p:sp>
        <p:nvSpPr>
          <p:cNvPr id="26638" name="Text Box 20">
            <a:extLst>
              <a:ext uri="{FF2B5EF4-FFF2-40B4-BE49-F238E27FC236}">
                <a16:creationId xmlns:a16="http://schemas.microsoft.com/office/drawing/2014/main" id="{32CE5831-C0F8-4DB7-8CC1-882CB4AE4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0"/>
            <a:ext cx="281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B.  </a:t>
            </a:r>
            <a:endParaRPr lang="en-US" altLang="en-US" sz="2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639" name="Rectangle 22" descr="Parchment">
            <a:extLst>
              <a:ext uri="{FF2B5EF4-FFF2-40B4-BE49-F238E27FC236}">
                <a16:creationId xmlns:a16="http://schemas.microsoft.com/office/drawing/2014/main" id="{B622DE18-9E79-430B-AEC6-9F7A48B29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8425" y="1765300"/>
            <a:ext cx="373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Arial" panose="020B0604020202020204" pitchFamily="34" charset="0"/>
              </a:rPr>
              <a:t>  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  <a:latin typeface="Arial" panose="020B0604020202020204" pitchFamily="34" charset="0"/>
              </a:rPr>
              <a:t>Chọn chữ cái đặt trước kết quả đúng.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     </a:t>
            </a:r>
          </a:p>
        </p:txBody>
      </p:sp>
      <p:sp>
        <p:nvSpPr>
          <p:cNvPr id="26640" name="Rectangle 23" descr="Parchment">
            <a:extLst>
              <a:ext uri="{FF2B5EF4-FFF2-40B4-BE49-F238E27FC236}">
                <a16:creationId xmlns:a16="http://schemas.microsoft.com/office/drawing/2014/main" id="{1F448EBB-D817-4F45-AB68-80D457806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286000"/>
            <a:ext cx="3295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3333CC"/>
                </a:solidFill>
                <a:latin typeface=".VnTime" panose="020B7200000000000000" pitchFamily="34" charset="0"/>
              </a:rPr>
              <a:t>165 dm</a:t>
            </a:r>
            <a:r>
              <a:rPr lang="en-US" altLang="en-US" sz="2800" b="1" baseline="30000">
                <a:solidFill>
                  <a:srgbClr val="3333CC"/>
                </a:solidFill>
                <a:latin typeface=".VnTime" panose="020B7200000000000000" pitchFamily="34" charset="0"/>
              </a:rPr>
              <a:t>2</a:t>
            </a:r>
            <a:r>
              <a:rPr lang="en-US" altLang="en-US" sz="2800" b="1">
                <a:solidFill>
                  <a:srgbClr val="3333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>
                <a:solidFill>
                  <a:srgbClr val="0000CC"/>
                </a:solidFill>
                <a:latin typeface=".VnTime" panose="020B7200000000000000" pitchFamily="34" charset="0"/>
              </a:rPr>
              <a:t>=</a:t>
            </a:r>
            <a:r>
              <a:rPr lang="en-US" altLang="en-US" sz="2800" b="1">
                <a:solidFill>
                  <a:srgbClr val="0000CC"/>
                </a:solidFill>
                <a:latin typeface=".VnTime" panose="020B7200000000000000" pitchFamily="34" charset="0"/>
              </a:rPr>
              <a:t>1,65</a:t>
            </a:r>
            <a:r>
              <a:rPr lang="en-US" altLang="en-US" sz="2800" b="1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>
                <a:solidFill>
                  <a:srgbClr val="3333CC"/>
                </a:solidFill>
                <a:latin typeface=".VnTime" panose="020B7200000000000000" pitchFamily="34" charset="0"/>
              </a:rPr>
              <a:t>m</a:t>
            </a:r>
            <a:r>
              <a:rPr lang="en-US" altLang="en-US" sz="2800" b="1" baseline="30000">
                <a:solidFill>
                  <a:srgbClr val="3333CC"/>
                </a:solidFill>
                <a:latin typeface=".VnTime" panose="020B7200000000000000" pitchFamily="34" charset="0"/>
              </a:rPr>
              <a:t>2</a:t>
            </a:r>
            <a:r>
              <a:rPr lang="en-US" altLang="en-US" sz="2800" b="1">
                <a:solidFill>
                  <a:srgbClr val="3333CC"/>
                </a:solidFill>
                <a:latin typeface=".VnTime" panose="020B7200000000000000" pitchFamily="34" charset="0"/>
              </a:rPr>
              <a:t> </a:t>
            </a:r>
            <a:endParaRPr lang="en-US" altLang="en-US" sz="2800" b="1" baseline="30000">
              <a:solidFill>
                <a:srgbClr val="3333CC"/>
              </a:solidFill>
              <a:latin typeface=".VnTime" panose="020B7200000000000000" pitchFamily="34" charset="0"/>
            </a:endParaRPr>
          </a:p>
        </p:txBody>
      </p:sp>
      <p:sp>
        <p:nvSpPr>
          <p:cNvPr id="26641" name="Rectangle 24" descr="Parchment">
            <a:extLst>
              <a:ext uri="{FF2B5EF4-FFF2-40B4-BE49-F238E27FC236}">
                <a16:creationId xmlns:a16="http://schemas.microsoft.com/office/drawing/2014/main" id="{A8CE2C0B-6A73-4DDC-BB97-E789FE145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22885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A.</a:t>
            </a:r>
          </a:p>
        </p:txBody>
      </p:sp>
      <p:sp>
        <p:nvSpPr>
          <p:cNvPr id="26642" name="Rectangle 36" descr="Parchment">
            <a:extLst>
              <a:ext uri="{FF2B5EF4-FFF2-40B4-BE49-F238E27FC236}">
                <a16:creationId xmlns:a16="http://schemas.microsoft.com/office/drawing/2014/main" id="{8BA76EB2-A02F-4BBA-A7EC-B1AF23926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971800"/>
            <a:ext cx="3295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B.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endParaRPr lang="en-US" altLang="en-US" sz="20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643" name="Rectangle 37" descr="Parchment">
            <a:extLst>
              <a:ext uri="{FF2B5EF4-FFF2-40B4-BE49-F238E27FC236}">
                <a16:creationId xmlns:a16="http://schemas.microsoft.com/office/drawing/2014/main" id="{6A0C3FC9-E9EA-46BB-A1EB-D563D369B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0" y="3657600"/>
            <a:ext cx="4171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C.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    </a:t>
            </a:r>
            <a:endParaRPr lang="en-US" altLang="en-US" sz="2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644" name="Rectangle 38">
            <a:extLst>
              <a:ext uri="{FF2B5EF4-FFF2-40B4-BE49-F238E27FC236}">
                <a16:creationId xmlns:a16="http://schemas.microsoft.com/office/drawing/2014/main" id="{7400DD78-FA71-4A74-BBA8-1750794FF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1727200"/>
            <a:ext cx="4341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  <a:latin typeface="Arial" panose="020B0604020202020204" pitchFamily="34" charset="0"/>
              </a:rPr>
              <a:t>Chọn chữ cái đặt trước kết quả đúng</a:t>
            </a:r>
          </a:p>
        </p:txBody>
      </p:sp>
      <p:sp>
        <p:nvSpPr>
          <p:cNvPr id="26645" name="Rectangle 39" descr="Parchment">
            <a:extLst>
              <a:ext uri="{FF2B5EF4-FFF2-40B4-BE49-F238E27FC236}">
                <a16:creationId xmlns:a16="http://schemas.microsoft.com/office/drawing/2014/main" id="{FFCEC1B1-CE8A-4BF3-97D1-FE88F9C5F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09800"/>
            <a:ext cx="39973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A.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.VnTime" panose="020B7200000000000000" pitchFamily="34" charset="0"/>
              </a:rPr>
              <a:t> </a:t>
            </a:r>
            <a:r>
              <a:rPr lang="en-US" altLang="en-US" sz="2800" b="1">
                <a:solidFill>
                  <a:srgbClr val="3333CC"/>
                </a:solidFill>
                <a:latin typeface=".VnTime" panose="020B7200000000000000" pitchFamily="34" charset="0"/>
              </a:rPr>
              <a:t>5 km</a:t>
            </a:r>
            <a:r>
              <a:rPr lang="en-US" altLang="en-US" sz="2800" b="1" baseline="30000">
                <a:solidFill>
                  <a:srgbClr val="3333CC"/>
                </a:solidFill>
                <a:latin typeface=".VnTime" panose="020B7200000000000000" pitchFamily="34" charset="0"/>
              </a:rPr>
              <a:t>2</a:t>
            </a:r>
            <a:r>
              <a:rPr lang="en-US" altLang="en-US" sz="2800" b="1">
                <a:solidFill>
                  <a:srgbClr val="3333CC"/>
                </a:solidFill>
                <a:latin typeface=".VnTime" panose="020B7200000000000000" pitchFamily="34" charset="0"/>
              </a:rPr>
              <a:t>34 ha</a:t>
            </a:r>
            <a:r>
              <a:rPr lang="en-US" altLang="en-US" sz="2800">
                <a:solidFill>
                  <a:srgbClr val="3333CC"/>
                </a:solidFill>
                <a:latin typeface=".VnTime" panose="020B7200000000000000" pitchFamily="34" charset="0"/>
              </a:rPr>
              <a:t>=</a:t>
            </a:r>
            <a:r>
              <a:rPr lang="en-US" altLang="en-US" sz="2800" b="1">
                <a:solidFill>
                  <a:srgbClr val="3333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.VnTime" panose="020B7200000000000000" pitchFamily="34" charset="0"/>
              </a:rPr>
              <a:t>53,4 km</a:t>
            </a:r>
            <a:r>
              <a:rPr lang="en-US" altLang="en-US" sz="2800" b="1" baseline="30000">
                <a:solidFill>
                  <a:srgbClr val="0000CC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26646" name="Rectangle 40" descr="Parchment">
            <a:extLst>
              <a:ext uri="{FF2B5EF4-FFF2-40B4-BE49-F238E27FC236}">
                <a16:creationId xmlns:a16="http://schemas.microsoft.com/office/drawing/2014/main" id="{0268D8A3-8BFB-4AD0-9BA3-26B67517B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657600"/>
            <a:ext cx="3473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6647" name="Rectangle 41" descr="Parchment">
            <a:extLst>
              <a:ext uri="{FF2B5EF4-FFF2-40B4-BE49-F238E27FC236}">
                <a16:creationId xmlns:a16="http://schemas.microsoft.com/office/drawing/2014/main" id="{6953A6DB-B52A-4071-96DB-B947910AB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410200"/>
            <a:ext cx="2209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B.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 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51cm</a:t>
            </a:r>
            <a:r>
              <a:rPr lang="en-US" altLang="en-US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= 5,1dm</a:t>
            </a:r>
            <a:r>
              <a:rPr lang="en-US" altLang="en-US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26648" name="Rectangle 42" descr="Parchment">
            <a:extLst>
              <a:ext uri="{FF2B5EF4-FFF2-40B4-BE49-F238E27FC236}">
                <a16:creationId xmlns:a16="http://schemas.microsoft.com/office/drawing/2014/main" id="{6EA32C71-CDEB-4060-82D2-D44772BAC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724400"/>
            <a:ext cx="2038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A.    51cm</a:t>
            </a:r>
            <a:r>
              <a:rPr lang="en-US" altLang="en-US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= 5100dm</a:t>
            </a:r>
            <a:r>
              <a:rPr lang="en-US" altLang="en-US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6649" name="Rectangle 43" descr="Parchment">
            <a:extLst>
              <a:ext uri="{FF2B5EF4-FFF2-40B4-BE49-F238E27FC236}">
                <a16:creationId xmlns:a16="http://schemas.microsoft.com/office/drawing/2014/main" id="{AC0BC9DF-2633-4C32-B88E-F312804FC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5175" y="6019800"/>
            <a:ext cx="12954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51cm</a:t>
            </a:r>
            <a:r>
              <a:rPr lang="en-US" altLang="en-US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= 0,51dm</a:t>
            </a:r>
            <a:r>
              <a:rPr lang="en-US" altLang="en-US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6650" name="Text Box 44">
            <a:extLst>
              <a:ext uri="{FF2B5EF4-FFF2-40B4-BE49-F238E27FC236}">
                <a16:creationId xmlns:a16="http://schemas.microsoft.com/office/drawing/2014/main" id="{E61C7705-324B-43A9-9067-25645F678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049963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C.</a:t>
            </a:r>
          </a:p>
        </p:txBody>
      </p:sp>
      <p:sp>
        <p:nvSpPr>
          <p:cNvPr id="26651" name="Rectangle 45" descr="Parchment">
            <a:extLst>
              <a:ext uri="{FF2B5EF4-FFF2-40B4-BE49-F238E27FC236}">
                <a16:creationId xmlns:a16="http://schemas.microsoft.com/office/drawing/2014/main" id="{9B161ADC-AB41-44E8-A659-E2B226742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724400"/>
            <a:ext cx="4114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3333CC"/>
                </a:solidFill>
                <a:latin typeface=".VnTime" panose="020B7200000000000000" pitchFamily="34" charset="0"/>
              </a:rPr>
              <a:t>65 m</a:t>
            </a:r>
            <a:r>
              <a:rPr lang="en-US" altLang="en-US" sz="2800" b="1" baseline="30000">
                <a:solidFill>
                  <a:srgbClr val="3333CC"/>
                </a:solidFill>
                <a:latin typeface=".VnTime" panose="020B7200000000000000" pitchFamily="34" charset="0"/>
              </a:rPr>
              <a:t>2</a:t>
            </a:r>
            <a:r>
              <a:rPr lang="en-US" altLang="en-US" sz="2800" b="1">
                <a:solidFill>
                  <a:srgbClr val="3333CC"/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2800">
                <a:solidFill>
                  <a:srgbClr val="3333CC"/>
                </a:solidFill>
                <a:latin typeface=".VnTime" panose="020B7200000000000000" pitchFamily="34" charset="0"/>
              </a:rPr>
              <a:t>=</a:t>
            </a:r>
            <a:r>
              <a:rPr lang="en-US" altLang="en-US" sz="2800" b="1">
                <a:solidFill>
                  <a:srgbClr val="3333CC"/>
                </a:solidFill>
                <a:latin typeface=".VnTime" panose="020B7200000000000000" pitchFamily="34" charset="0"/>
              </a:rPr>
              <a:t>    65 dam</a:t>
            </a:r>
            <a:r>
              <a:rPr lang="en-US" altLang="en-US" sz="2800" b="1" baseline="30000">
                <a:solidFill>
                  <a:srgbClr val="3333CC"/>
                </a:solidFill>
                <a:latin typeface=".VnTime" panose="020B7200000000000000" pitchFamily="34" charset="0"/>
              </a:rPr>
              <a:t>2</a:t>
            </a:r>
            <a:endParaRPr lang="en-US" altLang="en-US" sz="2800" b="1" baseline="30000">
              <a:solidFill>
                <a:srgbClr val="339966"/>
              </a:solidFill>
              <a:latin typeface=".VnTime" panose="020B7200000000000000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652" name="Text Box 47">
            <a:extLst>
              <a:ext uri="{FF2B5EF4-FFF2-40B4-BE49-F238E27FC236}">
                <a16:creationId xmlns:a16="http://schemas.microsoft.com/office/drawing/2014/main" id="{679CE5AE-8C5D-4A38-976A-E97057550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198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 C.  </a:t>
            </a:r>
            <a:r>
              <a:rPr lang="en-US" altLang="en-US" sz="2800" b="1">
                <a:solidFill>
                  <a:srgbClr val="3333CC"/>
                </a:solidFill>
                <a:latin typeface=".VnTime" panose="020B7200000000000000" pitchFamily="34" charset="0"/>
              </a:rPr>
              <a:t>65 m</a:t>
            </a:r>
            <a:r>
              <a:rPr lang="en-US" altLang="en-US" sz="2800" b="1" baseline="30000">
                <a:solidFill>
                  <a:srgbClr val="3333CC"/>
                </a:solidFill>
                <a:latin typeface=".VnTime" panose="020B7200000000000000" pitchFamily="34" charset="0"/>
              </a:rPr>
              <a:t>2</a:t>
            </a:r>
            <a:r>
              <a:rPr lang="en-US" altLang="en-US" sz="2800" b="1">
                <a:solidFill>
                  <a:srgbClr val="3333CC"/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2800">
                <a:solidFill>
                  <a:srgbClr val="3333CC"/>
                </a:solidFill>
                <a:latin typeface=".VnTime" panose="020B7200000000000000" pitchFamily="34" charset="0"/>
              </a:rPr>
              <a:t>=</a:t>
            </a:r>
            <a:r>
              <a:rPr lang="en-US" altLang="en-US" sz="2800" b="1">
                <a:solidFill>
                  <a:srgbClr val="3333CC"/>
                </a:solidFill>
                <a:latin typeface=".VnTime" panose="020B7200000000000000" pitchFamily="34" charset="0"/>
              </a:rPr>
              <a:t> 650 dam</a:t>
            </a:r>
            <a:r>
              <a:rPr lang="en-US" altLang="en-US" sz="2800" b="1" baseline="30000">
                <a:solidFill>
                  <a:srgbClr val="3333CC"/>
                </a:solidFill>
                <a:latin typeface=".VnTime" panose="020B7200000000000000" pitchFamily="34" charset="0"/>
              </a:rPr>
              <a:t>2</a:t>
            </a:r>
            <a:endParaRPr lang="en-US" altLang="en-US" sz="2400" baseline="300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73112" name="Oval 56">
            <a:extLst>
              <a:ext uri="{FF2B5EF4-FFF2-40B4-BE49-F238E27FC236}">
                <a16:creationId xmlns:a16="http://schemas.microsoft.com/office/drawing/2014/main" id="{83775BB2-7C1B-4270-8C2D-A168F050C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3886200" cy="14478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>
                <a:solidFill>
                  <a:srgbClr val="FF0000"/>
                </a:solidFill>
                <a:latin typeface="Arial" panose="020B0604020202020204" pitchFamily="34" charset="0"/>
              </a:rPr>
              <a:t>Ô CỬA BÍ MẬT</a:t>
            </a:r>
            <a:endParaRPr lang="en-US" altLang="en-US" sz="2400" b="1" i="1">
              <a:latin typeface="Arial" panose="020B0604020202020204" pitchFamily="34" charset="0"/>
            </a:endParaRPr>
          </a:p>
        </p:txBody>
      </p:sp>
      <p:sp>
        <p:nvSpPr>
          <p:cNvPr id="26654" name="Rectangle 58" descr="Parchment">
            <a:extLst>
              <a:ext uri="{FF2B5EF4-FFF2-40B4-BE49-F238E27FC236}">
                <a16:creationId xmlns:a16="http://schemas.microsoft.com/office/drawing/2014/main" id="{003E1DF9-3C9C-4ADE-AF08-4A0C11BDD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819400"/>
            <a:ext cx="39973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 B</a:t>
            </a: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3333CC"/>
                </a:solidFill>
                <a:latin typeface=".VnTime" panose="020B7200000000000000" pitchFamily="34" charset="0"/>
              </a:rPr>
              <a:t>5 km</a:t>
            </a:r>
            <a:r>
              <a:rPr lang="en-US" altLang="en-US" sz="2800" b="1" baseline="30000">
                <a:solidFill>
                  <a:srgbClr val="3333CC"/>
                </a:solidFill>
                <a:latin typeface=".VnTime" panose="020B7200000000000000" pitchFamily="34" charset="0"/>
              </a:rPr>
              <a:t>2</a:t>
            </a:r>
            <a:r>
              <a:rPr lang="en-US" altLang="en-US" sz="2800" b="1">
                <a:solidFill>
                  <a:srgbClr val="3333CC"/>
                </a:solidFill>
                <a:latin typeface=".VnTime" panose="020B7200000000000000" pitchFamily="34" charset="0"/>
              </a:rPr>
              <a:t>34 ha</a:t>
            </a:r>
            <a:r>
              <a:rPr lang="en-US" altLang="en-US" sz="2800">
                <a:solidFill>
                  <a:srgbClr val="3333CC"/>
                </a:solidFill>
                <a:latin typeface=".VnTime" panose="020B7200000000000000" pitchFamily="34" charset="0"/>
              </a:rPr>
              <a:t>=</a:t>
            </a:r>
            <a:r>
              <a:rPr lang="en-US" altLang="en-US" sz="2800" b="1">
                <a:solidFill>
                  <a:srgbClr val="3333CC"/>
                </a:solidFill>
                <a:latin typeface=".VnTime" panose="020B7200000000000000" pitchFamily="34" charset="0"/>
              </a:rPr>
              <a:t> 0,</a:t>
            </a:r>
            <a:r>
              <a:rPr lang="en-US" altLang="en-US" sz="2800" b="1">
                <a:solidFill>
                  <a:srgbClr val="0000CC"/>
                </a:solidFill>
                <a:latin typeface=".VnTime" panose="020B7200000000000000" pitchFamily="34" charset="0"/>
              </a:rPr>
              <a:t>534km</a:t>
            </a:r>
            <a:r>
              <a:rPr lang="en-US" altLang="en-US" sz="2800" b="1" baseline="30000">
                <a:solidFill>
                  <a:srgbClr val="0000CC"/>
                </a:solidFill>
                <a:latin typeface=".VnTime" panose="020B7200000000000000" pitchFamily="34" charset="0"/>
              </a:rPr>
              <a:t>2</a:t>
            </a:r>
            <a:endParaRPr lang="en-US" altLang="en-US" sz="2800" b="1" baseline="30000">
              <a:solidFill>
                <a:srgbClr val="3333CC"/>
              </a:solidFill>
              <a:latin typeface=".VnTime" panose="020B7200000000000000" pitchFamily="34" charset="0"/>
            </a:endParaRPr>
          </a:p>
        </p:txBody>
      </p:sp>
      <p:sp>
        <p:nvSpPr>
          <p:cNvPr id="26655" name="Rectangle 59" descr="Parchment">
            <a:extLst>
              <a:ext uri="{FF2B5EF4-FFF2-40B4-BE49-F238E27FC236}">
                <a16:creationId xmlns:a16="http://schemas.microsoft.com/office/drawing/2014/main" id="{7A5D4B49-4BB9-4CAA-9346-91395F504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275" y="3581400"/>
            <a:ext cx="39973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3333CC"/>
                </a:solidFill>
                <a:latin typeface=".VnTime" panose="020B7200000000000000" pitchFamily="34" charset="0"/>
              </a:rPr>
              <a:t>5 km</a:t>
            </a:r>
            <a:r>
              <a:rPr lang="en-US" altLang="en-US" sz="2800" b="1" baseline="30000">
                <a:solidFill>
                  <a:srgbClr val="3333CC"/>
                </a:solidFill>
                <a:latin typeface=".VnTime" panose="020B7200000000000000" pitchFamily="34" charset="0"/>
              </a:rPr>
              <a:t>2</a:t>
            </a:r>
            <a:r>
              <a:rPr lang="en-US" altLang="en-US" sz="2800" b="1">
                <a:solidFill>
                  <a:srgbClr val="3333CC"/>
                </a:solidFill>
                <a:latin typeface=".VnTime" panose="020B7200000000000000" pitchFamily="34" charset="0"/>
              </a:rPr>
              <a:t>34 ha</a:t>
            </a:r>
            <a:r>
              <a:rPr lang="en-US" altLang="en-US" sz="2800">
                <a:solidFill>
                  <a:srgbClr val="3333CC"/>
                </a:solidFill>
                <a:latin typeface=".VnTime" panose="020B7200000000000000" pitchFamily="34" charset="0"/>
              </a:rPr>
              <a:t>=</a:t>
            </a:r>
            <a:r>
              <a:rPr lang="en-US" altLang="en-US" sz="2800" b="1">
                <a:solidFill>
                  <a:srgbClr val="3333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.VnTime" panose="020B7200000000000000" pitchFamily="34" charset="0"/>
              </a:rPr>
              <a:t>5,34km</a:t>
            </a:r>
            <a:r>
              <a:rPr lang="en-US" altLang="en-US" sz="2800" b="1" baseline="30000">
                <a:solidFill>
                  <a:srgbClr val="0000CC"/>
                </a:solidFill>
                <a:latin typeface=".VnTime" panose="020B7200000000000000" pitchFamily="34" charset="0"/>
              </a:rPr>
              <a:t>2</a:t>
            </a:r>
            <a:endParaRPr lang="en-US" altLang="en-US" sz="2800" b="1" baseline="30000">
              <a:solidFill>
                <a:srgbClr val="3333CC"/>
              </a:solidFill>
              <a:latin typeface=".VnTime" panose="020B7200000000000000" pitchFamily="34" charset="0"/>
            </a:endParaRPr>
          </a:p>
        </p:txBody>
      </p:sp>
      <p:sp>
        <p:nvSpPr>
          <p:cNvPr id="26656" name="Rectangle 60" descr="Parchment">
            <a:extLst>
              <a:ext uri="{FF2B5EF4-FFF2-40B4-BE49-F238E27FC236}">
                <a16:creationId xmlns:a16="http://schemas.microsoft.com/office/drawing/2014/main" id="{4A9542C5-EF0F-4046-8908-3B2446F83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971800"/>
            <a:ext cx="3295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3333CC"/>
                </a:solidFill>
                <a:latin typeface=".VnTime" panose="020B7200000000000000" pitchFamily="34" charset="0"/>
              </a:rPr>
              <a:t>165 dm</a:t>
            </a:r>
            <a:r>
              <a:rPr lang="en-US" altLang="en-US" sz="2800" b="1" baseline="30000">
                <a:solidFill>
                  <a:srgbClr val="3333CC"/>
                </a:solidFill>
                <a:latin typeface=".VnTime" panose="020B7200000000000000" pitchFamily="34" charset="0"/>
              </a:rPr>
              <a:t>2</a:t>
            </a:r>
            <a:r>
              <a:rPr lang="en-US" altLang="en-US" sz="2800" b="1">
                <a:solidFill>
                  <a:srgbClr val="3333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>
                <a:solidFill>
                  <a:srgbClr val="3333CC"/>
                </a:solidFill>
                <a:latin typeface=".VnTime" panose="020B7200000000000000" pitchFamily="34" charset="0"/>
              </a:rPr>
              <a:t>=</a:t>
            </a:r>
            <a:r>
              <a:rPr lang="en-US" altLang="en-US" sz="2800" b="1">
                <a:solidFill>
                  <a:srgbClr val="0000CC"/>
                </a:solidFill>
                <a:latin typeface=".VnTime" panose="020B7200000000000000" pitchFamily="34" charset="0"/>
              </a:rPr>
              <a:t>16,5</a:t>
            </a:r>
            <a:r>
              <a:rPr lang="en-US" altLang="en-US" sz="2800" b="1">
                <a:solidFill>
                  <a:srgbClr val="3333CC"/>
                </a:solidFill>
                <a:latin typeface=".VnTime" panose="020B7200000000000000" pitchFamily="34" charset="0"/>
              </a:rPr>
              <a:t>m</a:t>
            </a:r>
            <a:r>
              <a:rPr lang="en-US" altLang="en-US" sz="2800" b="1" baseline="30000">
                <a:solidFill>
                  <a:srgbClr val="3333CC"/>
                </a:solidFill>
                <a:latin typeface=".VnTime" panose="020B7200000000000000" pitchFamily="34" charset="0"/>
              </a:rPr>
              <a:t>2</a:t>
            </a:r>
            <a:r>
              <a:rPr lang="en-US" altLang="en-US" sz="2800" b="1">
                <a:solidFill>
                  <a:srgbClr val="3333CC"/>
                </a:solidFill>
                <a:latin typeface=".VnTime" panose="020B7200000000000000" pitchFamily="34" charset="0"/>
              </a:rPr>
              <a:t> </a:t>
            </a:r>
            <a:endParaRPr lang="en-US" altLang="en-US" sz="2800" b="1" baseline="30000">
              <a:solidFill>
                <a:srgbClr val="3333CC"/>
              </a:solidFill>
              <a:latin typeface=".VnTime" panose="020B7200000000000000" pitchFamily="34" charset="0"/>
            </a:endParaRPr>
          </a:p>
        </p:txBody>
      </p:sp>
      <p:sp>
        <p:nvSpPr>
          <p:cNvPr id="26657" name="Rectangle 61" descr="Parchment">
            <a:extLst>
              <a:ext uri="{FF2B5EF4-FFF2-40B4-BE49-F238E27FC236}">
                <a16:creationId xmlns:a16="http://schemas.microsoft.com/office/drawing/2014/main" id="{F56C2D84-589C-4C0B-BCD8-CDCA1EBAE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657600"/>
            <a:ext cx="3295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3333CC"/>
                </a:solidFill>
                <a:latin typeface=".VnTime" panose="020B7200000000000000" pitchFamily="34" charset="0"/>
              </a:rPr>
              <a:t>165 dm</a:t>
            </a:r>
            <a:r>
              <a:rPr lang="en-US" altLang="en-US" sz="2800" b="1" baseline="30000">
                <a:solidFill>
                  <a:srgbClr val="3333CC"/>
                </a:solidFill>
                <a:latin typeface=".VnTime" panose="020B7200000000000000" pitchFamily="34" charset="0"/>
              </a:rPr>
              <a:t>2</a:t>
            </a:r>
            <a:r>
              <a:rPr lang="en-US" altLang="en-US" sz="2800" b="1">
                <a:solidFill>
                  <a:srgbClr val="3333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>
                <a:solidFill>
                  <a:srgbClr val="3333CC"/>
                </a:solidFill>
                <a:latin typeface=".VnTime" panose="020B7200000000000000" pitchFamily="34" charset="0"/>
              </a:rPr>
              <a:t>=</a:t>
            </a:r>
            <a:r>
              <a:rPr lang="en-US" altLang="en-US" sz="2800" b="1">
                <a:solidFill>
                  <a:srgbClr val="0000CC"/>
                </a:solidFill>
                <a:latin typeface=".VnTime" panose="020B7200000000000000" pitchFamily="34" charset="0"/>
              </a:rPr>
              <a:t>1650 </a:t>
            </a:r>
            <a:r>
              <a:rPr lang="en-US" altLang="en-US" sz="2800" b="1">
                <a:solidFill>
                  <a:srgbClr val="3333CC"/>
                </a:solidFill>
                <a:latin typeface=".VnTime" panose="020B7200000000000000" pitchFamily="34" charset="0"/>
              </a:rPr>
              <a:t>m</a:t>
            </a:r>
            <a:r>
              <a:rPr lang="en-US" altLang="en-US" sz="2800" b="1" baseline="30000">
                <a:solidFill>
                  <a:srgbClr val="3333CC"/>
                </a:solidFill>
                <a:latin typeface=".VnTime" panose="020B7200000000000000" pitchFamily="34" charset="0"/>
              </a:rPr>
              <a:t>2</a:t>
            </a:r>
            <a:r>
              <a:rPr lang="en-US" altLang="en-US" sz="2800" b="1">
                <a:solidFill>
                  <a:srgbClr val="3333CC"/>
                </a:solidFill>
                <a:latin typeface=".VnTime" panose="020B7200000000000000" pitchFamily="34" charset="0"/>
              </a:rPr>
              <a:t> </a:t>
            </a:r>
            <a:endParaRPr lang="en-US" altLang="en-US" sz="2800" b="1" baseline="30000">
              <a:solidFill>
                <a:srgbClr val="3333CC"/>
              </a:solidFill>
              <a:latin typeface=".VnTime" panose="020B7200000000000000" pitchFamily="34" charset="0"/>
            </a:endParaRPr>
          </a:p>
        </p:txBody>
      </p:sp>
      <p:sp>
        <p:nvSpPr>
          <p:cNvPr id="26658" name="Rectangle 62">
            <a:extLst>
              <a:ext uri="{FF2B5EF4-FFF2-40B4-BE49-F238E27FC236}">
                <a16:creationId xmlns:a16="http://schemas.microsoft.com/office/drawing/2014/main" id="{EE625F31-80FF-41C8-B28D-7E1C28D0F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251325"/>
            <a:ext cx="4341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CC"/>
                </a:solidFill>
                <a:latin typeface="Arial" panose="020B0604020202020204" pitchFamily="34" charset="0"/>
              </a:rPr>
              <a:t>Chọn chữ cái đặt trước kết quả đúng</a:t>
            </a:r>
          </a:p>
        </p:txBody>
      </p:sp>
      <p:sp>
        <p:nvSpPr>
          <p:cNvPr id="26659" name="Rectangle 63">
            <a:extLst>
              <a:ext uri="{FF2B5EF4-FFF2-40B4-BE49-F238E27FC236}">
                <a16:creationId xmlns:a16="http://schemas.microsoft.com/office/drawing/2014/main" id="{3B17CF85-742C-43BA-8EED-40A241E09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334000"/>
            <a:ext cx="2928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3333CC"/>
                </a:solidFill>
                <a:latin typeface=".VnTime" panose="020B7200000000000000" pitchFamily="34" charset="0"/>
              </a:rPr>
              <a:t>65 m</a:t>
            </a:r>
            <a:r>
              <a:rPr lang="en-US" altLang="en-US" sz="2800" b="1" baseline="30000">
                <a:solidFill>
                  <a:srgbClr val="3333CC"/>
                </a:solidFill>
                <a:latin typeface=".VnTime" panose="020B7200000000000000" pitchFamily="34" charset="0"/>
              </a:rPr>
              <a:t>2</a:t>
            </a:r>
            <a:r>
              <a:rPr lang="en-US" altLang="en-US" sz="2800" b="1">
                <a:solidFill>
                  <a:srgbClr val="3333CC"/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2800">
                <a:solidFill>
                  <a:srgbClr val="3333CC"/>
                </a:solidFill>
                <a:latin typeface=".VnTime" panose="020B7200000000000000" pitchFamily="34" charset="0"/>
              </a:rPr>
              <a:t>=</a:t>
            </a:r>
            <a:r>
              <a:rPr lang="en-US" altLang="en-US" sz="2800" b="1">
                <a:solidFill>
                  <a:srgbClr val="3333CC"/>
                </a:solidFill>
                <a:latin typeface=".VnTime" panose="020B7200000000000000" pitchFamily="34" charset="0"/>
              </a:rPr>
              <a:t> 0,65dam</a:t>
            </a:r>
            <a:r>
              <a:rPr lang="en-US" altLang="en-US" sz="2800" b="1" baseline="30000">
                <a:solidFill>
                  <a:srgbClr val="3333CC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26660" name="Rectangle 64">
            <a:extLst>
              <a:ext uri="{FF2B5EF4-FFF2-40B4-BE49-F238E27FC236}">
                <a16:creationId xmlns:a16="http://schemas.microsoft.com/office/drawing/2014/main" id="{3ED52B58-F236-4748-8532-84F204DB5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648200"/>
            <a:ext cx="530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A.</a:t>
            </a:r>
          </a:p>
        </p:txBody>
      </p:sp>
      <p:pic>
        <p:nvPicPr>
          <p:cNvPr id="173129" name="Picture 73" descr="untitled">
            <a:extLst>
              <a:ext uri="{FF2B5EF4-FFF2-40B4-BE49-F238E27FC236}">
                <a16:creationId xmlns:a16="http://schemas.microsoft.com/office/drawing/2014/main" id="{26E9B725-2066-4F22-84BC-A530FC32F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1524000" y="1600200"/>
            <a:ext cx="4552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131" name="Picture 75" descr="untitled">
            <a:extLst>
              <a:ext uri="{FF2B5EF4-FFF2-40B4-BE49-F238E27FC236}">
                <a16:creationId xmlns:a16="http://schemas.microsoft.com/office/drawing/2014/main" id="{62261E78-438D-4A76-883D-CE3C2E939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1524000" y="4191000"/>
            <a:ext cx="4648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133" name="Rectangle 77">
            <a:extLst>
              <a:ext uri="{FF2B5EF4-FFF2-40B4-BE49-F238E27FC236}">
                <a16:creationId xmlns:a16="http://schemas.microsoft.com/office/drawing/2014/main" id="{A88E160F-7D55-4EA6-97E9-80822A761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590800"/>
            <a:ext cx="822325" cy="7969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3134" name="Rectangle 78">
            <a:extLst>
              <a:ext uri="{FF2B5EF4-FFF2-40B4-BE49-F238E27FC236}">
                <a16:creationId xmlns:a16="http://schemas.microsoft.com/office/drawing/2014/main" id="{9570319F-2618-48CF-8E6C-E879D67D7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4983163"/>
            <a:ext cx="866775" cy="7318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73135" name="Picture 79" descr="untitled">
            <a:extLst>
              <a:ext uri="{FF2B5EF4-FFF2-40B4-BE49-F238E27FC236}">
                <a16:creationId xmlns:a16="http://schemas.microsoft.com/office/drawing/2014/main" id="{9BC0DAE1-8CA8-4CEC-A027-F0794C94A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6096000" y="1574800"/>
            <a:ext cx="4572000" cy="2616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136" name="Rectangle 80">
            <a:extLst>
              <a:ext uri="{FF2B5EF4-FFF2-40B4-BE49-F238E27FC236}">
                <a16:creationId xmlns:a16="http://schemas.microsoft.com/office/drawing/2014/main" id="{9746A304-9177-404A-A6B8-CD75E5349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313" y="2544763"/>
            <a:ext cx="866775" cy="7461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73137" name="Picture 81" descr="untitled">
            <a:extLst>
              <a:ext uri="{FF2B5EF4-FFF2-40B4-BE49-F238E27FC236}">
                <a16:creationId xmlns:a16="http://schemas.microsoft.com/office/drawing/2014/main" id="{2ED6D5C3-B3CB-4F76-AF2C-E746A4C11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6086475" y="4191000"/>
            <a:ext cx="4581525" cy="2667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138" name="Rectangle 82">
            <a:extLst>
              <a:ext uri="{FF2B5EF4-FFF2-40B4-BE49-F238E27FC236}">
                <a16:creationId xmlns:a16="http://schemas.microsoft.com/office/drawing/2014/main" id="{9D477E63-69A8-48DA-8F0E-7B90C6D16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5181600"/>
            <a:ext cx="830263" cy="77628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Arial" panose="020B0604020202020204" pitchFamily="34" charset="0"/>
              </a:rPr>
              <a:t>4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6669" name="AutoShape 8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C2B4CD7-FBB5-4F3F-BC9E-8AA7ABFFC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76200"/>
            <a:ext cx="738188" cy="304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3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3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07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3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07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3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07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07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73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73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73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3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173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0" dur="2000"/>
                                        <p:tgtEl>
                                          <p:spTgt spid="173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1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73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73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73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73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2" dur="2000"/>
                                        <p:tgtEl>
                                          <p:spTgt spid="173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6" dur="2000"/>
                                        <p:tgtEl>
                                          <p:spTgt spid="173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1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73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73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731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3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8" dur="2000"/>
                                        <p:tgtEl>
                                          <p:spTgt spid="173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2" dur="2000"/>
                                        <p:tgtEl>
                                          <p:spTgt spid="173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13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173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73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731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73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4" dur="2000"/>
                                        <p:tgtEl>
                                          <p:spTgt spid="173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8" dur="2000"/>
                                        <p:tgtEl>
                                          <p:spTgt spid="173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138"/>
                  </p:tgtEl>
                </p:cond>
              </p:nextCondLst>
            </p:seq>
          </p:childTnLst>
        </p:cTn>
      </p:par>
    </p:tnLst>
    <p:bldLst>
      <p:bldP spid="173058" grpId="0" animBg="1"/>
      <p:bldP spid="173059" grpId="0" animBg="1"/>
      <p:bldP spid="173060" grpId="0" animBg="1"/>
      <p:bldP spid="173061" grpId="0" animBg="1"/>
      <p:bldP spid="173112" grpId="0" animBg="1"/>
      <p:bldP spid="173134" grpId="0" animBg="1"/>
      <p:bldP spid="173134" grpId="1" animBg="1"/>
      <p:bldP spid="173136" grpId="0" animBg="1"/>
      <p:bldP spid="173136" grpId="1" animBg="1"/>
      <p:bldP spid="173138" grpId="0" animBg="1"/>
      <p:bldP spid="173138" grpId="1" animBg="1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3523</TotalTime>
  <Words>627</Words>
  <Application>Microsoft Office PowerPoint</Application>
  <PresentationFormat>Widescreen</PresentationFormat>
  <Paragraphs>179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等线</vt:lpstr>
      <vt:lpstr>.VnTime</vt:lpstr>
      <vt:lpstr>Arial</vt:lpstr>
      <vt:lpstr>HP001 5 hàng</vt:lpstr>
      <vt:lpstr>Tahoma</vt:lpstr>
      <vt:lpstr>Times New Roman</vt:lpstr>
      <vt:lpstr>Verdana</vt:lpstr>
      <vt:lpstr>Balloons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</dc:creator>
  <cp:lastModifiedBy>Admin</cp:lastModifiedBy>
  <cp:revision>341</cp:revision>
  <dcterms:created xsi:type="dcterms:W3CDTF">2008-02-24T18:03:08Z</dcterms:created>
  <dcterms:modified xsi:type="dcterms:W3CDTF">2022-11-13T16:20:15Z</dcterms:modified>
</cp:coreProperties>
</file>