
<file path=[Content_Types].xml><?xml version="1.0" encoding="utf-8"?>
<Types xmlns="http://schemas.openxmlformats.org/package/2006/content-types">
  <Default Extension="png" ContentType="image/png"/>
  <Default Extension="mp3" ContentType="audio/mpeg"/>
  <Default Extension="jpeg" ContentType="image/jpe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7" r:id="rId1"/>
    <p:sldMasterId id="2147483668" r:id="rId2"/>
  </p:sldMasterIdLst>
  <p:notesMasterIdLst>
    <p:notesMasterId r:id="rId42"/>
  </p:notesMasterIdLst>
  <p:sldIdLst>
    <p:sldId id="256" r:id="rId3"/>
    <p:sldId id="312" r:id="rId4"/>
    <p:sldId id="277" r:id="rId5"/>
    <p:sldId id="313" r:id="rId6"/>
    <p:sldId id="274" r:id="rId7"/>
    <p:sldId id="314" r:id="rId8"/>
    <p:sldId id="260" r:id="rId9"/>
    <p:sldId id="263" r:id="rId10"/>
    <p:sldId id="280" r:id="rId11"/>
    <p:sldId id="264" r:id="rId12"/>
    <p:sldId id="282" r:id="rId13"/>
    <p:sldId id="262" r:id="rId14"/>
    <p:sldId id="283" r:id="rId15"/>
    <p:sldId id="284" r:id="rId16"/>
    <p:sldId id="286" r:id="rId17"/>
    <p:sldId id="287" r:id="rId18"/>
    <p:sldId id="285" r:id="rId19"/>
    <p:sldId id="288" r:id="rId20"/>
    <p:sldId id="289" r:id="rId21"/>
    <p:sldId id="290" r:id="rId22"/>
    <p:sldId id="308" r:id="rId23"/>
    <p:sldId id="309" r:id="rId24"/>
    <p:sldId id="279" r:id="rId25"/>
    <p:sldId id="281" r:id="rId26"/>
    <p:sldId id="315" r:id="rId27"/>
    <p:sldId id="297" r:id="rId28"/>
    <p:sldId id="293" r:id="rId29"/>
    <p:sldId id="316" r:id="rId30"/>
    <p:sldId id="299" r:id="rId31"/>
    <p:sldId id="294" r:id="rId32"/>
    <p:sldId id="301" r:id="rId33"/>
    <p:sldId id="317" r:id="rId34"/>
    <p:sldId id="300" r:id="rId35"/>
    <p:sldId id="302" r:id="rId36"/>
    <p:sldId id="265" r:id="rId37"/>
    <p:sldId id="304" r:id="rId38"/>
    <p:sldId id="306" r:id="rId39"/>
    <p:sldId id="305" r:id="rId40"/>
    <p:sldId id="307" r:id="rId41"/>
  </p:sldIdLst>
  <p:sldSz cx="9144000" cy="5143500" type="screen16x9"/>
  <p:notesSz cx="6858000" cy="9144000"/>
  <p:embeddedFontLst>
    <p:embeddedFont>
      <p:font typeface="Varela" panose="020B0604020202020204" charset="0"/>
      <p:regular r:id="rId43"/>
    </p:embeddedFont>
    <p:embeddedFont>
      <p:font typeface="Didact Gothic" panose="020B0604020202020204" charset="0"/>
      <p:regular r:id="rId44"/>
    </p:embeddedFont>
    <p:embeddedFont>
      <p:font typeface="宋体" panose="02010600030101010101" pitchFamily="2" charset="-122"/>
      <p:regular r:id="rId45"/>
    </p:embeddedFont>
    <p:embeddedFont>
      <p:font typeface="Mitr" panose="020B0604020202020204" charset="-34"/>
      <p:regular r:id="rId46"/>
      <p:bold r:id="rId47"/>
    </p:embeddedFont>
    <p:embeddedFont>
      <p:font typeface="Calibri Light" panose="020F0302020204030204" pitchFamily="34" charset="0"/>
      <p:regular r:id="rId48"/>
      <p:italic r:id="rId49"/>
    </p:embeddedFont>
    <p:embeddedFont>
      <p:font typeface="Calibri" panose="020F0502020204030204" pitchFamily="34" charset="0"/>
      <p:regular r:id="rId50"/>
      <p:bold r:id="rId51"/>
      <p:italic r:id="rId52"/>
      <p:boldItalic r:id="rId5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19E2B7A-2E95-4831-98DD-DC7286146D3B}">
  <a:tblStyle styleId="{F19E2B7A-2E95-4831-98DD-DC7286146D3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069" autoAdjust="0"/>
    <p:restoredTop sz="94660"/>
  </p:normalViewPr>
  <p:slideViewPr>
    <p:cSldViewPr snapToGrid="0">
      <p:cViewPr varScale="1">
        <p:scale>
          <a:sx n="89" d="100"/>
          <a:sy n="89" d="100"/>
        </p:scale>
        <p:origin x="990"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font" Target="fonts/font5.fntdata"/><Relationship Id="rId50" Type="http://schemas.openxmlformats.org/officeDocument/2006/relationships/font" Target="fonts/font8.fntdata"/><Relationship Id="rId55"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4.fntdata"/><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3.fntdata"/><Relationship Id="rId53" Type="http://schemas.openxmlformats.org/officeDocument/2006/relationships/font" Target="fonts/font11.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7.fntdata"/><Relationship Id="rId57"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2.fntdata"/><Relationship Id="rId52" Type="http://schemas.openxmlformats.org/officeDocument/2006/relationships/font" Target="fonts/font10.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font" Target="fonts/font9.fntdata"/><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73822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925897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024375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053622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247234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092157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819222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81713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06338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04762891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g8f4f65bf5d_0_4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23203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2"/>
        <p:cNvGrpSpPr/>
        <p:nvPr/>
      </p:nvGrpSpPr>
      <p:grpSpPr>
        <a:xfrm>
          <a:off x="0" y="0"/>
          <a:ext cx="0" cy="0"/>
          <a:chOff x="0" y="0"/>
          <a:chExt cx="0" cy="0"/>
        </a:xfrm>
      </p:grpSpPr>
      <p:sp>
        <p:nvSpPr>
          <p:cNvPr id="3283" name="Google Shape;3283;g9273f58441_0_1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4" name="Google Shape;3284;g9273f58441_0_1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4037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115428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942333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7"/>
        <p:cNvGrpSpPr/>
        <p:nvPr/>
      </p:nvGrpSpPr>
      <p:grpSpPr>
        <a:xfrm>
          <a:off x="0" y="0"/>
          <a:ext cx="0" cy="0"/>
          <a:chOff x="0" y="0"/>
          <a:chExt cx="0" cy="0"/>
        </a:xfrm>
      </p:grpSpPr>
      <p:sp>
        <p:nvSpPr>
          <p:cNvPr id="3288" name="Google Shape;3288;g9273f58441_0_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9" name="Google Shape;3289;g9273f58441_0_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9037327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5489845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966888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7"/>
        <p:cNvGrpSpPr/>
        <p:nvPr/>
      </p:nvGrpSpPr>
      <p:grpSpPr>
        <a:xfrm>
          <a:off x="0" y="0"/>
          <a:ext cx="0" cy="0"/>
          <a:chOff x="0" y="0"/>
          <a:chExt cx="0" cy="0"/>
        </a:xfrm>
      </p:grpSpPr>
      <p:sp>
        <p:nvSpPr>
          <p:cNvPr id="3288" name="Google Shape;3288;g9273f58441_0_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9" name="Google Shape;3289;g9273f58441_0_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888164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388049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70510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62974695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264537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7"/>
        <p:cNvGrpSpPr/>
        <p:nvPr/>
      </p:nvGrpSpPr>
      <p:grpSpPr>
        <a:xfrm>
          <a:off x="0" y="0"/>
          <a:ext cx="0" cy="0"/>
          <a:chOff x="0" y="0"/>
          <a:chExt cx="0" cy="0"/>
        </a:xfrm>
      </p:grpSpPr>
      <p:sp>
        <p:nvSpPr>
          <p:cNvPr id="3288" name="Google Shape;3288;g9273f58441_0_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9" name="Google Shape;3289;g9273f58441_0_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9762762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27870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0983279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2"/>
        <p:cNvGrpSpPr/>
        <p:nvPr/>
      </p:nvGrpSpPr>
      <p:grpSpPr>
        <a:xfrm>
          <a:off x="0" y="0"/>
          <a:ext cx="0" cy="0"/>
          <a:chOff x="0" y="0"/>
          <a:chExt cx="0" cy="0"/>
        </a:xfrm>
      </p:grpSpPr>
      <p:sp>
        <p:nvSpPr>
          <p:cNvPr id="3283" name="Google Shape;3283;g9273f58441_0_1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4" name="Google Shape;3284;g9273f58441_0_1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059568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559730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2889662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2"/>
        <p:cNvGrpSpPr/>
        <p:nvPr/>
      </p:nvGrpSpPr>
      <p:grpSpPr>
        <a:xfrm>
          <a:off x="0" y="0"/>
          <a:ext cx="0" cy="0"/>
          <a:chOff x="0" y="0"/>
          <a:chExt cx="0" cy="0"/>
        </a:xfrm>
      </p:grpSpPr>
      <p:sp>
        <p:nvSpPr>
          <p:cNvPr id="3283" name="Google Shape;3283;g9273f58441_0_1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4" name="Google Shape;3284;g9273f58441_0_1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68349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1"/>
        <p:cNvGrpSpPr/>
        <p:nvPr/>
      </p:nvGrpSpPr>
      <p:grpSpPr>
        <a:xfrm>
          <a:off x="0" y="0"/>
          <a:ext cx="0" cy="0"/>
          <a:chOff x="0" y="0"/>
          <a:chExt cx="0" cy="0"/>
        </a:xfrm>
      </p:grpSpPr>
      <p:sp>
        <p:nvSpPr>
          <p:cNvPr id="5192" name="Google Shape;5192;g9273f58441_0_7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3" name="Google Shape;5193;g9273f58441_0_7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2"/>
        <p:cNvGrpSpPr/>
        <p:nvPr/>
      </p:nvGrpSpPr>
      <p:grpSpPr>
        <a:xfrm>
          <a:off x="0" y="0"/>
          <a:ext cx="0" cy="0"/>
          <a:chOff x="0" y="0"/>
          <a:chExt cx="0" cy="0"/>
        </a:xfrm>
      </p:grpSpPr>
      <p:sp>
        <p:nvSpPr>
          <p:cNvPr id="3283" name="Google Shape;3283;g9273f58441_0_1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4" name="Google Shape;3284;g9273f58441_0_1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61720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g8f4f65bf5d_0_4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8"/>
        <p:cNvGrpSpPr/>
        <p:nvPr/>
      </p:nvGrpSpPr>
      <p:grpSpPr>
        <a:xfrm>
          <a:off x="0" y="0"/>
          <a:ext cx="0" cy="0"/>
          <a:chOff x="0" y="0"/>
          <a:chExt cx="0" cy="0"/>
        </a:xfrm>
      </p:grpSpPr>
      <p:sp>
        <p:nvSpPr>
          <p:cNvPr id="3169" name="Google Shape;3169;g9273f58441_0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0" name="Google Shape;3170;g9273f58441_0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009966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ne column text" preserve="1">
  <p:cSld name="One column text">
    <p:spTree>
      <p:nvGrpSpPr>
        <p:cNvPr id="1" name="Shape 216"/>
        <p:cNvGrpSpPr/>
        <p:nvPr/>
      </p:nvGrpSpPr>
      <p:grpSpPr>
        <a:xfrm>
          <a:off x="0" y="0"/>
          <a:ext cx="0" cy="0"/>
          <a:chOff x="0" y="0"/>
          <a:chExt cx="0" cy="0"/>
        </a:xfrm>
      </p:grpSpPr>
      <p:sp>
        <p:nvSpPr>
          <p:cNvPr id="217" name="Google Shape;217;p7"/>
          <p:cNvSpPr txBox="1">
            <a:spLocks noGrp="1"/>
          </p:cNvSpPr>
          <p:nvPr>
            <p:ph type="title"/>
          </p:nvPr>
        </p:nvSpPr>
        <p:spPr>
          <a:xfrm>
            <a:off x="5221800" y="1961525"/>
            <a:ext cx="3202200" cy="755700"/>
          </a:xfrm>
          <a:prstGeom prst="rect">
            <a:avLst/>
          </a:prstGeom>
        </p:spPr>
        <p:txBody>
          <a:bodyPr spcFirstLastPara="1" wrap="square" lIns="0" tIns="0" rIns="0" bIns="0" anchor="ctr" anchorCtr="0">
            <a:noAutofit/>
          </a:bodyPr>
          <a:lstStyle>
            <a:lvl1pPr lvl="0" algn="r">
              <a:spcBef>
                <a:spcPts val="0"/>
              </a:spcBef>
              <a:spcAft>
                <a:spcPts val="0"/>
              </a:spcAft>
              <a:buSzPts val="2400"/>
              <a:buNone/>
              <a:defRPr/>
            </a:lvl1pPr>
            <a:lvl2pPr lvl="1" algn="ctr">
              <a:spcBef>
                <a:spcPts val="0"/>
              </a:spcBef>
              <a:spcAft>
                <a:spcPts val="0"/>
              </a:spcAft>
              <a:buSzPts val="2400"/>
              <a:buNone/>
              <a:defRPr sz="2400"/>
            </a:lvl2pPr>
            <a:lvl3pPr lvl="2" algn="ctr">
              <a:spcBef>
                <a:spcPts val="0"/>
              </a:spcBef>
              <a:spcAft>
                <a:spcPts val="0"/>
              </a:spcAft>
              <a:buSzPts val="2400"/>
              <a:buNone/>
              <a:defRPr sz="2400"/>
            </a:lvl3pPr>
            <a:lvl4pPr lvl="3" algn="ctr">
              <a:spcBef>
                <a:spcPts val="0"/>
              </a:spcBef>
              <a:spcAft>
                <a:spcPts val="0"/>
              </a:spcAft>
              <a:buSzPts val="2400"/>
              <a:buNone/>
              <a:defRPr sz="2400"/>
            </a:lvl4pPr>
            <a:lvl5pPr lvl="4" algn="ctr">
              <a:spcBef>
                <a:spcPts val="0"/>
              </a:spcBef>
              <a:spcAft>
                <a:spcPts val="0"/>
              </a:spcAft>
              <a:buSzPts val="2400"/>
              <a:buNone/>
              <a:defRPr sz="2400"/>
            </a:lvl5pPr>
            <a:lvl6pPr lvl="5" algn="ctr">
              <a:spcBef>
                <a:spcPts val="0"/>
              </a:spcBef>
              <a:spcAft>
                <a:spcPts val="0"/>
              </a:spcAft>
              <a:buSzPts val="2400"/>
              <a:buNone/>
              <a:defRPr sz="2400"/>
            </a:lvl6pPr>
            <a:lvl7pPr lvl="6" algn="ctr">
              <a:spcBef>
                <a:spcPts val="0"/>
              </a:spcBef>
              <a:spcAft>
                <a:spcPts val="0"/>
              </a:spcAft>
              <a:buSzPts val="2400"/>
              <a:buNone/>
              <a:defRPr sz="2400"/>
            </a:lvl7pPr>
            <a:lvl8pPr lvl="7" algn="ctr">
              <a:spcBef>
                <a:spcPts val="0"/>
              </a:spcBef>
              <a:spcAft>
                <a:spcPts val="0"/>
              </a:spcAft>
              <a:buSzPts val="2400"/>
              <a:buNone/>
              <a:defRPr sz="2400"/>
            </a:lvl8pPr>
            <a:lvl9pPr lvl="8" algn="ctr">
              <a:spcBef>
                <a:spcPts val="0"/>
              </a:spcBef>
              <a:spcAft>
                <a:spcPts val="0"/>
              </a:spcAft>
              <a:buSzPts val="2400"/>
              <a:buNone/>
              <a:defRPr sz="2400"/>
            </a:lvl9pPr>
          </a:lstStyle>
          <a:p>
            <a:endParaRPr/>
          </a:p>
        </p:txBody>
      </p:sp>
      <p:sp>
        <p:nvSpPr>
          <p:cNvPr id="218" name="Google Shape;218;p7"/>
          <p:cNvSpPr txBox="1">
            <a:spLocks noGrp="1"/>
          </p:cNvSpPr>
          <p:nvPr>
            <p:ph type="subTitle" idx="1"/>
          </p:nvPr>
        </p:nvSpPr>
        <p:spPr>
          <a:xfrm>
            <a:off x="5221800" y="2802375"/>
            <a:ext cx="3202200" cy="9558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19" name="Google Shape;219;p7"/>
          <p:cNvSpPr/>
          <p:nvPr/>
        </p:nvSpPr>
        <p:spPr>
          <a:xfrm flipH="1">
            <a:off x="-1209681" y="-381009"/>
            <a:ext cx="6979797" cy="4361762"/>
          </a:xfrm>
          <a:custGeom>
            <a:avLst/>
            <a:gdLst/>
            <a:ahLst/>
            <a:cxnLst/>
            <a:rect l="l" t="t" r="r" b="b"/>
            <a:pathLst>
              <a:path w="175482" h="109654" extrusionOk="0">
                <a:moveTo>
                  <a:pt x="1" y="1"/>
                </a:moveTo>
                <a:cubicBezTo>
                  <a:pt x="1" y="1"/>
                  <a:pt x="10386" y="8537"/>
                  <a:pt x="6460" y="20361"/>
                </a:cubicBezTo>
                <a:lnTo>
                  <a:pt x="6460" y="20361"/>
                </a:lnTo>
                <a:cubicBezTo>
                  <a:pt x="2535" y="32184"/>
                  <a:pt x="14312" y="56493"/>
                  <a:pt x="27095" y="59803"/>
                </a:cubicBezTo>
                <a:lnTo>
                  <a:pt x="27095" y="59803"/>
                </a:lnTo>
                <a:cubicBezTo>
                  <a:pt x="39877" y="63112"/>
                  <a:pt x="32481" y="74548"/>
                  <a:pt x="44259" y="87672"/>
                </a:cubicBezTo>
                <a:lnTo>
                  <a:pt x="44259" y="87672"/>
                </a:lnTo>
                <a:cubicBezTo>
                  <a:pt x="51883" y="96163"/>
                  <a:pt x="56631" y="95091"/>
                  <a:pt x="60739" y="94018"/>
                </a:cubicBezTo>
                <a:lnTo>
                  <a:pt x="60739" y="94018"/>
                </a:lnTo>
                <a:cubicBezTo>
                  <a:pt x="62999" y="93447"/>
                  <a:pt x="65053" y="92854"/>
                  <a:pt x="67267" y="93835"/>
                </a:cubicBezTo>
                <a:lnTo>
                  <a:pt x="67267" y="93835"/>
                </a:lnTo>
                <a:cubicBezTo>
                  <a:pt x="69869" y="94977"/>
                  <a:pt x="70988" y="101505"/>
                  <a:pt x="79296" y="100158"/>
                </a:cubicBezTo>
                <a:lnTo>
                  <a:pt x="79296" y="100158"/>
                </a:lnTo>
                <a:cubicBezTo>
                  <a:pt x="85368" y="99176"/>
                  <a:pt x="91416" y="96529"/>
                  <a:pt x="93562" y="97442"/>
                </a:cubicBezTo>
                <a:lnTo>
                  <a:pt x="93562" y="97442"/>
                </a:lnTo>
                <a:cubicBezTo>
                  <a:pt x="95730" y="98355"/>
                  <a:pt x="97054" y="109653"/>
                  <a:pt x="97054" y="109653"/>
                </a:cubicBezTo>
                <a:lnTo>
                  <a:pt x="97054" y="109653"/>
                </a:lnTo>
                <a:cubicBezTo>
                  <a:pt x="97054" y="109653"/>
                  <a:pt x="109677" y="106298"/>
                  <a:pt x="112324" y="102851"/>
                </a:cubicBezTo>
                <a:lnTo>
                  <a:pt x="112324" y="102851"/>
                </a:lnTo>
                <a:cubicBezTo>
                  <a:pt x="114972" y="99427"/>
                  <a:pt x="129808" y="88973"/>
                  <a:pt x="129557" y="73635"/>
                </a:cubicBezTo>
                <a:lnTo>
                  <a:pt x="129557" y="73635"/>
                </a:lnTo>
                <a:cubicBezTo>
                  <a:pt x="129466" y="68522"/>
                  <a:pt x="132799" y="63204"/>
                  <a:pt x="148480" y="67586"/>
                </a:cubicBezTo>
                <a:lnTo>
                  <a:pt x="148480" y="67586"/>
                </a:lnTo>
                <a:cubicBezTo>
                  <a:pt x="164161" y="71969"/>
                  <a:pt x="175482" y="65692"/>
                  <a:pt x="175482" y="50855"/>
                </a:cubicBezTo>
                <a:lnTo>
                  <a:pt x="175482" y="50855"/>
                </a:lnTo>
                <a:lnTo>
                  <a:pt x="1754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541982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1">
  <p:cSld name="CUSTOM_2">
    <p:spTree>
      <p:nvGrpSpPr>
        <p:cNvPr id="1" name="Shape 471"/>
        <p:cNvGrpSpPr/>
        <p:nvPr/>
      </p:nvGrpSpPr>
      <p:grpSpPr>
        <a:xfrm>
          <a:off x="0" y="0"/>
          <a:ext cx="0" cy="0"/>
          <a:chOff x="0" y="0"/>
          <a:chExt cx="0" cy="0"/>
        </a:xfrm>
      </p:grpSpPr>
      <p:sp>
        <p:nvSpPr>
          <p:cNvPr id="472" name="Google Shape;472;p15"/>
          <p:cNvSpPr txBox="1">
            <a:spLocks noGrp="1"/>
          </p:cNvSpPr>
          <p:nvPr>
            <p:ph type="title"/>
          </p:nvPr>
        </p:nvSpPr>
        <p:spPr>
          <a:xfrm flipH="1">
            <a:off x="720000"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3" name="Google Shape;473;p15"/>
          <p:cNvSpPr txBox="1">
            <a:spLocks noGrp="1"/>
          </p:cNvSpPr>
          <p:nvPr>
            <p:ph type="title" idx="2"/>
          </p:nvPr>
        </p:nvSpPr>
        <p:spPr>
          <a:xfrm flipH="1">
            <a:off x="3819138" y="18997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4" name="Google Shape;474;p15"/>
          <p:cNvSpPr txBox="1">
            <a:spLocks noGrp="1"/>
          </p:cNvSpPr>
          <p:nvPr>
            <p:ph type="subTitle" idx="1"/>
          </p:nvPr>
        </p:nvSpPr>
        <p:spPr>
          <a:xfrm flipH="1">
            <a:off x="3938089" y="2254183"/>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5" name="Google Shape;475;p15"/>
          <p:cNvSpPr txBox="1">
            <a:spLocks noGrp="1"/>
          </p:cNvSpPr>
          <p:nvPr>
            <p:ph type="title" idx="3"/>
          </p:nvPr>
        </p:nvSpPr>
        <p:spPr>
          <a:xfrm flipH="1">
            <a:off x="720151" y="189977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6" name="Google Shape;476;p15"/>
          <p:cNvSpPr txBox="1">
            <a:spLocks noGrp="1"/>
          </p:cNvSpPr>
          <p:nvPr>
            <p:ph type="subTitle" idx="4"/>
          </p:nvPr>
        </p:nvSpPr>
        <p:spPr>
          <a:xfrm flipH="1">
            <a:off x="839062" y="2254175"/>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7" name="Google Shape;477;p15"/>
          <p:cNvSpPr txBox="1">
            <a:spLocks noGrp="1"/>
          </p:cNvSpPr>
          <p:nvPr>
            <p:ph type="title" idx="5"/>
          </p:nvPr>
        </p:nvSpPr>
        <p:spPr>
          <a:xfrm flipH="1">
            <a:off x="3938099"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8" name="Google Shape;478;p15"/>
          <p:cNvSpPr txBox="1">
            <a:spLocks noGrp="1"/>
          </p:cNvSpPr>
          <p:nvPr>
            <p:ph type="subTitle" idx="6"/>
          </p:nvPr>
        </p:nvSpPr>
        <p:spPr>
          <a:xfrm flipH="1">
            <a:off x="3938099"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9" name="Google Shape;479;p15"/>
          <p:cNvSpPr txBox="1">
            <a:spLocks noGrp="1"/>
          </p:cNvSpPr>
          <p:nvPr>
            <p:ph type="title" idx="7"/>
          </p:nvPr>
        </p:nvSpPr>
        <p:spPr>
          <a:xfrm flipH="1">
            <a:off x="838974"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80" name="Google Shape;480;p15"/>
          <p:cNvSpPr txBox="1">
            <a:spLocks noGrp="1"/>
          </p:cNvSpPr>
          <p:nvPr>
            <p:ph type="subTitle" idx="8"/>
          </p:nvPr>
        </p:nvSpPr>
        <p:spPr>
          <a:xfrm flipH="1">
            <a:off x="838974"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81" name="Google Shape;481;p15"/>
          <p:cNvSpPr/>
          <p:nvPr/>
        </p:nvSpPr>
        <p:spPr>
          <a:xfrm flipH="1">
            <a:off x="6016496" y="-719921"/>
            <a:ext cx="6746227" cy="4913377"/>
          </a:xfrm>
          <a:custGeom>
            <a:avLst/>
            <a:gdLst/>
            <a:ahLst/>
            <a:cxnLst/>
            <a:rect l="l" t="t" r="r" b="b"/>
            <a:pathLst>
              <a:path w="203169" h="147971" extrusionOk="0">
                <a:moveTo>
                  <a:pt x="38668" y="0"/>
                </a:moveTo>
                <a:cubicBezTo>
                  <a:pt x="33478" y="0"/>
                  <a:pt x="28391" y="1792"/>
                  <a:pt x="23898" y="4413"/>
                </a:cubicBezTo>
                <a:cubicBezTo>
                  <a:pt x="8674" y="13246"/>
                  <a:pt x="0" y="32145"/>
                  <a:pt x="3218" y="49470"/>
                </a:cubicBezTo>
                <a:cubicBezTo>
                  <a:pt x="4771" y="57687"/>
                  <a:pt x="9381" y="65995"/>
                  <a:pt x="17188" y="68963"/>
                </a:cubicBezTo>
                <a:cubicBezTo>
                  <a:pt x="19289" y="69759"/>
                  <a:pt x="21402" y="70076"/>
                  <a:pt x="23523" y="70076"/>
                </a:cubicBezTo>
                <a:cubicBezTo>
                  <a:pt x="31783" y="70076"/>
                  <a:pt x="40156" y="65272"/>
                  <a:pt x="48366" y="65272"/>
                </a:cubicBezTo>
                <a:cubicBezTo>
                  <a:pt x="50919" y="65272"/>
                  <a:pt x="53455" y="65736"/>
                  <a:pt x="55968" y="66954"/>
                </a:cubicBezTo>
                <a:cubicBezTo>
                  <a:pt x="57406" y="67662"/>
                  <a:pt x="58821" y="68734"/>
                  <a:pt x="59277" y="70286"/>
                </a:cubicBezTo>
                <a:cubicBezTo>
                  <a:pt x="59802" y="72181"/>
                  <a:pt x="58775" y="74144"/>
                  <a:pt x="57634" y="75742"/>
                </a:cubicBezTo>
                <a:cubicBezTo>
                  <a:pt x="53982" y="80900"/>
                  <a:pt x="49006" y="85077"/>
                  <a:pt x="45788" y="90510"/>
                </a:cubicBezTo>
                <a:cubicBezTo>
                  <a:pt x="44418" y="92815"/>
                  <a:pt x="43368" y="95440"/>
                  <a:pt x="43642" y="98110"/>
                </a:cubicBezTo>
                <a:cubicBezTo>
                  <a:pt x="44053" y="102128"/>
                  <a:pt x="47545" y="105392"/>
                  <a:pt x="51471" y="106465"/>
                </a:cubicBezTo>
                <a:cubicBezTo>
                  <a:pt x="52769" y="106829"/>
                  <a:pt x="54099" y="106989"/>
                  <a:pt x="55437" y="106989"/>
                </a:cubicBezTo>
                <a:cubicBezTo>
                  <a:pt x="58124" y="106989"/>
                  <a:pt x="60841" y="106344"/>
                  <a:pt x="63386" y="105415"/>
                </a:cubicBezTo>
                <a:cubicBezTo>
                  <a:pt x="69423" y="103227"/>
                  <a:pt x="75209" y="98809"/>
                  <a:pt x="81814" y="98809"/>
                </a:cubicBezTo>
                <a:cubicBezTo>
                  <a:pt x="82376" y="98809"/>
                  <a:pt x="82944" y="98841"/>
                  <a:pt x="83518" y="98909"/>
                </a:cubicBezTo>
                <a:cubicBezTo>
                  <a:pt x="87421" y="99389"/>
                  <a:pt x="91370" y="102219"/>
                  <a:pt x="91712" y="106145"/>
                </a:cubicBezTo>
                <a:cubicBezTo>
                  <a:pt x="92032" y="109797"/>
                  <a:pt x="89361" y="112924"/>
                  <a:pt x="86987" y="115732"/>
                </a:cubicBezTo>
                <a:cubicBezTo>
                  <a:pt x="84636" y="118516"/>
                  <a:pt x="82308" y="122123"/>
                  <a:pt x="83427" y="125615"/>
                </a:cubicBezTo>
                <a:cubicBezTo>
                  <a:pt x="84841" y="129986"/>
                  <a:pt x="88967" y="130650"/>
                  <a:pt x="93317" y="130650"/>
                </a:cubicBezTo>
                <a:cubicBezTo>
                  <a:pt x="95215" y="130650"/>
                  <a:pt x="97155" y="130524"/>
                  <a:pt x="98931" y="130524"/>
                </a:cubicBezTo>
                <a:cubicBezTo>
                  <a:pt x="100376" y="130524"/>
                  <a:pt x="101711" y="130607"/>
                  <a:pt x="102828" y="130910"/>
                </a:cubicBezTo>
                <a:cubicBezTo>
                  <a:pt x="108968" y="132577"/>
                  <a:pt x="112597" y="140314"/>
                  <a:pt x="109972" y="146089"/>
                </a:cubicBezTo>
                <a:cubicBezTo>
                  <a:pt x="112530" y="147403"/>
                  <a:pt x="115350" y="147970"/>
                  <a:pt x="118203" y="147970"/>
                </a:cubicBezTo>
                <a:cubicBezTo>
                  <a:pt x="119118" y="147970"/>
                  <a:pt x="120037" y="147912"/>
                  <a:pt x="120951" y="147801"/>
                </a:cubicBezTo>
                <a:cubicBezTo>
                  <a:pt x="121590" y="147733"/>
                  <a:pt x="122252" y="147618"/>
                  <a:pt x="122823" y="147253"/>
                </a:cubicBezTo>
                <a:cubicBezTo>
                  <a:pt x="123896" y="146591"/>
                  <a:pt x="124581" y="145062"/>
                  <a:pt x="125790" y="144697"/>
                </a:cubicBezTo>
                <a:cubicBezTo>
                  <a:pt x="125699" y="140748"/>
                  <a:pt x="127502" y="136776"/>
                  <a:pt x="130561" y="134266"/>
                </a:cubicBezTo>
                <a:cubicBezTo>
                  <a:pt x="132877" y="132350"/>
                  <a:pt x="135896" y="131312"/>
                  <a:pt x="138910" y="131312"/>
                </a:cubicBezTo>
                <a:cubicBezTo>
                  <a:pt x="139848" y="131312"/>
                  <a:pt x="140785" y="131412"/>
                  <a:pt x="141700" y="131618"/>
                </a:cubicBezTo>
                <a:cubicBezTo>
                  <a:pt x="145032" y="132371"/>
                  <a:pt x="147931" y="134380"/>
                  <a:pt x="151081" y="135704"/>
                </a:cubicBezTo>
                <a:cubicBezTo>
                  <a:pt x="153825" y="136840"/>
                  <a:pt x="156782" y="137387"/>
                  <a:pt x="159747" y="137387"/>
                </a:cubicBezTo>
                <a:cubicBezTo>
                  <a:pt x="166130" y="137387"/>
                  <a:pt x="172547" y="134854"/>
                  <a:pt x="176942" y="130226"/>
                </a:cubicBezTo>
                <a:cubicBezTo>
                  <a:pt x="179864" y="127144"/>
                  <a:pt x="181986" y="122876"/>
                  <a:pt x="181142" y="118699"/>
                </a:cubicBezTo>
                <a:cubicBezTo>
                  <a:pt x="180434" y="115207"/>
                  <a:pt x="177786" y="112422"/>
                  <a:pt x="174910" y="110322"/>
                </a:cubicBezTo>
                <a:cubicBezTo>
                  <a:pt x="172034" y="108199"/>
                  <a:pt x="168839" y="106556"/>
                  <a:pt x="166168" y="104182"/>
                </a:cubicBezTo>
                <a:cubicBezTo>
                  <a:pt x="164822" y="102972"/>
                  <a:pt x="163612" y="101534"/>
                  <a:pt x="163247" y="99777"/>
                </a:cubicBezTo>
                <a:cubicBezTo>
                  <a:pt x="162676" y="97152"/>
                  <a:pt x="164228" y="94436"/>
                  <a:pt x="166419" y="92861"/>
                </a:cubicBezTo>
                <a:cubicBezTo>
                  <a:pt x="168588" y="91309"/>
                  <a:pt x="171281" y="90669"/>
                  <a:pt x="173929" y="90144"/>
                </a:cubicBezTo>
                <a:cubicBezTo>
                  <a:pt x="177330" y="89483"/>
                  <a:pt x="180799" y="88958"/>
                  <a:pt x="184269" y="88615"/>
                </a:cubicBezTo>
                <a:cubicBezTo>
                  <a:pt x="188172" y="88227"/>
                  <a:pt x="192828" y="87565"/>
                  <a:pt x="194586" y="84027"/>
                </a:cubicBezTo>
                <a:cubicBezTo>
                  <a:pt x="196001" y="81128"/>
                  <a:pt x="194609" y="77522"/>
                  <a:pt x="192395" y="75148"/>
                </a:cubicBezTo>
                <a:cubicBezTo>
                  <a:pt x="190181" y="72774"/>
                  <a:pt x="187259" y="71199"/>
                  <a:pt x="184794" y="69077"/>
                </a:cubicBezTo>
                <a:cubicBezTo>
                  <a:pt x="182306" y="66977"/>
                  <a:pt x="180183" y="63964"/>
                  <a:pt x="180571" y="60746"/>
                </a:cubicBezTo>
                <a:cubicBezTo>
                  <a:pt x="180868" y="58098"/>
                  <a:pt x="182785" y="55907"/>
                  <a:pt x="184976" y="54423"/>
                </a:cubicBezTo>
                <a:cubicBezTo>
                  <a:pt x="187190" y="52962"/>
                  <a:pt x="189701" y="52049"/>
                  <a:pt x="192052" y="50817"/>
                </a:cubicBezTo>
                <a:cubicBezTo>
                  <a:pt x="196343" y="48580"/>
                  <a:pt x="200269" y="44996"/>
                  <a:pt x="201433" y="40294"/>
                </a:cubicBezTo>
                <a:cubicBezTo>
                  <a:pt x="203168" y="33218"/>
                  <a:pt x="198284" y="26371"/>
                  <a:pt x="193718" y="20687"/>
                </a:cubicBezTo>
                <a:cubicBezTo>
                  <a:pt x="186734" y="20573"/>
                  <a:pt x="178631" y="17355"/>
                  <a:pt x="172217" y="14570"/>
                </a:cubicBezTo>
                <a:cubicBezTo>
                  <a:pt x="165712" y="11740"/>
                  <a:pt x="159686" y="7608"/>
                  <a:pt x="152724" y="6239"/>
                </a:cubicBezTo>
                <a:cubicBezTo>
                  <a:pt x="150946" y="5888"/>
                  <a:pt x="149153" y="5730"/>
                  <a:pt x="147358" y="5730"/>
                </a:cubicBezTo>
                <a:cubicBezTo>
                  <a:pt x="141205" y="5730"/>
                  <a:pt x="135020" y="7592"/>
                  <a:pt x="129260" y="9959"/>
                </a:cubicBezTo>
                <a:cubicBezTo>
                  <a:pt x="121819" y="12995"/>
                  <a:pt x="114697" y="16898"/>
                  <a:pt x="106937" y="18998"/>
                </a:cubicBezTo>
                <a:cubicBezTo>
                  <a:pt x="102739" y="20118"/>
                  <a:pt x="98396" y="20672"/>
                  <a:pt x="94051" y="20672"/>
                </a:cubicBezTo>
                <a:cubicBezTo>
                  <a:pt x="86089" y="20672"/>
                  <a:pt x="78121" y="18811"/>
                  <a:pt x="71032" y="15163"/>
                </a:cubicBezTo>
                <a:cubicBezTo>
                  <a:pt x="60464" y="9731"/>
                  <a:pt x="51129" y="327"/>
                  <a:pt x="39237" y="8"/>
                </a:cubicBezTo>
                <a:cubicBezTo>
                  <a:pt x="39047" y="3"/>
                  <a:pt x="38857" y="0"/>
                  <a:pt x="38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5"/>
          <p:cNvSpPr/>
          <p:nvPr/>
        </p:nvSpPr>
        <p:spPr>
          <a:xfrm flipH="1">
            <a:off x="9981903" y="2754085"/>
            <a:ext cx="130396" cy="117313"/>
          </a:xfrm>
          <a:custGeom>
            <a:avLst/>
            <a:gdLst/>
            <a:ahLst/>
            <a:cxnLst/>
            <a:rect l="l" t="t" r="r" b="b"/>
            <a:pathLst>
              <a:path w="3927" h="3533" extrusionOk="0">
                <a:moveTo>
                  <a:pt x="1945" y="0"/>
                </a:moveTo>
                <a:cubicBezTo>
                  <a:pt x="1792" y="0"/>
                  <a:pt x="1637" y="20"/>
                  <a:pt x="1484" y="61"/>
                </a:cubicBezTo>
                <a:cubicBezTo>
                  <a:pt x="548" y="335"/>
                  <a:pt x="0" y="1317"/>
                  <a:pt x="274" y="2252"/>
                </a:cubicBezTo>
                <a:cubicBezTo>
                  <a:pt x="481" y="3025"/>
                  <a:pt x="1186" y="3533"/>
                  <a:pt x="1952" y="3533"/>
                </a:cubicBezTo>
                <a:cubicBezTo>
                  <a:pt x="2114" y="3533"/>
                  <a:pt x="2279" y="3510"/>
                  <a:pt x="2442" y="3462"/>
                </a:cubicBezTo>
                <a:cubicBezTo>
                  <a:pt x="3378" y="3211"/>
                  <a:pt x="3926" y="2230"/>
                  <a:pt x="3675" y="1294"/>
                </a:cubicBezTo>
                <a:cubicBezTo>
                  <a:pt x="3446" y="511"/>
                  <a:pt x="2723" y="0"/>
                  <a:pt x="1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5"/>
          <p:cNvSpPr/>
          <p:nvPr/>
        </p:nvSpPr>
        <p:spPr>
          <a:xfrm flipH="1">
            <a:off x="6348479" y="1120765"/>
            <a:ext cx="130396" cy="117346"/>
          </a:xfrm>
          <a:custGeom>
            <a:avLst/>
            <a:gdLst/>
            <a:ahLst/>
            <a:cxnLst/>
            <a:rect l="l" t="t" r="r" b="b"/>
            <a:pathLst>
              <a:path w="3927" h="3534" extrusionOk="0">
                <a:moveTo>
                  <a:pt x="1945" y="1"/>
                </a:moveTo>
                <a:cubicBezTo>
                  <a:pt x="1793" y="1"/>
                  <a:pt x="1638" y="21"/>
                  <a:pt x="1484" y="62"/>
                </a:cubicBezTo>
                <a:cubicBezTo>
                  <a:pt x="549" y="336"/>
                  <a:pt x="1" y="1317"/>
                  <a:pt x="252" y="2253"/>
                </a:cubicBezTo>
                <a:cubicBezTo>
                  <a:pt x="478" y="3025"/>
                  <a:pt x="1170" y="3533"/>
                  <a:pt x="1944" y="3533"/>
                </a:cubicBezTo>
                <a:cubicBezTo>
                  <a:pt x="2108" y="3533"/>
                  <a:pt x="2276" y="3511"/>
                  <a:pt x="2443" y="3463"/>
                </a:cubicBezTo>
                <a:cubicBezTo>
                  <a:pt x="3379" y="3212"/>
                  <a:pt x="3927" y="2230"/>
                  <a:pt x="3653" y="1294"/>
                </a:cubicBezTo>
                <a:cubicBezTo>
                  <a:pt x="3443" y="512"/>
                  <a:pt x="2723" y="1"/>
                  <a:pt x="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5"/>
          <p:cNvSpPr/>
          <p:nvPr/>
        </p:nvSpPr>
        <p:spPr>
          <a:xfrm flipH="1">
            <a:off x="11193819" y="1789679"/>
            <a:ext cx="130396" cy="117346"/>
          </a:xfrm>
          <a:custGeom>
            <a:avLst/>
            <a:gdLst/>
            <a:ahLst/>
            <a:cxnLst/>
            <a:rect l="l" t="t" r="r" b="b"/>
            <a:pathLst>
              <a:path w="3927" h="3534" extrusionOk="0">
                <a:moveTo>
                  <a:pt x="1983" y="1"/>
                </a:moveTo>
                <a:cubicBezTo>
                  <a:pt x="1819" y="1"/>
                  <a:pt x="1652" y="24"/>
                  <a:pt x="1484" y="71"/>
                </a:cubicBezTo>
                <a:cubicBezTo>
                  <a:pt x="548" y="323"/>
                  <a:pt x="1" y="1304"/>
                  <a:pt x="274" y="2240"/>
                </a:cubicBezTo>
                <a:cubicBezTo>
                  <a:pt x="484" y="3022"/>
                  <a:pt x="1205" y="3533"/>
                  <a:pt x="1982" y="3533"/>
                </a:cubicBezTo>
                <a:cubicBezTo>
                  <a:pt x="2135" y="3533"/>
                  <a:pt x="2289" y="3514"/>
                  <a:pt x="2443" y="3472"/>
                </a:cubicBezTo>
                <a:cubicBezTo>
                  <a:pt x="3379" y="3198"/>
                  <a:pt x="3926" y="2217"/>
                  <a:pt x="3675" y="1281"/>
                </a:cubicBezTo>
                <a:cubicBezTo>
                  <a:pt x="3449" y="509"/>
                  <a:pt x="2757" y="1"/>
                  <a:pt x="19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5"/>
          <p:cNvSpPr/>
          <p:nvPr/>
        </p:nvSpPr>
        <p:spPr>
          <a:xfrm flipH="1">
            <a:off x="12671010" y="1194280"/>
            <a:ext cx="131127" cy="117346"/>
          </a:xfrm>
          <a:custGeom>
            <a:avLst/>
            <a:gdLst/>
            <a:ahLst/>
            <a:cxnLst/>
            <a:rect l="l" t="t" r="r" b="b"/>
            <a:pathLst>
              <a:path w="3949" h="3534" extrusionOk="0">
                <a:moveTo>
                  <a:pt x="1966" y="1"/>
                </a:moveTo>
                <a:cubicBezTo>
                  <a:pt x="1814" y="1"/>
                  <a:pt x="1660" y="21"/>
                  <a:pt x="1507" y="62"/>
                </a:cubicBezTo>
                <a:cubicBezTo>
                  <a:pt x="548" y="336"/>
                  <a:pt x="0" y="1317"/>
                  <a:pt x="274" y="2253"/>
                </a:cubicBezTo>
                <a:cubicBezTo>
                  <a:pt x="500" y="3025"/>
                  <a:pt x="1193" y="3533"/>
                  <a:pt x="1966" y="3533"/>
                </a:cubicBezTo>
                <a:cubicBezTo>
                  <a:pt x="2130" y="3533"/>
                  <a:pt x="2298" y="3511"/>
                  <a:pt x="2465" y="3463"/>
                </a:cubicBezTo>
                <a:cubicBezTo>
                  <a:pt x="3401" y="3212"/>
                  <a:pt x="3949" y="2230"/>
                  <a:pt x="3675" y="1294"/>
                </a:cubicBezTo>
                <a:cubicBezTo>
                  <a:pt x="3446" y="512"/>
                  <a:pt x="2739" y="1"/>
                  <a:pt x="19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5"/>
          <p:cNvSpPr/>
          <p:nvPr/>
        </p:nvSpPr>
        <p:spPr>
          <a:xfrm flipH="1">
            <a:off x="10056947" y="3022681"/>
            <a:ext cx="54589" cy="48977"/>
          </a:xfrm>
          <a:custGeom>
            <a:avLst/>
            <a:gdLst/>
            <a:ahLst/>
            <a:cxnLst/>
            <a:rect l="l" t="t" r="r" b="b"/>
            <a:pathLst>
              <a:path w="1644" h="1475" extrusionOk="0">
                <a:moveTo>
                  <a:pt x="843" y="0"/>
                </a:moveTo>
                <a:cubicBezTo>
                  <a:pt x="775" y="0"/>
                  <a:pt x="707" y="10"/>
                  <a:pt x="639" y="29"/>
                </a:cubicBezTo>
                <a:cubicBezTo>
                  <a:pt x="228" y="144"/>
                  <a:pt x="0" y="554"/>
                  <a:pt x="114" y="942"/>
                </a:cubicBezTo>
                <a:cubicBezTo>
                  <a:pt x="208" y="1263"/>
                  <a:pt x="505" y="1474"/>
                  <a:pt x="823" y="1474"/>
                </a:cubicBezTo>
                <a:cubicBezTo>
                  <a:pt x="891" y="1474"/>
                  <a:pt x="959" y="1465"/>
                  <a:pt x="1027" y="1445"/>
                </a:cubicBezTo>
                <a:cubicBezTo>
                  <a:pt x="1415" y="1331"/>
                  <a:pt x="1643" y="920"/>
                  <a:pt x="1529" y="532"/>
                </a:cubicBezTo>
                <a:cubicBezTo>
                  <a:pt x="1454" y="211"/>
                  <a:pt x="1161" y="0"/>
                  <a:pt x="8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5"/>
          <p:cNvSpPr/>
          <p:nvPr/>
        </p:nvSpPr>
        <p:spPr>
          <a:xfrm flipH="1">
            <a:off x="12346597" y="1576105"/>
            <a:ext cx="54622" cy="49143"/>
          </a:xfrm>
          <a:custGeom>
            <a:avLst/>
            <a:gdLst/>
            <a:ahLst/>
            <a:cxnLst/>
            <a:rect l="l" t="t" r="r" b="b"/>
            <a:pathLst>
              <a:path w="1645" h="1480" extrusionOk="0">
                <a:moveTo>
                  <a:pt x="790" y="1"/>
                </a:moveTo>
                <a:cubicBezTo>
                  <a:pt x="733" y="1"/>
                  <a:pt x="675" y="8"/>
                  <a:pt x="617" y="21"/>
                </a:cubicBezTo>
                <a:cubicBezTo>
                  <a:pt x="229" y="135"/>
                  <a:pt x="1" y="546"/>
                  <a:pt x="115" y="934"/>
                </a:cubicBezTo>
                <a:cubicBezTo>
                  <a:pt x="193" y="1265"/>
                  <a:pt x="502" y="1479"/>
                  <a:pt x="832" y="1479"/>
                </a:cubicBezTo>
                <a:cubicBezTo>
                  <a:pt x="889" y="1479"/>
                  <a:pt x="948" y="1473"/>
                  <a:pt x="1005" y="1459"/>
                </a:cubicBezTo>
                <a:cubicBezTo>
                  <a:pt x="1416" y="1345"/>
                  <a:pt x="1644" y="934"/>
                  <a:pt x="1530" y="546"/>
                </a:cubicBezTo>
                <a:cubicBezTo>
                  <a:pt x="1433" y="216"/>
                  <a:pt x="1120"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5"/>
          <p:cNvSpPr/>
          <p:nvPr/>
        </p:nvSpPr>
        <p:spPr>
          <a:xfrm flipH="1">
            <a:off x="12728588" y="935381"/>
            <a:ext cx="54622" cy="48977"/>
          </a:xfrm>
          <a:custGeom>
            <a:avLst/>
            <a:gdLst/>
            <a:ahLst/>
            <a:cxnLst/>
            <a:rect l="l" t="t" r="r" b="b"/>
            <a:pathLst>
              <a:path w="1645" h="1475" extrusionOk="0">
                <a:moveTo>
                  <a:pt x="842" y="0"/>
                </a:moveTo>
                <a:cubicBezTo>
                  <a:pt x="775" y="0"/>
                  <a:pt x="707" y="10"/>
                  <a:pt x="640" y="30"/>
                </a:cubicBezTo>
                <a:cubicBezTo>
                  <a:pt x="229" y="144"/>
                  <a:pt x="1" y="555"/>
                  <a:pt x="115" y="943"/>
                </a:cubicBezTo>
                <a:cubicBezTo>
                  <a:pt x="209" y="1263"/>
                  <a:pt x="505" y="1474"/>
                  <a:pt x="824" y="1474"/>
                </a:cubicBezTo>
                <a:cubicBezTo>
                  <a:pt x="892" y="1474"/>
                  <a:pt x="960" y="1465"/>
                  <a:pt x="1028" y="1445"/>
                </a:cubicBezTo>
                <a:cubicBezTo>
                  <a:pt x="1416" y="1354"/>
                  <a:pt x="1644" y="943"/>
                  <a:pt x="1530" y="555"/>
                </a:cubicBezTo>
                <a:cubicBezTo>
                  <a:pt x="1455" y="215"/>
                  <a:pt x="1161"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5"/>
          <p:cNvSpPr/>
          <p:nvPr/>
        </p:nvSpPr>
        <p:spPr>
          <a:xfrm flipH="1">
            <a:off x="11338593" y="1593239"/>
            <a:ext cx="54589" cy="48977"/>
          </a:xfrm>
          <a:custGeom>
            <a:avLst/>
            <a:gdLst/>
            <a:ahLst/>
            <a:cxnLst/>
            <a:rect l="l" t="t" r="r" b="b"/>
            <a:pathLst>
              <a:path w="1644" h="1475" extrusionOk="0">
                <a:moveTo>
                  <a:pt x="821" y="1"/>
                </a:moveTo>
                <a:cubicBezTo>
                  <a:pt x="753" y="1"/>
                  <a:pt x="685" y="10"/>
                  <a:pt x="617" y="30"/>
                </a:cubicBezTo>
                <a:cubicBezTo>
                  <a:pt x="229" y="144"/>
                  <a:pt x="0" y="532"/>
                  <a:pt x="115" y="943"/>
                </a:cubicBezTo>
                <a:cubicBezTo>
                  <a:pt x="209" y="1263"/>
                  <a:pt x="489" y="1475"/>
                  <a:pt x="816" y="1475"/>
                </a:cubicBezTo>
                <a:cubicBezTo>
                  <a:pt x="885" y="1475"/>
                  <a:pt x="956" y="1465"/>
                  <a:pt x="1028" y="1445"/>
                </a:cubicBezTo>
                <a:cubicBezTo>
                  <a:pt x="1416" y="1331"/>
                  <a:pt x="1644" y="920"/>
                  <a:pt x="1530" y="532"/>
                </a:cubicBezTo>
                <a:cubicBezTo>
                  <a:pt x="1436" y="212"/>
                  <a:pt x="1139"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5"/>
          <p:cNvSpPr/>
          <p:nvPr/>
        </p:nvSpPr>
        <p:spPr>
          <a:xfrm flipH="1">
            <a:off x="8168977" y="3716898"/>
            <a:ext cx="54622" cy="49011"/>
          </a:xfrm>
          <a:custGeom>
            <a:avLst/>
            <a:gdLst/>
            <a:ahLst/>
            <a:cxnLst/>
            <a:rect l="l" t="t" r="r" b="b"/>
            <a:pathLst>
              <a:path w="1645" h="1476" extrusionOk="0">
                <a:moveTo>
                  <a:pt x="844" y="1"/>
                </a:moveTo>
                <a:cubicBezTo>
                  <a:pt x="776" y="1"/>
                  <a:pt x="708" y="10"/>
                  <a:pt x="640" y="30"/>
                </a:cubicBezTo>
                <a:cubicBezTo>
                  <a:pt x="229" y="145"/>
                  <a:pt x="1" y="555"/>
                  <a:pt x="115" y="943"/>
                </a:cubicBezTo>
                <a:cubicBezTo>
                  <a:pt x="209" y="1264"/>
                  <a:pt x="505" y="1475"/>
                  <a:pt x="824" y="1475"/>
                </a:cubicBezTo>
                <a:cubicBezTo>
                  <a:pt x="892" y="1475"/>
                  <a:pt x="960" y="1466"/>
                  <a:pt x="1028" y="1446"/>
                </a:cubicBezTo>
                <a:cubicBezTo>
                  <a:pt x="1416" y="1331"/>
                  <a:pt x="1644" y="943"/>
                  <a:pt x="1530" y="533"/>
                </a:cubicBezTo>
                <a:cubicBezTo>
                  <a:pt x="1455" y="212"/>
                  <a:pt x="1162"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5"/>
          <p:cNvSpPr/>
          <p:nvPr/>
        </p:nvSpPr>
        <p:spPr>
          <a:xfrm flipH="1">
            <a:off x="12959761" y="839120"/>
            <a:ext cx="54589" cy="48977"/>
          </a:xfrm>
          <a:custGeom>
            <a:avLst/>
            <a:gdLst/>
            <a:ahLst/>
            <a:cxnLst/>
            <a:rect l="l" t="t" r="r" b="b"/>
            <a:pathLst>
              <a:path w="1644" h="1475" extrusionOk="0">
                <a:moveTo>
                  <a:pt x="820" y="0"/>
                </a:moveTo>
                <a:cubicBezTo>
                  <a:pt x="753" y="0"/>
                  <a:pt x="684" y="10"/>
                  <a:pt x="616" y="30"/>
                </a:cubicBezTo>
                <a:cubicBezTo>
                  <a:pt x="228" y="144"/>
                  <a:pt x="0" y="555"/>
                  <a:pt x="114" y="943"/>
                </a:cubicBezTo>
                <a:cubicBezTo>
                  <a:pt x="208" y="1263"/>
                  <a:pt x="489" y="1475"/>
                  <a:pt x="815" y="1475"/>
                </a:cubicBezTo>
                <a:cubicBezTo>
                  <a:pt x="884" y="1475"/>
                  <a:pt x="955" y="1465"/>
                  <a:pt x="1027" y="1445"/>
                </a:cubicBezTo>
                <a:cubicBezTo>
                  <a:pt x="1415" y="1331"/>
                  <a:pt x="1644" y="943"/>
                  <a:pt x="1529"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5"/>
          <p:cNvSpPr/>
          <p:nvPr/>
        </p:nvSpPr>
        <p:spPr>
          <a:xfrm flipH="1">
            <a:off x="10887636" y="2947637"/>
            <a:ext cx="53825" cy="48977"/>
          </a:xfrm>
          <a:custGeom>
            <a:avLst/>
            <a:gdLst/>
            <a:ahLst/>
            <a:cxnLst/>
            <a:rect l="l" t="t" r="r" b="b"/>
            <a:pathLst>
              <a:path w="1621" h="1475" extrusionOk="0">
                <a:moveTo>
                  <a:pt x="820" y="0"/>
                </a:moveTo>
                <a:cubicBezTo>
                  <a:pt x="753" y="0"/>
                  <a:pt x="684" y="10"/>
                  <a:pt x="617" y="30"/>
                </a:cubicBezTo>
                <a:cubicBezTo>
                  <a:pt x="229" y="144"/>
                  <a:pt x="0" y="532"/>
                  <a:pt x="92" y="943"/>
                </a:cubicBezTo>
                <a:cubicBezTo>
                  <a:pt x="186" y="1263"/>
                  <a:pt x="482" y="1474"/>
                  <a:pt x="801" y="1474"/>
                </a:cubicBezTo>
                <a:cubicBezTo>
                  <a:pt x="868" y="1474"/>
                  <a:pt x="937" y="1465"/>
                  <a:pt x="1005" y="1445"/>
                </a:cubicBezTo>
                <a:cubicBezTo>
                  <a:pt x="1393" y="1331"/>
                  <a:pt x="1621"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5"/>
          <p:cNvSpPr/>
          <p:nvPr/>
        </p:nvSpPr>
        <p:spPr>
          <a:xfrm flipH="1">
            <a:off x="6690292" y="2433325"/>
            <a:ext cx="54589" cy="49110"/>
          </a:xfrm>
          <a:custGeom>
            <a:avLst/>
            <a:gdLst/>
            <a:ahLst/>
            <a:cxnLst/>
            <a:rect l="l" t="t" r="r" b="b"/>
            <a:pathLst>
              <a:path w="1644" h="1479" extrusionOk="0">
                <a:moveTo>
                  <a:pt x="789" y="0"/>
                </a:moveTo>
                <a:cubicBezTo>
                  <a:pt x="732" y="0"/>
                  <a:pt x="674" y="7"/>
                  <a:pt x="616" y="20"/>
                </a:cubicBezTo>
                <a:cubicBezTo>
                  <a:pt x="228" y="135"/>
                  <a:pt x="0" y="545"/>
                  <a:pt x="114" y="933"/>
                </a:cubicBezTo>
                <a:cubicBezTo>
                  <a:pt x="211" y="1264"/>
                  <a:pt x="524" y="1478"/>
                  <a:pt x="854" y="1478"/>
                </a:cubicBezTo>
                <a:cubicBezTo>
                  <a:pt x="912" y="1478"/>
                  <a:pt x="970" y="1472"/>
                  <a:pt x="1027" y="1458"/>
                </a:cubicBezTo>
                <a:cubicBezTo>
                  <a:pt x="1415" y="1344"/>
                  <a:pt x="1643" y="933"/>
                  <a:pt x="1529" y="545"/>
                </a:cubicBezTo>
                <a:cubicBezTo>
                  <a:pt x="1432" y="215"/>
                  <a:pt x="1120" y="0"/>
                  <a:pt x="7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5"/>
          <p:cNvSpPr/>
          <p:nvPr/>
        </p:nvSpPr>
        <p:spPr>
          <a:xfrm flipH="1">
            <a:off x="6582674" y="1320393"/>
            <a:ext cx="54589" cy="48977"/>
          </a:xfrm>
          <a:custGeom>
            <a:avLst/>
            <a:gdLst/>
            <a:ahLst/>
            <a:cxnLst/>
            <a:rect l="l" t="t" r="r" b="b"/>
            <a:pathLst>
              <a:path w="1644" h="1475" extrusionOk="0">
                <a:moveTo>
                  <a:pt x="820" y="0"/>
                </a:moveTo>
                <a:cubicBezTo>
                  <a:pt x="753" y="0"/>
                  <a:pt x="684" y="10"/>
                  <a:pt x="616" y="30"/>
                </a:cubicBezTo>
                <a:cubicBezTo>
                  <a:pt x="228" y="121"/>
                  <a:pt x="0" y="532"/>
                  <a:pt x="114" y="920"/>
                </a:cubicBezTo>
                <a:cubicBezTo>
                  <a:pt x="209" y="1260"/>
                  <a:pt x="490" y="1474"/>
                  <a:pt x="817" y="1474"/>
                </a:cubicBezTo>
                <a:cubicBezTo>
                  <a:pt x="885" y="1474"/>
                  <a:pt x="956" y="1465"/>
                  <a:pt x="1027" y="1445"/>
                </a:cubicBezTo>
                <a:cubicBezTo>
                  <a:pt x="1415" y="1331"/>
                  <a:pt x="1644"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5"/>
          <p:cNvSpPr/>
          <p:nvPr/>
        </p:nvSpPr>
        <p:spPr>
          <a:xfrm flipH="1">
            <a:off x="10347989" y="2823550"/>
            <a:ext cx="88724" cy="88724"/>
          </a:xfrm>
          <a:custGeom>
            <a:avLst/>
            <a:gdLst/>
            <a:ahLst/>
            <a:cxnLst/>
            <a:rect l="l" t="t" r="r" b="b"/>
            <a:pathLst>
              <a:path w="2672" h="2672" extrusionOk="0">
                <a:moveTo>
                  <a:pt x="1348" y="1"/>
                </a:moveTo>
                <a:cubicBezTo>
                  <a:pt x="594" y="1"/>
                  <a:pt x="1" y="594"/>
                  <a:pt x="1" y="1324"/>
                </a:cubicBezTo>
                <a:cubicBezTo>
                  <a:pt x="1" y="2078"/>
                  <a:pt x="594" y="2671"/>
                  <a:pt x="1348" y="2671"/>
                </a:cubicBezTo>
                <a:cubicBezTo>
                  <a:pt x="2078" y="2671"/>
                  <a:pt x="2672" y="2078"/>
                  <a:pt x="2672" y="1324"/>
                </a:cubicBezTo>
                <a:cubicBezTo>
                  <a:pt x="2672" y="594"/>
                  <a:pt x="2078" y="1"/>
                  <a:pt x="1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5"/>
          <p:cNvSpPr/>
          <p:nvPr/>
        </p:nvSpPr>
        <p:spPr>
          <a:xfrm flipH="1">
            <a:off x="6976784" y="2620435"/>
            <a:ext cx="88724" cy="88691"/>
          </a:xfrm>
          <a:custGeom>
            <a:avLst/>
            <a:gdLst/>
            <a:ahLst/>
            <a:cxnLst/>
            <a:rect l="l" t="t" r="r" b="b"/>
            <a:pathLst>
              <a:path w="2672" h="2671" extrusionOk="0">
                <a:moveTo>
                  <a:pt x="1348" y="0"/>
                </a:moveTo>
                <a:cubicBezTo>
                  <a:pt x="594" y="0"/>
                  <a:pt x="1" y="594"/>
                  <a:pt x="1" y="1347"/>
                </a:cubicBezTo>
                <a:cubicBezTo>
                  <a:pt x="1" y="2078"/>
                  <a:pt x="594" y="2671"/>
                  <a:pt x="1348" y="2671"/>
                </a:cubicBezTo>
                <a:cubicBezTo>
                  <a:pt x="2078" y="2671"/>
                  <a:pt x="2671" y="2078"/>
                  <a:pt x="2671" y="1347"/>
                </a:cubicBezTo>
                <a:cubicBezTo>
                  <a:pt x="2671" y="594"/>
                  <a:pt x="2078" y="0"/>
                  <a:pt x="1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5"/>
          <p:cNvSpPr/>
          <p:nvPr/>
        </p:nvSpPr>
        <p:spPr>
          <a:xfrm flipH="1">
            <a:off x="9487747" y="3727756"/>
            <a:ext cx="88724" cy="88691"/>
          </a:xfrm>
          <a:custGeom>
            <a:avLst/>
            <a:gdLst/>
            <a:ahLst/>
            <a:cxnLst/>
            <a:rect l="l" t="t" r="r" b="b"/>
            <a:pathLst>
              <a:path w="2672" h="2671" extrusionOk="0">
                <a:moveTo>
                  <a:pt x="1347" y="0"/>
                </a:moveTo>
                <a:cubicBezTo>
                  <a:pt x="594" y="0"/>
                  <a:pt x="1" y="616"/>
                  <a:pt x="1" y="1347"/>
                </a:cubicBezTo>
                <a:cubicBezTo>
                  <a:pt x="1" y="2077"/>
                  <a:pt x="594" y="2671"/>
                  <a:pt x="1347" y="2671"/>
                </a:cubicBezTo>
                <a:cubicBezTo>
                  <a:pt x="2078" y="2671"/>
                  <a:pt x="2671" y="2077"/>
                  <a:pt x="2671" y="1347"/>
                </a:cubicBezTo>
                <a:cubicBezTo>
                  <a:pt x="2671" y="616"/>
                  <a:pt x="2078" y="0"/>
                  <a:pt x="13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5"/>
          <p:cNvSpPr/>
          <p:nvPr/>
        </p:nvSpPr>
        <p:spPr>
          <a:xfrm flipH="1">
            <a:off x="7072282" y="2434753"/>
            <a:ext cx="88724" cy="88691"/>
          </a:xfrm>
          <a:custGeom>
            <a:avLst/>
            <a:gdLst/>
            <a:ahLst/>
            <a:cxnLst/>
            <a:rect l="l" t="t" r="r" b="b"/>
            <a:pathLst>
              <a:path w="2672" h="2671" extrusionOk="0">
                <a:moveTo>
                  <a:pt x="1325" y="0"/>
                </a:moveTo>
                <a:cubicBezTo>
                  <a:pt x="594" y="0"/>
                  <a:pt x="1" y="594"/>
                  <a:pt x="1" y="1324"/>
                </a:cubicBezTo>
                <a:cubicBezTo>
                  <a:pt x="1" y="2055"/>
                  <a:pt x="594" y="2671"/>
                  <a:pt x="1325" y="2671"/>
                </a:cubicBezTo>
                <a:cubicBezTo>
                  <a:pt x="2078" y="2671"/>
                  <a:pt x="2671" y="2055"/>
                  <a:pt x="2671" y="1324"/>
                </a:cubicBezTo>
                <a:cubicBezTo>
                  <a:pt x="2671" y="594"/>
                  <a:pt x="2078"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5"/>
          <p:cNvSpPr/>
          <p:nvPr/>
        </p:nvSpPr>
        <p:spPr>
          <a:xfrm flipH="1">
            <a:off x="12223839" y="1784466"/>
            <a:ext cx="87927" cy="88691"/>
          </a:xfrm>
          <a:custGeom>
            <a:avLst/>
            <a:gdLst/>
            <a:ahLst/>
            <a:cxnLst/>
            <a:rect l="l" t="t" r="r" b="b"/>
            <a:pathLst>
              <a:path w="2648" h="2671" extrusionOk="0">
                <a:moveTo>
                  <a:pt x="1324" y="0"/>
                </a:moveTo>
                <a:cubicBezTo>
                  <a:pt x="594" y="0"/>
                  <a:pt x="0" y="594"/>
                  <a:pt x="0" y="1324"/>
                </a:cubicBezTo>
                <a:cubicBezTo>
                  <a:pt x="0" y="2077"/>
                  <a:pt x="594" y="2671"/>
                  <a:pt x="1324" y="2671"/>
                </a:cubicBezTo>
                <a:cubicBezTo>
                  <a:pt x="2054" y="2671"/>
                  <a:pt x="2648" y="2077"/>
                  <a:pt x="2648" y="1324"/>
                </a:cubicBezTo>
                <a:cubicBezTo>
                  <a:pt x="2648" y="594"/>
                  <a:pt x="2054" y="0"/>
                  <a:pt x="1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5"/>
          <p:cNvSpPr/>
          <p:nvPr/>
        </p:nvSpPr>
        <p:spPr>
          <a:xfrm flipH="1">
            <a:off x="11011159" y="1608612"/>
            <a:ext cx="87960" cy="88724"/>
          </a:xfrm>
          <a:custGeom>
            <a:avLst/>
            <a:gdLst/>
            <a:ahLst/>
            <a:cxnLst/>
            <a:rect l="l" t="t" r="r" b="b"/>
            <a:pathLst>
              <a:path w="2649" h="2672" extrusionOk="0">
                <a:moveTo>
                  <a:pt x="1325" y="1"/>
                </a:moveTo>
                <a:cubicBezTo>
                  <a:pt x="594" y="1"/>
                  <a:pt x="1" y="594"/>
                  <a:pt x="1" y="1325"/>
                </a:cubicBezTo>
                <a:cubicBezTo>
                  <a:pt x="1" y="2055"/>
                  <a:pt x="594" y="2671"/>
                  <a:pt x="1325" y="2671"/>
                </a:cubicBezTo>
                <a:cubicBezTo>
                  <a:pt x="2055" y="2671"/>
                  <a:pt x="2648" y="2055"/>
                  <a:pt x="2648" y="1325"/>
                </a:cubicBezTo>
                <a:cubicBezTo>
                  <a:pt x="2648" y="594"/>
                  <a:pt x="2055" y="1"/>
                  <a:pt x="1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501"/>
        <p:cNvGrpSpPr/>
        <p:nvPr/>
      </p:nvGrpSpPr>
      <p:grpSpPr>
        <a:xfrm>
          <a:off x="0" y="0"/>
          <a:ext cx="0" cy="0"/>
          <a:chOff x="0" y="0"/>
          <a:chExt cx="0" cy="0"/>
        </a:xfrm>
      </p:grpSpPr>
      <p:sp>
        <p:nvSpPr>
          <p:cNvPr id="502" name="Google Shape;502;p16"/>
          <p:cNvSpPr txBox="1">
            <a:spLocks noGrp="1"/>
          </p:cNvSpPr>
          <p:nvPr>
            <p:ph type="title"/>
          </p:nvPr>
        </p:nvSpPr>
        <p:spPr>
          <a:xfrm flipH="1">
            <a:off x="719625"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3" name="Google Shape;503;p16"/>
          <p:cNvSpPr txBox="1">
            <a:spLocks noGrp="1"/>
          </p:cNvSpPr>
          <p:nvPr>
            <p:ph type="title" idx="2"/>
          </p:nvPr>
        </p:nvSpPr>
        <p:spPr>
          <a:xfrm flipH="1">
            <a:off x="3483599"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4" name="Google Shape;504;p16"/>
          <p:cNvSpPr txBox="1">
            <a:spLocks noGrp="1"/>
          </p:cNvSpPr>
          <p:nvPr>
            <p:ph type="subTitle" idx="1"/>
          </p:nvPr>
        </p:nvSpPr>
        <p:spPr>
          <a:xfrm flipH="1">
            <a:off x="3483588" y="2254178"/>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5" name="Google Shape;505;p16"/>
          <p:cNvSpPr txBox="1">
            <a:spLocks noGrp="1"/>
          </p:cNvSpPr>
          <p:nvPr>
            <p:ph type="title" idx="3"/>
          </p:nvPr>
        </p:nvSpPr>
        <p:spPr>
          <a:xfrm flipH="1">
            <a:off x="719734" y="1899775"/>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6" name="Google Shape;506;p16"/>
          <p:cNvSpPr txBox="1">
            <a:spLocks noGrp="1"/>
          </p:cNvSpPr>
          <p:nvPr>
            <p:ph type="subTitle" idx="4"/>
          </p:nvPr>
        </p:nvSpPr>
        <p:spPr>
          <a:xfrm flipH="1">
            <a:off x="719613" y="2254175"/>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7" name="Google Shape;507;p16"/>
          <p:cNvSpPr txBox="1">
            <a:spLocks noGrp="1"/>
          </p:cNvSpPr>
          <p:nvPr>
            <p:ph type="title" idx="5"/>
          </p:nvPr>
        </p:nvSpPr>
        <p:spPr>
          <a:xfrm flipH="1">
            <a:off x="3483600"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8" name="Google Shape;508;p16"/>
          <p:cNvSpPr txBox="1">
            <a:spLocks noGrp="1"/>
          </p:cNvSpPr>
          <p:nvPr>
            <p:ph type="subTitle" idx="6"/>
          </p:nvPr>
        </p:nvSpPr>
        <p:spPr>
          <a:xfrm flipH="1">
            <a:off x="3483600" y="4119747"/>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9" name="Google Shape;509;p16"/>
          <p:cNvSpPr txBox="1">
            <a:spLocks noGrp="1"/>
          </p:cNvSpPr>
          <p:nvPr>
            <p:ph type="title" idx="7"/>
          </p:nvPr>
        </p:nvSpPr>
        <p:spPr>
          <a:xfrm flipH="1">
            <a:off x="720049" y="3765747"/>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0" name="Google Shape;510;p16"/>
          <p:cNvSpPr txBox="1">
            <a:spLocks noGrp="1"/>
          </p:cNvSpPr>
          <p:nvPr>
            <p:ph type="subTitle" idx="8"/>
          </p:nvPr>
        </p:nvSpPr>
        <p:spPr>
          <a:xfrm flipH="1">
            <a:off x="720049" y="4119747"/>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1" name="Google Shape;511;p16"/>
          <p:cNvSpPr txBox="1">
            <a:spLocks noGrp="1"/>
          </p:cNvSpPr>
          <p:nvPr>
            <p:ph type="title" idx="9"/>
          </p:nvPr>
        </p:nvSpPr>
        <p:spPr>
          <a:xfrm flipH="1">
            <a:off x="6247025"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2" name="Google Shape;512;p16"/>
          <p:cNvSpPr txBox="1">
            <a:spLocks noGrp="1"/>
          </p:cNvSpPr>
          <p:nvPr>
            <p:ph type="subTitle" idx="13"/>
          </p:nvPr>
        </p:nvSpPr>
        <p:spPr>
          <a:xfrm flipH="1">
            <a:off x="6247014" y="2254182"/>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3" name="Google Shape;513;p16"/>
          <p:cNvSpPr txBox="1">
            <a:spLocks noGrp="1"/>
          </p:cNvSpPr>
          <p:nvPr>
            <p:ph type="title" idx="14"/>
          </p:nvPr>
        </p:nvSpPr>
        <p:spPr>
          <a:xfrm flipH="1">
            <a:off x="6247025"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4" name="Google Shape;514;p16"/>
          <p:cNvSpPr txBox="1">
            <a:spLocks noGrp="1"/>
          </p:cNvSpPr>
          <p:nvPr>
            <p:ph type="subTitle" idx="15"/>
          </p:nvPr>
        </p:nvSpPr>
        <p:spPr>
          <a:xfrm flipH="1">
            <a:off x="6247025" y="4119746"/>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5" name="Google Shape;515;p16"/>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 name="Google Shape;516;p16"/>
          <p:cNvGrpSpPr/>
          <p:nvPr/>
        </p:nvGrpSpPr>
        <p:grpSpPr>
          <a:xfrm>
            <a:off x="4343852" y="19319"/>
            <a:ext cx="4951992" cy="952953"/>
            <a:chOff x="4343852" y="19319"/>
            <a:chExt cx="4951992" cy="952953"/>
          </a:xfrm>
        </p:grpSpPr>
        <p:sp>
          <p:nvSpPr>
            <p:cNvPr id="517" name="Google Shape;517;p16"/>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 name="Google Shape;528;p16"/>
            <p:cNvGrpSpPr/>
            <p:nvPr/>
          </p:nvGrpSpPr>
          <p:grpSpPr>
            <a:xfrm rot="4782693" flipH="1">
              <a:off x="5193742" y="46295"/>
              <a:ext cx="169069" cy="177313"/>
              <a:chOff x="4298580" y="207227"/>
              <a:chExt cx="169073" cy="177317"/>
            </a:xfrm>
          </p:grpSpPr>
          <p:sp>
            <p:nvSpPr>
              <p:cNvPr id="529" name="Google Shape;529;p1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16"/>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 name="Google Shape;541;p16"/>
            <p:cNvGrpSpPr/>
            <p:nvPr/>
          </p:nvGrpSpPr>
          <p:grpSpPr>
            <a:xfrm rot="8100000" flipH="1">
              <a:off x="7012710" y="339484"/>
              <a:ext cx="275190" cy="229969"/>
              <a:chOff x="1192779" y="389220"/>
              <a:chExt cx="275192" cy="229971"/>
            </a:xfrm>
          </p:grpSpPr>
          <p:sp>
            <p:nvSpPr>
              <p:cNvPr id="542" name="Google Shape;542;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6"/>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6"/>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6"/>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 name="Google Shape;552;p16"/>
            <p:cNvGrpSpPr/>
            <p:nvPr/>
          </p:nvGrpSpPr>
          <p:grpSpPr>
            <a:xfrm rot="-3959737" flipH="1">
              <a:off x="8997237" y="484561"/>
              <a:ext cx="275188" cy="229968"/>
              <a:chOff x="1192779" y="389220"/>
              <a:chExt cx="275192" cy="229971"/>
            </a:xfrm>
          </p:grpSpPr>
          <p:sp>
            <p:nvSpPr>
              <p:cNvPr id="553" name="Google Shape;553;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16"/>
            <p:cNvGrpSpPr/>
            <p:nvPr/>
          </p:nvGrpSpPr>
          <p:grpSpPr>
            <a:xfrm>
              <a:off x="7437914" y="170991"/>
              <a:ext cx="743477" cy="566995"/>
              <a:chOff x="177221" y="1113333"/>
              <a:chExt cx="2791876" cy="2129160"/>
            </a:xfrm>
          </p:grpSpPr>
          <p:sp>
            <p:nvSpPr>
              <p:cNvPr id="560" name="Google Shape;560;p16"/>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6"/>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6"/>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6"/>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6"/>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6"/>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6"/>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6"/>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6"/>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6"/>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6"/>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6"/>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6"/>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6"/>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6"/>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6"/>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6"/>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6"/>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6"/>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6"/>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6"/>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6"/>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6"/>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6"/>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6"/>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6"/>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6"/>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6"/>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6"/>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6"/>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6"/>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6"/>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A23208-311C-4E71-AED0-5227C99A6490}"/>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1871B580-B098-4857-B0B3-EB2AE1DBD1F7}"/>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92FE955C-39A9-4F8A-B5E3-2990F6A76BE9}"/>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B8ED0110-F97A-46BB-965A-BDFDBD65DA88}"/>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5027A70E-9BAC-4A62-B611-417199B5D615}"/>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123773237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60F3E6-A954-4829-80FE-70F834E097B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81EC040-10E8-498E-93CB-5ED8D3AC93D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7A822F1-CA32-4639-A140-FEBD9227B327}"/>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B2B640E8-5E0F-4010-8DD0-93C6ED77D5ED}"/>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BE68A003-2BC7-4A6C-A82A-91715F614113}"/>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65407716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C86DD3-2AA9-43CA-A0E3-C5858CCBBB61}"/>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D8A7B8C3-8139-41AC-943D-76C3839979A7}"/>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311F7B2-7529-4B13-ABD0-8DBEC76546E0}"/>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460E2348-B93A-45C9-9EDE-7B177413123E}"/>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83C303D9-50FE-492D-8607-0A1EDB59EAB8}"/>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05463975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CBB620-A806-4DED-ACB8-B07A50A3AD1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B2EAC78-78A7-4A3A-B444-69215EF9ABBB}"/>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2253BD24-35C1-4DD0-82F3-7B2F142EB56B}"/>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A186F38-3C69-4E57-96C9-D49A15442100}"/>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6" name="Footer Placeholder 5">
            <a:extLst>
              <a:ext uri="{FF2B5EF4-FFF2-40B4-BE49-F238E27FC236}">
                <a16:creationId xmlns:a16="http://schemas.microsoft.com/office/drawing/2014/main" id="{5119F42B-7539-469C-A522-1BCD8DD5C3CA}"/>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CA666124-F721-4BD9-A866-6C549DD93E42}"/>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409258279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DADF1A-7548-4540-B9AA-224D081C59E3}"/>
              </a:ext>
            </a:extLst>
          </p:cNvPr>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a:extLst>
              <a:ext uri="{FF2B5EF4-FFF2-40B4-BE49-F238E27FC236}">
                <a16:creationId xmlns:a16="http://schemas.microsoft.com/office/drawing/2014/main" id="{DE3B7474-DEAD-453F-AE79-6A3C12D3FA90}"/>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5D738A02-9A5D-4EA5-BF6A-ADD2A0D324FD}"/>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F9EB1688-5EF0-4518-A532-ED65EA773F62}"/>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BB6CC7CF-DAF3-4C20-9BF3-BF4C37853758}"/>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AF35588-AE20-480E-83F2-C1F1A2DC50C0}"/>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8" name="Footer Placeholder 7">
            <a:extLst>
              <a:ext uri="{FF2B5EF4-FFF2-40B4-BE49-F238E27FC236}">
                <a16:creationId xmlns:a16="http://schemas.microsoft.com/office/drawing/2014/main" id="{1641796A-D8F2-4FD6-A74B-88C9D853C119}"/>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28A1FB9C-6C27-41D8-A374-7A15F9D9F1FB}"/>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01492750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21394F-9823-48E5-BE0F-B4BEB7AB029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70186EC-EDFE-4EC0-910B-F632EB64C2AB}"/>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4" name="Footer Placeholder 3">
            <a:extLst>
              <a:ext uri="{FF2B5EF4-FFF2-40B4-BE49-F238E27FC236}">
                <a16:creationId xmlns:a16="http://schemas.microsoft.com/office/drawing/2014/main" id="{B814F183-DD09-487B-87BB-379B61C897EB}"/>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236C689C-D119-4ED2-8CD1-9AE1DDE4A4A3}"/>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932919437"/>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F91174B-7D03-46E5-8D7A-CEF490687BA0}"/>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3" name="Footer Placeholder 2">
            <a:extLst>
              <a:ext uri="{FF2B5EF4-FFF2-40B4-BE49-F238E27FC236}">
                <a16:creationId xmlns:a16="http://schemas.microsoft.com/office/drawing/2014/main" id="{9EA6F9A2-8D82-49B0-BED6-B47372CE2E0D}"/>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80D2F2A9-FAA0-494A-8F6C-0DB2B145EA5C}"/>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62489197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6B32B2-2556-462A-A713-9A35BD6ED98C}"/>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256C3BF5-1EBE-4324-9D2E-209A8D3A909B}"/>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604A9C6-AE71-4C25-9520-6FFA6DA3F7DC}"/>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8203FF73-C9FB-4EBA-B1DA-D1BBB085953D}"/>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6" name="Footer Placeholder 5">
            <a:extLst>
              <a:ext uri="{FF2B5EF4-FFF2-40B4-BE49-F238E27FC236}">
                <a16:creationId xmlns:a16="http://schemas.microsoft.com/office/drawing/2014/main" id="{F6A2A0AA-3506-441C-8E95-5D97DE5EB6AD}"/>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A3C3BB12-5B3D-4D78-803F-F0410AB98F02}"/>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203200517"/>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014101" y="-820"/>
            <a:ext cx="5170321" cy="5143674"/>
            <a:chOff x="3604794" y="-827"/>
            <a:chExt cx="5579884" cy="5143674"/>
          </a:xfrm>
        </p:grpSpPr>
        <p:sp>
          <p:nvSpPr>
            <p:cNvPr id="10" name="Google Shape;10;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12;p2"/>
          <p:cNvSpPr txBox="1">
            <a:spLocks noGrp="1"/>
          </p:cNvSpPr>
          <p:nvPr>
            <p:ph type="ctrTitle"/>
          </p:nvPr>
        </p:nvSpPr>
        <p:spPr>
          <a:xfrm>
            <a:off x="720000" y="1031863"/>
            <a:ext cx="3650100" cy="20526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720000" y="3319050"/>
            <a:ext cx="36501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5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CE78E3-E38C-454E-93B9-C9937DDDEEE0}"/>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CFD2103D-1389-4266-96CC-D3C0567DD4CE}"/>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B6FD5C91-04F5-421A-9D3D-71AAFF81A24D}"/>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69853208-9599-4BAB-81F5-1AB380D7A2AB}"/>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6" name="Footer Placeholder 5">
            <a:extLst>
              <a:ext uri="{FF2B5EF4-FFF2-40B4-BE49-F238E27FC236}">
                <a16:creationId xmlns:a16="http://schemas.microsoft.com/office/drawing/2014/main" id="{65B4CAB5-DC9C-415F-8311-E2DF51ECF280}"/>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D420541-61AC-4B69-A317-8CEEFC2BFE59}"/>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69067362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B2D86E-E397-4C3C-B081-B3A1C9D488F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0F2EC43-A239-4B07-9BB6-881D2C133B0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B3AAB40-2686-4078-A098-84E53545C340}"/>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9D405F45-8D89-436D-840F-64852511030D}"/>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E8F8E05F-420C-4F16-9F90-2E1F31AA0366}"/>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15982008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E66A365-3556-4881-8558-67202ADC1178}"/>
              </a:ext>
            </a:extLst>
          </p:cNvPr>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BC20D30-7F91-4A7D-8E6D-562454C1B705}"/>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C1A0EA7-93F2-4EC3-B92B-E80569104E49}"/>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C56F87D4-D2D7-40B2-A4C4-BF7FFC5F072C}"/>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8DB75F7D-EB73-4D32-A99B-EF95D90CF0FF}"/>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01778341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spTree>
      <p:nvGrpSpPr>
        <p:cNvPr id="1" name="Shape 16"/>
        <p:cNvGrpSpPr/>
        <p:nvPr/>
      </p:nvGrpSpPr>
      <p:grpSpPr>
        <a:xfrm>
          <a:off x="0" y="0"/>
          <a:ext cx="0" cy="0"/>
          <a:chOff x="0" y="0"/>
          <a:chExt cx="0" cy="0"/>
        </a:xfrm>
      </p:grpSpPr>
      <p:sp>
        <p:nvSpPr>
          <p:cNvPr id="17" name="Google Shape;17;p3"/>
          <p:cNvSpPr txBox="1">
            <a:spLocks noGrp="1"/>
          </p:cNvSpPr>
          <p:nvPr>
            <p:ph type="title"/>
          </p:nvPr>
        </p:nvSpPr>
        <p:spPr>
          <a:xfrm flipH="1">
            <a:off x="722376" y="2654875"/>
            <a:ext cx="4162800" cy="885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7000"/>
              <a:buNone/>
              <a:defRPr sz="50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8" name="Google Shape;18;p3"/>
          <p:cNvSpPr txBox="1">
            <a:spLocks noGrp="1"/>
          </p:cNvSpPr>
          <p:nvPr>
            <p:ph type="title" idx="2" hasCustomPrompt="1"/>
          </p:nvPr>
        </p:nvSpPr>
        <p:spPr>
          <a:xfrm flipH="1">
            <a:off x="2147226" y="1210194"/>
            <a:ext cx="1313100" cy="92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50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9" name="Google Shape;19;p3"/>
          <p:cNvSpPr txBox="1">
            <a:spLocks noGrp="1"/>
          </p:cNvSpPr>
          <p:nvPr>
            <p:ph type="subTitle" idx="1"/>
          </p:nvPr>
        </p:nvSpPr>
        <p:spPr>
          <a:xfrm flipH="1">
            <a:off x="1072626" y="3568156"/>
            <a:ext cx="3462300" cy="69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lvl1pPr>
            <a:lvl2pPr lvl="1" algn="ctr" rtl="0">
              <a:lnSpc>
                <a:spcPct val="100000"/>
              </a:lnSpc>
              <a:spcBef>
                <a:spcPts val="0"/>
              </a:spcBef>
              <a:spcAft>
                <a:spcPts val="0"/>
              </a:spcAft>
              <a:buNone/>
              <a:defRPr sz="1800"/>
            </a:lvl2pPr>
            <a:lvl3pPr lvl="2" algn="ctr" rtl="0">
              <a:lnSpc>
                <a:spcPct val="100000"/>
              </a:lnSpc>
              <a:spcBef>
                <a:spcPts val="0"/>
              </a:spcBef>
              <a:spcAft>
                <a:spcPts val="0"/>
              </a:spcAft>
              <a:buNone/>
              <a:defRPr sz="1800"/>
            </a:lvl3pPr>
            <a:lvl4pPr lvl="3" algn="ctr" rtl="0">
              <a:lnSpc>
                <a:spcPct val="100000"/>
              </a:lnSpc>
              <a:spcBef>
                <a:spcPts val="0"/>
              </a:spcBef>
              <a:spcAft>
                <a:spcPts val="0"/>
              </a:spcAft>
              <a:buNone/>
              <a:defRPr sz="1800"/>
            </a:lvl4pPr>
            <a:lvl5pPr lvl="4" algn="ctr" rtl="0">
              <a:lnSpc>
                <a:spcPct val="100000"/>
              </a:lnSpc>
              <a:spcBef>
                <a:spcPts val="0"/>
              </a:spcBef>
              <a:spcAft>
                <a:spcPts val="0"/>
              </a:spcAft>
              <a:buNone/>
              <a:defRPr sz="1800"/>
            </a:lvl5pPr>
            <a:lvl6pPr lvl="5" algn="ctr" rtl="0">
              <a:lnSpc>
                <a:spcPct val="100000"/>
              </a:lnSpc>
              <a:spcBef>
                <a:spcPts val="0"/>
              </a:spcBef>
              <a:spcAft>
                <a:spcPts val="0"/>
              </a:spcAft>
              <a:buNone/>
              <a:defRPr sz="1800"/>
            </a:lvl6pPr>
            <a:lvl7pPr lvl="6" algn="ctr" rtl="0">
              <a:lnSpc>
                <a:spcPct val="100000"/>
              </a:lnSpc>
              <a:spcBef>
                <a:spcPts val="0"/>
              </a:spcBef>
              <a:spcAft>
                <a:spcPts val="0"/>
              </a:spcAft>
              <a:buNone/>
              <a:defRPr sz="1800"/>
            </a:lvl7pPr>
            <a:lvl8pPr lvl="7" algn="ctr" rtl="0">
              <a:lnSpc>
                <a:spcPct val="100000"/>
              </a:lnSpc>
              <a:spcBef>
                <a:spcPts val="0"/>
              </a:spcBef>
              <a:spcAft>
                <a:spcPts val="0"/>
              </a:spcAft>
              <a:buNone/>
              <a:defRPr sz="1800"/>
            </a:lvl8pPr>
            <a:lvl9pPr lvl="8" algn="ctr" rtl="0">
              <a:lnSpc>
                <a:spcPct val="100000"/>
              </a:lnSpc>
              <a:spcBef>
                <a:spcPts val="0"/>
              </a:spcBef>
              <a:spcAft>
                <a:spcPts val="0"/>
              </a:spcAft>
              <a:buNone/>
              <a:defRPr sz="1800"/>
            </a:lvl9pPr>
          </a:lstStyle>
          <a:p>
            <a:endParaRPr/>
          </a:p>
        </p:txBody>
      </p:sp>
    </p:spTree>
    <p:extLst>
      <p:ext uri="{BB962C8B-B14F-4D97-AF65-F5344CB8AC3E}">
        <p14:creationId xmlns:p14="http://schemas.microsoft.com/office/powerpoint/2010/main" val="15957245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sp>
        <p:nvSpPr>
          <p:cNvPr id="22" name="Google Shape;22;p4"/>
          <p:cNvSpPr txBox="1">
            <a:spLocks noGrp="1"/>
          </p:cNvSpPr>
          <p:nvPr>
            <p:ph type="title"/>
          </p:nvPr>
        </p:nvSpPr>
        <p:spPr>
          <a:xfrm>
            <a:off x="720000" y="445025"/>
            <a:ext cx="54762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3" name="Google Shape;23;p4"/>
          <p:cNvSpPr txBox="1">
            <a:spLocks noGrp="1"/>
          </p:cNvSpPr>
          <p:nvPr>
            <p:ph type="body" idx="1"/>
          </p:nvPr>
        </p:nvSpPr>
        <p:spPr>
          <a:xfrm>
            <a:off x="720000" y="1152475"/>
            <a:ext cx="7704000" cy="3416400"/>
          </a:xfrm>
          <a:prstGeom prst="rect">
            <a:avLst/>
          </a:prstGeom>
        </p:spPr>
        <p:txBody>
          <a:bodyPr spcFirstLastPara="1" wrap="square" lIns="0" tIns="0" rIns="0" bIns="0" anchor="ctr" anchorCtr="0">
            <a:noAutofit/>
          </a:bodyPr>
          <a:lstStyle>
            <a:lvl1pPr marL="457200" lvl="0" indent="-355600">
              <a:lnSpc>
                <a:spcPct val="100000"/>
              </a:lnSpc>
              <a:spcBef>
                <a:spcPts val="0"/>
              </a:spcBef>
              <a:spcAft>
                <a:spcPts val="0"/>
              </a:spcAft>
              <a:buSzPts val="2000"/>
              <a:buChar char="●"/>
              <a:defRPr sz="1200"/>
            </a:lvl1pPr>
            <a:lvl2pPr marL="914400" lvl="1" indent="-330200">
              <a:spcBef>
                <a:spcPts val="1600"/>
              </a:spcBef>
              <a:spcAft>
                <a:spcPts val="0"/>
              </a:spcAft>
              <a:buSzPts val="1600"/>
              <a:buChar char="○"/>
              <a:defRPr/>
            </a:lvl2pPr>
            <a:lvl3pPr marL="1371600" lvl="2" indent="-330200">
              <a:spcBef>
                <a:spcPts val="1600"/>
              </a:spcBef>
              <a:spcAft>
                <a:spcPts val="0"/>
              </a:spcAft>
              <a:buSzPts val="1600"/>
              <a:buChar char="■"/>
              <a:defRPr/>
            </a:lvl3pPr>
            <a:lvl4pPr marL="1828800" lvl="3" indent="-330200">
              <a:spcBef>
                <a:spcPts val="1600"/>
              </a:spcBef>
              <a:spcAft>
                <a:spcPts val="0"/>
              </a:spcAft>
              <a:buSzPts val="1600"/>
              <a:buChar char="●"/>
              <a:defRPr/>
            </a:lvl4pPr>
            <a:lvl5pPr marL="2286000" lvl="4" indent="-330200">
              <a:spcBef>
                <a:spcPts val="1600"/>
              </a:spcBef>
              <a:spcAft>
                <a:spcPts val="0"/>
              </a:spcAft>
              <a:buSzPts val="1600"/>
              <a:buChar char="○"/>
              <a:defRPr/>
            </a:lvl5pPr>
            <a:lvl6pPr marL="2743200" lvl="5" indent="-330200">
              <a:spcBef>
                <a:spcPts val="1600"/>
              </a:spcBef>
              <a:spcAft>
                <a:spcPts val="0"/>
              </a:spcAft>
              <a:buSzPts val="1600"/>
              <a:buChar char="■"/>
              <a:defRPr/>
            </a:lvl6pPr>
            <a:lvl7pPr marL="3200400" lvl="6" indent="-330200">
              <a:spcBef>
                <a:spcPts val="1600"/>
              </a:spcBef>
              <a:spcAft>
                <a:spcPts val="0"/>
              </a:spcAft>
              <a:buSzPts val="1600"/>
              <a:buChar char="●"/>
              <a:defRPr/>
            </a:lvl7pPr>
            <a:lvl8pPr marL="3657600" lvl="7" indent="-330200">
              <a:spcBef>
                <a:spcPts val="1600"/>
              </a:spcBef>
              <a:spcAft>
                <a:spcPts val="0"/>
              </a:spcAft>
              <a:buSzPts val="1600"/>
              <a:buChar char="○"/>
              <a:defRPr/>
            </a:lvl8pPr>
            <a:lvl9pPr marL="4114800" lvl="8" indent="-330200">
              <a:spcBef>
                <a:spcPts val="1600"/>
              </a:spcBef>
              <a:spcAft>
                <a:spcPts val="1600"/>
              </a:spcAft>
              <a:buSzPts val="1600"/>
              <a:buChar char="■"/>
              <a:defRPr/>
            </a:lvl9pPr>
          </a:lstStyle>
          <a:p>
            <a:endParaRPr/>
          </a:p>
        </p:txBody>
      </p:sp>
      <p:sp>
        <p:nvSpPr>
          <p:cNvPr id="24" name="Google Shape;24;p4"/>
          <p:cNvSpPr/>
          <p:nvPr/>
        </p:nvSpPr>
        <p:spPr>
          <a:xfrm flipH="1">
            <a:off x="5656088" y="0"/>
            <a:ext cx="3487912" cy="927485"/>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4"/>
          <p:cNvGrpSpPr/>
          <p:nvPr/>
        </p:nvGrpSpPr>
        <p:grpSpPr>
          <a:xfrm>
            <a:off x="6196276" y="-6"/>
            <a:ext cx="2947721" cy="794480"/>
            <a:chOff x="6196276" y="-6"/>
            <a:chExt cx="2947721" cy="794480"/>
          </a:xfrm>
        </p:grpSpPr>
        <p:sp>
          <p:nvSpPr>
            <p:cNvPr id="26" name="Google Shape;26;p4"/>
            <p:cNvSpPr/>
            <p:nvPr/>
          </p:nvSpPr>
          <p:spPr>
            <a:xfrm>
              <a:off x="7616430" y="31276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p:nvPr/>
          </p:nvSpPr>
          <p:spPr>
            <a:xfrm>
              <a:off x="815638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a:off x="8325572" y="3509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a:off x="9012226" y="25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4"/>
            <p:cNvSpPr/>
            <p:nvPr/>
          </p:nvSpPr>
          <p:spPr>
            <a:xfrm>
              <a:off x="8894635" y="646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p:nvPr/>
          </p:nvSpPr>
          <p:spPr>
            <a:xfrm>
              <a:off x="8566472" y="-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a:off x="7823747" y="117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 name="Google Shape;33;p4"/>
            <p:cNvGrpSpPr/>
            <p:nvPr/>
          </p:nvGrpSpPr>
          <p:grpSpPr>
            <a:xfrm rot="-2902616">
              <a:off x="8711742" y="319606"/>
              <a:ext cx="169066" cy="177310"/>
              <a:chOff x="4298580" y="207227"/>
              <a:chExt cx="169073" cy="177317"/>
            </a:xfrm>
          </p:grpSpPr>
          <p:sp>
            <p:nvSpPr>
              <p:cNvPr id="34" name="Google Shape;34;p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40;p4"/>
            <p:cNvSpPr/>
            <p:nvPr/>
          </p:nvSpPr>
          <p:spPr>
            <a:xfrm>
              <a:off x="8525501" y="6682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 name="Google Shape;41;p4"/>
            <p:cNvGrpSpPr/>
            <p:nvPr/>
          </p:nvGrpSpPr>
          <p:grpSpPr>
            <a:xfrm>
              <a:off x="7969043" y="643769"/>
              <a:ext cx="76535" cy="82747"/>
              <a:chOff x="8698868" y="1511081"/>
              <a:chExt cx="76535" cy="82747"/>
            </a:xfrm>
          </p:grpSpPr>
          <p:sp>
            <p:nvSpPr>
              <p:cNvPr id="42" name="Google Shape;42;p4"/>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4"/>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4"/>
            <p:cNvSpPr/>
            <p:nvPr/>
          </p:nvSpPr>
          <p:spPr>
            <a:xfrm>
              <a:off x="733643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6196276"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rot="2700000">
              <a:off x="6574836" y="156681"/>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4"/>
            <p:cNvGrpSpPr/>
            <p:nvPr/>
          </p:nvGrpSpPr>
          <p:grpSpPr>
            <a:xfrm rot="-1126754">
              <a:off x="6907678" y="151211"/>
              <a:ext cx="169061" cy="177304"/>
              <a:chOff x="4298580" y="207227"/>
              <a:chExt cx="169073" cy="177317"/>
            </a:xfrm>
          </p:grpSpPr>
          <p:sp>
            <p:nvSpPr>
              <p:cNvPr id="48" name="Google Shape;48;p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54;p4"/>
            <p:cNvSpPr/>
            <p:nvPr/>
          </p:nvSpPr>
          <p:spPr>
            <a:xfrm rot="2700000">
              <a:off x="8071298" y="351006"/>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55;p4"/>
            <p:cNvGrpSpPr/>
            <p:nvPr/>
          </p:nvGrpSpPr>
          <p:grpSpPr>
            <a:xfrm>
              <a:off x="7300043" y="422356"/>
              <a:ext cx="76535" cy="82747"/>
              <a:chOff x="8698868" y="1511081"/>
              <a:chExt cx="76535" cy="82747"/>
            </a:xfrm>
          </p:grpSpPr>
          <p:sp>
            <p:nvSpPr>
              <p:cNvPr id="56" name="Google Shape;56;p4"/>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
        <p:cNvGrpSpPr/>
        <p:nvPr/>
      </p:nvGrpSpPr>
      <p:grpSpPr>
        <a:xfrm>
          <a:off x="0" y="0"/>
          <a:ext cx="0" cy="0"/>
          <a:chOff x="0" y="0"/>
          <a:chExt cx="0" cy="0"/>
        </a:xfrm>
      </p:grpSpPr>
      <p:sp>
        <p:nvSpPr>
          <p:cNvPr id="59" name="Google Shape;59;p5"/>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0" name="Google Shape;60;p5"/>
          <p:cNvSpPr txBox="1">
            <a:spLocks noGrp="1"/>
          </p:cNvSpPr>
          <p:nvPr>
            <p:ph type="subTitle" idx="1"/>
          </p:nvPr>
        </p:nvSpPr>
        <p:spPr>
          <a:xfrm>
            <a:off x="720000" y="2180775"/>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1" name="Google Shape;61;p5"/>
          <p:cNvSpPr txBox="1">
            <a:spLocks noGrp="1"/>
          </p:cNvSpPr>
          <p:nvPr>
            <p:ph type="subTitle" idx="2"/>
          </p:nvPr>
        </p:nvSpPr>
        <p:spPr>
          <a:xfrm>
            <a:off x="720000" y="3671900"/>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2" name="Google Shape;62;p5"/>
          <p:cNvSpPr txBox="1">
            <a:spLocks noGrp="1"/>
          </p:cNvSpPr>
          <p:nvPr>
            <p:ph type="title" idx="3"/>
          </p:nvPr>
        </p:nvSpPr>
        <p:spPr>
          <a:xfrm>
            <a:off x="720000" y="1608075"/>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3" name="Google Shape;63;p5"/>
          <p:cNvSpPr txBox="1">
            <a:spLocks noGrp="1"/>
          </p:cNvSpPr>
          <p:nvPr>
            <p:ph type="title" idx="4"/>
          </p:nvPr>
        </p:nvSpPr>
        <p:spPr>
          <a:xfrm>
            <a:off x="720000" y="3099200"/>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4" name="Google Shape;64;p5"/>
          <p:cNvSpPr/>
          <p:nvPr/>
        </p:nvSpPr>
        <p:spPr>
          <a:xfrm>
            <a:off x="4690474" y="-288070"/>
            <a:ext cx="4546115" cy="5525251"/>
          </a:xfrm>
          <a:custGeom>
            <a:avLst/>
            <a:gdLst/>
            <a:ahLst/>
            <a:cxnLst/>
            <a:rect l="l" t="t" r="r" b="b"/>
            <a:pathLst>
              <a:path w="118373" h="143868" extrusionOk="0">
                <a:moveTo>
                  <a:pt x="2260" y="0"/>
                </a:moveTo>
                <a:cubicBezTo>
                  <a:pt x="1" y="15613"/>
                  <a:pt x="2352" y="31864"/>
                  <a:pt x="8971" y="46176"/>
                </a:cubicBezTo>
                <a:lnTo>
                  <a:pt x="8971" y="46176"/>
                </a:lnTo>
                <a:cubicBezTo>
                  <a:pt x="12349" y="53457"/>
                  <a:pt x="16754" y="60213"/>
                  <a:pt x="20635" y="67243"/>
                </a:cubicBezTo>
                <a:lnTo>
                  <a:pt x="20635" y="67243"/>
                </a:lnTo>
                <a:cubicBezTo>
                  <a:pt x="22050" y="69777"/>
                  <a:pt x="23397" y="72379"/>
                  <a:pt x="24401" y="75095"/>
                </a:cubicBezTo>
                <a:lnTo>
                  <a:pt x="24401" y="75095"/>
                </a:lnTo>
                <a:cubicBezTo>
                  <a:pt x="27939" y="84842"/>
                  <a:pt x="26775" y="95615"/>
                  <a:pt x="24971" y="105841"/>
                </a:cubicBezTo>
                <a:lnTo>
                  <a:pt x="24971" y="105841"/>
                </a:lnTo>
                <a:cubicBezTo>
                  <a:pt x="24264" y="109904"/>
                  <a:pt x="23419" y="114035"/>
                  <a:pt x="21319" y="117573"/>
                </a:cubicBezTo>
                <a:lnTo>
                  <a:pt x="21319" y="117573"/>
                </a:lnTo>
                <a:cubicBezTo>
                  <a:pt x="18284" y="122617"/>
                  <a:pt x="13011" y="125859"/>
                  <a:pt x="9313" y="130424"/>
                </a:cubicBezTo>
                <a:lnTo>
                  <a:pt x="9313" y="130424"/>
                </a:lnTo>
                <a:cubicBezTo>
                  <a:pt x="6369" y="134076"/>
                  <a:pt x="4452" y="138572"/>
                  <a:pt x="3881" y="143251"/>
                </a:cubicBezTo>
                <a:lnTo>
                  <a:pt x="3881" y="143251"/>
                </a:lnTo>
                <a:lnTo>
                  <a:pt x="3744" y="143868"/>
                </a:lnTo>
                <a:lnTo>
                  <a:pt x="118373" y="143868"/>
                </a:lnTo>
                <a:lnTo>
                  <a:pt x="118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67" name="Google Shape;67;p6"/>
          <p:cNvGrpSpPr/>
          <p:nvPr/>
        </p:nvGrpSpPr>
        <p:grpSpPr>
          <a:xfrm rot="696193" flipH="1">
            <a:off x="-1912170" y="-1048206"/>
            <a:ext cx="6437373" cy="5056008"/>
            <a:chOff x="1367400" y="1176700"/>
            <a:chExt cx="4985625" cy="2814325"/>
          </a:xfrm>
        </p:grpSpPr>
        <p:sp>
          <p:nvSpPr>
            <p:cNvPr id="68" name="Google Shape;68;p6"/>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0;p6"/>
          <p:cNvGrpSpPr/>
          <p:nvPr/>
        </p:nvGrpSpPr>
        <p:grpSpPr>
          <a:xfrm>
            <a:off x="-68993" y="-1451991"/>
            <a:ext cx="4943004" cy="3278487"/>
            <a:chOff x="-68993" y="-1451991"/>
            <a:chExt cx="4943004" cy="3278487"/>
          </a:xfrm>
        </p:grpSpPr>
        <p:grpSp>
          <p:nvGrpSpPr>
            <p:cNvPr id="71" name="Google Shape;71;p6"/>
            <p:cNvGrpSpPr/>
            <p:nvPr/>
          </p:nvGrpSpPr>
          <p:grpSpPr>
            <a:xfrm rot="1338152">
              <a:off x="445478" y="497828"/>
              <a:ext cx="763847" cy="767550"/>
              <a:chOff x="7881969" y="1962328"/>
              <a:chExt cx="763841" cy="767544"/>
            </a:xfrm>
          </p:grpSpPr>
          <p:sp>
            <p:nvSpPr>
              <p:cNvPr id="72" name="Google Shape;72;p6"/>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6"/>
              <p:cNvGrpSpPr/>
              <p:nvPr/>
            </p:nvGrpSpPr>
            <p:grpSpPr>
              <a:xfrm>
                <a:off x="7881969" y="2107317"/>
                <a:ext cx="763841" cy="546655"/>
                <a:chOff x="7881969" y="2107317"/>
                <a:chExt cx="763841" cy="546655"/>
              </a:xfrm>
            </p:grpSpPr>
            <p:sp>
              <p:nvSpPr>
                <p:cNvPr id="95" name="Google Shape;95;p6"/>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 name="Google Shape;148;p6"/>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 name="Google Shape;152;p6"/>
            <p:cNvGrpSpPr/>
            <p:nvPr/>
          </p:nvGrpSpPr>
          <p:grpSpPr>
            <a:xfrm rot="2902616" flipH="1">
              <a:off x="1638360" y="289131"/>
              <a:ext cx="169066" cy="177310"/>
              <a:chOff x="4298580" y="207227"/>
              <a:chExt cx="169073" cy="177317"/>
            </a:xfrm>
          </p:grpSpPr>
          <p:sp>
            <p:nvSpPr>
              <p:cNvPr id="153" name="Google Shape;153;p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159;p6"/>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6"/>
            <p:cNvGrpSpPr/>
            <p:nvPr/>
          </p:nvGrpSpPr>
          <p:grpSpPr>
            <a:xfrm rot="-3959737" flipH="1">
              <a:off x="3946362" y="-19477"/>
              <a:ext cx="275188" cy="229968"/>
              <a:chOff x="1192779" y="389220"/>
              <a:chExt cx="275192" cy="229971"/>
            </a:xfrm>
          </p:grpSpPr>
          <p:sp>
            <p:nvSpPr>
              <p:cNvPr id="161" name="Google Shape;161;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6"/>
            <p:cNvGrpSpPr/>
            <p:nvPr/>
          </p:nvGrpSpPr>
          <p:grpSpPr>
            <a:xfrm>
              <a:off x="-68993" y="1501394"/>
              <a:ext cx="325081" cy="325102"/>
              <a:chOff x="2252932" y="2731382"/>
              <a:chExt cx="325081" cy="325102"/>
            </a:xfrm>
          </p:grpSpPr>
          <p:sp>
            <p:nvSpPr>
              <p:cNvPr id="168" name="Google Shape;168;p6"/>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 name="Google Shape;185;p6"/>
            <p:cNvGrpSpPr/>
            <p:nvPr/>
          </p:nvGrpSpPr>
          <p:grpSpPr>
            <a:xfrm rot="-2603834">
              <a:off x="2630192" y="505795"/>
              <a:ext cx="301834" cy="319215"/>
              <a:chOff x="2669654" y="1177911"/>
              <a:chExt cx="226121" cy="239142"/>
            </a:xfrm>
          </p:grpSpPr>
          <p:sp>
            <p:nvSpPr>
              <p:cNvPr id="186" name="Google Shape;186;p6"/>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6"/>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6"/>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6"/>
            <p:cNvGrpSpPr/>
            <p:nvPr/>
          </p:nvGrpSpPr>
          <p:grpSpPr>
            <a:xfrm rot="5400000" flipH="1">
              <a:off x="898363" y="57492"/>
              <a:ext cx="275192" cy="229971"/>
              <a:chOff x="1192779" y="389220"/>
              <a:chExt cx="275192" cy="229971"/>
            </a:xfrm>
          </p:grpSpPr>
          <p:sp>
            <p:nvSpPr>
              <p:cNvPr id="198" name="Google Shape;198;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6"/>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6"/>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6"/>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20"/>
        <p:cNvGrpSpPr/>
        <p:nvPr/>
      </p:nvGrpSpPr>
      <p:grpSpPr>
        <a:xfrm>
          <a:off x="0" y="0"/>
          <a:ext cx="0" cy="0"/>
          <a:chOff x="0" y="0"/>
          <a:chExt cx="0" cy="0"/>
        </a:xfrm>
      </p:grpSpPr>
      <p:grpSp>
        <p:nvGrpSpPr>
          <p:cNvPr id="221" name="Google Shape;221;p8"/>
          <p:cNvGrpSpPr/>
          <p:nvPr/>
        </p:nvGrpSpPr>
        <p:grpSpPr>
          <a:xfrm rot="-696193">
            <a:off x="4421630" y="-1213281"/>
            <a:ext cx="6437373" cy="5056008"/>
            <a:chOff x="1367400" y="1176700"/>
            <a:chExt cx="4985625" cy="2814325"/>
          </a:xfrm>
        </p:grpSpPr>
        <p:sp>
          <p:nvSpPr>
            <p:cNvPr id="222" name="Google Shape;222;p8"/>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Google Shape;224;p8"/>
          <p:cNvSpPr txBox="1">
            <a:spLocks noGrp="1"/>
          </p:cNvSpPr>
          <p:nvPr>
            <p:ph type="title"/>
          </p:nvPr>
        </p:nvSpPr>
        <p:spPr>
          <a:xfrm>
            <a:off x="4040075" y="2367600"/>
            <a:ext cx="4383900" cy="2235900"/>
          </a:xfrm>
          <a:prstGeom prst="rect">
            <a:avLst/>
          </a:prstGeom>
        </p:spPr>
        <p:txBody>
          <a:bodyPr spcFirstLastPara="1" wrap="square" lIns="0" tIns="0" rIns="0" bIns="0" anchor="ctr" anchorCtr="0">
            <a:noAutofit/>
          </a:bodyPr>
          <a:lstStyle>
            <a:lvl1pPr lvl="0" algn="r">
              <a:spcBef>
                <a:spcPts val="0"/>
              </a:spcBef>
              <a:spcAft>
                <a:spcPts val="0"/>
              </a:spcAft>
              <a:buSzPts val="4800"/>
              <a:buNone/>
              <a:defRPr sz="8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25" name="Google Shape;225;p8"/>
          <p:cNvGrpSpPr/>
          <p:nvPr/>
        </p:nvGrpSpPr>
        <p:grpSpPr>
          <a:xfrm>
            <a:off x="4701864" y="-242038"/>
            <a:ext cx="4503225" cy="2000604"/>
            <a:chOff x="4701864" y="-242038"/>
            <a:chExt cx="4503225" cy="2000604"/>
          </a:xfrm>
        </p:grpSpPr>
        <p:sp>
          <p:nvSpPr>
            <p:cNvPr id="226" name="Google Shape;226;p8"/>
            <p:cNvSpPr/>
            <p:nvPr/>
          </p:nvSpPr>
          <p:spPr>
            <a:xfrm>
              <a:off x="8424008" y="-88089"/>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6584054" y="-165067"/>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p:nvPr/>
          </p:nvSpPr>
          <p:spPr>
            <a:xfrm>
              <a:off x="5130513" y="1532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6429012" y="2645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7214592" y="8526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 name="Google Shape;231;p8"/>
            <p:cNvGrpSpPr/>
            <p:nvPr/>
          </p:nvGrpSpPr>
          <p:grpSpPr>
            <a:xfrm rot="3959737">
              <a:off x="4725283" y="-184552"/>
              <a:ext cx="275188" cy="229968"/>
              <a:chOff x="1192779" y="389220"/>
              <a:chExt cx="275192" cy="229971"/>
            </a:xfrm>
          </p:grpSpPr>
          <p:sp>
            <p:nvSpPr>
              <p:cNvPr id="232" name="Google Shape;232;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8"/>
            <p:cNvSpPr/>
            <p:nvPr/>
          </p:nvSpPr>
          <p:spPr>
            <a:xfrm>
              <a:off x="8916013" y="1682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239;p8"/>
            <p:cNvGrpSpPr/>
            <p:nvPr/>
          </p:nvGrpSpPr>
          <p:grpSpPr>
            <a:xfrm rot="7023577">
              <a:off x="7773333" y="-107603"/>
              <a:ext cx="275182" cy="229963"/>
              <a:chOff x="1192779" y="389220"/>
              <a:chExt cx="275192" cy="229971"/>
            </a:xfrm>
          </p:grpSpPr>
          <p:sp>
            <p:nvSpPr>
              <p:cNvPr id="240" name="Google Shape;240;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 name="Google Shape;246;p8"/>
            <p:cNvSpPr/>
            <p:nvPr/>
          </p:nvSpPr>
          <p:spPr>
            <a:xfrm>
              <a:off x="6832162" y="7263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7292038" y="5554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8"/>
            <p:cNvSpPr/>
            <p:nvPr/>
          </p:nvSpPr>
          <p:spPr>
            <a:xfrm>
              <a:off x="7178825" y="-2317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8"/>
            <p:cNvSpPr/>
            <p:nvPr/>
          </p:nvSpPr>
          <p:spPr>
            <a:xfrm>
              <a:off x="5492704" y="1284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8823062" y="2646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8"/>
            <p:cNvSpPr/>
            <p:nvPr/>
          </p:nvSpPr>
          <p:spPr>
            <a:xfrm>
              <a:off x="5624487" y="466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8"/>
            <p:cNvGrpSpPr/>
            <p:nvPr/>
          </p:nvGrpSpPr>
          <p:grpSpPr>
            <a:xfrm>
              <a:off x="7535004" y="343740"/>
              <a:ext cx="1150805" cy="832433"/>
              <a:chOff x="7013704" y="2894590"/>
              <a:chExt cx="1150805" cy="832433"/>
            </a:xfrm>
          </p:grpSpPr>
          <p:sp>
            <p:nvSpPr>
              <p:cNvPr id="253" name="Google Shape;253;p8"/>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8"/>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8"/>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8"/>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8"/>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8"/>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8"/>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8"/>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8"/>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8"/>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8"/>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8"/>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8"/>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8"/>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8"/>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8"/>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8"/>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8"/>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8"/>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8"/>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8"/>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8"/>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8"/>
            <p:cNvSpPr/>
            <p:nvPr/>
          </p:nvSpPr>
          <p:spPr>
            <a:xfrm>
              <a:off x="9011608" y="6644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8"/>
            <p:cNvSpPr/>
            <p:nvPr/>
          </p:nvSpPr>
          <p:spPr>
            <a:xfrm>
              <a:off x="7300762" y="-262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8"/>
            <p:cNvSpPr/>
            <p:nvPr/>
          </p:nvSpPr>
          <p:spPr>
            <a:xfrm>
              <a:off x="8170162" y="12810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 name="Google Shape;278;p8"/>
            <p:cNvGrpSpPr/>
            <p:nvPr/>
          </p:nvGrpSpPr>
          <p:grpSpPr>
            <a:xfrm rot="3959737">
              <a:off x="8571958" y="1199761"/>
              <a:ext cx="275188" cy="229968"/>
              <a:chOff x="1192779" y="389220"/>
              <a:chExt cx="275192" cy="229971"/>
            </a:xfrm>
          </p:grpSpPr>
          <p:sp>
            <p:nvSpPr>
              <p:cNvPr id="279" name="Google Shape;27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285;p8"/>
            <p:cNvGrpSpPr/>
            <p:nvPr/>
          </p:nvGrpSpPr>
          <p:grpSpPr>
            <a:xfrm rot="-2902616">
              <a:off x="6813120" y="263218"/>
              <a:ext cx="169066" cy="177310"/>
              <a:chOff x="4298580" y="207227"/>
              <a:chExt cx="169073" cy="177317"/>
            </a:xfrm>
          </p:grpSpPr>
          <p:sp>
            <p:nvSpPr>
              <p:cNvPr id="286" name="Google Shape;286;p8"/>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8"/>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8"/>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8"/>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8"/>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8"/>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8"/>
            <p:cNvGrpSpPr/>
            <p:nvPr/>
          </p:nvGrpSpPr>
          <p:grpSpPr>
            <a:xfrm rot="10800000">
              <a:off x="5967613" y="-154556"/>
              <a:ext cx="273294" cy="323868"/>
              <a:chOff x="2962001" y="2010494"/>
              <a:chExt cx="273294" cy="323868"/>
            </a:xfrm>
          </p:grpSpPr>
          <p:sp>
            <p:nvSpPr>
              <p:cNvPr id="293" name="Google Shape;293;p8"/>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8"/>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8"/>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8"/>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8"/>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8"/>
            <p:cNvGrpSpPr/>
            <p:nvPr/>
          </p:nvGrpSpPr>
          <p:grpSpPr>
            <a:xfrm rot="429121">
              <a:off x="6085996" y="478748"/>
              <a:ext cx="275187" cy="229967"/>
              <a:chOff x="1192779" y="389220"/>
              <a:chExt cx="275192" cy="229971"/>
            </a:xfrm>
          </p:grpSpPr>
          <p:sp>
            <p:nvSpPr>
              <p:cNvPr id="299" name="Google Shape;29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5"/>
        <p:cNvGrpSpPr/>
        <p:nvPr/>
      </p:nvGrpSpPr>
      <p:grpSpPr>
        <a:xfrm>
          <a:off x="0" y="0"/>
          <a:ext cx="0" cy="0"/>
          <a:chOff x="0" y="0"/>
          <a:chExt cx="0" cy="0"/>
        </a:xfrm>
      </p:grpSpPr>
      <p:grpSp>
        <p:nvGrpSpPr>
          <p:cNvPr id="306" name="Google Shape;306;p9"/>
          <p:cNvGrpSpPr/>
          <p:nvPr/>
        </p:nvGrpSpPr>
        <p:grpSpPr>
          <a:xfrm rot="-696193">
            <a:off x="4497830" y="-984681"/>
            <a:ext cx="6437373" cy="5056008"/>
            <a:chOff x="1367400" y="1176700"/>
            <a:chExt cx="4985625" cy="2814325"/>
          </a:xfrm>
        </p:grpSpPr>
        <p:sp>
          <p:nvSpPr>
            <p:cNvPr id="307" name="Google Shape;307;p9"/>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9"/>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9"/>
          <p:cNvSpPr txBox="1">
            <a:spLocks noGrp="1"/>
          </p:cNvSpPr>
          <p:nvPr>
            <p:ph type="subTitle" idx="1"/>
          </p:nvPr>
        </p:nvSpPr>
        <p:spPr>
          <a:xfrm>
            <a:off x="5229300" y="2454500"/>
            <a:ext cx="3194700" cy="12351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10" name="Google Shape;310;p9"/>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11" name="Google Shape;311;p9"/>
          <p:cNvGrpSpPr/>
          <p:nvPr/>
        </p:nvGrpSpPr>
        <p:grpSpPr>
          <a:xfrm>
            <a:off x="4778064" y="-13438"/>
            <a:ext cx="4503225" cy="2000604"/>
            <a:chOff x="4778064" y="-13438"/>
            <a:chExt cx="4503225" cy="2000604"/>
          </a:xfrm>
        </p:grpSpPr>
        <p:sp>
          <p:nvSpPr>
            <p:cNvPr id="312" name="Google Shape;312;p9"/>
            <p:cNvSpPr/>
            <p:nvPr/>
          </p:nvSpPr>
          <p:spPr>
            <a:xfrm>
              <a:off x="8500208" y="1405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a:off x="6660254" y="635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a:off x="5206713" y="381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a:off x="6505212" y="4931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a:off x="7290792" y="10812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9"/>
            <p:cNvGrpSpPr/>
            <p:nvPr/>
          </p:nvGrpSpPr>
          <p:grpSpPr>
            <a:xfrm rot="3959737">
              <a:off x="4801483" y="44048"/>
              <a:ext cx="275188" cy="229968"/>
              <a:chOff x="1192779" y="389220"/>
              <a:chExt cx="275192" cy="229971"/>
            </a:xfrm>
          </p:grpSpPr>
          <p:sp>
            <p:nvSpPr>
              <p:cNvPr id="318" name="Google Shape;318;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9"/>
            <p:cNvSpPr/>
            <p:nvPr/>
          </p:nvSpPr>
          <p:spPr>
            <a:xfrm>
              <a:off x="8992213" y="19106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9"/>
            <p:cNvGrpSpPr/>
            <p:nvPr/>
          </p:nvGrpSpPr>
          <p:grpSpPr>
            <a:xfrm rot="7023577">
              <a:off x="7849533" y="120997"/>
              <a:ext cx="275182" cy="229963"/>
              <a:chOff x="1192779" y="389220"/>
              <a:chExt cx="275192" cy="229971"/>
            </a:xfrm>
          </p:grpSpPr>
          <p:sp>
            <p:nvSpPr>
              <p:cNvPr id="326" name="Google Shape;326;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9"/>
            <p:cNvSpPr/>
            <p:nvPr/>
          </p:nvSpPr>
          <p:spPr>
            <a:xfrm>
              <a:off x="6908362" y="9549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9"/>
            <p:cNvSpPr/>
            <p:nvPr/>
          </p:nvSpPr>
          <p:spPr>
            <a:xfrm>
              <a:off x="7368238" y="7840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9"/>
            <p:cNvSpPr/>
            <p:nvPr/>
          </p:nvSpPr>
          <p:spPr>
            <a:xfrm>
              <a:off x="7255025" y="-31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9"/>
            <p:cNvSpPr/>
            <p:nvPr/>
          </p:nvSpPr>
          <p:spPr>
            <a:xfrm>
              <a:off x="5568904" y="3570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9"/>
            <p:cNvSpPr/>
            <p:nvPr/>
          </p:nvSpPr>
          <p:spPr>
            <a:xfrm>
              <a:off x="8899262" y="4932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9"/>
            <p:cNvSpPr/>
            <p:nvPr/>
          </p:nvSpPr>
          <p:spPr>
            <a:xfrm>
              <a:off x="5700687" y="695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9"/>
            <p:cNvGrpSpPr/>
            <p:nvPr/>
          </p:nvGrpSpPr>
          <p:grpSpPr>
            <a:xfrm>
              <a:off x="7611204" y="572340"/>
              <a:ext cx="1150805" cy="832433"/>
              <a:chOff x="7013704" y="2894590"/>
              <a:chExt cx="1150805" cy="832433"/>
            </a:xfrm>
          </p:grpSpPr>
          <p:sp>
            <p:nvSpPr>
              <p:cNvPr id="339" name="Google Shape;339;p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solidFill>
                <a:schemeClr val="lt1"/>
              </a:solid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9"/>
            <p:cNvSpPr/>
            <p:nvPr/>
          </p:nvSpPr>
          <p:spPr>
            <a:xfrm>
              <a:off x="9087808" y="8930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7376962" y="2023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8246362" y="1509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9"/>
            <p:cNvGrpSpPr/>
            <p:nvPr/>
          </p:nvGrpSpPr>
          <p:grpSpPr>
            <a:xfrm rot="3959737">
              <a:off x="8648158" y="1428361"/>
              <a:ext cx="275188" cy="229968"/>
              <a:chOff x="1192779" y="389220"/>
              <a:chExt cx="275192" cy="229971"/>
            </a:xfrm>
          </p:grpSpPr>
          <p:sp>
            <p:nvSpPr>
              <p:cNvPr id="365" name="Google Shape;36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9"/>
            <p:cNvGrpSpPr/>
            <p:nvPr/>
          </p:nvGrpSpPr>
          <p:grpSpPr>
            <a:xfrm rot="-2902616">
              <a:off x="6889320" y="491818"/>
              <a:ext cx="169066" cy="177310"/>
              <a:chOff x="4298580" y="207227"/>
              <a:chExt cx="169073" cy="177317"/>
            </a:xfrm>
          </p:grpSpPr>
          <p:sp>
            <p:nvSpPr>
              <p:cNvPr id="372" name="Google Shape;372;p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9"/>
            <p:cNvGrpSpPr/>
            <p:nvPr/>
          </p:nvGrpSpPr>
          <p:grpSpPr>
            <a:xfrm rot="10800000">
              <a:off x="6043813" y="74044"/>
              <a:ext cx="273294" cy="323868"/>
              <a:chOff x="2962001" y="2010494"/>
              <a:chExt cx="273294" cy="323868"/>
            </a:xfrm>
          </p:grpSpPr>
          <p:sp>
            <p:nvSpPr>
              <p:cNvPr id="379" name="Google Shape;379;p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9"/>
            <p:cNvGrpSpPr/>
            <p:nvPr/>
          </p:nvGrpSpPr>
          <p:grpSpPr>
            <a:xfrm rot="429121">
              <a:off x="6162196" y="707348"/>
              <a:ext cx="275187" cy="229967"/>
              <a:chOff x="1192779" y="389220"/>
              <a:chExt cx="275192" cy="229971"/>
            </a:xfrm>
          </p:grpSpPr>
          <p:sp>
            <p:nvSpPr>
              <p:cNvPr id="385" name="Google Shape;38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91"/>
        <p:cNvGrpSpPr/>
        <p:nvPr/>
      </p:nvGrpSpPr>
      <p:grpSpPr>
        <a:xfrm>
          <a:off x="0" y="0"/>
          <a:ext cx="0" cy="0"/>
          <a:chOff x="0" y="0"/>
          <a:chExt cx="0" cy="0"/>
        </a:xfrm>
      </p:grpSpPr>
      <p:sp>
        <p:nvSpPr>
          <p:cNvPr id="392" name="Google Shape;392;p10"/>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3" name="Google Shape;393;p10"/>
          <p:cNvSpPr/>
          <p:nvPr/>
        </p:nvSpPr>
        <p:spPr>
          <a:xfrm flipH="1">
            <a:off x="4571920" y="1"/>
            <a:ext cx="4571955" cy="1138182"/>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 name="Google Shape;394;p10"/>
          <p:cNvGrpSpPr/>
          <p:nvPr/>
        </p:nvGrpSpPr>
        <p:grpSpPr>
          <a:xfrm>
            <a:off x="5280004" y="2"/>
            <a:ext cx="3863869" cy="1041400"/>
            <a:chOff x="5280004" y="2"/>
            <a:chExt cx="3863869" cy="1041400"/>
          </a:xfrm>
        </p:grpSpPr>
        <p:sp>
          <p:nvSpPr>
            <p:cNvPr id="395" name="Google Shape;395;p10"/>
            <p:cNvSpPr/>
            <p:nvPr/>
          </p:nvSpPr>
          <p:spPr>
            <a:xfrm>
              <a:off x="7141543" y="409977"/>
              <a:ext cx="253608" cy="25038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0"/>
            <p:cNvSpPr/>
            <p:nvPr/>
          </p:nvSpPr>
          <p:spPr>
            <a:xfrm>
              <a:off x="7849320"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0"/>
            <p:cNvSpPr/>
            <p:nvPr/>
          </p:nvSpPr>
          <p:spPr>
            <a:xfrm>
              <a:off x="8223486" y="460093"/>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0"/>
            <p:cNvSpPr/>
            <p:nvPr/>
          </p:nvSpPr>
          <p:spPr>
            <a:xfrm>
              <a:off x="8971151" y="33594"/>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0"/>
            <p:cNvSpPr/>
            <p:nvPr/>
          </p:nvSpPr>
          <p:spPr>
            <a:xfrm>
              <a:off x="8817013" y="84794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0"/>
            <p:cNvSpPr/>
            <p:nvPr/>
          </p:nvSpPr>
          <p:spPr>
            <a:xfrm>
              <a:off x="8386858" y="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0"/>
            <p:cNvSpPr/>
            <p:nvPr/>
          </p:nvSpPr>
          <p:spPr>
            <a:xfrm>
              <a:off x="7413294" y="154070"/>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 name="Google Shape;402;p10"/>
            <p:cNvGrpSpPr/>
            <p:nvPr/>
          </p:nvGrpSpPr>
          <p:grpSpPr>
            <a:xfrm rot="-2902641">
              <a:off x="8577127" y="419044"/>
              <a:ext cx="221605" cy="232410"/>
              <a:chOff x="4298580" y="207227"/>
              <a:chExt cx="169073" cy="177317"/>
            </a:xfrm>
          </p:grpSpPr>
          <p:sp>
            <p:nvSpPr>
              <p:cNvPr id="403" name="Google Shape;403;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 name="Google Shape;409;p10"/>
            <p:cNvSpPr/>
            <p:nvPr/>
          </p:nvSpPr>
          <p:spPr>
            <a:xfrm>
              <a:off x="8333152" y="875980"/>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10"/>
            <p:cNvGrpSpPr/>
            <p:nvPr/>
          </p:nvGrpSpPr>
          <p:grpSpPr>
            <a:xfrm>
              <a:off x="7603747" y="843862"/>
              <a:ext cx="100323" cy="108465"/>
              <a:chOff x="8698868" y="1511081"/>
              <a:chExt cx="76535" cy="82747"/>
            </a:xfrm>
          </p:grpSpPr>
          <p:sp>
            <p:nvSpPr>
              <p:cNvPr id="411" name="Google Shape;411;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 name="Google Shape;413;p10"/>
            <p:cNvSpPr/>
            <p:nvPr/>
          </p:nvSpPr>
          <p:spPr>
            <a:xfrm>
              <a:off x="6774529"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0"/>
            <p:cNvSpPr/>
            <p:nvPr/>
          </p:nvSpPr>
          <p:spPr>
            <a:xfrm>
              <a:off x="5280004"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0"/>
            <p:cNvSpPr/>
            <p:nvPr/>
          </p:nvSpPr>
          <p:spPr>
            <a:xfrm rot="2700000">
              <a:off x="5776221" y="205388"/>
              <a:ext cx="71213" cy="10030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10"/>
            <p:cNvGrpSpPr/>
            <p:nvPr/>
          </p:nvGrpSpPr>
          <p:grpSpPr>
            <a:xfrm rot="-1126667">
              <a:off x="6212349" y="198416"/>
              <a:ext cx="221597" cy="232402"/>
              <a:chOff x="4298580" y="207227"/>
              <a:chExt cx="169073" cy="177317"/>
            </a:xfrm>
          </p:grpSpPr>
          <p:sp>
            <p:nvSpPr>
              <p:cNvPr id="417" name="Google Shape;417;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0"/>
            <p:cNvGrpSpPr/>
            <p:nvPr/>
          </p:nvGrpSpPr>
          <p:grpSpPr>
            <a:xfrm>
              <a:off x="6726822" y="553635"/>
              <a:ext cx="100323" cy="108465"/>
              <a:chOff x="8698868" y="1511081"/>
              <a:chExt cx="76535" cy="82747"/>
            </a:xfrm>
          </p:grpSpPr>
          <p:sp>
            <p:nvSpPr>
              <p:cNvPr id="424" name="Google Shape;424;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0"/>
            <p:cNvGrpSpPr/>
            <p:nvPr/>
          </p:nvGrpSpPr>
          <p:grpSpPr>
            <a:xfrm rot="2700000">
              <a:off x="7530984" y="363354"/>
              <a:ext cx="755670" cy="411465"/>
              <a:chOff x="8334205" y="3657627"/>
              <a:chExt cx="1101277" cy="599649"/>
            </a:xfrm>
          </p:grpSpPr>
          <p:sp>
            <p:nvSpPr>
              <p:cNvPr id="427" name="Google Shape;427;p10"/>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0"/>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0"/>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0"/>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0"/>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0"/>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0"/>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41"/>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hyperlink" Target="https://www.facebook.com/teamKTUTS" TargetMode="Externa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600"/>
              <a:buFont typeface="Didact Gothic"/>
              <a:buNone/>
              <a:defRPr sz="3600" b="1">
                <a:solidFill>
                  <a:schemeClr val="dk1"/>
                </a:solidFill>
                <a:latin typeface="Didact Gothic"/>
                <a:ea typeface="Didact Gothic"/>
                <a:cs typeface="Didact Gothic"/>
                <a:sym typeface="Didact Gothic"/>
              </a:defRPr>
            </a:lvl1pPr>
            <a:lvl2pPr lvl="1">
              <a:spcBef>
                <a:spcPts val="0"/>
              </a:spcBef>
              <a:spcAft>
                <a:spcPts val="0"/>
              </a:spcAft>
              <a:buClr>
                <a:schemeClr val="dk1"/>
              </a:buClr>
              <a:buSzPts val="2800"/>
              <a:buFont typeface="Mitr"/>
              <a:buNone/>
              <a:defRPr sz="2800">
                <a:solidFill>
                  <a:schemeClr val="dk1"/>
                </a:solidFill>
                <a:latin typeface="Mitr"/>
                <a:ea typeface="Mitr"/>
                <a:cs typeface="Mitr"/>
                <a:sym typeface="Mitr"/>
              </a:defRPr>
            </a:lvl2pPr>
            <a:lvl3pPr lvl="2">
              <a:spcBef>
                <a:spcPts val="0"/>
              </a:spcBef>
              <a:spcAft>
                <a:spcPts val="0"/>
              </a:spcAft>
              <a:buClr>
                <a:schemeClr val="dk1"/>
              </a:buClr>
              <a:buSzPts val="2800"/>
              <a:buFont typeface="Mitr"/>
              <a:buNone/>
              <a:defRPr sz="2800">
                <a:solidFill>
                  <a:schemeClr val="dk1"/>
                </a:solidFill>
                <a:latin typeface="Mitr"/>
                <a:ea typeface="Mitr"/>
                <a:cs typeface="Mitr"/>
                <a:sym typeface="Mitr"/>
              </a:defRPr>
            </a:lvl3pPr>
            <a:lvl4pPr lvl="3">
              <a:spcBef>
                <a:spcPts val="0"/>
              </a:spcBef>
              <a:spcAft>
                <a:spcPts val="0"/>
              </a:spcAft>
              <a:buClr>
                <a:schemeClr val="dk1"/>
              </a:buClr>
              <a:buSzPts val="2800"/>
              <a:buFont typeface="Mitr"/>
              <a:buNone/>
              <a:defRPr sz="2800">
                <a:solidFill>
                  <a:schemeClr val="dk1"/>
                </a:solidFill>
                <a:latin typeface="Mitr"/>
                <a:ea typeface="Mitr"/>
                <a:cs typeface="Mitr"/>
                <a:sym typeface="Mitr"/>
              </a:defRPr>
            </a:lvl4pPr>
            <a:lvl5pPr lvl="4">
              <a:spcBef>
                <a:spcPts val="0"/>
              </a:spcBef>
              <a:spcAft>
                <a:spcPts val="0"/>
              </a:spcAft>
              <a:buClr>
                <a:schemeClr val="dk1"/>
              </a:buClr>
              <a:buSzPts val="2800"/>
              <a:buFont typeface="Mitr"/>
              <a:buNone/>
              <a:defRPr sz="2800">
                <a:solidFill>
                  <a:schemeClr val="dk1"/>
                </a:solidFill>
                <a:latin typeface="Mitr"/>
                <a:ea typeface="Mitr"/>
                <a:cs typeface="Mitr"/>
                <a:sym typeface="Mitr"/>
              </a:defRPr>
            </a:lvl5pPr>
            <a:lvl6pPr lvl="5">
              <a:spcBef>
                <a:spcPts val="0"/>
              </a:spcBef>
              <a:spcAft>
                <a:spcPts val="0"/>
              </a:spcAft>
              <a:buClr>
                <a:schemeClr val="dk1"/>
              </a:buClr>
              <a:buSzPts val="2800"/>
              <a:buFont typeface="Mitr"/>
              <a:buNone/>
              <a:defRPr sz="2800">
                <a:solidFill>
                  <a:schemeClr val="dk1"/>
                </a:solidFill>
                <a:latin typeface="Mitr"/>
                <a:ea typeface="Mitr"/>
                <a:cs typeface="Mitr"/>
                <a:sym typeface="Mitr"/>
              </a:defRPr>
            </a:lvl6pPr>
            <a:lvl7pPr lvl="6">
              <a:spcBef>
                <a:spcPts val="0"/>
              </a:spcBef>
              <a:spcAft>
                <a:spcPts val="0"/>
              </a:spcAft>
              <a:buClr>
                <a:schemeClr val="dk1"/>
              </a:buClr>
              <a:buSzPts val="2800"/>
              <a:buFont typeface="Mitr"/>
              <a:buNone/>
              <a:defRPr sz="2800">
                <a:solidFill>
                  <a:schemeClr val="dk1"/>
                </a:solidFill>
                <a:latin typeface="Mitr"/>
                <a:ea typeface="Mitr"/>
                <a:cs typeface="Mitr"/>
                <a:sym typeface="Mitr"/>
              </a:defRPr>
            </a:lvl7pPr>
            <a:lvl8pPr lvl="7">
              <a:spcBef>
                <a:spcPts val="0"/>
              </a:spcBef>
              <a:spcAft>
                <a:spcPts val="0"/>
              </a:spcAft>
              <a:buClr>
                <a:schemeClr val="dk1"/>
              </a:buClr>
              <a:buSzPts val="2800"/>
              <a:buFont typeface="Mitr"/>
              <a:buNone/>
              <a:defRPr sz="2800">
                <a:solidFill>
                  <a:schemeClr val="dk1"/>
                </a:solidFill>
                <a:latin typeface="Mitr"/>
                <a:ea typeface="Mitr"/>
                <a:cs typeface="Mitr"/>
                <a:sym typeface="Mitr"/>
              </a:defRPr>
            </a:lvl8pPr>
            <a:lvl9pPr lvl="8">
              <a:spcBef>
                <a:spcPts val="0"/>
              </a:spcBef>
              <a:spcAft>
                <a:spcPts val="0"/>
              </a:spcAft>
              <a:buClr>
                <a:schemeClr val="dk1"/>
              </a:buClr>
              <a:buSzPts val="2800"/>
              <a:buFont typeface="Mitr"/>
              <a:buNone/>
              <a:defRPr sz="2800">
                <a:solidFill>
                  <a:schemeClr val="dk1"/>
                </a:solidFill>
                <a:latin typeface="Mitr"/>
                <a:ea typeface="Mitr"/>
                <a:cs typeface="Mitr"/>
                <a:sym typeface="Mitr"/>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dk2"/>
              </a:buClr>
              <a:buSzPts val="1600"/>
              <a:buFont typeface="Varela"/>
              <a:buChar char="●"/>
              <a:defRPr sz="1600">
                <a:solidFill>
                  <a:schemeClr val="dk2"/>
                </a:solidFill>
                <a:latin typeface="Varela"/>
                <a:ea typeface="Varela"/>
                <a:cs typeface="Varela"/>
                <a:sym typeface="Varela"/>
              </a:defRPr>
            </a:lvl1pPr>
            <a:lvl2pPr marL="914400" lvl="1"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2pPr>
            <a:lvl3pPr marL="1371600" lvl="2"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3pPr>
            <a:lvl4pPr marL="1828800" lvl="3"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4pPr>
            <a:lvl5pPr marL="2286000" lvl="4"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5pPr>
            <a:lvl6pPr marL="2743200" lvl="5"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6pPr>
            <a:lvl7pPr marL="3200400" lvl="6"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7pPr>
            <a:lvl8pPr marL="3657600" lvl="7"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8pPr>
            <a:lvl9pPr marL="4114800" lvl="8" indent="-330200">
              <a:lnSpc>
                <a:spcPct val="115000"/>
              </a:lnSpc>
              <a:spcBef>
                <a:spcPts val="1600"/>
              </a:spcBef>
              <a:spcAft>
                <a:spcPts val="1600"/>
              </a:spcAft>
              <a:buClr>
                <a:schemeClr val="dk2"/>
              </a:buClr>
              <a:buSzPts val="1600"/>
              <a:buFont typeface="Varela"/>
              <a:buChar char="■"/>
              <a:defRPr sz="1600">
                <a:solidFill>
                  <a:schemeClr val="dk2"/>
                </a:solidFill>
                <a:latin typeface="Varela"/>
                <a:ea typeface="Varela"/>
                <a:cs typeface="Varela"/>
                <a:sym typeface="Varela"/>
              </a:defRPr>
            </a:lvl9pPr>
          </a:lstStyle>
          <a:p>
            <a:endParaRPr/>
          </a:p>
        </p:txBody>
      </p:sp>
      <p:pic>
        <p:nvPicPr>
          <p:cNvPr id="4" name="Picture 3" descr="A picture containing diagram&#10;&#10;Description automatically generated">
            <a:extLst>
              <a:ext uri="{FF2B5EF4-FFF2-40B4-BE49-F238E27FC236}">
                <a16:creationId xmlns:a16="http://schemas.microsoft.com/office/drawing/2014/main" id="{9E66D2FC-B2FC-4058-A3F1-3A413A5F30A3}"/>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26934160" y="13451987"/>
            <a:ext cx="1881378" cy="1625303"/>
          </a:xfrm>
          <a:prstGeom prst="rect">
            <a:avLst/>
          </a:prstGeom>
        </p:spPr>
      </p:pic>
      <p:pic>
        <p:nvPicPr>
          <p:cNvPr id="5" name="Picture 4" descr="A picture containing diagram&#10;&#10;Description automatically generated">
            <a:extLst>
              <a:ext uri="{FF2B5EF4-FFF2-40B4-BE49-F238E27FC236}">
                <a16:creationId xmlns:a16="http://schemas.microsoft.com/office/drawing/2014/main" id="{A7F1B259-C691-4286-91EC-B1AF845AA339}"/>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16144240" y="12822214"/>
            <a:ext cx="1881378" cy="1625303"/>
          </a:xfrm>
          <a:prstGeom prst="rect">
            <a:avLst/>
          </a:prstGeom>
        </p:spPr>
      </p:pic>
      <p:pic>
        <p:nvPicPr>
          <p:cNvPr id="8" name="Picture 7" descr="A picture containing diagram&#10;&#10;Description automatically generated">
            <a:extLst>
              <a:ext uri="{FF2B5EF4-FFF2-40B4-BE49-F238E27FC236}">
                <a16:creationId xmlns:a16="http://schemas.microsoft.com/office/drawing/2014/main" id="{75D026F6-E20B-4F8C-8F50-C3F34A53A30F}"/>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26934160" y="-12334095"/>
            <a:ext cx="1881378" cy="1625303"/>
          </a:xfrm>
          <a:prstGeom prst="rect">
            <a:avLst/>
          </a:prstGeom>
        </p:spPr>
      </p:pic>
      <p:pic>
        <p:nvPicPr>
          <p:cNvPr id="9" name="Picture 8" descr="A picture containing diagram&#10;&#10;Description automatically generated">
            <a:extLst>
              <a:ext uri="{FF2B5EF4-FFF2-40B4-BE49-F238E27FC236}">
                <a16:creationId xmlns:a16="http://schemas.microsoft.com/office/drawing/2014/main" id="{AD994AE9-D6C6-40E8-B6B1-20FF5A8A4FB9}"/>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16163671" y="-12151217"/>
            <a:ext cx="1881378" cy="1625303"/>
          </a:xfrm>
          <a:prstGeom prst="rect">
            <a:avLst/>
          </a:prstGeom>
        </p:spPr>
      </p:pic>
      <p:sp>
        <p:nvSpPr>
          <p:cNvPr id="10" name="TextBox 9">
            <a:extLst>
              <a:ext uri="{FF2B5EF4-FFF2-40B4-BE49-F238E27FC236}">
                <a16:creationId xmlns:a16="http://schemas.microsoft.com/office/drawing/2014/main" id="{FB01AF31-397D-4AAC-BD45-1603269F1DD8}"/>
              </a:ext>
            </a:extLst>
          </p:cNvPr>
          <p:cNvSpPr txBox="1"/>
          <p:nvPr userDrawn="1"/>
        </p:nvSpPr>
        <p:spPr>
          <a:xfrm>
            <a:off x="2148369" y="6803851"/>
            <a:ext cx="9311220" cy="923330"/>
          </a:xfrm>
          <a:prstGeom prst="rect">
            <a:avLst/>
          </a:prstGeom>
          <a:noFill/>
        </p:spPr>
        <p:txBody>
          <a:bodyPr wrap="square">
            <a:spAutoFit/>
          </a:bodyPr>
          <a:lstStyle/>
          <a:p>
            <a:r>
              <a:rPr lang="en-US" dirty="0" err="1">
                <a:latin typeface="Times New Roman" panose="02020603050405020304" pitchFamily="18" charset="0"/>
                <a:cs typeface="Times New Roman" panose="02020603050405020304" pitchFamily="18" charset="0"/>
              </a:rPr>
              <a:t>Liên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hệ</a:t>
            </a:r>
            <a:r>
              <a:rPr lang="en-US" dirty="0">
                <a:latin typeface="Times New Roman" panose="02020603050405020304" pitchFamily="18" charset="0"/>
                <a:cs typeface="Times New Roman" panose="02020603050405020304" pitchFamily="18" charset="0"/>
              </a:rPr>
              <a:t> page:</a:t>
            </a:r>
          </a:p>
          <a:p>
            <a:r>
              <a:rPr lang="en-US" dirty="0">
                <a:latin typeface="Times New Roman" panose="02020603050405020304" pitchFamily="18" charset="0"/>
                <a:cs typeface="Times New Roman" panose="02020603050405020304" pitchFamily="18" charset="0"/>
                <a:hlinkClick r:id="rId14"/>
              </a:rPr>
              <a:t>https://www.facebook.com/teamKTUTS</a:t>
            </a:r>
            <a:endParaRPr lang="en-US" dirty="0">
              <a:latin typeface="Times New Roman" panose="02020603050405020304" pitchFamily="18" charset="0"/>
              <a:cs typeface="Times New Roman" panose="02020603050405020304" pitchFamily="18" charset="0"/>
            </a:endParaRPr>
          </a:p>
          <a:p>
            <a:r>
              <a:rPr lang="en-US" dirty="0" err="1">
                <a:latin typeface="Times New Roman" panose="02020603050405020304" pitchFamily="18" charset="0"/>
                <a:cs typeface="Times New Roman" panose="02020603050405020304" pitchFamily="18" charset="0"/>
              </a:rPr>
              <a:t>Đây</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là</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sản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phẩm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của</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nhóm</a:t>
            </a:r>
            <a:r>
              <a:rPr lang="en-US" dirty="0">
                <a:latin typeface="Times New Roman" panose="02020603050405020304" pitchFamily="18" charset="0"/>
                <a:cs typeface="Times New Roman" panose="02020603050405020304" pitchFamily="18" charset="0"/>
              </a:rPr>
              <a:t> KTUTS. </a:t>
            </a:r>
            <a:r>
              <a:rPr lang="en-US" dirty="0" err="1">
                <a:latin typeface="Times New Roman" panose="02020603050405020304" pitchFamily="18" charset="0"/>
                <a:cs typeface="Times New Roman" panose="02020603050405020304" pitchFamily="18" charset="0"/>
              </a:rPr>
              <a:t>Mọi</a:t>
            </a:r>
            <a:r>
              <a:rPr lang="en-US" dirty="0">
                <a:latin typeface="Times New Roman" panose="02020603050405020304" pitchFamily="18" charset="0"/>
                <a:cs typeface="Times New Roman" panose="02020603050405020304" pitchFamily="18" charset="0"/>
              </a:rPr>
              <a:t> chi </a:t>
            </a:r>
            <a:r>
              <a:rPr lang="en-US" dirty="0" err="1">
                <a:latin typeface="Times New Roman" panose="02020603050405020304" pitchFamily="18" charset="0"/>
                <a:cs typeface="Times New Roman" panose="02020603050405020304" pitchFamily="18" charset="0"/>
              </a:rPr>
              <a:t>tiết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vui</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lòng</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liên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hệ</a:t>
            </a:r>
            <a:r>
              <a:rPr lang="en-US" dirty="0">
                <a:latin typeface="Times New Roman" panose="02020603050405020304" pitchFamily="18" charset="0"/>
                <a:cs typeface="Times New Roman" panose="02020603050405020304" pitchFamily="18" charset="0"/>
              </a:rPr>
              <a:t> page </a:t>
            </a:r>
            <a:r>
              <a:rPr lang="en-US" dirty="0" err="1">
                <a:latin typeface="Times New Roman" panose="02020603050405020304" pitchFamily="18" charset="0"/>
                <a:cs typeface="Times New Roman" panose="02020603050405020304" pitchFamily="18" charset="0"/>
              </a:rPr>
              <a:t>hoặc</a:t>
            </a:r>
            <a:r>
              <a:rPr lang="en-US" dirty="0">
                <a:latin typeface="Times New Roman" panose="02020603050405020304" pitchFamily="18" charset="0"/>
                <a:cs typeface="Times New Roman" panose="02020603050405020304" pitchFamily="18" charset="0"/>
              </a:rPr>
              <a:t> SĐT: 0922 645 654</a:t>
            </a:r>
          </a:p>
        </p:txBody>
      </p:sp>
      <p:sp>
        <p:nvSpPr>
          <p:cNvPr id="11" name="TextBox 10">
            <a:extLst>
              <a:ext uri="{FF2B5EF4-FFF2-40B4-BE49-F238E27FC236}">
                <a16:creationId xmlns:a16="http://schemas.microsoft.com/office/drawing/2014/main" id="{1DF9F830-1730-4E99-8116-8AAE15451DB8}"/>
              </a:ext>
            </a:extLst>
          </p:cNvPr>
          <p:cNvSpPr txBox="1"/>
          <p:nvPr userDrawn="1"/>
        </p:nvSpPr>
        <p:spPr>
          <a:xfrm>
            <a:off x="0" y="0"/>
            <a:ext cx="1308100" cy="307777"/>
          </a:xfrm>
          <a:prstGeom prst="rect">
            <a:avLst/>
          </a:prstGeom>
          <a:noFill/>
        </p:spPr>
        <p:txBody>
          <a:bodyPr wrap="square" rtlCol="0">
            <a:spAutoFit/>
          </a:bodyPr>
          <a:lstStyle/>
          <a:p>
            <a:r>
              <a:rPr lang="en-US" b="1" dirty="0">
                <a:solidFill>
                  <a:schemeClr val="accent5">
                    <a:lumMod val="40000"/>
                    <a:lumOff val="60000"/>
                  </a:schemeClr>
                </a:solidFill>
                <a:effectLst>
                  <a:outerShdw blurRad="38100" dist="38100" dir="2700000" algn="tl">
                    <a:srgbClr val="000000">
                      <a:alpha val="43137"/>
                    </a:srgbClr>
                  </a:outerShdw>
                </a:effectLst>
                <a:latin typeface="UTM Arruba KT" panose="02040603050506020204" pitchFamily="18" charset="0"/>
              </a:rPr>
              <a:t>KTUTS</a:t>
            </a:r>
          </a:p>
        </p:txBody>
      </p:sp>
      <p:pic>
        <p:nvPicPr>
          <p:cNvPr id="12" name="Picture 11" descr="A picture containing diagram&#10;&#10;Description automatically generated">
            <a:extLst>
              <a:ext uri="{FF2B5EF4-FFF2-40B4-BE49-F238E27FC236}">
                <a16:creationId xmlns:a16="http://schemas.microsoft.com/office/drawing/2014/main" id="{CB4E0D14-2E5C-4129-B590-6EF5D5386ED9}"/>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220689" y="6452864"/>
            <a:ext cx="1881378" cy="1625303"/>
          </a:xfrm>
          <a:prstGeom prst="rect">
            <a:avLst/>
          </a:prstGeom>
        </p:spPr>
      </p:pic>
    </p:spTree>
  </p:cSld>
  <p:clrMap bg1="lt1" tx1="dk1" bg2="dk2" tx2="lt2" accent1="accent1" accent2="accent2" accent3="accent3" accent4="accent4" accent5="accent5" accent6="accent6" hlink="hlink" folHlink="folHlink"/>
  <p:sldLayoutIdLst>
    <p:sldLayoutId id="2147483681" r:id="rId1"/>
    <p:sldLayoutId id="2147483648" r:id="rId2"/>
    <p:sldLayoutId id="2147483650" r:id="rId3"/>
    <p:sldLayoutId id="2147483651" r:id="rId4"/>
    <p:sldLayoutId id="2147483652" r:id="rId5"/>
    <p:sldLayoutId id="2147483654" r:id="rId6"/>
    <p:sldLayoutId id="2147483655" r:id="rId7"/>
    <p:sldLayoutId id="2147483656" r:id="rId8"/>
    <p:sldLayoutId id="2147483658" r:id="rId9"/>
    <p:sldLayoutId id="2147483661" r:id="rId10"/>
    <p:sldLayoutId id="2147483662" r:id="rId11"/>
  </p:sldLayoutIdLst>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900">
          <p15:clr>
            <a:srgbClr val="EA4335"/>
          </p15:clr>
        </p15:guide>
        <p15:guide id="5" pos="2880">
          <p15:clr>
            <a:srgbClr val="EA4335"/>
          </p15:clr>
        </p15:guide>
        <p15:guide id="6" orient="horz" pos="162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0B234D8-9455-4C5B-9FD1-9BEF0EC5458C}"/>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19BD7E0-9407-4566-83FD-53F3F078FE54}"/>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8D0429-759E-4178-BB5B-DEFA4023237B}"/>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4/17/2022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CE76C6D2-090F-41D8-8711-BB988478C683}"/>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BE138310-528E-4DC5-99B6-068C63D9E1B6}"/>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937768013"/>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 id="2147483680" r:id="rId12"/>
  </p:sldLayoutIdLst>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3.png"/><Relationship Id="rId5" Type="http://schemas.openxmlformats.org/officeDocument/2006/relationships/image" Target="../media/image2.jp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9.jpeg"/><Relationship Id="rId7" Type="http://schemas.openxmlformats.org/officeDocument/2006/relationships/image" Target="../media/image22.jpg"/><Relationship Id="rId2" Type="http://schemas.openxmlformats.org/officeDocument/2006/relationships/notesSlide" Target="../notesSlides/notesSlide19.xml"/><Relationship Id="rId1" Type="http://schemas.openxmlformats.org/officeDocument/2006/relationships/slideLayout" Target="../slideLayouts/slideLayout10.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slide" Target="slide1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2.xml"/><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3.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5.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6.xml"/><Relationship Id="rId1" Type="http://schemas.openxmlformats.org/officeDocument/2006/relationships/slideLayout" Target="../slideLayouts/slideLayout11.xml"/><Relationship Id="rId4" Type="http://schemas.openxmlformats.org/officeDocument/2006/relationships/image" Target="../media/image24.jpe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8.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hyperlink" Target="https://www.facebook.com/teamKTUTS" TargetMode="External"/><Relationship Id="rId2" Type="http://schemas.openxmlformats.org/officeDocument/2006/relationships/notesSlide" Target="../notesSlides/notesSlide2.xml"/><Relationship Id="rId1" Type="http://schemas.openxmlformats.org/officeDocument/2006/relationships/slideLayout" Target="../slideLayouts/slideLayout23.xml"/><Relationship Id="rId6" Type="http://schemas.openxmlformats.org/officeDocument/2006/relationships/image" Target="../media/image1.png"/><Relationship Id="rId5" Type="http://schemas.openxmlformats.org/officeDocument/2006/relationships/image" Target="../media/image7.pn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9.xml"/><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2.xml"/><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5.xml"/><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6.xml"/><Relationship Id="rId1" Type="http://schemas.openxmlformats.org/officeDocument/2006/relationships/slideLayout" Target="../slideLayouts/slideLayout11.xml"/></Relationships>
</file>

<file path=ppt/slides/_rels/slide3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7.xml"/><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3.png"/><Relationship Id="rId5" Type="http://schemas.openxmlformats.org/officeDocument/2006/relationships/image" Target="../media/image25.jpg"/><Relationship Id="rId4" Type="http://schemas.openxmlformats.org/officeDocument/2006/relationships/notesSlide" Target="../notesSlides/notesSlide38.xml"/></Relationships>
</file>

<file path=ppt/slides/_rels/slide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3.xml"/><Relationship Id="rId1" Type="http://schemas.openxmlformats.org/officeDocument/2006/relationships/slideLayout" Target="../slideLayouts/slideLayout23.xml"/><Relationship Id="rId6" Type="http://schemas.openxmlformats.org/officeDocument/2006/relationships/image" Target="../media/image11.png"/><Relationship Id="rId5" Type="http://schemas.openxmlformats.org/officeDocument/2006/relationships/image" Target="../media/image10.jpg"/><Relationship Id="rId4" Type="http://schemas.openxmlformats.org/officeDocument/2006/relationships/image" Target="../media/image9.jpg"/></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9.xml"/><Relationship Id="rId4" Type="http://schemas.openxmlformats.org/officeDocument/2006/relationships/image" Target="../media/image13.jp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grpSp>
        <p:nvGrpSpPr>
          <p:cNvPr id="769" name="Google Shape;769;p22"/>
          <p:cNvGrpSpPr/>
          <p:nvPr/>
        </p:nvGrpSpPr>
        <p:grpSpPr>
          <a:xfrm>
            <a:off x="4199293" y="199085"/>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8377" y="0"/>
            <a:ext cx="9300754" cy="5143500"/>
          </a:xfrm>
          <a:prstGeom prst="rect">
            <a:avLst/>
          </a:prstGeom>
        </p:spPr>
      </p:pic>
      <p:sp>
        <p:nvSpPr>
          <p:cNvPr id="2" name="TextBox 1"/>
          <p:cNvSpPr txBox="1"/>
          <p:nvPr/>
        </p:nvSpPr>
        <p:spPr>
          <a:xfrm>
            <a:off x="901338" y="1527263"/>
            <a:ext cx="7341325" cy="1225868"/>
          </a:xfrm>
          <a:prstGeom prst="roundRect">
            <a:avLst/>
          </a:prstGeom>
          <a:solidFill>
            <a:schemeClr val="bg1">
              <a:alpha val="60000"/>
            </a:schemeClr>
          </a:solidFill>
          <a:ln w="57150">
            <a:solidFill>
              <a:srgbClr val="FFFF00"/>
            </a:solidFill>
            <a:prstDash val="dashDot"/>
          </a:ln>
        </p:spPr>
        <p:txBody>
          <a:bodyPr wrap="square" rtlCol="0">
            <a:spAutoFit/>
          </a:bodyPr>
          <a:lstStyle/>
          <a:p>
            <a:pPr algn="ctr"/>
            <a:r>
              <a:rPr lang="en-US" sz="6600" dirty="0" err="1">
                <a:solidFill>
                  <a:srgbClr val="FF0000"/>
                </a:solidFill>
                <a:effectLst>
                  <a:reflection blurRad="6350" stA="60000" endA="900" endPos="58000" dir="5400000" sy="-100000" algn="bl" rotWithShape="0"/>
                </a:effectLst>
                <a:latin typeface="UTM Cookies" panose="02040603050506020204" pitchFamily="18" charset="0"/>
              </a:rPr>
              <a:t>Tiếng</a:t>
            </a:r>
            <a:r>
              <a:rPr lang="en-US" sz="6600" dirty="0">
                <a:solidFill>
                  <a:srgbClr val="FF0000"/>
                </a:solidFill>
                <a:effectLst>
                  <a:reflection blurRad="6350" stA="60000" endA="900" endPos="58000" dir="5400000" sy="-100000" algn="bl" rotWithShape="0"/>
                </a:effectLst>
                <a:latin typeface="UTM Cookies" panose="02040603050506020204" pitchFamily="18" charset="0"/>
              </a:rPr>
              <a:t> </a:t>
            </a:r>
            <a:r>
              <a:rPr lang="en-US" sz="6600" dirty="0" err="1">
                <a:solidFill>
                  <a:srgbClr val="FF0000"/>
                </a:solidFill>
                <a:effectLst>
                  <a:reflection blurRad="6350" stA="60000" endA="900" endPos="58000" dir="5400000" sy="-100000" algn="bl" rotWithShape="0"/>
                </a:effectLst>
                <a:latin typeface="UTM Cookies" panose="02040603050506020204" pitchFamily="18" charset="0"/>
              </a:rPr>
              <a:t>Việt</a:t>
            </a:r>
            <a:r>
              <a:rPr lang="en-US" sz="6600" dirty="0">
                <a:solidFill>
                  <a:srgbClr val="FF0000"/>
                </a:solidFill>
                <a:effectLst>
                  <a:reflection blurRad="6350" stA="60000" endA="900" endPos="58000" dir="5400000" sy="-100000" algn="bl" rotWithShape="0"/>
                </a:effectLst>
                <a:latin typeface="UTM Cookies" panose="02040603050506020204" pitchFamily="18" charset="0"/>
              </a:rPr>
              <a:t> </a:t>
            </a:r>
            <a:r>
              <a:rPr lang="en-US" sz="6600" dirty="0" err="1">
                <a:solidFill>
                  <a:srgbClr val="FF0000"/>
                </a:solidFill>
                <a:effectLst>
                  <a:reflection blurRad="6350" stA="60000" endA="900" endPos="58000" dir="5400000" sy="-100000" algn="bl" rotWithShape="0"/>
                </a:effectLst>
                <a:latin typeface="UTM Cookies" panose="02040603050506020204" pitchFamily="18" charset="0"/>
              </a:rPr>
              <a:t>Lớp</a:t>
            </a:r>
            <a:r>
              <a:rPr lang="en-US" sz="6600" dirty="0">
                <a:solidFill>
                  <a:srgbClr val="FF0000"/>
                </a:solidFill>
                <a:effectLst>
                  <a:reflection blurRad="6350" stA="60000" endA="900" endPos="58000" dir="5400000" sy="-100000" algn="bl" rotWithShape="0"/>
                </a:effectLst>
                <a:latin typeface="UTM Cookies" panose="02040603050506020204" pitchFamily="18" charset="0"/>
              </a:rPr>
              <a:t> 4</a:t>
            </a:r>
          </a:p>
        </p:txBody>
      </p:sp>
      <p:pic>
        <p:nvPicPr>
          <p:cNvPr id="4" name="SapaNoiGapGoDatTroi-TanNhan-Tuan_462sa">
            <a:hlinkClick r:id="" action="ppaction://media"/>
            <a:extLst>
              <a:ext uri="{FF2B5EF4-FFF2-40B4-BE49-F238E27FC236}">
                <a16:creationId xmlns:a16="http://schemas.microsoft.com/office/drawing/2014/main" id="{B2D75005-80E6-4FF8-BE24-FCBC37DCA69E}"/>
              </a:ext>
            </a:extLst>
          </p:cNvPr>
          <p:cNvPicPr>
            <a:picLocks noChangeAspect="1"/>
          </p:cNvPicPr>
          <p:nvPr>
            <a:audioFile r:link="rId1"/>
            <p:extLst>
              <p:ext uri="{DAA4B4D4-6D71-4841-9C94-3DE7FCFB9230}">
                <p14:media xmlns:p14="http://schemas.microsoft.com/office/powerpoint/2010/main" r:embed="rId2">
                  <p14:trim end="137868.5625"/>
                </p14:media>
              </p:ext>
            </p:extLst>
          </p:nvPr>
        </p:nvPicPr>
        <p:blipFill>
          <a:blip r:embed="rId6"/>
          <a:stretch>
            <a:fillRect/>
          </a:stretch>
        </p:blipFill>
        <p:spPr>
          <a:xfrm>
            <a:off x="1244600" y="5457799"/>
            <a:ext cx="406400" cy="4064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43000" fill="hold"/>
                                        <p:tgtEl>
                                          <p:spTgt spid="4"/>
                                        </p:tgtEl>
                                      </p:cBhvr>
                                    </p:cmd>
                                  </p:childTnLst>
                                </p:cTn>
                              </p:par>
                              <p:par>
                                <p:cTn id="7" presetID="34" presetClass="emph" presetSubtype="0" repeatCount="indefinite" fill="hold" nodeType="withEffect">
                                  <p:stCondLst>
                                    <p:cond delay="0"/>
                                  </p:stCondLst>
                                  <p:iterate type="lt">
                                    <p:tmPct val="10000"/>
                                  </p:iterate>
                                  <p:childTnLst>
                                    <p:animMotion origin="layout" path="M 0.0 0.0 L 0.0 -0.07213" pathEditMode="relative" ptsTypes="">
                                      <p:cBhvr>
                                        <p:cTn id="8" dur="250" accel="50000" decel="50000" autoRev="1" fill="hold">
                                          <p:stCondLst>
                                            <p:cond delay="0"/>
                                          </p:stCondLst>
                                        </p:cTn>
                                        <p:tgtEl>
                                          <p:spTgt spid="2">
                                            <p:txEl>
                                              <p:pRg st="0" end="0"/>
                                            </p:txEl>
                                          </p:spTgt>
                                        </p:tgtEl>
                                        <p:attrNameLst>
                                          <p:attrName>ppt_x</p:attrName>
                                          <p:attrName>ppt_y</p:attrName>
                                        </p:attrNameLst>
                                      </p:cBhvr>
                                    </p:animMotion>
                                    <p:animRot by="1500000">
                                      <p:cBhvr>
                                        <p:cTn id="9" dur="125" fill="hold">
                                          <p:stCondLst>
                                            <p:cond delay="0"/>
                                          </p:stCondLst>
                                        </p:cTn>
                                        <p:tgtEl>
                                          <p:spTgt spid="2">
                                            <p:txEl>
                                              <p:pRg st="0" end="0"/>
                                            </p:txEl>
                                          </p:spTgt>
                                        </p:tgtEl>
                                        <p:attrNameLst>
                                          <p:attrName>r</p:attrName>
                                        </p:attrNameLst>
                                      </p:cBhvr>
                                    </p:animRot>
                                    <p:animRot by="-1500000">
                                      <p:cBhvr>
                                        <p:cTn id="10" dur="125" fill="hold">
                                          <p:stCondLst>
                                            <p:cond delay="125"/>
                                          </p:stCondLst>
                                        </p:cTn>
                                        <p:tgtEl>
                                          <p:spTgt spid="2">
                                            <p:txEl>
                                              <p:pRg st="0" end="0"/>
                                            </p:txEl>
                                          </p:spTgt>
                                        </p:tgtEl>
                                        <p:attrNameLst>
                                          <p:attrName>r</p:attrName>
                                        </p:attrNameLst>
                                      </p:cBhvr>
                                    </p:animRot>
                                    <p:animRot by="-1500000">
                                      <p:cBhvr>
                                        <p:cTn id="11" dur="125" fill="hold">
                                          <p:stCondLst>
                                            <p:cond delay="250"/>
                                          </p:stCondLst>
                                        </p:cTn>
                                        <p:tgtEl>
                                          <p:spTgt spid="2">
                                            <p:txEl>
                                              <p:pRg st="0" end="0"/>
                                            </p:txEl>
                                          </p:spTgt>
                                        </p:tgtEl>
                                        <p:attrNameLst>
                                          <p:attrName>r</p:attrName>
                                        </p:attrNameLst>
                                      </p:cBhvr>
                                    </p:animRot>
                                    <p:animRot by="1500000">
                                      <p:cBhvr>
                                        <p:cTn id="12" dur="125" fill="hold">
                                          <p:stCondLst>
                                            <p:cond delay="375"/>
                                          </p:stCondLst>
                                        </p:cTn>
                                        <p:tgtEl>
                                          <p:spTgt spid="2">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3" fill="hold" display="0">
                  <p:stCondLst>
                    <p:cond delay="indefinite"/>
                  </p:stCondLst>
                  <p:endCondLst>
                    <p:cond evt="onStopAudio" delay="0">
                      <p:tgtEl>
                        <p:sldTgt/>
                      </p:tgtEl>
                    </p:cond>
                  </p:endCondLst>
                </p:cTn>
                <p:tgtEl>
                  <p:spTgt spid="4"/>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Rectangle 9"/>
          <p:cNvSpPr>
            <a:spLocks noChangeArrowheads="1"/>
          </p:cNvSpPr>
          <p:nvPr/>
        </p:nvSpPr>
        <p:spPr bwMode="auto">
          <a:xfrm>
            <a:off x="284916" y="1807848"/>
            <a:ext cx="4087813"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Những</a:t>
            </a:r>
            <a:r>
              <a:rPr lang="en-US" altLang="zh-CN" sz="2800" dirty="0">
                <a:solidFill>
                  <a:srgbClr val="002060"/>
                </a:solidFill>
                <a:latin typeface="Times New Roman" panose="02020603050405020304" pitchFamily="18" charset="0"/>
              </a:rPr>
              <a:t> </a:t>
            </a:r>
            <a:r>
              <a:rPr lang="vi-VN" altLang="vi-VN" sz="2800" dirty="0">
                <a:solidFill>
                  <a:srgbClr val="002060"/>
                </a:solidFill>
                <a:latin typeface="Times New Roman" panose="02020603050405020304" pitchFamily="18" charset="0"/>
              </a:rPr>
              <a:t>đám mây trắng nhỏ s</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 xuống cửa kính ô tô  tạo nên cảm giác bồng bềnh   huyền ảo.   </a:t>
            </a:r>
            <a:endParaRPr lang="en-US" altLang="zh-CN" sz="2800" dirty="0">
              <a:solidFill>
                <a:srgbClr val="002060"/>
              </a:solidFill>
              <a:latin typeface="Calibri" panose="020F0502020204030204" pitchFamily="34" charset="0"/>
            </a:endParaRPr>
          </a:p>
        </p:txBody>
      </p:sp>
      <p:sp>
        <p:nvSpPr>
          <p:cNvPr id="11" name="TextBox 10"/>
          <p:cNvSpPr txBox="1">
            <a:spLocks noChangeArrowheads="1"/>
          </p:cNvSpPr>
          <p:nvPr/>
        </p:nvSpPr>
        <p:spPr bwMode="auto">
          <a:xfrm>
            <a:off x="3561516" y="2141088"/>
            <a:ext cx="360363"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a:solidFill>
                  <a:srgbClr val="FF0000"/>
                </a:solidFill>
                <a:latin typeface="Times New Roman" panose="02020603050405020304" pitchFamily="18" charset="0"/>
              </a:rPr>
              <a:t>/</a:t>
            </a:r>
            <a:endParaRPr lang="en-US" altLang="zh-CN" sz="4400" b="1">
              <a:solidFill>
                <a:srgbClr val="FF0000"/>
              </a:solidFill>
              <a:latin typeface="Times New Roman" panose="02020603050405020304" pitchFamily="18" charset="0"/>
              <a:cs typeface="Times New Roman" panose="02020603050405020304" pitchFamily="18" charset="0"/>
            </a:endParaRPr>
          </a:p>
        </p:txBody>
      </p:sp>
      <p:sp>
        <p:nvSpPr>
          <p:cNvPr id="12" name="Rectangle 11"/>
          <p:cNvSpPr>
            <a:spLocks noChangeArrowheads="1"/>
          </p:cNvSpPr>
          <p:nvPr/>
        </p:nvSpPr>
        <p:spPr bwMode="auto">
          <a:xfrm>
            <a:off x="4171116" y="2530025"/>
            <a:ext cx="34131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a:solidFill>
                  <a:srgbClr val="FF0000"/>
                </a:solidFill>
                <a:latin typeface="Times New Roman" panose="02020603050405020304" pitchFamily="18" charset="0"/>
              </a:rPr>
              <a:t>/</a:t>
            </a:r>
            <a:endParaRPr lang="en-US" altLang="zh-CN" sz="4400" b="1">
              <a:solidFill>
                <a:srgbClr val="FF0000"/>
              </a:solidFill>
              <a:latin typeface="Times New Roman" panose="02020603050405020304" pitchFamily="18" charset="0"/>
              <a:cs typeface="Times New Roman" panose="02020603050405020304" pitchFamily="18" charset="0"/>
            </a:endParaRPr>
          </a:p>
        </p:txBody>
      </p:sp>
      <p:sp>
        <p:nvSpPr>
          <p:cNvPr id="13" name="Rectangle 12"/>
          <p:cNvSpPr>
            <a:spLocks noChangeArrowheads="1"/>
          </p:cNvSpPr>
          <p:nvPr/>
        </p:nvSpPr>
        <p:spPr bwMode="auto">
          <a:xfrm>
            <a:off x="1656516" y="2972938"/>
            <a:ext cx="49847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dirty="0">
                <a:solidFill>
                  <a:srgbClr val="FF0000"/>
                </a:solidFill>
                <a:latin typeface="Times New Roman" panose="02020603050405020304" pitchFamily="18" charset="0"/>
              </a:rPr>
              <a:t>//</a:t>
            </a:r>
            <a:endParaRPr lang="en-US" altLang="zh-CN" sz="4400" b="1" dirty="0">
              <a:solidFill>
                <a:srgbClr val="FF0000"/>
              </a:solidFill>
              <a:latin typeface="Times New Roman" panose="02020603050405020304" pitchFamily="18" charset="0"/>
              <a:cs typeface="Times New Roman" panose="02020603050405020304" pitchFamily="18" charset="0"/>
            </a:endParaRPr>
          </a:p>
        </p:txBody>
      </p:sp>
      <p:sp>
        <p:nvSpPr>
          <p:cNvPr id="14" name="Rectangle 13"/>
          <p:cNvSpPr>
            <a:spLocks noChangeArrowheads="1"/>
          </p:cNvSpPr>
          <p:nvPr/>
        </p:nvSpPr>
        <p:spPr bwMode="auto">
          <a:xfrm>
            <a:off x="284916" y="3600857"/>
            <a:ext cx="4124325" cy="138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Tôi lim dim mắt</a:t>
            </a:r>
            <a:r>
              <a:rPr lang="en-US" altLang="zh-CN" sz="2800" dirty="0">
                <a:solidFill>
                  <a:srgbClr val="002060"/>
                </a:solidFill>
                <a:latin typeface="Times New Roman" panose="02020603050405020304" pitchFamily="18" charset="0"/>
              </a:rPr>
              <a:t> </a:t>
            </a:r>
            <a:r>
              <a:rPr lang="vi-VN" altLang="vi-VN" sz="2800" dirty="0">
                <a:solidFill>
                  <a:srgbClr val="002060"/>
                </a:solidFill>
                <a:latin typeface="Times New Roman" panose="02020603050405020304" pitchFamily="18" charset="0"/>
              </a:rPr>
              <a:t>ngắm mấy con ngựa đang ăn cỏ trong một vườn đ</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o ven đường. </a:t>
            </a:r>
            <a:endParaRPr lang="en-US" altLang="zh-CN" sz="2800" dirty="0">
              <a:solidFill>
                <a:srgbClr val="002060"/>
              </a:solidFill>
              <a:latin typeface="Calibri" panose="020F0502020204030204" pitchFamily="34" charset="0"/>
            </a:endParaRPr>
          </a:p>
        </p:txBody>
      </p:sp>
      <p:sp>
        <p:nvSpPr>
          <p:cNvPr id="15" name="TextBox 14"/>
          <p:cNvSpPr txBox="1">
            <a:spLocks noChangeArrowheads="1"/>
          </p:cNvSpPr>
          <p:nvPr/>
        </p:nvSpPr>
        <p:spPr bwMode="auto">
          <a:xfrm>
            <a:off x="2591554" y="3418294"/>
            <a:ext cx="36036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dirty="0">
                <a:solidFill>
                  <a:srgbClr val="FF0000"/>
                </a:solidFill>
                <a:latin typeface="Times New Roman" panose="02020603050405020304" pitchFamily="18" charset="0"/>
              </a:rPr>
              <a:t>/</a:t>
            </a:r>
            <a:endParaRPr lang="en-US" altLang="zh-CN" sz="4400" b="1" dirty="0">
              <a:solidFill>
                <a:srgbClr val="FF0000"/>
              </a:solidFill>
              <a:latin typeface="Times New Roman" panose="02020603050405020304" pitchFamily="18" charset="0"/>
              <a:cs typeface="Times New Roman" panose="02020603050405020304" pitchFamily="18" charset="0"/>
            </a:endParaRPr>
          </a:p>
        </p:txBody>
      </p:sp>
      <p:sp>
        <p:nvSpPr>
          <p:cNvPr id="16" name="TextBox 15"/>
          <p:cNvSpPr txBox="1">
            <a:spLocks noChangeArrowheads="1"/>
          </p:cNvSpPr>
          <p:nvPr/>
        </p:nvSpPr>
        <p:spPr bwMode="auto">
          <a:xfrm>
            <a:off x="1600954" y="3867557"/>
            <a:ext cx="360362"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a:solidFill>
                  <a:srgbClr val="FF0000"/>
                </a:solidFill>
                <a:latin typeface="Times New Roman" panose="02020603050405020304" pitchFamily="18" charset="0"/>
              </a:rPr>
              <a:t>/</a:t>
            </a:r>
            <a:endParaRPr lang="en-US" altLang="zh-CN" sz="4400" b="1">
              <a:solidFill>
                <a:srgbClr val="FF0000"/>
              </a:solidFill>
              <a:latin typeface="Times New Roman" panose="02020603050405020304" pitchFamily="18" charset="0"/>
              <a:cs typeface="Times New Roman" panose="02020603050405020304" pitchFamily="18" charset="0"/>
            </a:endParaRPr>
          </a:p>
        </p:txBody>
      </p:sp>
      <p:sp>
        <p:nvSpPr>
          <p:cNvPr id="17" name="TextBox 16"/>
          <p:cNvSpPr txBox="1">
            <a:spLocks noChangeArrowheads="1"/>
          </p:cNvSpPr>
          <p:nvPr/>
        </p:nvSpPr>
        <p:spPr bwMode="auto">
          <a:xfrm>
            <a:off x="3942516" y="4324757"/>
            <a:ext cx="504825"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a:solidFill>
                  <a:srgbClr val="FF0000"/>
                </a:solidFill>
                <a:latin typeface="Times New Roman" panose="02020603050405020304" pitchFamily="18" charset="0"/>
              </a:rPr>
              <a:t>//</a:t>
            </a:r>
            <a:endParaRPr lang="en-US" altLang="zh-CN" sz="4400" b="1">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barn(inVertical)">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500"/>
                                        <p:tgtEl>
                                          <p:spTgt spid="12"/>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wipe(down)">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1000"/>
                                        <p:tgtEl>
                                          <p:spTgt spid="14"/>
                                        </p:tgtEl>
                                      </p:cBhvr>
                                    </p:animEffect>
                                    <p:anim calcmode="lin" valueType="num">
                                      <p:cBhvr>
                                        <p:cTn id="24" dur="1000" fill="hold"/>
                                        <p:tgtEl>
                                          <p:spTgt spid="14"/>
                                        </p:tgtEl>
                                        <p:attrNameLst>
                                          <p:attrName>ppt_x</p:attrName>
                                        </p:attrNameLst>
                                      </p:cBhvr>
                                      <p:tavLst>
                                        <p:tav tm="0">
                                          <p:val>
                                            <p:strVal val="#ppt_x"/>
                                          </p:val>
                                        </p:tav>
                                        <p:tav tm="100000">
                                          <p:val>
                                            <p:strVal val="#ppt_x"/>
                                          </p:val>
                                        </p:tav>
                                      </p:tavLst>
                                    </p:anim>
                                    <p:anim calcmode="lin" valueType="num">
                                      <p:cBhvr>
                                        <p:cTn id="2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down)">
                                      <p:cBhvr>
                                        <p:cTn id="30" dur="500"/>
                                        <p:tgtEl>
                                          <p:spTgt spid="15"/>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down)">
                                      <p:cBhvr>
                                        <p:cTn id="33" dur="500"/>
                                        <p:tgtEl>
                                          <p:spTgt spid="16"/>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down)">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P spid="1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7" name="Text Box 14"/>
          <p:cNvSpPr txBox="1">
            <a:spLocks noChangeArrowheads="1"/>
          </p:cNvSpPr>
          <p:nvPr/>
        </p:nvSpPr>
        <p:spPr bwMode="auto">
          <a:xfrm>
            <a:off x="715735" y="195852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chênh vênh</a:t>
            </a:r>
            <a:endParaRPr lang="en-US" altLang="zh-CN" sz="2400" i="1">
              <a:solidFill>
                <a:srgbClr val="002060"/>
              </a:solidFill>
              <a:latin typeface="Calibri" panose="020F0502020204030204" pitchFamily="34" charset="0"/>
            </a:endParaRPr>
          </a:p>
        </p:txBody>
      </p:sp>
      <p:sp>
        <p:nvSpPr>
          <p:cNvPr id="8" name="Text Box 15"/>
          <p:cNvSpPr txBox="1">
            <a:spLocks noChangeArrowheads="1"/>
          </p:cNvSpPr>
          <p:nvPr/>
        </p:nvSpPr>
        <p:spPr bwMode="auto">
          <a:xfrm>
            <a:off x="717323" y="258717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bồng bềnh</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0" name="Text Box 19"/>
          <p:cNvSpPr txBox="1">
            <a:spLocks noChangeArrowheads="1"/>
          </p:cNvSpPr>
          <p:nvPr/>
        </p:nvSpPr>
        <p:spPr bwMode="auto">
          <a:xfrm>
            <a:off x="696685" y="43746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vi-VN" altLang="vi-VN" sz="2800">
                <a:solidFill>
                  <a:srgbClr val="002060"/>
                </a:solidFill>
                <a:latin typeface="Times New Roman" panose="02020603050405020304" pitchFamily="18" charset="0"/>
              </a:rPr>
              <a:t>- khoảnh khắc</a:t>
            </a:r>
            <a:endParaRPr lang="en-US" altLang="zh-CN" sz="2800">
              <a:solidFill>
                <a:srgbClr val="002060"/>
              </a:solidFill>
              <a:latin typeface="Calibri" panose="020F0502020204030204" pitchFamily="34" charset="0"/>
            </a:endParaRPr>
          </a:p>
        </p:txBody>
      </p:sp>
      <p:sp>
        <p:nvSpPr>
          <p:cNvPr id="11" name="TextBox 10"/>
          <p:cNvSpPr txBox="1">
            <a:spLocks noChangeArrowheads="1"/>
          </p:cNvSpPr>
          <p:nvPr/>
        </p:nvSpPr>
        <p:spPr bwMode="auto">
          <a:xfrm>
            <a:off x="4838473" y="195852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Rừng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cây</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12" name="Text Box 15"/>
          <p:cNvSpPr txBox="1">
            <a:spLocks noChangeArrowheads="1"/>
          </p:cNvSpPr>
          <p:nvPr/>
        </p:nvSpPr>
        <p:spPr bwMode="auto">
          <a:xfrm>
            <a:off x="696685" y="37650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thoắt</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cái</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13" name="Text Box 15"/>
          <p:cNvSpPr txBox="1">
            <a:spLocks noChangeArrowheads="1"/>
          </p:cNvSpPr>
          <p:nvPr/>
        </p:nvSpPr>
        <p:spPr bwMode="auto">
          <a:xfrm>
            <a:off x="696685" y="31554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en-US" altLang="zh-CN" sz="2800">
                <a:solidFill>
                  <a:srgbClr val="002060"/>
                </a:solidFill>
                <a:latin typeface="Times New Roman" panose="02020603050405020304" pitchFamily="18" charset="0"/>
              </a:rPr>
              <a:t>lướt thướt</a:t>
            </a:r>
            <a:endParaRPr lang="en-US" altLang="zh-CN" sz="2800">
              <a:solidFill>
                <a:srgbClr val="002060"/>
              </a:solidFill>
              <a:latin typeface="Times New Roman" panose="02020603050405020304" pitchFamily="18" charset="0"/>
              <a:cs typeface="Times New Roman" panose="02020603050405020304" pitchFamily="18" charset="0"/>
            </a:endParaRPr>
          </a:p>
        </p:txBody>
      </p:sp>
      <p:cxnSp>
        <p:nvCxnSpPr>
          <p:cNvPr id="14" name="Straight Connector 13"/>
          <p:cNvCxnSpPr/>
          <p:nvPr/>
        </p:nvCxnSpPr>
        <p:spPr>
          <a:xfrm>
            <a:off x="1306285" y="4212773"/>
            <a:ext cx="3810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5" name="Straight Connector 14"/>
          <p:cNvCxnSpPr/>
          <p:nvPr/>
        </p:nvCxnSpPr>
        <p:spPr>
          <a:xfrm>
            <a:off x="1382485" y="4822373"/>
            <a:ext cx="554038"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6" name="Straight Connector 15"/>
          <p:cNvCxnSpPr/>
          <p:nvPr/>
        </p:nvCxnSpPr>
        <p:spPr>
          <a:xfrm>
            <a:off x="1306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7" name="Straight Connector 16"/>
          <p:cNvCxnSpPr/>
          <p:nvPr/>
        </p:nvCxnSpPr>
        <p:spPr>
          <a:xfrm>
            <a:off x="2068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a:off x="1992085" y="30697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9" name="Straight Connector 18"/>
          <p:cNvCxnSpPr/>
          <p:nvPr/>
        </p:nvCxnSpPr>
        <p:spPr>
          <a:xfrm>
            <a:off x="10776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20" name="Straight Connector 19"/>
          <p:cNvCxnSpPr/>
          <p:nvPr/>
        </p:nvCxnSpPr>
        <p:spPr>
          <a:xfrm>
            <a:off x="19158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160844778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arn(inVertical)">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circle(in)">
                                      <p:cBhvr>
                                        <p:cTn id="23" dur="20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pic>
        <p:nvPicPr>
          <p:cNvPr id="72" name="Picture 2"/>
          <p:cNvPicPr>
            <a:picLocks noChangeAspect="1" noChangeArrowheads="1"/>
          </p:cNvPicPr>
          <p:nvPr/>
        </p:nvPicPr>
        <p:blipFill>
          <a:blip r:embed="rId3"/>
          <a:srcRect l="13638" r="13638"/>
          <a:stretch/>
        </p:blipFill>
        <p:spPr bwMode="auto">
          <a:xfrm>
            <a:off x="1397385" y="136639"/>
            <a:ext cx="5866946" cy="422967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73" name="Rectangle 72"/>
          <p:cNvSpPr/>
          <p:nvPr/>
        </p:nvSpPr>
        <p:spPr>
          <a:xfrm>
            <a:off x="778380" y="4468748"/>
            <a:ext cx="7327707" cy="489049"/>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charset="0"/>
              <a:buNone/>
              <a:defRPr/>
            </a:pPr>
            <a:r>
              <a:rPr lang="en-US" altLang="zh-CN" sz="2400" dirty="0" err="1">
                <a:solidFill>
                  <a:srgbClr val="002060"/>
                </a:solidFill>
                <a:latin typeface="Times New Roman" pitchFamily="18" charset="0"/>
              </a:rPr>
              <a:t>Rừng</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cây</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âm</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âm</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rừng</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cây</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rậm</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rạp</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hơi</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tối</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v</a:t>
            </a:r>
            <a:r>
              <a:rPr lang="en-US" altLang="zh-CN" sz="2400" dirty="0" err="1">
                <a:solidFill>
                  <a:srgbClr val="002060"/>
                </a:solidFill>
                <a:latin typeface="Times New Roman" pitchFamily="18" charset="0"/>
                <a:cs typeface="Times New Roman" pitchFamily="18" charset="0"/>
              </a:rPr>
              <a:t>à</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tĩnh</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mịch</a:t>
            </a:r>
            <a:r>
              <a:rPr lang="en-US" altLang="zh-CN" sz="2400" dirty="0">
                <a:solidFill>
                  <a:srgbClr val="002060"/>
                </a:solidFill>
                <a:latin typeface="Times New Roman" pitchFamily="18" charset="0"/>
              </a:rPr>
              <a:t>.</a:t>
            </a: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7" name="Text Box 14"/>
          <p:cNvSpPr txBox="1">
            <a:spLocks noChangeArrowheads="1"/>
          </p:cNvSpPr>
          <p:nvPr/>
        </p:nvSpPr>
        <p:spPr bwMode="auto">
          <a:xfrm>
            <a:off x="715735" y="195852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chênh vênh</a:t>
            </a:r>
            <a:endParaRPr lang="en-US" altLang="zh-CN" sz="2400" i="1">
              <a:solidFill>
                <a:srgbClr val="002060"/>
              </a:solidFill>
              <a:latin typeface="Calibri" panose="020F0502020204030204" pitchFamily="34" charset="0"/>
            </a:endParaRPr>
          </a:p>
        </p:txBody>
      </p:sp>
      <p:sp>
        <p:nvSpPr>
          <p:cNvPr id="8" name="Text Box 15"/>
          <p:cNvSpPr txBox="1">
            <a:spLocks noChangeArrowheads="1"/>
          </p:cNvSpPr>
          <p:nvPr/>
        </p:nvSpPr>
        <p:spPr bwMode="auto">
          <a:xfrm>
            <a:off x="717323" y="258717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bồng bềnh</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0" name="Text Box 19"/>
          <p:cNvSpPr txBox="1">
            <a:spLocks noChangeArrowheads="1"/>
          </p:cNvSpPr>
          <p:nvPr/>
        </p:nvSpPr>
        <p:spPr bwMode="auto">
          <a:xfrm>
            <a:off x="696685" y="43746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vi-VN" altLang="vi-VN" sz="2800">
                <a:solidFill>
                  <a:srgbClr val="002060"/>
                </a:solidFill>
                <a:latin typeface="Times New Roman" panose="02020603050405020304" pitchFamily="18" charset="0"/>
              </a:rPr>
              <a:t>- khoảnh khắc</a:t>
            </a:r>
            <a:endParaRPr lang="en-US" altLang="zh-CN" sz="2800">
              <a:solidFill>
                <a:srgbClr val="002060"/>
              </a:solidFill>
              <a:latin typeface="Calibri" panose="020F0502020204030204" pitchFamily="34" charset="0"/>
            </a:endParaRPr>
          </a:p>
        </p:txBody>
      </p:sp>
      <p:sp>
        <p:nvSpPr>
          <p:cNvPr id="11" name="TextBox 10"/>
          <p:cNvSpPr txBox="1">
            <a:spLocks noChangeArrowheads="1"/>
          </p:cNvSpPr>
          <p:nvPr/>
        </p:nvSpPr>
        <p:spPr bwMode="auto">
          <a:xfrm>
            <a:off x="4838473" y="195852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Rừng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cây</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12" name="Text Box 15"/>
          <p:cNvSpPr txBox="1">
            <a:spLocks noChangeArrowheads="1"/>
          </p:cNvSpPr>
          <p:nvPr/>
        </p:nvSpPr>
        <p:spPr bwMode="auto">
          <a:xfrm>
            <a:off x="696685" y="37650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800">
                <a:solidFill>
                  <a:srgbClr val="002060"/>
                </a:solidFill>
                <a:latin typeface="Times New Roman" panose="02020603050405020304" pitchFamily="18" charset="0"/>
              </a:rPr>
              <a:t>- thoắt cái</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3" name="Text Box 15"/>
          <p:cNvSpPr txBox="1">
            <a:spLocks noChangeArrowheads="1"/>
          </p:cNvSpPr>
          <p:nvPr/>
        </p:nvSpPr>
        <p:spPr bwMode="auto">
          <a:xfrm>
            <a:off x="696685" y="31554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en-US" altLang="zh-CN" sz="2800">
                <a:solidFill>
                  <a:srgbClr val="002060"/>
                </a:solidFill>
                <a:latin typeface="Times New Roman" panose="02020603050405020304" pitchFamily="18" charset="0"/>
              </a:rPr>
              <a:t>lướt thướt</a:t>
            </a:r>
            <a:endParaRPr lang="en-US" altLang="zh-CN" sz="2800">
              <a:solidFill>
                <a:srgbClr val="002060"/>
              </a:solidFill>
              <a:latin typeface="Times New Roman" panose="02020603050405020304" pitchFamily="18" charset="0"/>
              <a:cs typeface="Times New Roman" panose="02020603050405020304" pitchFamily="18" charset="0"/>
            </a:endParaRPr>
          </a:p>
        </p:txBody>
      </p:sp>
      <p:cxnSp>
        <p:nvCxnSpPr>
          <p:cNvPr id="14" name="Straight Connector 13"/>
          <p:cNvCxnSpPr/>
          <p:nvPr/>
        </p:nvCxnSpPr>
        <p:spPr>
          <a:xfrm>
            <a:off x="1306285" y="4212773"/>
            <a:ext cx="3810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5" name="Straight Connector 14"/>
          <p:cNvCxnSpPr/>
          <p:nvPr/>
        </p:nvCxnSpPr>
        <p:spPr>
          <a:xfrm>
            <a:off x="1382485" y="4822373"/>
            <a:ext cx="554038"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6" name="Straight Connector 15"/>
          <p:cNvCxnSpPr/>
          <p:nvPr/>
        </p:nvCxnSpPr>
        <p:spPr>
          <a:xfrm>
            <a:off x="1306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7" name="Straight Connector 16"/>
          <p:cNvCxnSpPr/>
          <p:nvPr/>
        </p:nvCxnSpPr>
        <p:spPr>
          <a:xfrm>
            <a:off x="2068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a:off x="1992085" y="30697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9" name="Straight Connector 18"/>
          <p:cNvCxnSpPr/>
          <p:nvPr/>
        </p:nvCxnSpPr>
        <p:spPr>
          <a:xfrm>
            <a:off x="10776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20" name="Straight Connector 19"/>
          <p:cNvCxnSpPr/>
          <p:nvPr/>
        </p:nvCxnSpPr>
        <p:spPr>
          <a:xfrm>
            <a:off x="19158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sp>
        <p:nvSpPr>
          <p:cNvPr id="21" name="TextBox 20"/>
          <p:cNvSpPr txBox="1">
            <a:spLocks noChangeArrowheads="1"/>
          </p:cNvSpPr>
          <p:nvPr/>
        </p:nvSpPr>
        <p:spPr bwMode="auto">
          <a:xfrm>
            <a:off x="4807448" y="2522586"/>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H’ </a:t>
            </a:r>
            <a:r>
              <a:rPr lang="en-US" altLang="zh-CN" sz="2800" dirty="0" err="1">
                <a:solidFill>
                  <a:srgbClr val="002060"/>
                </a:solidFill>
                <a:latin typeface="Times New Roman" panose="02020603050405020304" pitchFamily="18" charset="0"/>
              </a:rPr>
              <a:t>Mông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Tu</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Dí</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Phù</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Lá</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0817339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grpSp>
        <p:nvGrpSpPr>
          <p:cNvPr id="3098" name="Google Shape;3098;p28"/>
          <p:cNvGrpSpPr/>
          <p:nvPr/>
        </p:nvGrpSpPr>
        <p:grpSpPr>
          <a:xfrm>
            <a:off x="6785243" y="225929"/>
            <a:ext cx="2890510" cy="4453780"/>
            <a:chOff x="6785243" y="225929"/>
            <a:chExt cx="2890510" cy="4453780"/>
          </a:xfrm>
        </p:grpSpPr>
        <p:sp>
          <p:nvSpPr>
            <p:cNvPr id="3099" name="Google Shape;3099;p28"/>
            <p:cNvSpPr/>
            <p:nvPr/>
          </p:nvSpPr>
          <p:spPr>
            <a:xfrm flipH="1">
              <a:off x="8257667" y="42757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8"/>
            <p:cNvSpPr/>
            <p:nvPr/>
          </p:nvSpPr>
          <p:spPr>
            <a:xfrm flipH="1">
              <a:off x="8679072" y="1501759"/>
              <a:ext cx="644243" cy="562991"/>
            </a:xfrm>
            <a:custGeom>
              <a:avLst/>
              <a:gdLst/>
              <a:ahLst/>
              <a:cxnLst/>
              <a:rect l="l" t="t" r="r" b="b"/>
              <a:pathLst>
                <a:path w="19402" h="16955" extrusionOk="0">
                  <a:moveTo>
                    <a:pt x="2077" y="0"/>
                  </a:moveTo>
                  <a:lnTo>
                    <a:pt x="320" y="8377"/>
                  </a:lnTo>
                  <a:cubicBezTo>
                    <a:pt x="0" y="9907"/>
                    <a:pt x="366" y="11527"/>
                    <a:pt x="1301" y="12760"/>
                  </a:cubicBezTo>
                  <a:lnTo>
                    <a:pt x="1347" y="12805"/>
                  </a:lnTo>
                  <a:cubicBezTo>
                    <a:pt x="3345" y="15426"/>
                    <a:pt x="6434" y="16955"/>
                    <a:pt x="9701" y="16955"/>
                  </a:cubicBezTo>
                  <a:cubicBezTo>
                    <a:pt x="9906" y="16955"/>
                    <a:pt x="10111" y="16949"/>
                    <a:pt x="10317" y="16937"/>
                  </a:cubicBezTo>
                  <a:cubicBezTo>
                    <a:pt x="11915" y="16845"/>
                    <a:pt x="13399" y="16047"/>
                    <a:pt x="14357" y="14768"/>
                  </a:cubicBezTo>
                  <a:lnTo>
                    <a:pt x="19402" y="7966"/>
                  </a:lnTo>
                  <a:lnTo>
                    <a:pt x="2077"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8"/>
            <p:cNvSpPr/>
            <p:nvPr/>
          </p:nvSpPr>
          <p:spPr>
            <a:xfrm flipH="1">
              <a:off x="8524436" y="1425188"/>
              <a:ext cx="870137" cy="440398"/>
            </a:xfrm>
            <a:custGeom>
              <a:avLst/>
              <a:gdLst/>
              <a:ahLst/>
              <a:cxnLst/>
              <a:rect l="l" t="t" r="r" b="b"/>
              <a:pathLst>
                <a:path w="26205" h="13263" extrusionOk="0">
                  <a:moveTo>
                    <a:pt x="731" y="1"/>
                  </a:moveTo>
                  <a:lnTo>
                    <a:pt x="1" y="1553"/>
                  </a:lnTo>
                  <a:lnTo>
                    <a:pt x="10112" y="13126"/>
                  </a:lnTo>
                  <a:lnTo>
                    <a:pt x="25474" y="13262"/>
                  </a:lnTo>
                  <a:lnTo>
                    <a:pt x="26204" y="11688"/>
                  </a:lnTo>
                  <a:lnTo>
                    <a:pt x="16093" y="115"/>
                  </a:lnTo>
                  <a:lnTo>
                    <a:pt x="731" y="1"/>
                  </a:ln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8"/>
            <p:cNvSpPr/>
            <p:nvPr/>
          </p:nvSpPr>
          <p:spPr>
            <a:xfrm flipH="1">
              <a:off x="8524436" y="1425188"/>
              <a:ext cx="845864" cy="388100"/>
            </a:xfrm>
            <a:custGeom>
              <a:avLst/>
              <a:gdLst/>
              <a:ahLst/>
              <a:cxnLst/>
              <a:rect l="l" t="t" r="r" b="b"/>
              <a:pathLst>
                <a:path w="25474" h="11688" extrusionOk="0">
                  <a:moveTo>
                    <a:pt x="0" y="1"/>
                  </a:moveTo>
                  <a:lnTo>
                    <a:pt x="10112" y="11573"/>
                  </a:lnTo>
                  <a:lnTo>
                    <a:pt x="25473" y="11688"/>
                  </a:lnTo>
                  <a:lnTo>
                    <a:pt x="25473" y="11688"/>
                  </a:lnTo>
                  <a:lnTo>
                    <a:pt x="15362" y="115"/>
                  </a:lnTo>
                  <a:lnTo>
                    <a:pt x="0"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8"/>
            <p:cNvSpPr/>
            <p:nvPr/>
          </p:nvSpPr>
          <p:spPr>
            <a:xfrm flipH="1">
              <a:off x="8957961" y="1603300"/>
              <a:ext cx="356256" cy="217559"/>
            </a:xfrm>
            <a:custGeom>
              <a:avLst/>
              <a:gdLst/>
              <a:ahLst/>
              <a:cxnLst/>
              <a:rect l="l" t="t" r="r" b="b"/>
              <a:pathLst>
                <a:path w="10729" h="6552" fill="none" extrusionOk="0">
                  <a:moveTo>
                    <a:pt x="10728" y="343"/>
                  </a:moveTo>
                  <a:lnTo>
                    <a:pt x="2990" y="1"/>
                  </a:lnTo>
                  <a:lnTo>
                    <a:pt x="0" y="6552"/>
                  </a:lnTo>
                </a:path>
              </a:pathLst>
            </a:custGeom>
            <a:solidFill>
              <a:schemeClr val="accent4"/>
            </a:solidFill>
            <a:ln w="35950" cap="flat"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8"/>
            <p:cNvSpPr/>
            <p:nvPr/>
          </p:nvSpPr>
          <p:spPr>
            <a:xfrm flipH="1">
              <a:off x="8869303" y="1552164"/>
              <a:ext cx="176617" cy="117546"/>
            </a:xfrm>
            <a:custGeom>
              <a:avLst/>
              <a:gdLst/>
              <a:ahLst/>
              <a:cxnLst/>
              <a:rect l="l" t="t" r="r" b="b"/>
              <a:pathLst>
                <a:path w="5319" h="3540" extrusionOk="0">
                  <a:moveTo>
                    <a:pt x="2089" y="1"/>
                  </a:moveTo>
                  <a:cubicBezTo>
                    <a:pt x="1250" y="1"/>
                    <a:pt x="532" y="340"/>
                    <a:pt x="320" y="811"/>
                  </a:cubicBezTo>
                  <a:cubicBezTo>
                    <a:pt x="0" y="1495"/>
                    <a:pt x="776" y="2545"/>
                    <a:pt x="2077" y="3139"/>
                  </a:cubicBezTo>
                  <a:cubicBezTo>
                    <a:pt x="2665" y="3407"/>
                    <a:pt x="3253" y="3540"/>
                    <a:pt x="3750" y="3540"/>
                  </a:cubicBezTo>
                  <a:cubicBezTo>
                    <a:pt x="4354" y="3540"/>
                    <a:pt x="4824" y="3344"/>
                    <a:pt x="4999" y="2956"/>
                  </a:cubicBezTo>
                  <a:cubicBezTo>
                    <a:pt x="5319" y="2249"/>
                    <a:pt x="4680" y="879"/>
                    <a:pt x="3401" y="286"/>
                  </a:cubicBezTo>
                  <a:cubicBezTo>
                    <a:pt x="2966" y="87"/>
                    <a:pt x="2512"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8"/>
            <p:cNvSpPr/>
            <p:nvPr/>
          </p:nvSpPr>
          <p:spPr>
            <a:xfrm flipH="1">
              <a:off x="9282374" y="1804157"/>
              <a:ext cx="173596" cy="222872"/>
            </a:xfrm>
            <a:custGeom>
              <a:avLst/>
              <a:gdLst/>
              <a:ahLst/>
              <a:cxnLst/>
              <a:rect l="l" t="t" r="r" b="b"/>
              <a:pathLst>
                <a:path w="5228" h="6712" extrusionOk="0">
                  <a:moveTo>
                    <a:pt x="3174" y="1"/>
                  </a:moveTo>
                  <a:lnTo>
                    <a:pt x="1" y="5113"/>
                  </a:lnTo>
                  <a:lnTo>
                    <a:pt x="1348" y="6711"/>
                  </a:lnTo>
                  <a:lnTo>
                    <a:pt x="3448" y="6711"/>
                  </a:lnTo>
                  <a:lnTo>
                    <a:pt x="5228" y="959"/>
                  </a:lnTo>
                  <a:lnTo>
                    <a:pt x="4429" y="138"/>
                  </a:lnTo>
                  <a:lnTo>
                    <a:pt x="31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flipH="1">
              <a:off x="9254315" y="43041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flipH="1">
              <a:off x="8353165" y="41530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flipH="1">
              <a:off x="8353165" y="41283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flipH="1">
              <a:off x="8353165" y="40419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flipH="1">
              <a:off x="9312690" y="41210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flipH="1">
              <a:off x="8411506" y="39698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flipH="1">
              <a:off x="8411506" y="39448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flipH="1">
              <a:off x="8411506" y="38586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flipH="1">
              <a:off x="8581283" y="39278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flipH="1">
              <a:off x="7567966" y="2737450"/>
              <a:ext cx="500233" cy="410879"/>
            </a:xfrm>
            <a:custGeom>
              <a:avLst/>
              <a:gdLst/>
              <a:ahLst/>
              <a:cxnLst/>
              <a:rect l="l" t="t" r="r" b="b"/>
              <a:pathLst>
                <a:path w="15065" h="12374" extrusionOk="0">
                  <a:moveTo>
                    <a:pt x="6340" y="0"/>
                  </a:moveTo>
                  <a:cubicBezTo>
                    <a:pt x="5547" y="0"/>
                    <a:pt x="4712" y="291"/>
                    <a:pt x="3926" y="996"/>
                  </a:cubicBezTo>
                  <a:cubicBezTo>
                    <a:pt x="1392" y="3233"/>
                    <a:pt x="0" y="7821"/>
                    <a:pt x="2283" y="9281"/>
                  </a:cubicBezTo>
                  <a:cubicBezTo>
                    <a:pt x="2214" y="9806"/>
                    <a:pt x="2305" y="10286"/>
                    <a:pt x="2602" y="10605"/>
                  </a:cubicBezTo>
                  <a:cubicBezTo>
                    <a:pt x="2899" y="10925"/>
                    <a:pt x="3310" y="11085"/>
                    <a:pt x="3789" y="11085"/>
                  </a:cubicBezTo>
                  <a:cubicBezTo>
                    <a:pt x="4294" y="11982"/>
                    <a:pt x="5379" y="12374"/>
                    <a:pt x="6655" y="12374"/>
                  </a:cubicBezTo>
                  <a:cubicBezTo>
                    <a:pt x="8496" y="12374"/>
                    <a:pt x="10733" y="11557"/>
                    <a:pt x="12189" y="10263"/>
                  </a:cubicBezTo>
                  <a:cubicBezTo>
                    <a:pt x="15065" y="7684"/>
                    <a:pt x="12120" y="3849"/>
                    <a:pt x="10043" y="3849"/>
                  </a:cubicBezTo>
                  <a:cubicBezTo>
                    <a:pt x="10259" y="2057"/>
                    <a:pt x="8449" y="0"/>
                    <a:pt x="6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flipH="1">
              <a:off x="7672562" y="2930404"/>
              <a:ext cx="191028" cy="185749"/>
            </a:xfrm>
            <a:custGeom>
              <a:avLst/>
              <a:gdLst/>
              <a:ahLst/>
              <a:cxnLst/>
              <a:rect l="l" t="t" r="r" b="b"/>
              <a:pathLst>
                <a:path w="5753" h="5594" extrusionOk="0">
                  <a:moveTo>
                    <a:pt x="4817" y="1"/>
                  </a:moveTo>
                  <a:cubicBezTo>
                    <a:pt x="4908" y="366"/>
                    <a:pt x="4954" y="709"/>
                    <a:pt x="4931" y="1028"/>
                  </a:cubicBezTo>
                  <a:cubicBezTo>
                    <a:pt x="4931" y="1188"/>
                    <a:pt x="4863" y="1348"/>
                    <a:pt x="4840" y="1507"/>
                  </a:cubicBezTo>
                  <a:cubicBezTo>
                    <a:pt x="4794" y="1644"/>
                    <a:pt x="4771" y="1781"/>
                    <a:pt x="4680" y="1918"/>
                  </a:cubicBezTo>
                  <a:cubicBezTo>
                    <a:pt x="4429" y="2466"/>
                    <a:pt x="3995" y="2900"/>
                    <a:pt x="3493" y="3311"/>
                  </a:cubicBezTo>
                  <a:cubicBezTo>
                    <a:pt x="2991" y="3699"/>
                    <a:pt x="2420" y="4064"/>
                    <a:pt x="1827" y="4429"/>
                  </a:cubicBezTo>
                  <a:cubicBezTo>
                    <a:pt x="1530" y="4589"/>
                    <a:pt x="1233" y="4794"/>
                    <a:pt x="914" y="4977"/>
                  </a:cubicBezTo>
                  <a:cubicBezTo>
                    <a:pt x="617" y="5159"/>
                    <a:pt x="298" y="5342"/>
                    <a:pt x="1" y="5593"/>
                  </a:cubicBezTo>
                  <a:cubicBezTo>
                    <a:pt x="754" y="5593"/>
                    <a:pt x="1485" y="5479"/>
                    <a:pt x="2192" y="5251"/>
                  </a:cubicBezTo>
                  <a:cubicBezTo>
                    <a:pt x="2923" y="5023"/>
                    <a:pt x="3607" y="4680"/>
                    <a:pt x="4224" y="4201"/>
                  </a:cubicBezTo>
                  <a:cubicBezTo>
                    <a:pt x="4817" y="3699"/>
                    <a:pt x="5388" y="3037"/>
                    <a:pt x="5547" y="2192"/>
                  </a:cubicBezTo>
                  <a:cubicBezTo>
                    <a:pt x="5753" y="1348"/>
                    <a:pt x="5410" y="457"/>
                    <a:pt x="481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flipH="1">
              <a:off x="7686940" y="2612101"/>
              <a:ext cx="94037" cy="244820"/>
            </a:xfrm>
            <a:custGeom>
              <a:avLst/>
              <a:gdLst/>
              <a:ahLst/>
              <a:cxnLst/>
              <a:rect l="l" t="t" r="r" b="b"/>
              <a:pathLst>
                <a:path w="2832" h="7373" extrusionOk="0">
                  <a:moveTo>
                    <a:pt x="2626" y="0"/>
                  </a:moveTo>
                  <a:cubicBezTo>
                    <a:pt x="1462" y="776"/>
                    <a:pt x="617" y="1986"/>
                    <a:pt x="320" y="3356"/>
                  </a:cubicBezTo>
                  <a:cubicBezTo>
                    <a:pt x="1" y="4702"/>
                    <a:pt x="252" y="6163"/>
                    <a:pt x="959" y="7373"/>
                  </a:cubicBezTo>
                  <a:cubicBezTo>
                    <a:pt x="1302" y="7282"/>
                    <a:pt x="1599" y="6894"/>
                    <a:pt x="1736" y="6597"/>
                  </a:cubicBezTo>
                  <a:cubicBezTo>
                    <a:pt x="2375" y="5090"/>
                    <a:pt x="2740" y="3493"/>
                    <a:pt x="2808" y="1849"/>
                  </a:cubicBezTo>
                  <a:cubicBezTo>
                    <a:pt x="2831" y="1233"/>
                    <a:pt x="2831" y="594"/>
                    <a:pt x="2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flipH="1">
              <a:off x="7586163" y="2781380"/>
              <a:ext cx="176617" cy="96029"/>
            </a:xfrm>
            <a:custGeom>
              <a:avLst/>
              <a:gdLst/>
              <a:ahLst/>
              <a:cxnLst/>
              <a:rect l="l" t="t" r="r" b="b"/>
              <a:pathLst>
                <a:path w="5319" h="2892" extrusionOk="0">
                  <a:moveTo>
                    <a:pt x="4528" y="1"/>
                  </a:moveTo>
                  <a:cubicBezTo>
                    <a:pt x="4310" y="1"/>
                    <a:pt x="4090" y="18"/>
                    <a:pt x="3835" y="61"/>
                  </a:cubicBezTo>
                  <a:cubicBezTo>
                    <a:pt x="3287" y="129"/>
                    <a:pt x="2762" y="289"/>
                    <a:pt x="2283" y="517"/>
                  </a:cubicBezTo>
                  <a:cubicBezTo>
                    <a:pt x="1804" y="746"/>
                    <a:pt x="1393" y="1042"/>
                    <a:pt x="1005" y="1362"/>
                  </a:cubicBezTo>
                  <a:cubicBezTo>
                    <a:pt x="617" y="1704"/>
                    <a:pt x="297" y="2047"/>
                    <a:pt x="1" y="2480"/>
                  </a:cubicBezTo>
                  <a:lnTo>
                    <a:pt x="480" y="2891"/>
                  </a:lnTo>
                  <a:cubicBezTo>
                    <a:pt x="800" y="2617"/>
                    <a:pt x="1165" y="2366"/>
                    <a:pt x="1553" y="2161"/>
                  </a:cubicBezTo>
                  <a:cubicBezTo>
                    <a:pt x="1941" y="1955"/>
                    <a:pt x="2329" y="1818"/>
                    <a:pt x="2717" y="1727"/>
                  </a:cubicBezTo>
                  <a:cubicBezTo>
                    <a:pt x="2991" y="1666"/>
                    <a:pt x="3255" y="1636"/>
                    <a:pt x="3515" y="1636"/>
                  </a:cubicBezTo>
                  <a:cubicBezTo>
                    <a:pt x="3645" y="1636"/>
                    <a:pt x="3774" y="1643"/>
                    <a:pt x="3904" y="1659"/>
                  </a:cubicBezTo>
                  <a:cubicBezTo>
                    <a:pt x="4269" y="1681"/>
                    <a:pt x="4634" y="1818"/>
                    <a:pt x="4977" y="1933"/>
                  </a:cubicBezTo>
                  <a:lnTo>
                    <a:pt x="5319" y="61"/>
                  </a:lnTo>
                  <a:cubicBezTo>
                    <a:pt x="5026" y="24"/>
                    <a:pt x="4778" y="1"/>
                    <a:pt x="4528"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flipH="1">
              <a:off x="7567203" y="2783273"/>
              <a:ext cx="48546" cy="63189"/>
            </a:xfrm>
            <a:custGeom>
              <a:avLst/>
              <a:gdLst/>
              <a:ahLst/>
              <a:cxnLst/>
              <a:rect l="l" t="t" r="r" b="b"/>
              <a:pathLst>
                <a:path w="1462" h="1903" extrusionOk="0">
                  <a:moveTo>
                    <a:pt x="833" y="0"/>
                  </a:moveTo>
                  <a:cubicBezTo>
                    <a:pt x="508" y="0"/>
                    <a:pt x="178" y="352"/>
                    <a:pt x="92" y="826"/>
                  </a:cubicBezTo>
                  <a:cubicBezTo>
                    <a:pt x="1" y="1351"/>
                    <a:pt x="206" y="1830"/>
                    <a:pt x="549" y="1898"/>
                  </a:cubicBezTo>
                  <a:cubicBezTo>
                    <a:pt x="569" y="1901"/>
                    <a:pt x="590" y="1902"/>
                    <a:pt x="611" y="1902"/>
                  </a:cubicBezTo>
                  <a:cubicBezTo>
                    <a:pt x="954" y="1902"/>
                    <a:pt x="1284" y="1550"/>
                    <a:pt x="1370" y="1077"/>
                  </a:cubicBezTo>
                  <a:cubicBezTo>
                    <a:pt x="1462" y="552"/>
                    <a:pt x="1256" y="72"/>
                    <a:pt x="891" y="4"/>
                  </a:cubicBezTo>
                  <a:cubicBezTo>
                    <a:pt x="872" y="1"/>
                    <a:pt x="852" y="0"/>
                    <a:pt x="83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8"/>
            <p:cNvSpPr/>
            <p:nvPr/>
          </p:nvSpPr>
          <p:spPr>
            <a:xfrm flipH="1">
              <a:off x="6914613" y="225929"/>
              <a:ext cx="671538" cy="780550"/>
            </a:xfrm>
            <a:custGeom>
              <a:avLst/>
              <a:gdLst/>
              <a:ahLst/>
              <a:cxnLst/>
              <a:rect l="l" t="t" r="r" b="b"/>
              <a:pathLst>
                <a:path w="20224" h="23507" extrusionOk="0">
                  <a:moveTo>
                    <a:pt x="3756" y="1"/>
                  </a:moveTo>
                  <a:cubicBezTo>
                    <a:pt x="3630" y="1"/>
                    <a:pt x="3500" y="34"/>
                    <a:pt x="3379" y="102"/>
                  </a:cubicBezTo>
                  <a:lnTo>
                    <a:pt x="457" y="1837"/>
                  </a:lnTo>
                  <a:cubicBezTo>
                    <a:pt x="92" y="2042"/>
                    <a:pt x="0" y="2522"/>
                    <a:pt x="229" y="2887"/>
                  </a:cubicBezTo>
                  <a:lnTo>
                    <a:pt x="4931" y="9780"/>
                  </a:lnTo>
                  <a:cubicBezTo>
                    <a:pt x="4931" y="9780"/>
                    <a:pt x="1050" y="15441"/>
                    <a:pt x="2899" y="19983"/>
                  </a:cubicBezTo>
                  <a:cubicBezTo>
                    <a:pt x="3929" y="22494"/>
                    <a:pt x="6153" y="23506"/>
                    <a:pt x="8539" y="23506"/>
                  </a:cubicBezTo>
                  <a:cubicBezTo>
                    <a:pt x="10491" y="23506"/>
                    <a:pt x="12550" y="22829"/>
                    <a:pt x="14152" y="21740"/>
                  </a:cubicBezTo>
                  <a:cubicBezTo>
                    <a:pt x="19402" y="18157"/>
                    <a:pt x="20224" y="13637"/>
                    <a:pt x="18010" y="10396"/>
                  </a:cubicBezTo>
                  <a:cubicBezTo>
                    <a:pt x="15946" y="7385"/>
                    <a:pt x="9472" y="7268"/>
                    <a:pt x="8482" y="7268"/>
                  </a:cubicBezTo>
                  <a:cubicBezTo>
                    <a:pt x="8399" y="7268"/>
                    <a:pt x="8355" y="7269"/>
                    <a:pt x="8355" y="7269"/>
                  </a:cubicBezTo>
                  <a:lnTo>
                    <a:pt x="4383" y="376"/>
                  </a:lnTo>
                  <a:cubicBezTo>
                    <a:pt x="4246" y="132"/>
                    <a:pt x="4008" y="1"/>
                    <a:pt x="3756" y="1"/>
                  </a:cubicBezTo>
                  <a:close/>
                </a:path>
              </a:pathLst>
            </a:custGeom>
            <a:solidFill>
              <a:srgbClr val="C2F1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flipH="1">
              <a:off x="7070743" y="548516"/>
              <a:ext cx="396401" cy="283371"/>
            </a:xfrm>
            <a:custGeom>
              <a:avLst/>
              <a:gdLst/>
              <a:ahLst/>
              <a:cxnLst/>
              <a:rect l="l" t="t" r="r" b="b"/>
              <a:pathLst>
                <a:path w="11938" h="8534" extrusionOk="0">
                  <a:moveTo>
                    <a:pt x="11689" y="0"/>
                  </a:moveTo>
                  <a:cubicBezTo>
                    <a:pt x="9457" y="0"/>
                    <a:pt x="883" y="5442"/>
                    <a:pt x="0" y="8533"/>
                  </a:cubicBezTo>
                  <a:cubicBezTo>
                    <a:pt x="1529" y="7917"/>
                    <a:pt x="4086" y="6616"/>
                    <a:pt x="6825" y="4493"/>
                  </a:cubicBezTo>
                  <a:cubicBezTo>
                    <a:pt x="9883" y="2142"/>
                    <a:pt x="11093" y="1275"/>
                    <a:pt x="11938" y="42"/>
                  </a:cubicBezTo>
                  <a:cubicBezTo>
                    <a:pt x="11915" y="19"/>
                    <a:pt x="11892" y="19"/>
                    <a:pt x="11892" y="19"/>
                  </a:cubicBezTo>
                  <a:cubicBezTo>
                    <a:pt x="11832" y="7"/>
                    <a:pt x="11764" y="0"/>
                    <a:pt x="1168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8"/>
            <p:cNvSpPr/>
            <p:nvPr/>
          </p:nvSpPr>
          <p:spPr>
            <a:xfrm flipH="1">
              <a:off x="6904752" y="549911"/>
              <a:ext cx="565182" cy="415063"/>
            </a:xfrm>
            <a:custGeom>
              <a:avLst/>
              <a:gdLst/>
              <a:ahLst/>
              <a:cxnLst/>
              <a:rect l="l" t="t" r="r" b="b"/>
              <a:pathLst>
                <a:path w="17021" h="12500" extrusionOk="0">
                  <a:moveTo>
                    <a:pt x="12022" y="0"/>
                  </a:moveTo>
                  <a:lnTo>
                    <a:pt x="12022" y="0"/>
                  </a:lnTo>
                  <a:cubicBezTo>
                    <a:pt x="11177" y="1233"/>
                    <a:pt x="9967" y="2100"/>
                    <a:pt x="6909" y="4451"/>
                  </a:cubicBezTo>
                  <a:cubicBezTo>
                    <a:pt x="4170" y="6574"/>
                    <a:pt x="1613" y="7875"/>
                    <a:pt x="84" y="8491"/>
                  </a:cubicBezTo>
                  <a:cubicBezTo>
                    <a:pt x="84" y="8537"/>
                    <a:pt x="84" y="8560"/>
                    <a:pt x="61" y="8582"/>
                  </a:cubicBezTo>
                  <a:cubicBezTo>
                    <a:pt x="0" y="10026"/>
                    <a:pt x="2346" y="12500"/>
                    <a:pt x="5651" y="12500"/>
                  </a:cubicBezTo>
                  <a:cubicBezTo>
                    <a:pt x="7312" y="12500"/>
                    <a:pt x="9215" y="11875"/>
                    <a:pt x="11177" y="10180"/>
                  </a:cubicBezTo>
                  <a:cubicBezTo>
                    <a:pt x="17020" y="5159"/>
                    <a:pt x="13574" y="616"/>
                    <a:pt x="1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8"/>
            <p:cNvSpPr/>
            <p:nvPr/>
          </p:nvSpPr>
          <p:spPr>
            <a:xfrm flipH="1">
              <a:off x="7387154" y="307879"/>
              <a:ext cx="159915" cy="227886"/>
            </a:xfrm>
            <a:custGeom>
              <a:avLst/>
              <a:gdLst/>
              <a:ahLst/>
              <a:cxnLst/>
              <a:rect l="l" t="t" r="r" b="b"/>
              <a:pathLst>
                <a:path w="4816" h="6863" extrusionOk="0">
                  <a:moveTo>
                    <a:pt x="211" y="0"/>
                  </a:moveTo>
                  <a:cubicBezTo>
                    <a:pt x="106" y="0"/>
                    <a:pt x="1" y="61"/>
                    <a:pt x="33" y="190"/>
                  </a:cubicBezTo>
                  <a:cubicBezTo>
                    <a:pt x="147" y="784"/>
                    <a:pt x="513" y="1286"/>
                    <a:pt x="855" y="1788"/>
                  </a:cubicBezTo>
                  <a:cubicBezTo>
                    <a:pt x="1197" y="2336"/>
                    <a:pt x="1563" y="2861"/>
                    <a:pt x="1928" y="3409"/>
                  </a:cubicBezTo>
                  <a:cubicBezTo>
                    <a:pt x="2727" y="4573"/>
                    <a:pt x="3548" y="5714"/>
                    <a:pt x="4438" y="6787"/>
                  </a:cubicBezTo>
                  <a:cubicBezTo>
                    <a:pt x="4485" y="6840"/>
                    <a:pt x="4540" y="6863"/>
                    <a:pt x="4591" y="6863"/>
                  </a:cubicBezTo>
                  <a:cubicBezTo>
                    <a:pt x="4714" y="6863"/>
                    <a:pt x="4816" y="6733"/>
                    <a:pt x="4735" y="6604"/>
                  </a:cubicBezTo>
                  <a:cubicBezTo>
                    <a:pt x="4096" y="5395"/>
                    <a:pt x="3389" y="4253"/>
                    <a:pt x="2635" y="3112"/>
                  </a:cubicBezTo>
                  <a:cubicBezTo>
                    <a:pt x="2270" y="2564"/>
                    <a:pt x="1905" y="2016"/>
                    <a:pt x="1540" y="1469"/>
                  </a:cubicBezTo>
                  <a:cubicBezTo>
                    <a:pt x="1197" y="967"/>
                    <a:pt x="855" y="373"/>
                    <a:pt x="330" y="31"/>
                  </a:cubicBezTo>
                  <a:cubicBezTo>
                    <a:pt x="297" y="11"/>
                    <a:pt x="254" y="0"/>
                    <a:pt x="211" y="0"/>
                  </a:cubicBezTo>
                  <a:close/>
                </a:path>
              </a:pathLst>
            </a:custGeom>
            <a:solidFill>
              <a:srgbClr val="DBF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8"/>
            <p:cNvSpPr/>
            <p:nvPr/>
          </p:nvSpPr>
          <p:spPr>
            <a:xfrm flipH="1">
              <a:off x="7305270" y="583846"/>
              <a:ext cx="134613" cy="335138"/>
            </a:xfrm>
            <a:custGeom>
              <a:avLst/>
              <a:gdLst/>
              <a:ahLst/>
              <a:cxnLst/>
              <a:rect l="l" t="t" r="r" b="b"/>
              <a:pathLst>
                <a:path w="4054" h="10093" extrusionOk="0">
                  <a:moveTo>
                    <a:pt x="1763" y="1"/>
                  </a:moveTo>
                  <a:cubicBezTo>
                    <a:pt x="1732" y="1"/>
                    <a:pt x="1698" y="9"/>
                    <a:pt x="1667" y="28"/>
                  </a:cubicBezTo>
                  <a:cubicBezTo>
                    <a:pt x="937" y="485"/>
                    <a:pt x="594" y="1580"/>
                    <a:pt x="366" y="2379"/>
                  </a:cubicBezTo>
                  <a:cubicBezTo>
                    <a:pt x="115" y="3292"/>
                    <a:pt x="1" y="4251"/>
                    <a:pt x="46" y="5209"/>
                  </a:cubicBezTo>
                  <a:cubicBezTo>
                    <a:pt x="183" y="7172"/>
                    <a:pt x="1119" y="9090"/>
                    <a:pt x="2922" y="10026"/>
                  </a:cubicBezTo>
                  <a:cubicBezTo>
                    <a:pt x="3008" y="10072"/>
                    <a:pt x="3094" y="10092"/>
                    <a:pt x="3177" y="10092"/>
                  </a:cubicBezTo>
                  <a:cubicBezTo>
                    <a:pt x="3669" y="10092"/>
                    <a:pt x="4053" y="9370"/>
                    <a:pt x="3584" y="8998"/>
                  </a:cubicBezTo>
                  <a:cubicBezTo>
                    <a:pt x="2215" y="7994"/>
                    <a:pt x="1347" y="6488"/>
                    <a:pt x="1233" y="4776"/>
                  </a:cubicBezTo>
                  <a:cubicBezTo>
                    <a:pt x="1188" y="3977"/>
                    <a:pt x="1302" y="3155"/>
                    <a:pt x="1484" y="2379"/>
                  </a:cubicBezTo>
                  <a:cubicBezTo>
                    <a:pt x="1644" y="1671"/>
                    <a:pt x="2009" y="873"/>
                    <a:pt x="1918" y="142"/>
                  </a:cubicBezTo>
                  <a:cubicBezTo>
                    <a:pt x="1918" y="59"/>
                    <a:pt x="1846" y="1"/>
                    <a:pt x="1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flipH="1">
              <a:off x="7254898" y="899028"/>
              <a:ext cx="44760" cy="43764"/>
            </a:xfrm>
            <a:custGeom>
              <a:avLst/>
              <a:gdLst/>
              <a:ahLst/>
              <a:cxnLst/>
              <a:rect l="l" t="t" r="r" b="b"/>
              <a:pathLst>
                <a:path w="1348" h="1318" extrusionOk="0">
                  <a:moveTo>
                    <a:pt x="679" y="1"/>
                  </a:moveTo>
                  <a:cubicBezTo>
                    <a:pt x="545" y="1"/>
                    <a:pt x="421" y="34"/>
                    <a:pt x="297" y="123"/>
                  </a:cubicBezTo>
                  <a:cubicBezTo>
                    <a:pt x="160" y="214"/>
                    <a:pt x="46" y="374"/>
                    <a:pt x="23" y="534"/>
                  </a:cubicBezTo>
                  <a:cubicBezTo>
                    <a:pt x="0" y="693"/>
                    <a:pt x="23" y="899"/>
                    <a:pt x="137" y="1036"/>
                  </a:cubicBezTo>
                  <a:cubicBezTo>
                    <a:pt x="229" y="1173"/>
                    <a:pt x="366" y="1287"/>
                    <a:pt x="548" y="1310"/>
                  </a:cubicBezTo>
                  <a:cubicBezTo>
                    <a:pt x="589" y="1315"/>
                    <a:pt x="629" y="1318"/>
                    <a:pt x="668" y="1318"/>
                  </a:cubicBezTo>
                  <a:cubicBezTo>
                    <a:pt x="803" y="1318"/>
                    <a:pt x="927" y="1284"/>
                    <a:pt x="1050" y="1195"/>
                  </a:cubicBezTo>
                  <a:cubicBezTo>
                    <a:pt x="1187" y="1104"/>
                    <a:pt x="1301" y="944"/>
                    <a:pt x="1324" y="785"/>
                  </a:cubicBezTo>
                  <a:cubicBezTo>
                    <a:pt x="1347" y="625"/>
                    <a:pt x="1324" y="419"/>
                    <a:pt x="1210" y="282"/>
                  </a:cubicBezTo>
                  <a:cubicBezTo>
                    <a:pt x="1119" y="146"/>
                    <a:pt x="982" y="31"/>
                    <a:pt x="799" y="9"/>
                  </a:cubicBezTo>
                  <a:cubicBezTo>
                    <a:pt x="758" y="3"/>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flipH="1">
              <a:off x="7647068" y="1653084"/>
              <a:ext cx="611669" cy="620170"/>
            </a:xfrm>
            <a:custGeom>
              <a:avLst/>
              <a:gdLst/>
              <a:ahLst/>
              <a:cxnLst/>
              <a:rect l="l" t="t" r="r" b="b"/>
              <a:pathLst>
                <a:path w="18421" h="18677" extrusionOk="0">
                  <a:moveTo>
                    <a:pt x="16534" y="1"/>
                  </a:moveTo>
                  <a:cubicBezTo>
                    <a:pt x="16494" y="1"/>
                    <a:pt x="16453" y="2"/>
                    <a:pt x="16412" y="5"/>
                  </a:cubicBezTo>
                  <a:cubicBezTo>
                    <a:pt x="15956" y="28"/>
                    <a:pt x="15522" y="233"/>
                    <a:pt x="15157" y="507"/>
                  </a:cubicBezTo>
                  <a:lnTo>
                    <a:pt x="14814" y="872"/>
                  </a:lnTo>
                  <a:lnTo>
                    <a:pt x="1" y="15846"/>
                  </a:lnTo>
                  <a:cubicBezTo>
                    <a:pt x="412" y="16165"/>
                    <a:pt x="822" y="16508"/>
                    <a:pt x="1233" y="16873"/>
                  </a:cubicBezTo>
                  <a:cubicBezTo>
                    <a:pt x="1827" y="17421"/>
                    <a:pt x="2420" y="18014"/>
                    <a:pt x="2922" y="18676"/>
                  </a:cubicBezTo>
                  <a:lnTo>
                    <a:pt x="17919" y="3543"/>
                  </a:lnTo>
                  <a:cubicBezTo>
                    <a:pt x="18284" y="3109"/>
                    <a:pt x="18421" y="2516"/>
                    <a:pt x="18398" y="1945"/>
                  </a:cubicBezTo>
                  <a:cubicBezTo>
                    <a:pt x="18375" y="1580"/>
                    <a:pt x="18307" y="1215"/>
                    <a:pt x="18124" y="895"/>
                  </a:cubicBezTo>
                  <a:cubicBezTo>
                    <a:pt x="17824" y="337"/>
                    <a:pt x="17180" y="1"/>
                    <a:pt x="16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flipH="1">
              <a:off x="7590985" y="1755521"/>
              <a:ext cx="570728" cy="582881"/>
            </a:xfrm>
            <a:custGeom>
              <a:avLst/>
              <a:gdLst/>
              <a:ahLst/>
              <a:cxnLst/>
              <a:rect l="l" t="t" r="r" b="b"/>
              <a:pathLst>
                <a:path w="17188" h="17554" extrusionOk="0">
                  <a:moveTo>
                    <a:pt x="16312" y="0"/>
                  </a:moveTo>
                  <a:cubicBezTo>
                    <a:pt x="16202" y="0"/>
                    <a:pt x="16088" y="17"/>
                    <a:pt x="15978" y="47"/>
                  </a:cubicBezTo>
                  <a:cubicBezTo>
                    <a:pt x="15636" y="115"/>
                    <a:pt x="15293" y="252"/>
                    <a:pt x="14997" y="458"/>
                  </a:cubicBezTo>
                  <a:lnTo>
                    <a:pt x="0" y="15591"/>
                  </a:lnTo>
                  <a:cubicBezTo>
                    <a:pt x="480" y="16207"/>
                    <a:pt x="868" y="16846"/>
                    <a:pt x="1142" y="17554"/>
                  </a:cubicBezTo>
                  <a:lnTo>
                    <a:pt x="16937" y="1599"/>
                  </a:lnTo>
                  <a:cubicBezTo>
                    <a:pt x="16960" y="1576"/>
                    <a:pt x="17005" y="1553"/>
                    <a:pt x="17028" y="1508"/>
                  </a:cubicBezTo>
                  <a:cubicBezTo>
                    <a:pt x="17142" y="1234"/>
                    <a:pt x="17188" y="937"/>
                    <a:pt x="17119" y="640"/>
                  </a:cubicBezTo>
                  <a:cubicBezTo>
                    <a:pt x="17051" y="412"/>
                    <a:pt x="16914" y="207"/>
                    <a:pt x="16709" y="93"/>
                  </a:cubicBezTo>
                  <a:cubicBezTo>
                    <a:pt x="16593" y="28"/>
                    <a:pt x="16455" y="0"/>
                    <a:pt x="16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flipH="1">
              <a:off x="8106087" y="1992894"/>
              <a:ext cx="11389" cy="12153"/>
            </a:xfrm>
            <a:custGeom>
              <a:avLst/>
              <a:gdLst/>
              <a:ahLst/>
              <a:cxnLst/>
              <a:rect l="l" t="t" r="r" b="b"/>
              <a:pathLst>
                <a:path w="343" h="366" extrusionOk="0">
                  <a:moveTo>
                    <a:pt x="343" y="0"/>
                  </a:moveTo>
                  <a:cubicBezTo>
                    <a:pt x="229" y="114"/>
                    <a:pt x="115" y="228"/>
                    <a:pt x="0" y="342"/>
                  </a:cubicBezTo>
                  <a:cubicBezTo>
                    <a:pt x="0" y="342"/>
                    <a:pt x="0" y="365"/>
                    <a:pt x="0" y="365"/>
                  </a:cubicBezTo>
                  <a:lnTo>
                    <a:pt x="343" y="0"/>
                  </a:lnTo>
                  <a:close/>
                </a:path>
              </a:pathLst>
            </a:custGeom>
            <a:solidFill>
              <a:srgbClr val="A51E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flipH="1">
              <a:off x="7753158" y="1603210"/>
              <a:ext cx="566975" cy="576040"/>
            </a:xfrm>
            <a:custGeom>
              <a:avLst/>
              <a:gdLst/>
              <a:ahLst/>
              <a:cxnLst/>
              <a:rect l="l" t="t" r="r" b="b"/>
              <a:pathLst>
                <a:path w="17075" h="17348" extrusionOk="0">
                  <a:moveTo>
                    <a:pt x="15933" y="0"/>
                  </a:moveTo>
                  <a:cubicBezTo>
                    <a:pt x="15842" y="69"/>
                    <a:pt x="15750" y="137"/>
                    <a:pt x="15682" y="229"/>
                  </a:cubicBezTo>
                  <a:lnTo>
                    <a:pt x="1" y="16047"/>
                  </a:lnTo>
                  <a:cubicBezTo>
                    <a:pt x="640" y="16435"/>
                    <a:pt x="1256" y="16868"/>
                    <a:pt x="1850" y="17348"/>
                  </a:cubicBezTo>
                  <a:lnTo>
                    <a:pt x="16663" y="2374"/>
                  </a:lnTo>
                  <a:cubicBezTo>
                    <a:pt x="16663" y="2374"/>
                    <a:pt x="16663" y="2351"/>
                    <a:pt x="16663" y="2351"/>
                  </a:cubicBezTo>
                  <a:cubicBezTo>
                    <a:pt x="17074" y="1758"/>
                    <a:pt x="17074" y="891"/>
                    <a:pt x="16595" y="320"/>
                  </a:cubicBezTo>
                  <a:cubicBezTo>
                    <a:pt x="16504" y="206"/>
                    <a:pt x="16389" y="115"/>
                    <a:pt x="16275" y="46"/>
                  </a:cubicBezTo>
                  <a:cubicBezTo>
                    <a:pt x="16161" y="0"/>
                    <a:pt x="16047" y="0"/>
                    <a:pt x="15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flipH="1">
              <a:off x="8145774" y="2161785"/>
              <a:ext cx="336533" cy="328597"/>
            </a:xfrm>
            <a:custGeom>
              <a:avLst/>
              <a:gdLst/>
              <a:ahLst/>
              <a:cxnLst/>
              <a:rect l="l" t="t" r="r" b="b"/>
              <a:pathLst>
                <a:path w="10135" h="9896" extrusionOk="0">
                  <a:moveTo>
                    <a:pt x="4109" y="1"/>
                  </a:moveTo>
                  <a:lnTo>
                    <a:pt x="913" y="3219"/>
                  </a:lnTo>
                  <a:cubicBezTo>
                    <a:pt x="0" y="4132"/>
                    <a:pt x="0" y="5639"/>
                    <a:pt x="936" y="6529"/>
                  </a:cubicBezTo>
                  <a:lnTo>
                    <a:pt x="3630" y="9222"/>
                  </a:lnTo>
                  <a:cubicBezTo>
                    <a:pt x="4080" y="9673"/>
                    <a:pt x="4676" y="9896"/>
                    <a:pt x="5273" y="9896"/>
                  </a:cubicBezTo>
                  <a:cubicBezTo>
                    <a:pt x="5886" y="9896"/>
                    <a:pt x="6500" y="9662"/>
                    <a:pt x="6962" y="9199"/>
                  </a:cubicBezTo>
                  <a:lnTo>
                    <a:pt x="10135" y="6004"/>
                  </a:lnTo>
                  <a:cubicBezTo>
                    <a:pt x="9633" y="5068"/>
                    <a:pt x="8697" y="3744"/>
                    <a:pt x="7533" y="2580"/>
                  </a:cubicBezTo>
                  <a:cubicBezTo>
                    <a:pt x="6391" y="1462"/>
                    <a:pt x="5045" y="549"/>
                    <a:pt x="4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flipH="1">
              <a:off x="8123792" y="2136017"/>
              <a:ext cx="222108" cy="225130"/>
            </a:xfrm>
            <a:custGeom>
              <a:avLst/>
              <a:gdLst/>
              <a:ahLst/>
              <a:cxnLst/>
              <a:rect l="l" t="t" r="r" b="b"/>
              <a:pathLst>
                <a:path w="6689" h="6780" extrusionOk="0">
                  <a:moveTo>
                    <a:pt x="777" y="1"/>
                  </a:moveTo>
                  <a:lnTo>
                    <a:pt x="1" y="777"/>
                  </a:lnTo>
                  <a:cubicBezTo>
                    <a:pt x="937" y="1325"/>
                    <a:pt x="2283" y="2238"/>
                    <a:pt x="3425" y="3356"/>
                  </a:cubicBezTo>
                  <a:cubicBezTo>
                    <a:pt x="4589" y="4520"/>
                    <a:pt x="5525" y="5844"/>
                    <a:pt x="6027" y="6780"/>
                  </a:cubicBezTo>
                  <a:lnTo>
                    <a:pt x="6689" y="6095"/>
                  </a:lnTo>
                  <a:cubicBezTo>
                    <a:pt x="6118" y="4634"/>
                    <a:pt x="5022" y="3379"/>
                    <a:pt x="3858" y="2329"/>
                  </a:cubicBezTo>
                  <a:cubicBezTo>
                    <a:pt x="2900" y="1461"/>
                    <a:pt x="1873" y="685"/>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flipH="1">
              <a:off x="7450229" y="1462122"/>
              <a:ext cx="140789" cy="129765"/>
            </a:xfrm>
            <a:custGeom>
              <a:avLst/>
              <a:gdLst/>
              <a:ahLst/>
              <a:cxnLst/>
              <a:rect l="l" t="t" r="r" b="b"/>
              <a:pathLst>
                <a:path w="4240" h="3908" extrusionOk="0">
                  <a:moveTo>
                    <a:pt x="3564" y="1"/>
                  </a:moveTo>
                  <a:cubicBezTo>
                    <a:pt x="3490" y="1"/>
                    <a:pt x="3412" y="16"/>
                    <a:pt x="3333" y="50"/>
                  </a:cubicBezTo>
                  <a:lnTo>
                    <a:pt x="1" y="1510"/>
                  </a:lnTo>
                  <a:cubicBezTo>
                    <a:pt x="640" y="1579"/>
                    <a:pt x="1233" y="1830"/>
                    <a:pt x="1713" y="2241"/>
                  </a:cubicBezTo>
                  <a:cubicBezTo>
                    <a:pt x="2215" y="2675"/>
                    <a:pt x="2580" y="3268"/>
                    <a:pt x="2740" y="3907"/>
                  </a:cubicBezTo>
                  <a:lnTo>
                    <a:pt x="4087" y="780"/>
                  </a:lnTo>
                  <a:cubicBezTo>
                    <a:pt x="4239" y="398"/>
                    <a:pt x="3945" y="1"/>
                    <a:pt x="3564"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flipH="1">
              <a:off x="7500036" y="1512262"/>
              <a:ext cx="291075" cy="293333"/>
            </a:xfrm>
            <a:custGeom>
              <a:avLst/>
              <a:gdLst/>
              <a:ahLst/>
              <a:cxnLst/>
              <a:rect l="l" t="t" r="r" b="b"/>
              <a:pathLst>
                <a:path w="8766" h="8834" extrusionOk="0">
                  <a:moveTo>
                    <a:pt x="6027" y="0"/>
                  </a:moveTo>
                  <a:lnTo>
                    <a:pt x="640" y="2351"/>
                  </a:lnTo>
                  <a:cubicBezTo>
                    <a:pt x="412" y="2443"/>
                    <a:pt x="184" y="2580"/>
                    <a:pt x="1" y="2739"/>
                  </a:cubicBezTo>
                  <a:cubicBezTo>
                    <a:pt x="115" y="2739"/>
                    <a:pt x="229" y="2739"/>
                    <a:pt x="343" y="2785"/>
                  </a:cubicBezTo>
                  <a:cubicBezTo>
                    <a:pt x="457" y="2854"/>
                    <a:pt x="572" y="2945"/>
                    <a:pt x="663" y="3059"/>
                  </a:cubicBezTo>
                  <a:cubicBezTo>
                    <a:pt x="1142" y="3630"/>
                    <a:pt x="1142" y="4497"/>
                    <a:pt x="731" y="5090"/>
                  </a:cubicBezTo>
                  <a:cubicBezTo>
                    <a:pt x="1142" y="4611"/>
                    <a:pt x="1713" y="4292"/>
                    <a:pt x="2329" y="4246"/>
                  </a:cubicBezTo>
                  <a:cubicBezTo>
                    <a:pt x="2370" y="4243"/>
                    <a:pt x="2411" y="4242"/>
                    <a:pt x="2451" y="4242"/>
                  </a:cubicBezTo>
                  <a:cubicBezTo>
                    <a:pt x="3097" y="4242"/>
                    <a:pt x="3741" y="4578"/>
                    <a:pt x="4041" y="5136"/>
                  </a:cubicBezTo>
                  <a:cubicBezTo>
                    <a:pt x="4224" y="5456"/>
                    <a:pt x="4292" y="5821"/>
                    <a:pt x="4315" y="6186"/>
                  </a:cubicBezTo>
                  <a:cubicBezTo>
                    <a:pt x="4338" y="6757"/>
                    <a:pt x="4201" y="7350"/>
                    <a:pt x="3836" y="7784"/>
                  </a:cubicBezTo>
                  <a:cubicBezTo>
                    <a:pt x="4132" y="7578"/>
                    <a:pt x="4475" y="7441"/>
                    <a:pt x="4817" y="7373"/>
                  </a:cubicBezTo>
                  <a:cubicBezTo>
                    <a:pt x="4927" y="7343"/>
                    <a:pt x="5041" y="7326"/>
                    <a:pt x="5151" y="7326"/>
                  </a:cubicBezTo>
                  <a:cubicBezTo>
                    <a:pt x="5294" y="7326"/>
                    <a:pt x="5432" y="7354"/>
                    <a:pt x="5548" y="7419"/>
                  </a:cubicBezTo>
                  <a:cubicBezTo>
                    <a:pt x="5753" y="7533"/>
                    <a:pt x="5890" y="7738"/>
                    <a:pt x="5958" y="7966"/>
                  </a:cubicBezTo>
                  <a:cubicBezTo>
                    <a:pt x="6027" y="8263"/>
                    <a:pt x="5981" y="8560"/>
                    <a:pt x="5867" y="8834"/>
                  </a:cubicBezTo>
                  <a:cubicBezTo>
                    <a:pt x="6073" y="8606"/>
                    <a:pt x="6255" y="8332"/>
                    <a:pt x="6369" y="8035"/>
                  </a:cubicBezTo>
                  <a:lnTo>
                    <a:pt x="8766" y="2397"/>
                  </a:lnTo>
                  <a:cubicBezTo>
                    <a:pt x="8606" y="1758"/>
                    <a:pt x="8241" y="1165"/>
                    <a:pt x="7739" y="731"/>
                  </a:cubicBezTo>
                  <a:cubicBezTo>
                    <a:pt x="7259" y="320"/>
                    <a:pt x="6666" y="69"/>
                    <a:pt x="6027"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flipH="1">
              <a:off x="8323885" y="2340593"/>
              <a:ext cx="669247" cy="686779"/>
            </a:xfrm>
            <a:custGeom>
              <a:avLst/>
              <a:gdLst/>
              <a:ahLst/>
              <a:cxnLst/>
              <a:rect l="l" t="t" r="r" b="b"/>
              <a:pathLst>
                <a:path w="20155" h="20683" extrusionOk="0">
                  <a:moveTo>
                    <a:pt x="15229" y="0"/>
                  </a:moveTo>
                  <a:cubicBezTo>
                    <a:pt x="14130" y="0"/>
                    <a:pt x="13006" y="334"/>
                    <a:pt x="11961" y="893"/>
                  </a:cubicBezTo>
                  <a:cubicBezTo>
                    <a:pt x="6779" y="3655"/>
                    <a:pt x="3264" y="8722"/>
                    <a:pt x="502" y="13903"/>
                  </a:cubicBezTo>
                  <a:cubicBezTo>
                    <a:pt x="2191" y="12168"/>
                    <a:pt x="4086" y="10616"/>
                    <a:pt x="6140" y="9338"/>
                  </a:cubicBezTo>
                  <a:lnTo>
                    <a:pt x="6140" y="9338"/>
                  </a:lnTo>
                  <a:cubicBezTo>
                    <a:pt x="3949" y="13036"/>
                    <a:pt x="1895" y="16825"/>
                    <a:pt x="0" y="20682"/>
                  </a:cubicBezTo>
                  <a:cubicBezTo>
                    <a:pt x="2785" y="17897"/>
                    <a:pt x="5638" y="15158"/>
                    <a:pt x="8537" y="12488"/>
                  </a:cubicBezTo>
                  <a:lnTo>
                    <a:pt x="8537" y="12488"/>
                  </a:lnTo>
                  <a:cubicBezTo>
                    <a:pt x="8103" y="13994"/>
                    <a:pt x="7738" y="15524"/>
                    <a:pt x="7418" y="17053"/>
                  </a:cubicBezTo>
                  <a:cubicBezTo>
                    <a:pt x="10020" y="15501"/>
                    <a:pt x="12257" y="13401"/>
                    <a:pt x="13969" y="10936"/>
                  </a:cubicBezTo>
                  <a:lnTo>
                    <a:pt x="13969" y="10936"/>
                  </a:lnTo>
                  <a:cubicBezTo>
                    <a:pt x="13832" y="12077"/>
                    <a:pt x="13695" y="13218"/>
                    <a:pt x="13558" y="14337"/>
                  </a:cubicBezTo>
                  <a:cubicBezTo>
                    <a:pt x="16777" y="12899"/>
                    <a:pt x="19196" y="9817"/>
                    <a:pt x="19858" y="6348"/>
                  </a:cubicBezTo>
                  <a:cubicBezTo>
                    <a:pt x="20155" y="4704"/>
                    <a:pt x="20018" y="2856"/>
                    <a:pt x="18899" y="1646"/>
                  </a:cubicBezTo>
                  <a:cubicBezTo>
                    <a:pt x="17839" y="485"/>
                    <a:pt x="16553" y="0"/>
                    <a:pt x="15229"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flipH="1">
              <a:off x="8419383" y="2401325"/>
              <a:ext cx="341845" cy="347125"/>
            </a:xfrm>
            <a:custGeom>
              <a:avLst/>
              <a:gdLst/>
              <a:ahLst/>
              <a:cxnLst/>
              <a:rect l="l" t="t" r="r" b="b"/>
              <a:pathLst>
                <a:path w="10295" h="10454" extrusionOk="0">
                  <a:moveTo>
                    <a:pt x="21" y="6633"/>
                  </a:moveTo>
                  <a:cubicBezTo>
                    <a:pt x="14" y="6636"/>
                    <a:pt x="7" y="6639"/>
                    <a:pt x="1" y="6642"/>
                  </a:cubicBezTo>
                  <a:cubicBezTo>
                    <a:pt x="7" y="6639"/>
                    <a:pt x="14" y="6636"/>
                    <a:pt x="21" y="6633"/>
                  </a:cubicBezTo>
                  <a:close/>
                  <a:moveTo>
                    <a:pt x="8530" y="1"/>
                  </a:moveTo>
                  <a:cubicBezTo>
                    <a:pt x="7288" y="1"/>
                    <a:pt x="5754" y="1319"/>
                    <a:pt x="4840" y="1985"/>
                  </a:cubicBezTo>
                  <a:cubicBezTo>
                    <a:pt x="3927" y="2647"/>
                    <a:pt x="3059" y="3378"/>
                    <a:pt x="2260" y="4154"/>
                  </a:cubicBezTo>
                  <a:cubicBezTo>
                    <a:pt x="1849" y="4565"/>
                    <a:pt x="1439" y="4975"/>
                    <a:pt x="1051" y="5409"/>
                  </a:cubicBezTo>
                  <a:cubicBezTo>
                    <a:pt x="804" y="5700"/>
                    <a:pt x="361" y="6473"/>
                    <a:pt x="21" y="6633"/>
                  </a:cubicBezTo>
                  <a:lnTo>
                    <a:pt x="21" y="6633"/>
                  </a:lnTo>
                  <a:cubicBezTo>
                    <a:pt x="905" y="6249"/>
                    <a:pt x="1834" y="5955"/>
                    <a:pt x="2762" y="5729"/>
                  </a:cubicBezTo>
                  <a:lnTo>
                    <a:pt x="2762" y="5729"/>
                  </a:lnTo>
                  <a:cubicBezTo>
                    <a:pt x="1712" y="6916"/>
                    <a:pt x="799" y="8194"/>
                    <a:pt x="23" y="9586"/>
                  </a:cubicBezTo>
                  <a:cubicBezTo>
                    <a:pt x="1324" y="8582"/>
                    <a:pt x="2717" y="7692"/>
                    <a:pt x="4178" y="6961"/>
                  </a:cubicBezTo>
                  <a:lnTo>
                    <a:pt x="4178" y="6961"/>
                  </a:lnTo>
                  <a:cubicBezTo>
                    <a:pt x="3835" y="8125"/>
                    <a:pt x="3470" y="9289"/>
                    <a:pt x="3128" y="10453"/>
                  </a:cubicBezTo>
                  <a:cubicBezTo>
                    <a:pt x="4931" y="9084"/>
                    <a:pt x="6574" y="7486"/>
                    <a:pt x="8012" y="5751"/>
                  </a:cubicBezTo>
                  <a:cubicBezTo>
                    <a:pt x="8081" y="6345"/>
                    <a:pt x="8126" y="6938"/>
                    <a:pt x="8195" y="7532"/>
                  </a:cubicBezTo>
                  <a:cubicBezTo>
                    <a:pt x="9496" y="6459"/>
                    <a:pt x="10135" y="4747"/>
                    <a:pt x="10249" y="3058"/>
                  </a:cubicBezTo>
                  <a:cubicBezTo>
                    <a:pt x="10295" y="2396"/>
                    <a:pt x="10272" y="1711"/>
                    <a:pt x="9998" y="1095"/>
                  </a:cubicBezTo>
                  <a:cubicBezTo>
                    <a:pt x="9639" y="296"/>
                    <a:pt x="9117" y="1"/>
                    <a:pt x="853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flipH="1">
              <a:off x="8471216" y="2446849"/>
              <a:ext cx="122526" cy="147729"/>
            </a:xfrm>
            <a:custGeom>
              <a:avLst/>
              <a:gdLst/>
              <a:ahLst/>
              <a:cxnLst/>
              <a:rect l="l" t="t" r="r" b="b"/>
              <a:pathLst>
                <a:path w="3690" h="4449" extrusionOk="0">
                  <a:moveTo>
                    <a:pt x="3149" y="1"/>
                  </a:moveTo>
                  <a:cubicBezTo>
                    <a:pt x="2225" y="1"/>
                    <a:pt x="336" y="1925"/>
                    <a:pt x="1" y="2395"/>
                  </a:cubicBezTo>
                  <a:cubicBezTo>
                    <a:pt x="503" y="2121"/>
                    <a:pt x="1051" y="1961"/>
                    <a:pt x="1622" y="1870"/>
                  </a:cubicBezTo>
                  <a:lnTo>
                    <a:pt x="1622" y="1870"/>
                  </a:lnTo>
                  <a:cubicBezTo>
                    <a:pt x="1188" y="2714"/>
                    <a:pt x="823" y="3559"/>
                    <a:pt x="503" y="4449"/>
                  </a:cubicBezTo>
                  <a:cubicBezTo>
                    <a:pt x="1371" y="3650"/>
                    <a:pt x="2147" y="2737"/>
                    <a:pt x="2808" y="1733"/>
                  </a:cubicBezTo>
                  <a:cubicBezTo>
                    <a:pt x="2900" y="2098"/>
                    <a:pt x="2991" y="2463"/>
                    <a:pt x="3060" y="2828"/>
                  </a:cubicBezTo>
                  <a:cubicBezTo>
                    <a:pt x="3425" y="2258"/>
                    <a:pt x="3607" y="1596"/>
                    <a:pt x="3653" y="911"/>
                  </a:cubicBezTo>
                  <a:cubicBezTo>
                    <a:pt x="3689" y="251"/>
                    <a:pt x="3482" y="1"/>
                    <a:pt x="314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flipH="1">
              <a:off x="8087890" y="1291638"/>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flipH="1">
              <a:off x="8954849" y="309328"/>
              <a:ext cx="208561" cy="197138"/>
            </a:xfrm>
            <a:custGeom>
              <a:avLst/>
              <a:gdLst/>
              <a:ahLst/>
              <a:cxnLst/>
              <a:rect l="l" t="t" r="r" b="b"/>
              <a:pathLst>
                <a:path w="6281" h="5937" extrusionOk="0">
                  <a:moveTo>
                    <a:pt x="4352" y="0"/>
                  </a:moveTo>
                  <a:cubicBezTo>
                    <a:pt x="4250" y="0"/>
                    <a:pt x="4148" y="41"/>
                    <a:pt x="4067" y="135"/>
                  </a:cubicBezTo>
                  <a:lnTo>
                    <a:pt x="2857" y="1413"/>
                  </a:lnTo>
                  <a:lnTo>
                    <a:pt x="1396" y="455"/>
                  </a:lnTo>
                  <a:cubicBezTo>
                    <a:pt x="1323" y="409"/>
                    <a:pt x="1247" y="389"/>
                    <a:pt x="1175" y="389"/>
                  </a:cubicBezTo>
                  <a:cubicBezTo>
                    <a:pt x="883" y="389"/>
                    <a:pt x="638" y="710"/>
                    <a:pt x="803" y="1002"/>
                  </a:cubicBezTo>
                  <a:lnTo>
                    <a:pt x="1647" y="2532"/>
                  </a:lnTo>
                  <a:lnTo>
                    <a:pt x="301" y="3650"/>
                  </a:lnTo>
                  <a:cubicBezTo>
                    <a:pt x="0" y="3908"/>
                    <a:pt x="184" y="4387"/>
                    <a:pt x="567" y="4387"/>
                  </a:cubicBezTo>
                  <a:cubicBezTo>
                    <a:pt x="591" y="4387"/>
                    <a:pt x="617" y="4385"/>
                    <a:pt x="643" y="4381"/>
                  </a:cubicBezTo>
                  <a:lnTo>
                    <a:pt x="2355" y="4038"/>
                  </a:lnTo>
                  <a:lnTo>
                    <a:pt x="2994" y="5682"/>
                  </a:lnTo>
                  <a:cubicBezTo>
                    <a:pt x="3065" y="5854"/>
                    <a:pt x="3217" y="5936"/>
                    <a:pt x="3371" y="5936"/>
                  </a:cubicBezTo>
                  <a:cubicBezTo>
                    <a:pt x="3562" y="5936"/>
                    <a:pt x="3755" y="5808"/>
                    <a:pt x="3793" y="5567"/>
                  </a:cubicBezTo>
                  <a:lnTo>
                    <a:pt x="3998" y="3833"/>
                  </a:lnTo>
                  <a:lnTo>
                    <a:pt x="5733" y="3741"/>
                  </a:lnTo>
                  <a:cubicBezTo>
                    <a:pt x="6167" y="3719"/>
                    <a:pt x="6281" y="3148"/>
                    <a:pt x="5893" y="2965"/>
                  </a:cubicBezTo>
                  <a:lnTo>
                    <a:pt x="4318" y="2212"/>
                  </a:lnTo>
                  <a:lnTo>
                    <a:pt x="4752" y="523"/>
                  </a:lnTo>
                  <a:cubicBezTo>
                    <a:pt x="4832" y="233"/>
                    <a:pt x="4595" y="0"/>
                    <a:pt x="4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flipH="1">
              <a:off x="6785243" y="1637320"/>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flipH="1">
              <a:off x="7433818" y="3314320"/>
              <a:ext cx="176186" cy="163568"/>
            </a:xfrm>
            <a:custGeom>
              <a:avLst/>
              <a:gdLst/>
              <a:ahLst/>
              <a:cxnLst/>
              <a:rect l="l" t="t" r="r" b="b"/>
              <a:pathLst>
                <a:path w="5306" h="4926" extrusionOk="0">
                  <a:moveTo>
                    <a:pt x="3821" y="1"/>
                  </a:moveTo>
                  <a:cubicBezTo>
                    <a:pt x="3737" y="1"/>
                    <a:pt x="3649" y="32"/>
                    <a:pt x="3571" y="103"/>
                  </a:cubicBezTo>
                  <a:lnTo>
                    <a:pt x="2521" y="1107"/>
                  </a:lnTo>
                  <a:lnTo>
                    <a:pt x="1334" y="240"/>
                  </a:lnTo>
                  <a:cubicBezTo>
                    <a:pt x="1269" y="194"/>
                    <a:pt x="1200" y="175"/>
                    <a:pt x="1135" y="175"/>
                  </a:cubicBezTo>
                  <a:cubicBezTo>
                    <a:pt x="901" y="175"/>
                    <a:pt x="702" y="424"/>
                    <a:pt x="809" y="673"/>
                  </a:cubicBezTo>
                  <a:lnTo>
                    <a:pt x="1448" y="1997"/>
                  </a:lnTo>
                  <a:lnTo>
                    <a:pt x="261" y="2865"/>
                  </a:lnTo>
                  <a:cubicBezTo>
                    <a:pt x="0" y="3060"/>
                    <a:pt x="154" y="3484"/>
                    <a:pt x="465" y="3484"/>
                  </a:cubicBezTo>
                  <a:cubicBezTo>
                    <a:pt x="481" y="3484"/>
                    <a:pt x="496" y="3483"/>
                    <a:pt x="513" y="3481"/>
                  </a:cubicBezTo>
                  <a:lnTo>
                    <a:pt x="1973" y="3298"/>
                  </a:lnTo>
                  <a:lnTo>
                    <a:pt x="2430" y="4691"/>
                  </a:lnTo>
                  <a:cubicBezTo>
                    <a:pt x="2483" y="4850"/>
                    <a:pt x="2616" y="4926"/>
                    <a:pt x="2749" y="4926"/>
                  </a:cubicBezTo>
                  <a:cubicBezTo>
                    <a:pt x="2902" y="4926"/>
                    <a:pt x="3055" y="4827"/>
                    <a:pt x="3092" y="4645"/>
                  </a:cubicBezTo>
                  <a:lnTo>
                    <a:pt x="3366" y="3207"/>
                  </a:lnTo>
                  <a:lnTo>
                    <a:pt x="4826" y="3207"/>
                  </a:lnTo>
                  <a:cubicBezTo>
                    <a:pt x="5192" y="3184"/>
                    <a:pt x="5306" y="2728"/>
                    <a:pt x="4986" y="2545"/>
                  </a:cubicBezTo>
                  <a:lnTo>
                    <a:pt x="3708" y="1837"/>
                  </a:lnTo>
                  <a:lnTo>
                    <a:pt x="4142" y="445"/>
                  </a:lnTo>
                  <a:cubicBezTo>
                    <a:pt x="4224" y="199"/>
                    <a:pt x="4035" y="1"/>
                    <a:pt x="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flipH="1">
              <a:off x="9183091" y="2382389"/>
              <a:ext cx="130363" cy="117645"/>
            </a:xfrm>
            <a:custGeom>
              <a:avLst/>
              <a:gdLst/>
              <a:ahLst/>
              <a:cxnLst/>
              <a:rect l="l" t="t" r="r" b="b"/>
              <a:pathLst>
                <a:path w="3926" h="3543" extrusionOk="0">
                  <a:moveTo>
                    <a:pt x="1973" y="0"/>
                  </a:moveTo>
                  <a:cubicBezTo>
                    <a:pt x="1811" y="0"/>
                    <a:pt x="1647" y="23"/>
                    <a:pt x="1484" y="71"/>
                  </a:cubicBezTo>
                  <a:cubicBezTo>
                    <a:pt x="548" y="345"/>
                    <a:pt x="0" y="1303"/>
                    <a:pt x="251" y="2239"/>
                  </a:cubicBezTo>
                  <a:cubicBezTo>
                    <a:pt x="477" y="3031"/>
                    <a:pt x="1186" y="3542"/>
                    <a:pt x="1953" y="3542"/>
                  </a:cubicBezTo>
                  <a:cubicBezTo>
                    <a:pt x="2115" y="3542"/>
                    <a:pt x="2279" y="3519"/>
                    <a:pt x="2442" y="3472"/>
                  </a:cubicBezTo>
                  <a:cubicBezTo>
                    <a:pt x="3378" y="3198"/>
                    <a:pt x="3926" y="2239"/>
                    <a:pt x="3652" y="1303"/>
                  </a:cubicBezTo>
                  <a:cubicBezTo>
                    <a:pt x="3445" y="512"/>
                    <a:pt x="2739"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flipH="1">
              <a:off x="9285395" y="842307"/>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flipH="1">
              <a:off x="9621164" y="1644009"/>
              <a:ext cx="54589" cy="48977"/>
            </a:xfrm>
            <a:custGeom>
              <a:avLst/>
              <a:gdLst/>
              <a:ahLst/>
              <a:cxnLst/>
              <a:rect l="l" t="t" r="r" b="b"/>
              <a:pathLst>
                <a:path w="1644" h="1475" extrusionOk="0">
                  <a:moveTo>
                    <a:pt x="829" y="1"/>
                  </a:moveTo>
                  <a:cubicBezTo>
                    <a:pt x="760" y="1"/>
                    <a:pt x="689" y="10"/>
                    <a:pt x="617" y="30"/>
                  </a:cubicBezTo>
                  <a:cubicBezTo>
                    <a:pt x="229" y="122"/>
                    <a:pt x="1" y="532"/>
                    <a:pt x="115" y="921"/>
                  </a:cubicBezTo>
                  <a:cubicBezTo>
                    <a:pt x="209" y="1260"/>
                    <a:pt x="506" y="1475"/>
                    <a:pt x="825" y="1475"/>
                  </a:cubicBezTo>
                  <a:cubicBezTo>
                    <a:pt x="892" y="1475"/>
                    <a:pt x="960" y="1465"/>
                    <a:pt x="1028" y="1445"/>
                  </a:cubicBezTo>
                  <a:cubicBezTo>
                    <a:pt x="1416" y="1331"/>
                    <a:pt x="1644" y="921"/>
                    <a:pt x="1530" y="532"/>
                  </a:cubicBezTo>
                  <a:cubicBezTo>
                    <a:pt x="1436" y="212"/>
                    <a:pt x="1155" y="1"/>
                    <a:pt x="829" y="1"/>
                  </a:cubicBez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flipH="1">
              <a:off x="9401363" y="2918353"/>
              <a:ext cx="54622" cy="48977"/>
            </a:xfrm>
            <a:custGeom>
              <a:avLst/>
              <a:gdLst/>
              <a:ahLst/>
              <a:cxnLst/>
              <a:rect l="l" t="t" r="r" b="b"/>
              <a:pathLst>
                <a:path w="1645" h="1475" extrusionOk="0">
                  <a:moveTo>
                    <a:pt x="821" y="1"/>
                  </a:moveTo>
                  <a:cubicBezTo>
                    <a:pt x="753" y="1"/>
                    <a:pt x="685" y="10"/>
                    <a:pt x="617" y="30"/>
                  </a:cubicBezTo>
                  <a:cubicBezTo>
                    <a:pt x="229" y="144"/>
                    <a:pt x="1" y="555"/>
                    <a:pt x="115" y="943"/>
                  </a:cubicBezTo>
                  <a:cubicBezTo>
                    <a:pt x="190" y="1263"/>
                    <a:pt x="483" y="1475"/>
                    <a:pt x="801" y="1475"/>
                  </a:cubicBezTo>
                  <a:cubicBezTo>
                    <a:pt x="869" y="1475"/>
                    <a:pt x="937" y="1465"/>
                    <a:pt x="1005"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flipH="1">
              <a:off x="8817430" y="3303215"/>
              <a:ext cx="54589" cy="48977"/>
            </a:xfrm>
            <a:custGeom>
              <a:avLst/>
              <a:gdLst/>
              <a:ahLst/>
              <a:cxnLst/>
              <a:rect l="l" t="t" r="r" b="b"/>
              <a:pathLst>
                <a:path w="1644" h="1475" extrusionOk="0">
                  <a:moveTo>
                    <a:pt x="820" y="0"/>
                  </a:moveTo>
                  <a:cubicBezTo>
                    <a:pt x="753" y="0"/>
                    <a:pt x="684" y="10"/>
                    <a:pt x="617" y="30"/>
                  </a:cubicBezTo>
                  <a:cubicBezTo>
                    <a:pt x="229" y="144"/>
                    <a:pt x="0" y="532"/>
                    <a:pt x="114" y="943"/>
                  </a:cubicBezTo>
                  <a:cubicBezTo>
                    <a:pt x="209" y="1263"/>
                    <a:pt x="505" y="1474"/>
                    <a:pt x="824" y="1474"/>
                  </a:cubicBezTo>
                  <a:cubicBezTo>
                    <a:pt x="891" y="1474"/>
                    <a:pt x="960" y="1465"/>
                    <a:pt x="1027" y="1445"/>
                  </a:cubicBezTo>
                  <a:cubicBezTo>
                    <a:pt x="1415" y="1331"/>
                    <a:pt x="1644" y="920"/>
                    <a:pt x="1530" y="532"/>
                  </a:cubicBezTo>
                  <a:cubicBezTo>
                    <a:pt x="1435" y="212"/>
                    <a:pt x="113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flipH="1">
              <a:off x="8186409" y="3322787"/>
              <a:ext cx="54622" cy="48977"/>
            </a:xfrm>
            <a:custGeom>
              <a:avLst/>
              <a:gdLst/>
              <a:ahLst/>
              <a:cxnLst/>
              <a:rect l="l" t="t" r="r" b="b"/>
              <a:pathLst>
                <a:path w="1645" h="1475" extrusionOk="0">
                  <a:moveTo>
                    <a:pt x="821" y="1"/>
                  </a:moveTo>
                  <a:cubicBezTo>
                    <a:pt x="754" y="1"/>
                    <a:pt x="685" y="10"/>
                    <a:pt x="617" y="30"/>
                  </a:cubicBezTo>
                  <a:cubicBezTo>
                    <a:pt x="229" y="122"/>
                    <a:pt x="1" y="532"/>
                    <a:pt x="115" y="920"/>
                  </a:cubicBezTo>
                  <a:cubicBezTo>
                    <a:pt x="209" y="1260"/>
                    <a:pt x="491" y="1475"/>
                    <a:pt x="817" y="1475"/>
                  </a:cubicBezTo>
                  <a:cubicBezTo>
                    <a:pt x="886" y="1475"/>
                    <a:pt x="957" y="1465"/>
                    <a:pt x="1028"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flipH="1">
              <a:off x="9368396" y="3234061"/>
              <a:ext cx="88691" cy="88724"/>
            </a:xfrm>
            <a:custGeom>
              <a:avLst/>
              <a:gdLst/>
              <a:ahLst/>
              <a:cxnLst/>
              <a:rect l="l" t="t" r="r" b="b"/>
              <a:pathLst>
                <a:path w="2671" h="2672" extrusionOk="0">
                  <a:moveTo>
                    <a:pt x="1347" y="1"/>
                  </a:moveTo>
                  <a:cubicBezTo>
                    <a:pt x="617" y="1"/>
                    <a:pt x="0" y="594"/>
                    <a:pt x="0" y="1324"/>
                  </a:cubicBezTo>
                  <a:cubicBezTo>
                    <a:pt x="0" y="2078"/>
                    <a:pt x="617" y="2671"/>
                    <a:pt x="1347" y="2671"/>
                  </a:cubicBezTo>
                  <a:cubicBezTo>
                    <a:pt x="2077" y="2671"/>
                    <a:pt x="2671" y="2078"/>
                    <a:pt x="2671" y="1324"/>
                  </a:cubicBezTo>
                  <a:cubicBezTo>
                    <a:pt x="2671" y="594"/>
                    <a:pt x="2077"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flipH="1">
              <a:off x="8779119" y="1049839"/>
              <a:ext cx="54589" cy="48944"/>
            </a:xfrm>
            <a:custGeom>
              <a:avLst/>
              <a:gdLst/>
              <a:ahLst/>
              <a:cxnLst/>
              <a:rect l="l" t="t" r="r" b="b"/>
              <a:pathLst>
                <a:path w="1644" h="1474" extrusionOk="0">
                  <a:moveTo>
                    <a:pt x="827" y="0"/>
                  </a:moveTo>
                  <a:cubicBezTo>
                    <a:pt x="759" y="0"/>
                    <a:pt x="688" y="9"/>
                    <a:pt x="617" y="29"/>
                  </a:cubicBezTo>
                  <a:cubicBezTo>
                    <a:pt x="229" y="143"/>
                    <a:pt x="0" y="554"/>
                    <a:pt x="115" y="942"/>
                  </a:cubicBezTo>
                  <a:cubicBezTo>
                    <a:pt x="209" y="1263"/>
                    <a:pt x="505" y="1474"/>
                    <a:pt x="824" y="1474"/>
                  </a:cubicBezTo>
                  <a:cubicBezTo>
                    <a:pt x="891" y="1474"/>
                    <a:pt x="960" y="1464"/>
                    <a:pt x="1028" y="1444"/>
                  </a:cubicBezTo>
                  <a:cubicBezTo>
                    <a:pt x="1416" y="1353"/>
                    <a:pt x="1644" y="942"/>
                    <a:pt x="1530" y="554"/>
                  </a:cubicBezTo>
                  <a:cubicBezTo>
                    <a:pt x="1435" y="215"/>
                    <a:pt x="1154"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flipH="1">
              <a:off x="7828200" y="9580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flipH="1">
              <a:off x="7200312" y="2022479"/>
              <a:ext cx="54589" cy="48977"/>
            </a:xfrm>
            <a:custGeom>
              <a:avLst/>
              <a:gdLst/>
              <a:ahLst/>
              <a:cxnLst/>
              <a:rect l="l" t="t" r="r" b="b"/>
              <a:pathLst>
                <a:path w="1644" h="1475" extrusionOk="0">
                  <a:moveTo>
                    <a:pt x="819" y="1"/>
                  </a:moveTo>
                  <a:cubicBezTo>
                    <a:pt x="752" y="1"/>
                    <a:pt x="684" y="10"/>
                    <a:pt x="616" y="30"/>
                  </a:cubicBezTo>
                  <a:cubicBezTo>
                    <a:pt x="228" y="144"/>
                    <a:pt x="0" y="555"/>
                    <a:pt x="114" y="943"/>
                  </a:cubicBezTo>
                  <a:cubicBezTo>
                    <a:pt x="190" y="1263"/>
                    <a:pt x="483" y="1475"/>
                    <a:pt x="801" y="1475"/>
                  </a:cubicBezTo>
                  <a:cubicBezTo>
                    <a:pt x="868" y="1475"/>
                    <a:pt x="937" y="1465"/>
                    <a:pt x="1005" y="1445"/>
                  </a:cubicBezTo>
                  <a:cubicBezTo>
                    <a:pt x="1415" y="1354"/>
                    <a:pt x="1644" y="943"/>
                    <a:pt x="1529" y="555"/>
                  </a:cubicBezTo>
                  <a:cubicBezTo>
                    <a:pt x="1435" y="215"/>
                    <a:pt x="1138"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8"/>
            <p:cNvSpPr/>
            <p:nvPr/>
          </p:nvSpPr>
          <p:spPr>
            <a:xfrm flipH="1">
              <a:off x="8781377" y="1770055"/>
              <a:ext cx="200890" cy="33"/>
            </a:xfrm>
            <a:custGeom>
              <a:avLst/>
              <a:gdLst/>
              <a:ahLst/>
              <a:cxnLst/>
              <a:rect l="l" t="t" r="r" b="b"/>
              <a:pathLst>
                <a:path w="6050" h="1" fill="none" extrusionOk="0">
                  <a:moveTo>
                    <a:pt x="1" y="0"/>
                  </a:moveTo>
                  <a:lnTo>
                    <a:pt x="6049" y="0"/>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flipH="1">
              <a:off x="8696505" y="1770055"/>
              <a:ext cx="31844" cy="33"/>
            </a:xfrm>
            <a:custGeom>
              <a:avLst/>
              <a:gdLst/>
              <a:ahLst/>
              <a:cxnLst/>
              <a:rect l="l" t="t" r="r" b="b"/>
              <a:pathLst>
                <a:path w="959" h="1" fill="none" extrusionOk="0">
                  <a:moveTo>
                    <a:pt x="0" y="0"/>
                  </a:moveTo>
                  <a:lnTo>
                    <a:pt x="959" y="0"/>
                  </a:lnTo>
                </a:path>
              </a:pathLst>
            </a:custGeom>
            <a:noFill/>
            <a:ln w="5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flipH="1">
              <a:off x="8018922" y="1870690"/>
              <a:ext cx="185716" cy="184952"/>
            </a:xfrm>
            <a:custGeom>
              <a:avLst/>
              <a:gdLst/>
              <a:ahLst/>
              <a:cxnLst/>
              <a:rect l="l" t="t" r="r" b="b"/>
              <a:pathLst>
                <a:path w="5593" h="5570" fill="none" extrusionOk="0">
                  <a:moveTo>
                    <a:pt x="1" y="5570"/>
                  </a:moveTo>
                  <a:lnTo>
                    <a:pt x="5593"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flipH="1">
              <a:off x="7912504" y="2088261"/>
              <a:ext cx="185716" cy="184985"/>
            </a:xfrm>
            <a:custGeom>
              <a:avLst/>
              <a:gdLst/>
              <a:ahLst/>
              <a:cxnLst/>
              <a:rect l="l" t="t" r="r" b="b"/>
              <a:pathLst>
                <a:path w="5593" h="5571" fill="none" extrusionOk="0">
                  <a:moveTo>
                    <a:pt x="1" y="5570"/>
                  </a:moveTo>
                  <a:lnTo>
                    <a:pt x="5593"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flipH="1">
              <a:off x="7865723" y="2041960"/>
              <a:ext cx="21251" cy="22779"/>
            </a:xfrm>
            <a:custGeom>
              <a:avLst/>
              <a:gdLst/>
              <a:ahLst/>
              <a:cxnLst/>
              <a:rect l="l" t="t" r="r" b="b"/>
              <a:pathLst>
                <a:path w="640" h="686" fill="none" extrusionOk="0">
                  <a:moveTo>
                    <a:pt x="0" y="685"/>
                  </a:moveTo>
                  <a:lnTo>
                    <a:pt x="639"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flipH="1">
              <a:off x="8631596" y="2419489"/>
              <a:ext cx="179639" cy="173596"/>
            </a:xfrm>
            <a:custGeom>
              <a:avLst/>
              <a:gdLst/>
              <a:ahLst/>
              <a:cxnLst/>
              <a:rect l="l" t="t" r="r" b="b"/>
              <a:pathLst>
                <a:path w="5410" h="5228" fill="none" extrusionOk="0">
                  <a:moveTo>
                    <a:pt x="0" y="5227"/>
                  </a:moveTo>
                  <a:cubicBezTo>
                    <a:pt x="0" y="5227"/>
                    <a:pt x="571" y="3698"/>
                    <a:pt x="5410" y="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flipH="1">
              <a:off x="9036026" y="42408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flipH="1">
              <a:off x="9215665" y="42120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flipH="1">
              <a:off x="8822318" y="1906494"/>
              <a:ext cx="59902" cy="86433"/>
            </a:xfrm>
            <a:custGeom>
              <a:avLst/>
              <a:gdLst/>
              <a:ahLst/>
              <a:cxnLst/>
              <a:rect l="l" t="t" r="r" b="b"/>
              <a:pathLst>
                <a:path w="1804" h="2603" fill="none" extrusionOk="0">
                  <a:moveTo>
                    <a:pt x="1804" y="0"/>
                  </a:moveTo>
                  <a:lnTo>
                    <a:pt x="1" y="2602"/>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flipH="1">
              <a:off x="8288220" y="309332"/>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2" name="Picture 2"/>
          <p:cNvPicPr>
            <a:picLocks noChangeAspect="1" noChangeArrowheads="1"/>
          </p:cNvPicPr>
          <p:nvPr/>
        </p:nvPicPr>
        <p:blipFill>
          <a:blip r:embed="rId3"/>
          <a:srcRect l="57" r="57"/>
          <a:stretch/>
        </p:blipFill>
        <p:spPr bwMode="auto">
          <a:xfrm>
            <a:off x="1041643" y="225929"/>
            <a:ext cx="6212099" cy="413433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73" name="Rectangle 72"/>
          <p:cNvSpPr/>
          <p:nvPr/>
        </p:nvSpPr>
        <p:spPr>
          <a:xfrm>
            <a:off x="2142309" y="4468748"/>
            <a:ext cx="3566160" cy="489049"/>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charset="0"/>
              <a:buNone/>
              <a:defRPr/>
            </a:pPr>
            <a:r>
              <a:rPr lang="en-US" altLang="zh-CN" sz="2400" dirty="0" err="1">
                <a:solidFill>
                  <a:srgbClr val="002060"/>
                </a:solidFill>
                <a:latin typeface="Times New Roman" pitchFamily="18" charset="0"/>
              </a:rPr>
              <a:t>Dân</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tộc</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H’Mông</a:t>
            </a:r>
            <a:endParaRPr lang="en-US" altLang="zh-CN" sz="2400" dirty="0">
              <a:solidFill>
                <a:srgbClr val="002060"/>
              </a:solidFill>
              <a:latin typeface="Times New Roman" pitchFamily="18" charset="0"/>
            </a:endParaRPr>
          </a:p>
        </p:txBody>
      </p:sp>
    </p:spTree>
    <p:extLst>
      <p:ext uri="{BB962C8B-B14F-4D97-AF65-F5344CB8AC3E}">
        <p14:creationId xmlns:p14="http://schemas.microsoft.com/office/powerpoint/2010/main" val="406720096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grpSp>
        <p:nvGrpSpPr>
          <p:cNvPr id="3098" name="Google Shape;3098;p28"/>
          <p:cNvGrpSpPr/>
          <p:nvPr/>
        </p:nvGrpSpPr>
        <p:grpSpPr>
          <a:xfrm>
            <a:off x="6785243" y="225929"/>
            <a:ext cx="2890510" cy="4453780"/>
            <a:chOff x="6785243" y="225929"/>
            <a:chExt cx="2890510" cy="4453780"/>
          </a:xfrm>
        </p:grpSpPr>
        <p:sp>
          <p:nvSpPr>
            <p:cNvPr id="3099" name="Google Shape;3099;p28"/>
            <p:cNvSpPr/>
            <p:nvPr/>
          </p:nvSpPr>
          <p:spPr>
            <a:xfrm flipH="1">
              <a:off x="8257667" y="42757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8"/>
            <p:cNvSpPr/>
            <p:nvPr/>
          </p:nvSpPr>
          <p:spPr>
            <a:xfrm flipH="1">
              <a:off x="8679072" y="1501759"/>
              <a:ext cx="644243" cy="562991"/>
            </a:xfrm>
            <a:custGeom>
              <a:avLst/>
              <a:gdLst/>
              <a:ahLst/>
              <a:cxnLst/>
              <a:rect l="l" t="t" r="r" b="b"/>
              <a:pathLst>
                <a:path w="19402" h="16955" extrusionOk="0">
                  <a:moveTo>
                    <a:pt x="2077" y="0"/>
                  </a:moveTo>
                  <a:lnTo>
                    <a:pt x="320" y="8377"/>
                  </a:lnTo>
                  <a:cubicBezTo>
                    <a:pt x="0" y="9907"/>
                    <a:pt x="366" y="11527"/>
                    <a:pt x="1301" y="12760"/>
                  </a:cubicBezTo>
                  <a:lnTo>
                    <a:pt x="1347" y="12805"/>
                  </a:lnTo>
                  <a:cubicBezTo>
                    <a:pt x="3345" y="15426"/>
                    <a:pt x="6434" y="16955"/>
                    <a:pt x="9701" y="16955"/>
                  </a:cubicBezTo>
                  <a:cubicBezTo>
                    <a:pt x="9906" y="16955"/>
                    <a:pt x="10111" y="16949"/>
                    <a:pt x="10317" y="16937"/>
                  </a:cubicBezTo>
                  <a:cubicBezTo>
                    <a:pt x="11915" y="16845"/>
                    <a:pt x="13399" y="16047"/>
                    <a:pt x="14357" y="14768"/>
                  </a:cubicBezTo>
                  <a:lnTo>
                    <a:pt x="19402" y="7966"/>
                  </a:lnTo>
                  <a:lnTo>
                    <a:pt x="2077"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8"/>
            <p:cNvSpPr/>
            <p:nvPr/>
          </p:nvSpPr>
          <p:spPr>
            <a:xfrm flipH="1">
              <a:off x="8524436" y="1425188"/>
              <a:ext cx="870137" cy="440398"/>
            </a:xfrm>
            <a:custGeom>
              <a:avLst/>
              <a:gdLst/>
              <a:ahLst/>
              <a:cxnLst/>
              <a:rect l="l" t="t" r="r" b="b"/>
              <a:pathLst>
                <a:path w="26205" h="13263" extrusionOk="0">
                  <a:moveTo>
                    <a:pt x="731" y="1"/>
                  </a:moveTo>
                  <a:lnTo>
                    <a:pt x="1" y="1553"/>
                  </a:lnTo>
                  <a:lnTo>
                    <a:pt x="10112" y="13126"/>
                  </a:lnTo>
                  <a:lnTo>
                    <a:pt x="25474" y="13262"/>
                  </a:lnTo>
                  <a:lnTo>
                    <a:pt x="26204" y="11688"/>
                  </a:lnTo>
                  <a:lnTo>
                    <a:pt x="16093" y="115"/>
                  </a:lnTo>
                  <a:lnTo>
                    <a:pt x="731" y="1"/>
                  </a:ln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8"/>
            <p:cNvSpPr/>
            <p:nvPr/>
          </p:nvSpPr>
          <p:spPr>
            <a:xfrm flipH="1">
              <a:off x="8524436" y="1425188"/>
              <a:ext cx="845864" cy="388100"/>
            </a:xfrm>
            <a:custGeom>
              <a:avLst/>
              <a:gdLst/>
              <a:ahLst/>
              <a:cxnLst/>
              <a:rect l="l" t="t" r="r" b="b"/>
              <a:pathLst>
                <a:path w="25474" h="11688" extrusionOk="0">
                  <a:moveTo>
                    <a:pt x="0" y="1"/>
                  </a:moveTo>
                  <a:lnTo>
                    <a:pt x="10112" y="11573"/>
                  </a:lnTo>
                  <a:lnTo>
                    <a:pt x="25473" y="11688"/>
                  </a:lnTo>
                  <a:lnTo>
                    <a:pt x="25473" y="11688"/>
                  </a:lnTo>
                  <a:lnTo>
                    <a:pt x="15362" y="115"/>
                  </a:lnTo>
                  <a:lnTo>
                    <a:pt x="0"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8"/>
            <p:cNvSpPr/>
            <p:nvPr/>
          </p:nvSpPr>
          <p:spPr>
            <a:xfrm flipH="1">
              <a:off x="8957961" y="1603300"/>
              <a:ext cx="356256" cy="217559"/>
            </a:xfrm>
            <a:custGeom>
              <a:avLst/>
              <a:gdLst/>
              <a:ahLst/>
              <a:cxnLst/>
              <a:rect l="l" t="t" r="r" b="b"/>
              <a:pathLst>
                <a:path w="10729" h="6552" fill="none" extrusionOk="0">
                  <a:moveTo>
                    <a:pt x="10728" y="343"/>
                  </a:moveTo>
                  <a:lnTo>
                    <a:pt x="2990" y="1"/>
                  </a:lnTo>
                  <a:lnTo>
                    <a:pt x="0" y="6552"/>
                  </a:lnTo>
                </a:path>
              </a:pathLst>
            </a:custGeom>
            <a:solidFill>
              <a:schemeClr val="accent4"/>
            </a:solidFill>
            <a:ln w="35950" cap="flat"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8"/>
            <p:cNvSpPr/>
            <p:nvPr/>
          </p:nvSpPr>
          <p:spPr>
            <a:xfrm flipH="1">
              <a:off x="8869303" y="1552164"/>
              <a:ext cx="176617" cy="117546"/>
            </a:xfrm>
            <a:custGeom>
              <a:avLst/>
              <a:gdLst/>
              <a:ahLst/>
              <a:cxnLst/>
              <a:rect l="l" t="t" r="r" b="b"/>
              <a:pathLst>
                <a:path w="5319" h="3540" extrusionOk="0">
                  <a:moveTo>
                    <a:pt x="2089" y="1"/>
                  </a:moveTo>
                  <a:cubicBezTo>
                    <a:pt x="1250" y="1"/>
                    <a:pt x="532" y="340"/>
                    <a:pt x="320" y="811"/>
                  </a:cubicBezTo>
                  <a:cubicBezTo>
                    <a:pt x="0" y="1495"/>
                    <a:pt x="776" y="2545"/>
                    <a:pt x="2077" y="3139"/>
                  </a:cubicBezTo>
                  <a:cubicBezTo>
                    <a:pt x="2665" y="3407"/>
                    <a:pt x="3253" y="3540"/>
                    <a:pt x="3750" y="3540"/>
                  </a:cubicBezTo>
                  <a:cubicBezTo>
                    <a:pt x="4354" y="3540"/>
                    <a:pt x="4824" y="3344"/>
                    <a:pt x="4999" y="2956"/>
                  </a:cubicBezTo>
                  <a:cubicBezTo>
                    <a:pt x="5319" y="2249"/>
                    <a:pt x="4680" y="879"/>
                    <a:pt x="3401" y="286"/>
                  </a:cubicBezTo>
                  <a:cubicBezTo>
                    <a:pt x="2966" y="87"/>
                    <a:pt x="2512"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8"/>
            <p:cNvSpPr/>
            <p:nvPr/>
          </p:nvSpPr>
          <p:spPr>
            <a:xfrm flipH="1">
              <a:off x="9282374" y="1804157"/>
              <a:ext cx="173596" cy="222872"/>
            </a:xfrm>
            <a:custGeom>
              <a:avLst/>
              <a:gdLst/>
              <a:ahLst/>
              <a:cxnLst/>
              <a:rect l="l" t="t" r="r" b="b"/>
              <a:pathLst>
                <a:path w="5228" h="6712" extrusionOk="0">
                  <a:moveTo>
                    <a:pt x="3174" y="1"/>
                  </a:moveTo>
                  <a:lnTo>
                    <a:pt x="1" y="5113"/>
                  </a:lnTo>
                  <a:lnTo>
                    <a:pt x="1348" y="6711"/>
                  </a:lnTo>
                  <a:lnTo>
                    <a:pt x="3448" y="6711"/>
                  </a:lnTo>
                  <a:lnTo>
                    <a:pt x="5228" y="959"/>
                  </a:lnTo>
                  <a:lnTo>
                    <a:pt x="4429" y="138"/>
                  </a:lnTo>
                  <a:lnTo>
                    <a:pt x="31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flipH="1">
              <a:off x="9254315" y="43041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flipH="1">
              <a:off x="8353165" y="41530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flipH="1">
              <a:off x="8353165" y="41283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flipH="1">
              <a:off x="8353165" y="40419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flipH="1">
              <a:off x="9312690" y="41210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flipH="1">
              <a:off x="8411506" y="39698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flipH="1">
              <a:off x="8411506" y="39448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flipH="1">
              <a:off x="8411506" y="38586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flipH="1">
              <a:off x="8581283" y="39278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flipH="1">
              <a:off x="7567966" y="2737450"/>
              <a:ext cx="500233" cy="410879"/>
            </a:xfrm>
            <a:custGeom>
              <a:avLst/>
              <a:gdLst/>
              <a:ahLst/>
              <a:cxnLst/>
              <a:rect l="l" t="t" r="r" b="b"/>
              <a:pathLst>
                <a:path w="15065" h="12374" extrusionOk="0">
                  <a:moveTo>
                    <a:pt x="6340" y="0"/>
                  </a:moveTo>
                  <a:cubicBezTo>
                    <a:pt x="5547" y="0"/>
                    <a:pt x="4712" y="291"/>
                    <a:pt x="3926" y="996"/>
                  </a:cubicBezTo>
                  <a:cubicBezTo>
                    <a:pt x="1392" y="3233"/>
                    <a:pt x="0" y="7821"/>
                    <a:pt x="2283" y="9281"/>
                  </a:cubicBezTo>
                  <a:cubicBezTo>
                    <a:pt x="2214" y="9806"/>
                    <a:pt x="2305" y="10286"/>
                    <a:pt x="2602" y="10605"/>
                  </a:cubicBezTo>
                  <a:cubicBezTo>
                    <a:pt x="2899" y="10925"/>
                    <a:pt x="3310" y="11085"/>
                    <a:pt x="3789" y="11085"/>
                  </a:cubicBezTo>
                  <a:cubicBezTo>
                    <a:pt x="4294" y="11982"/>
                    <a:pt x="5379" y="12374"/>
                    <a:pt x="6655" y="12374"/>
                  </a:cubicBezTo>
                  <a:cubicBezTo>
                    <a:pt x="8496" y="12374"/>
                    <a:pt x="10733" y="11557"/>
                    <a:pt x="12189" y="10263"/>
                  </a:cubicBezTo>
                  <a:cubicBezTo>
                    <a:pt x="15065" y="7684"/>
                    <a:pt x="12120" y="3849"/>
                    <a:pt x="10043" y="3849"/>
                  </a:cubicBezTo>
                  <a:cubicBezTo>
                    <a:pt x="10259" y="2057"/>
                    <a:pt x="8449" y="0"/>
                    <a:pt x="6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flipH="1">
              <a:off x="7672562" y="2930404"/>
              <a:ext cx="191028" cy="185749"/>
            </a:xfrm>
            <a:custGeom>
              <a:avLst/>
              <a:gdLst/>
              <a:ahLst/>
              <a:cxnLst/>
              <a:rect l="l" t="t" r="r" b="b"/>
              <a:pathLst>
                <a:path w="5753" h="5594" extrusionOk="0">
                  <a:moveTo>
                    <a:pt x="4817" y="1"/>
                  </a:moveTo>
                  <a:cubicBezTo>
                    <a:pt x="4908" y="366"/>
                    <a:pt x="4954" y="709"/>
                    <a:pt x="4931" y="1028"/>
                  </a:cubicBezTo>
                  <a:cubicBezTo>
                    <a:pt x="4931" y="1188"/>
                    <a:pt x="4863" y="1348"/>
                    <a:pt x="4840" y="1507"/>
                  </a:cubicBezTo>
                  <a:cubicBezTo>
                    <a:pt x="4794" y="1644"/>
                    <a:pt x="4771" y="1781"/>
                    <a:pt x="4680" y="1918"/>
                  </a:cubicBezTo>
                  <a:cubicBezTo>
                    <a:pt x="4429" y="2466"/>
                    <a:pt x="3995" y="2900"/>
                    <a:pt x="3493" y="3311"/>
                  </a:cubicBezTo>
                  <a:cubicBezTo>
                    <a:pt x="2991" y="3699"/>
                    <a:pt x="2420" y="4064"/>
                    <a:pt x="1827" y="4429"/>
                  </a:cubicBezTo>
                  <a:cubicBezTo>
                    <a:pt x="1530" y="4589"/>
                    <a:pt x="1233" y="4794"/>
                    <a:pt x="914" y="4977"/>
                  </a:cubicBezTo>
                  <a:cubicBezTo>
                    <a:pt x="617" y="5159"/>
                    <a:pt x="298" y="5342"/>
                    <a:pt x="1" y="5593"/>
                  </a:cubicBezTo>
                  <a:cubicBezTo>
                    <a:pt x="754" y="5593"/>
                    <a:pt x="1485" y="5479"/>
                    <a:pt x="2192" y="5251"/>
                  </a:cubicBezTo>
                  <a:cubicBezTo>
                    <a:pt x="2923" y="5023"/>
                    <a:pt x="3607" y="4680"/>
                    <a:pt x="4224" y="4201"/>
                  </a:cubicBezTo>
                  <a:cubicBezTo>
                    <a:pt x="4817" y="3699"/>
                    <a:pt x="5388" y="3037"/>
                    <a:pt x="5547" y="2192"/>
                  </a:cubicBezTo>
                  <a:cubicBezTo>
                    <a:pt x="5753" y="1348"/>
                    <a:pt x="5410" y="457"/>
                    <a:pt x="481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flipH="1">
              <a:off x="7686940" y="2612101"/>
              <a:ext cx="94037" cy="244820"/>
            </a:xfrm>
            <a:custGeom>
              <a:avLst/>
              <a:gdLst/>
              <a:ahLst/>
              <a:cxnLst/>
              <a:rect l="l" t="t" r="r" b="b"/>
              <a:pathLst>
                <a:path w="2832" h="7373" extrusionOk="0">
                  <a:moveTo>
                    <a:pt x="2626" y="0"/>
                  </a:moveTo>
                  <a:cubicBezTo>
                    <a:pt x="1462" y="776"/>
                    <a:pt x="617" y="1986"/>
                    <a:pt x="320" y="3356"/>
                  </a:cubicBezTo>
                  <a:cubicBezTo>
                    <a:pt x="1" y="4702"/>
                    <a:pt x="252" y="6163"/>
                    <a:pt x="959" y="7373"/>
                  </a:cubicBezTo>
                  <a:cubicBezTo>
                    <a:pt x="1302" y="7282"/>
                    <a:pt x="1599" y="6894"/>
                    <a:pt x="1736" y="6597"/>
                  </a:cubicBezTo>
                  <a:cubicBezTo>
                    <a:pt x="2375" y="5090"/>
                    <a:pt x="2740" y="3493"/>
                    <a:pt x="2808" y="1849"/>
                  </a:cubicBezTo>
                  <a:cubicBezTo>
                    <a:pt x="2831" y="1233"/>
                    <a:pt x="2831" y="594"/>
                    <a:pt x="2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flipH="1">
              <a:off x="7586163" y="2781380"/>
              <a:ext cx="176617" cy="96029"/>
            </a:xfrm>
            <a:custGeom>
              <a:avLst/>
              <a:gdLst/>
              <a:ahLst/>
              <a:cxnLst/>
              <a:rect l="l" t="t" r="r" b="b"/>
              <a:pathLst>
                <a:path w="5319" h="2892" extrusionOk="0">
                  <a:moveTo>
                    <a:pt x="4528" y="1"/>
                  </a:moveTo>
                  <a:cubicBezTo>
                    <a:pt x="4310" y="1"/>
                    <a:pt x="4090" y="18"/>
                    <a:pt x="3835" y="61"/>
                  </a:cubicBezTo>
                  <a:cubicBezTo>
                    <a:pt x="3287" y="129"/>
                    <a:pt x="2762" y="289"/>
                    <a:pt x="2283" y="517"/>
                  </a:cubicBezTo>
                  <a:cubicBezTo>
                    <a:pt x="1804" y="746"/>
                    <a:pt x="1393" y="1042"/>
                    <a:pt x="1005" y="1362"/>
                  </a:cubicBezTo>
                  <a:cubicBezTo>
                    <a:pt x="617" y="1704"/>
                    <a:pt x="297" y="2047"/>
                    <a:pt x="1" y="2480"/>
                  </a:cubicBezTo>
                  <a:lnTo>
                    <a:pt x="480" y="2891"/>
                  </a:lnTo>
                  <a:cubicBezTo>
                    <a:pt x="800" y="2617"/>
                    <a:pt x="1165" y="2366"/>
                    <a:pt x="1553" y="2161"/>
                  </a:cubicBezTo>
                  <a:cubicBezTo>
                    <a:pt x="1941" y="1955"/>
                    <a:pt x="2329" y="1818"/>
                    <a:pt x="2717" y="1727"/>
                  </a:cubicBezTo>
                  <a:cubicBezTo>
                    <a:pt x="2991" y="1666"/>
                    <a:pt x="3255" y="1636"/>
                    <a:pt x="3515" y="1636"/>
                  </a:cubicBezTo>
                  <a:cubicBezTo>
                    <a:pt x="3645" y="1636"/>
                    <a:pt x="3774" y="1643"/>
                    <a:pt x="3904" y="1659"/>
                  </a:cubicBezTo>
                  <a:cubicBezTo>
                    <a:pt x="4269" y="1681"/>
                    <a:pt x="4634" y="1818"/>
                    <a:pt x="4977" y="1933"/>
                  </a:cubicBezTo>
                  <a:lnTo>
                    <a:pt x="5319" y="61"/>
                  </a:lnTo>
                  <a:cubicBezTo>
                    <a:pt x="5026" y="24"/>
                    <a:pt x="4778" y="1"/>
                    <a:pt x="4528"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flipH="1">
              <a:off x="7567203" y="2783273"/>
              <a:ext cx="48546" cy="63189"/>
            </a:xfrm>
            <a:custGeom>
              <a:avLst/>
              <a:gdLst/>
              <a:ahLst/>
              <a:cxnLst/>
              <a:rect l="l" t="t" r="r" b="b"/>
              <a:pathLst>
                <a:path w="1462" h="1903" extrusionOk="0">
                  <a:moveTo>
                    <a:pt x="833" y="0"/>
                  </a:moveTo>
                  <a:cubicBezTo>
                    <a:pt x="508" y="0"/>
                    <a:pt x="178" y="352"/>
                    <a:pt x="92" y="826"/>
                  </a:cubicBezTo>
                  <a:cubicBezTo>
                    <a:pt x="1" y="1351"/>
                    <a:pt x="206" y="1830"/>
                    <a:pt x="549" y="1898"/>
                  </a:cubicBezTo>
                  <a:cubicBezTo>
                    <a:pt x="569" y="1901"/>
                    <a:pt x="590" y="1902"/>
                    <a:pt x="611" y="1902"/>
                  </a:cubicBezTo>
                  <a:cubicBezTo>
                    <a:pt x="954" y="1902"/>
                    <a:pt x="1284" y="1550"/>
                    <a:pt x="1370" y="1077"/>
                  </a:cubicBezTo>
                  <a:cubicBezTo>
                    <a:pt x="1462" y="552"/>
                    <a:pt x="1256" y="72"/>
                    <a:pt x="891" y="4"/>
                  </a:cubicBezTo>
                  <a:cubicBezTo>
                    <a:pt x="872" y="1"/>
                    <a:pt x="852" y="0"/>
                    <a:pt x="83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8"/>
            <p:cNvSpPr/>
            <p:nvPr/>
          </p:nvSpPr>
          <p:spPr>
            <a:xfrm flipH="1">
              <a:off x="6914613" y="225929"/>
              <a:ext cx="671538" cy="780550"/>
            </a:xfrm>
            <a:custGeom>
              <a:avLst/>
              <a:gdLst/>
              <a:ahLst/>
              <a:cxnLst/>
              <a:rect l="l" t="t" r="r" b="b"/>
              <a:pathLst>
                <a:path w="20224" h="23507" extrusionOk="0">
                  <a:moveTo>
                    <a:pt x="3756" y="1"/>
                  </a:moveTo>
                  <a:cubicBezTo>
                    <a:pt x="3630" y="1"/>
                    <a:pt x="3500" y="34"/>
                    <a:pt x="3379" y="102"/>
                  </a:cubicBezTo>
                  <a:lnTo>
                    <a:pt x="457" y="1837"/>
                  </a:lnTo>
                  <a:cubicBezTo>
                    <a:pt x="92" y="2042"/>
                    <a:pt x="0" y="2522"/>
                    <a:pt x="229" y="2887"/>
                  </a:cubicBezTo>
                  <a:lnTo>
                    <a:pt x="4931" y="9780"/>
                  </a:lnTo>
                  <a:cubicBezTo>
                    <a:pt x="4931" y="9780"/>
                    <a:pt x="1050" y="15441"/>
                    <a:pt x="2899" y="19983"/>
                  </a:cubicBezTo>
                  <a:cubicBezTo>
                    <a:pt x="3929" y="22494"/>
                    <a:pt x="6153" y="23506"/>
                    <a:pt x="8539" y="23506"/>
                  </a:cubicBezTo>
                  <a:cubicBezTo>
                    <a:pt x="10491" y="23506"/>
                    <a:pt x="12550" y="22829"/>
                    <a:pt x="14152" y="21740"/>
                  </a:cubicBezTo>
                  <a:cubicBezTo>
                    <a:pt x="19402" y="18157"/>
                    <a:pt x="20224" y="13637"/>
                    <a:pt x="18010" y="10396"/>
                  </a:cubicBezTo>
                  <a:cubicBezTo>
                    <a:pt x="15946" y="7385"/>
                    <a:pt x="9472" y="7268"/>
                    <a:pt x="8482" y="7268"/>
                  </a:cubicBezTo>
                  <a:cubicBezTo>
                    <a:pt x="8399" y="7268"/>
                    <a:pt x="8355" y="7269"/>
                    <a:pt x="8355" y="7269"/>
                  </a:cubicBezTo>
                  <a:lnTo>
                    <a:pt x="4383" y="376"/>
                  </a:lnTo>
                  <a:cubicBezTo>
                    <a:pt x="4246" y="132"/>
                    <a:pt x="4008" y="1"/>
                    <a:pt x="3756" y="1"/>
                  </a:cubicBezTo>
                  <a:close/>
                </a:path>
              </a:pathLst>
            </a:custGeom>
            <a:solidFill>
              <a:srgbClr val="C2F1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flipH="1">
              <a:off x="7070743" y="548516"/>
              <a:ext cx="396401" cy="283371"/>
            </a:xfrm>
            <a:custGeom>
              <a:avLst/>
              <a:gdLst/>
              <a:ahLst/>
              <a:cxnLst/>
              <a:rect l="l" t="t" r="r" b="b"/>
              <a:pathLst>
                <a:path w="11938" h="8534" extrusionOk="0">
                  <a:moveTo>
                    <a:pt x="11689" y="0"/>
                  </a:moveTo>
                  <a:cubicBezTo>
                    <a:pt x="9457" y="0"/>
                    <a:pt x="883" y="5442"/>
                    <a:pt x="0" y="8533"/>
                  </a:cubicBezTo>
                  <a:cubicBezTo>
                    <a:pt x="1529" y="7917"/>
                    <a:pt x="4086" y="6616"/>
                    <a:pt x="6825" y="4493"/>
                  </a:cubicBezTo>
                  <a:cubicBezTo>
                    <a:pt x="9883" y="2142"/>
                    <a:pt x="11093" y="1275"/>
                    <a:pt x="11938" y="42"/>
                  </a:cubicBezTo>
                  <a:cubicBezTo>
                    <a:pt x="11915" y="19"/>
                    <a:pt x="11892" y="19"/>
                    <a:pt x="11892" y="19"/>
                  </a:cubicBezTo>
                  <a:cubicBezTo>
                    <a:pt x="11832" y="7"/>
                    <a:pt x="11764" y="0"/>
                    <a:pt x="1168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8"/>
            <p:cNvSpPr/>
            <p:nvPr/>
          </p:nvSpPr>
          <p:spPr>
            <a:xfrm flipH="1">
              <a:off x="6904752" y="549911"/>
              <a:ext cx="565182" cy="415063"/>
            </a:xfrm>
            <a:custGeom>
              <a:avLst/>
              <a:gdLst/>
              <a:ahLst/>
              <a:cxnLst/>
              <a:rect l="l" t="t" r="r" b="b"/>
              <a:pathLst>
                <a:path w="17021" h="12500" extrusionOk="0">
                  <a:moveTo>
                    <a:pt x="12022" y="0"/>
                  </a:moveTo>
                  <a:lnTo>
                    <a:pt x="12022" y="0"/>
                  </a:lnTo>
                  <a:cubicBezTo>
                    <a:pt x="11177" y="1233"/>
                    <a:pt x="9967" y="2100"/>
                    <a:pt x="6909" y="4451"/>
                  </a:cubicBezTo>
                  <a:cubicBezTo>
                    <a:pt x="4170" y="6574"/>
                    <a:pt x="1613" y="7875"/>
                    <a:pt x="84" y="8491"/>
                  </a:cubicBezTo>
                  <a:cubicBezTo>
                    <a:pt x="84" y="8537"/>
                    <a:pt x="84" y="8560"/>
                    <a:pt x="61" y="8582"/>
                  </a:cubicBezTo>
                  <a:cubicBezTo>
                    <a:pt x="0" y="10026"/>
                    <a:pt x="2346" y="12500"/>
                    <a:pt x="5651" y="12500"/>
                  </a:cubicBezTo>
                  <a:cubicBezTo>
                    <a:pt x="7312" y="12500"/>
                    <a:pt x="9215" y="11875"/>
                    <a:pt x="11177" y="10180"/>
                  </a:cubicBezTo>
                  <a:cubicBezTo>
                    <a:pt x="17020" y="5159"/>
                    <a:pt x="13574" y="616"/>
                    <a:pt x="1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8"/>
            <p:cNvSpPr/>
            <p:nvPr/>
          </p:nvSpPr>
          <p:spPr>
            <a:xfrm flipH="1">
              <a:off x="7387154" y="307879"/>
              <a:ext cx="159915" cy="227886"/>
            </a:xfrm>
            <a:custGeom>
              <a:avLst/>
              <a:gdLst/>
              <a:ahLst/>
              <a:cxnLst/>
              <a:rect l="l" t="t" r="r" b="b"/>
              <a:pathLst>
                <a:path w="4816" h="6863" extrusionOk="0">
                  <a:moveTo>
                    <a:pt x="211" y="0"/>
                  </a:moveTo>
                  <a:cubicBezTo>
                    <a:pt x="106" y="0"/>
                    <a:pt x="1" y="61"/>
                    <a:pt x="33" y="190"/>
                  </a:cubicBezTo>
                  <a:cubicBezTo>
                    <a:pt x="147" y="784"/>
                    <a:pt x="513" y="1286"/>
                    <a:pt x="855" y="1788"/>
                  </a:cubicBezTo>
                  <a:cubicBezTo>
                    <a:pt x="1197" y="2336"/>
                    <a:pt x="1563" y="2861"/>
                    <a:pt x="1928" y="3409"/>
                  </a:cubicBezTo>
                  <a:cubicBezTo>
                    <a:pt x="2727" y="4573"/>
                    <a:pt x="3548" y="5714"/>
                    <a:pt x="4438" y="6787"/>
                  </a:cubicBezTo>
                  <a:cubicBezTo>
                    <a:pt x="4485" y="6840"/>
                    <a:pt x="4540" y="6863"/>
                    <a:pt x="4591" y="6863"/>
                  </a:cubicBezTo>
                  <a:cubicBezTo>
                    <a:pt x="4714" y="6863"/>
                    <a:pt x="4816" y="6733"/>
                    <a:pt x="4735" y="6604"/>
                  </a:cubicBezTo>
                  <a:cubicBezTo>
                    <a:pt x="4096" y="5395"/>
                    <a:pt x="3389" y="4253"/>
                    <a:pt x="2635" y="3112"/>
                  </a:cubicBezTo>
                  <a:cubicBezTo>
                    <a:pt x="2270" y="2564"/>
                    <a:pt x="1905" y="2016"/>
                    <a:pt x="1540" y="1469"/>
                  </a:cubicBezTo>
                  <a:cubicBezTo>
                    <a:pt x="1197" y="967"/>
                    <a:pt x="855" y="373"/>
                    <a:pt x="330" y="31"/>
                  </a:cubicBezTo>
                  <a:cubicBezTo>
                    <a:pt x="297" y="11"/>
                    <a:pt x="254" y="0"/>
                    <a:pt x="211" y="0"/>
                  </a:cubicBezTo>
                  <a:close/>
                </a:path>
              </a:pathLst>
            </a:custGeom>
            <a:solidFill>
              <a:srgbClr val="DBF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8"/>
            <p:cNvSpPr/>
            <p:nvPr/>
          </p:nvSpPr>
          <p:spPr>
            <a:xfrm flipH="1">
              <a:off x="7305270" y="583846"/>
              <a:ext cx="134613" cy="335138"/>
            </a:xfrm>
            <a:custGeom>
              <a:avLst/>
              <a:gdLst/>
              <a:ahLst/>
              <a:cxnLst/>
              <a:rect l="l" t="t" r="r" b="b"/>
              <a:pathLst>
                <a:path w="4054" h="10093" extrusionOk="0">
                  <a:moveTo>
                    <a:pt x="1763" y="1"/>
                  </a:moveTo>
                  <a:cubicBezTo>
                    <a:pt x="1732" y="1"/>
                    <a:pt x="1698" y="9"/>
                    <a:pt x="1667" y="28"/>
                  </a:cubicBezTo>
                  <a:cubicBezTo>
                    <a:pt x="937" y="485"/>
                    <a:pt x="594" y="1580"/>
                    <a:pt x="366" y="2379"/>
                  </a:cubicBezTo>
                  <a:cubicBezTo>
                    <a:pt x="115" y="3292"/>
                    <a:pt x="1" y="4251"/>
                    <a:pt x="46" y="5209"/>
                  </a:cubicBezTo>
                  <a:cubicBezTo>
                    <a:pt x="183" y="7172"/>
                    <a:pt x="1119" y="9090"/>
                    <a:pt x="2922" y="10026"/>
                  </a:cubicBezTo>
                  <a:cubicBezTo>
                    <a:pt x="3008" y="10072"/>
                    <a:pt x="3094" y="10092"/>
                    <a:pt x="3177" y="10092"/>
                  </a:cubicBezTo>
                  <a:cubicBezTo>
                    <a:pt x="3669" y="10092"/>
                    <a:pt x="4053" y="9370"/>
                    <a:pt x="3584" y="8998"/>
                  </a:cubicBezTo>
                  <a:cubicBezTo>
                    <a:pt x="2215" y="7994"/>
                    <a:pt x="1347" y="6488"/>
                    <a:pt x="1233" y="4776"/>
                  </a:cubicBezTo>
                  <a:cubicBezTo>
                    <a:pt x="1188" y="3977"/>
                    <a:pt x="1302" y="3155"/>
                    <a:pt x="1484" y="2379"/>
                  </a:cubicBezTo>
                  <a:cubicBezTo>
                    <a:pt x="1644" y="1671"/>
                    <a:pt x="2009" y="873"/>
                    <a:pt x="1918" y="142"/>
                  </a:cubicBezTo>
                  <a:cubicBezTo>
                    <a:pt x="1918" y="59"/>
                    <a:pt x="1846" y="1"/>
                    <a:pt x="1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flipH="1">
              <a:off x="7254898" y="899028"/>
              <a:ext cx="44760" cy="43764"/>
            </a:xfrm>
            <a:custGeom>
              <a:avLst/>
              <a:gdLst/>
              <a:ahLst/>
              <a:cxnLst/>
              <a:rect l="l" t="t" r="r" b="b"/>
              <a:pathLst>
                <a:path w="1348" h="1318" extrusionOk="0">
                  <a:moveTo>
                    <a:pt x="679" y="1"/>
                  </a:moveTo>
                  <a:cubicBezTo>
                    <a:pt x="545" y="1"/>
                    <a:pt x="421" y="34"/>
                    <a:pt x="297" y="123"/>
                  </a:cubicBezTo>
                  <a:cubicBezTo>
                    <a:pt x="160" y="214"/>
                    <a:pt x="46" y="374"/>
                    <a:pt x="23" y="534"/>
                  </a:cubicBezTo>
                  <a:cubicBezTo>
                    <a:pt x="0" y="693"/>
                    <a:pt x="23" y="899"/>
                    <a:pt x="137" y="1036"/>
                  </a:cubicBezTo>
                  <a:cubicBezTo>
                    <a:pt x="229" y="1173"/>
                    <a:pt x="366" y="1287"/>
                    <a:pt x="548" y="1310"/>
                  </a:cubicBezTo>
                  <a:cubicBezTo>
                    <a:pt x="589" y="1315"/>
                    <a:pt x="629" y="1318"/>
                    <a:pt x="668" y="1318"/>
                  </a:cubicBezTo>
                  <a:cubicBezTo>
                    <a:pt x="803" y="1318"/>
                    <a:pt x="927" y="1284"/>
                    <a:pt x="1050" y="1195"/>
                  </a:cubicBezTo>
                  <a:cubicBezTo>
                    <a:pt x="1187" y="1104"/>
                    <a:pt x="1301" y="944"/>
                    <a:pt x="1324" y="785"/>
                  </a:cubicBezTo>
                  <a:cubicBezTo>
                    <a:pt x="1347" y="625"/>
                    <a:pt x="1324" y="419"/>
                    <a:pt x="1210" y="282"/>
                  </a:cubicBezTo>
                  <a:cubicBezTo>
                    <a:pt x="1119" y="146"/>
                    <a:pt x="982" y="31"/>
                    <a:pt x="799" y="9"/>
                  </a:cubicBezTo>
                  <a:cubicBezTo>
                    <a:pt x="758" y="3"/>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flipH="1">
              <a:off x="7647068" y="1653084"/>
              <a:ext cx="611669" cy="620170"/>
            </a:xfrm>
            <a:custGeom>
              <a:avLst/>
              <a:gdLst/>
              <a:ahLst/>
              <a:cxnLst/>
              <a:rect l="l" t="t" r="r" b="b"/>
              <a:pathLst>
                <a:path w="18421" h="18677" extrusionOk="0">
                  <a:moveTo>
                    <a:pt x="16534" y="1"/>
                  </a:moveTo>
                  <a:cubicBezTo>
                    <a:pt x="16494" y="1"/>
                    <a:pt x="16453" y="2"/>
                    <a:pt x="16412" y="5"/>
                  </a:cubicBezTo>
                  <a:cubicBezTo>
                    <a:pt x="15956" y="28"/>
                    <a:pt x="15522" y="233"/>
                    <a:pt x="15157" y="507"/>
                  </a:cubicBezTo>
                  <a:lnTo>
                    <a:pt x="14814" y="872"/>
                  </a:lnTo>
                  <a:lnTo>
                    <a:pt x="1" y="15846"/>
                  </a:lnTo>
                  <a:cubicBezTo>
                    <a:pt x="412" y="16165"/>
                    <a:pt x="822" y="16508"/>
                    <a:pt x="1233" y="16873"/>
                  </a:cubicBezTo>
                  <a:cubicBezTo>
                    <a:pt x="1827" y="17421"/>
                    <a:pt x="2420" y="18014"/>
                    <a:pt x="2922" y="18676"/>
                  </a:cubicBezTo>
                  <a:lnTo>
                    <a:pt x="17919" y="3543"/>
                  </a:lnTo>
                  <a:cubicBezTo>
                    <a:pt x="18284" y="3109"/>
                    <a:pt x="18421" y="2516"/>
                    <a:pt x="18398" y="1945"/>
                  </a:cubicBezTo>
                  <a:cubicBezTo>
                    <a:pt x="18375" y="1580"/>
                    <a:pt x="18307" y="1215"/>
                    <a:pt x="18124" y="895"/>
                  </a:cubicBezTo>
                  <a:cubicBezTo>
                    <a:pt x="17824" y="337"/>
                    <a:pt x="17180" y="1"/>
                    <a:pt x="16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flipH="1">
              <a:off x="7590985" y="1755521"/>
              <a:ext cx="570728" cy="582881"/>
            </a:xfrm>
            <a:custGeom>
              <a:avLst/>
              <a:gdLst/>
              <a:ahLst/>
              <a:cxnLst/>
              <a:rect l="l" t="t" r="r" b="b"/>
              <a:pathLst>
                <a:path w="17188" h="17554" extrusionOk="0">
                  <a:moveTo>
                    <a:pt x="16312" y="0"/>
                  </a:moveTo>
                  <a:cubicBezTo>
                    <a:pt x="16202" y="0"/>
                    <a:pt x="16088" y="17"/>
                    <a:pt x="15978" y="47"/>
                  </a:cubicBezTo>
                  <a:cubicBezTo>
                    <a:pt x="15636" y="115"/>
                    <a:pt x="15293" y="252"/>
                    <a:pt x="14997" y="458"/>
                  </a:cubicBezTo>
                  <a:lnTo>
                    <a:pt x="0" y="15591"/>
                  </a:lnTo>
                  <a:cubicBezTo>
                    <a:pt x="480" y="16207"/>
                    <a:pt x="868" y="16846"/>
                    <a:pt x="1142" y="17554"/>
                  </a:cubicBezTo>
                  <a:lnTo>
                    <a:pt x="16937" y="1599"/>
                  </a:lnTo>
                  <a:cubicBezTo>
                    <a:pt x="16960" y="1576"/>
                    <a:pt x="17005" y="1553"/>
                    <a:pt x="17028" y="1508"/>
                  </a:cubicBezTo>
                  <a:cubicBezTo>
                    <a:pt x="17142" y="1234"/>
                    <a:pt x="17188" y="937"/>
                    <a:pt x="17119" y="640"/>
                  </a:cubicBezTo>
                  <a:cubicBezTo>
                    <a:pt x="17051" y="412"/>
                    <a:pt x="16914" y="207"/>
                    <a:pt x="16709" y="93"/>
                  </a:cubicBezTo>
                  <a:cubicBezTo>
                    <a:pt x="16593" y="28"/>
                    <a:pt x="16455" y="0"/>
                    <a:pt x="16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flipH="1">
              <a:off x="8106087" y="1992894"/>
              <a:ext cx="11389" cy="12153"/>
            </a:xfrm>
            <a:custGeom>
              <a:avLst/>
              <a:gdLst/>
              <a:ahLst/>
              <a:cxnLst/>
              <a:rect l="l" t="t" r="r" b="b"/>
              <a:pathLst>
                <a:path w="343" h="366" extrusionOk="0">
                  <a:moveTo>
                    <a:pt x="343" y="0"/>
                  </a:moveTo>
                  <a:cubicBezTo>
                    <a:pt x="229" y="114"/>
                    <a:pt x="115" y="228"/>
                    <a:pt x="0" y="342"/>
                  </a:cubicBezTo>
                  <a:cubicBezTo>
                    <a:pt x="0" y="342"/>
                    <a:pt x="0" y="365"/>
                    <a:pt x="0" y="365"/>
                  </a:cubicBezTo>
                  <a:lnTo>
                    <a:pt x="343" y="0"/>
                  </a:lnTo>
                  <a:close/>
                </a:path>
              </a:pathLst>
            </a:custGeom>
            <a:solidFill>
              <a:srgbClr val="A51E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flipH="1">
              <a:off x="7753158" y="1603210"/>
              <a:ext cx="566975" cy="576040"/>
            </a:xfrm>
            <a:custGeom>
              <a:avLst/>
              <a:gdLst/>
              <a:ahLst/>
              <a:cxnLst/>
              <a:rect l="l" t="t" r="r" b="b"/>
              <a:pathLst>
                <a:path w="17075" h="17348" extrusionOk="0">
                  <a:moveTo>
                    <a:pt x="15933" y="0"/>
                  </a:moveTo>
                  <a:cubicBezTo>
                    <a:pt x="15842" y="69"/>
                    <a:pt x="15750" y="137"/>
                    <a:pt x="15682" y="229"/>
                  </a:cubicBezTo>
                  <a:lnTo>
                    <a:pt x="1" y="16047"/>
                  </a:lnTo>
                  <a:cubicBezTo>
                    <a:pt x="640" y="16435"/>
                    <a:pt x="1256" y="16868"/>
                    <a:pt x="1850" y="17348"/>
                  </a:cubicBezTo>
                  <a:lnTo>
                    <a:pt x="16663" y="2374"/>
                  </a:lnTo>
                  <a:cubicBezTo>
                    <a:pt x="16663" y="2374"/>
                    <a:pt x="16663" y="2351"/>
                    <a:pt x="16663" y="2351"/>
                  </a:cubicBezTo>
                  <a:cubicBezTo>
                    <a:pt x="17074" y="1758"/>
                    <a:pt x="17074" y="891"/>
                    <a:pt x="16595" y="320"/>
                  </a:cubicBezTo>
                  <a:cubicBezTo>
                    <a:pt x="16504" y="206"/>
                    <a:pt x="16389" y="115"/>
                    <a:pt x="16275" y="46"/>
                  </a:cubicBezTo>
                  <a:cubicBezTo>
                    <a:pt x="16161" y="0"/>
                    <a:pt x="16047" y="0"/>
                    <a:pt x="15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flipH="1">
              <a:off x="8145774" y="2161785"/>
              <a:ext cx="336533" cy="328597"/>
            </a:xfrm>
            <a:custGeom>
              <a:avLst/>
              <a:gdLst/>
              <a:ahLst/>
              <a:cxnLst/>
              <a:rect l="l" t="t" r="r" b="b"/>
              <a:pathLst>
                <a:path w="10135" h="9896" extrusionOk="0">
                  <a:moveTo>
                    <a:pt x="4109" y="1"/>
                  </a:moveTo>
                  <a:lnTo>
                    <a:pt x="913" y="3219"/>
                  </a:lnTo>
                  <a:cubicBezTo>
                    <a:pt x="0" y="4132"/>
                    <a:pt x="0" y="5639"/>
                    <a:pt x="936" y="6529"/>
                  </a:cubicBezTo>
                  <a:lnTo>
                    <a:pt x="3630" y="9222"/>
                  </a:lnTo>
                  <a:cubicBezTo>
                    <a:pt x="4080" y="9673"/>
                    <a:pt x="4676" y="9896"/>
                    <a:pt x="5273" y="9896"/>
                  </a:cubicBezTo>
                  <a:cubicBezTo>
                    <a:pt x="5886" y="9896"/>
                    <a:pt x="6500" y="9662"/>
                    <a:pt x="6962" y="9199"/>
                  </a:cubicBezTo>
                  <a:lnTo>
                    <a:pt x="10135" y="6004"/>
                  </a:lnTo>
                  <a:cubicBezTo>
                    <a:pt x="9633" y="5068"/>
                    <a:pt x="8697" y="3744"/>
                    <a:pt x="7533" y="2580"/>
                  </a:cubicBezTo>
                  <a:cubicBezTo>
                    <a:pt x="6391" y="1462"/>
                    <a:pt x="5045" y="549"/>
                    <a:pt x="4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flipH="1">
              <a:off x="8123792" y="2136017"/>
              <a:ext cx="222108" cy="225130"/>
            </a:xfrm>
            <a:custGeom>
              <a:avLst/>
              <a:gdLst/>
              <a:ahLst/>
              <a:cxnLst/>
              <a:rect l="l" t="t" r="r" b="b"/>
              <a:pathLst>
                <a:path w="6689" h="6780" extrusionOk="0">
                  <a:moveTo>
                    <a:pt x="777" y="1"/>
                  </a:moveTo>
                  <a:lnTo>
                    <a:pt x="1" y="777"/>
                  </a:lnTo>
                  <a:cubicBezTo>
                    <a:pt x="937" y="1325"/>
                    <a:pt x="2283" y="2238"/>
                    <a:pt x="3425" y="3356"/>
                  </a:cubicBezTo>
                  <a:cubicBezTo>
                    <a:pt x="4589" y="4520"/>
                    <a:pt x="5525" y="5844"/>
                    <a:pt x="6027" y="6780"/>
                  </a:cubicBezTo>
                  <a:lnTo>
                    <a:pt x="6689" y="6095"/>
                  </a:lnTo>
                  <a:cubicBezTo>
                    <a:pt x="6118" y="4634"/>
                    <a:pt x="5022" y="3379"/>
                    <a:pt x="3858" y="2329"/>
                  </a:cubicBezTo>
                  <a:cubicBezTo>
                    <a:pt x="2900" y="1461"/>
                    <a:pt x="1873" y="685"/>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flipH="1">
              <a:off x="7450229" y="1462122"/>
              <a:ext cx="140789" cy="129765"/>
            </a:xfrm>
            <a:custGeom>
              <a:avLst/>
              <a:gdLst/>
              <a:ahLst/>
              <a:cxnLst/>
              <a:rect l="l" t="t" r="r" b="b"/>
              <a:pathLst>
                <a:path w="4240" h="3908" extrusionOk="0">
                  <a:moveTo>
                    <a:pt x="3564" y="1"/>
                  </a:moveTo>
                  <a:cubicBezTo>
                    <a:pt x="3490" y="1"/>
                    <a:pt x="3412" y="16"/>
                    <a:pt x="3333" y="50"/>
                  </a:cubicBezTo>
                  <a:lnTo>
                    <a:pt x="1" y="1510"/>
                  </a:lnTo>
                  <a:cubicBezTo>
                    <a:pt x="640" y="1579"/>
                    <a:pt x="1233" y="1830"/>
                    <a:pt x="1713" y="2241"/>
                  </a:cubicBezTo>
                  <a:cubicBezTo>
                    <a:pt x="2215" y="2675"/>
                    <a:pt x="2580" y="3268"/>
                    <a:pt x="2740" y="3907"/>
                  </a:cubicBezTo>
                  <a:lnTo>
                    <a:pt x="4087" y="780"/>
                  </a:lnTo>
                  <a:cubicBezTo>
                    <a:pt x="4239" y="398"/>
                    <a:pt x="3945" y="1"/>
                    <a:pt x="3564"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flipH="1">
              <a:off x="7500036" y="1512262"/>
              <a:ext cx="291075" cy="293333"/>
            </a:xfrm>
            <a:custGeom>
              <a:avLst/>
              <a:gdLst/>
              <a:ahLst/>
              <a:cxnLst/>
              <a:rect l="l" t="t" r="r" b="b"/>
              <a:pathLst>
                <a:path w="8766" h="8834" extrusionOk="0">
                  <a:moveTo>
                    <a:pt x="6027" y="0"/>
                  </a:moveTo>
                  <a:lnTo>
                    <a:pt x="640" y="2351"/>
                  </a:lnTo>
                  <a:cubicBezTo>
                    <a:pt x="412" y="2443"/>
                    <a:pt x="184" y="2580"/>
                    <a:pt x="1" y="2739"/>
                  </a:cubicBezTo>
                  <a:cubicBezTo>
                    <a:pt x="115" y="2739"/>
                    <a:pt x="229" y="2739"/>
                    <a:pt x="343" y="2785"/>
                  </a:cubicBezTo>
                  <a:cubicBezTo>
                    <a:pt x="457" y="2854"/>
                    <a:pt x="572" y="2945"/>
                    <a:pt x="663" y="3059"/>
                  </a:cubicBezTo>
                  <a:cubicBezTo>
                    <a:pt x="1142" y="3630"/>
                    <a:pt x="1142" y="4497"/>
                    <a:pt x="731" y="5090"/>
                  </a:cubicBezTo>
                  <a:cubicBezTo>
                    <a:pt x="1142" y="4611"/>
                    <a:pt x="1713" y="4292"/>
                    <a:pt x="2329" y="4246"/>
                  </a:cubicBezTo>
                  <a:cubicBezTo>
                    <a:pt x="2370" y="4243"/>
                    <a:pt x="2411" y="4242"/>
                    <a:pt x="2451" y="4242"/>
                  </a:cubicBezTo>
                  <a:cubicBezTo>
                    <a:pt x="3097" y="4242"/>
                    <a:pt x="3741" y="4578"/>
                    <a:pt x="4041" y="5136"/>
                  </a:cubicBezTo>
                  <a:cubicBezTo>
                    <a:pt x="4224" y="5456"/>
                    <a:pt x="4292" y="5821"/>
                    <a:pt x="4315" y="6186"/>
                  </a:cubicBezTo>
                  <a:cubicBezTo>
                    <a:pt x="4338" y="6757"/>
                    <a:pt x="4201" y="7350"/>
                    <a:pt x="3836" y="7784"/>
                  </a:cubicBezTo>
                  <a:cubicBezTo>
                    <a:pt x="4132" y="7578"/>
                    <a:pt x="4475" y="7441"/>
                    <a:pt x="4817" y="7373"/>
                  </a:cubicBezTo>
                  <a:cubicBezTo>
                    <a:pt x="4927" y="7343"/>
                    <a:pt x="5041" y="7326"/>
                    <a:pt x="5151" y="7326"/>
                  </a:cubicBezTo>
                  <a:cubicBezTo>
                    <a:pt x="5294" y="7326"/>
                    <a:pt x="5432" y="7354"/>
                    <a:pt x="5548" y="7419"/>
                  </a:cubicBezTo>
                  <a:cubicBezTo>
                    <a:pt x="5753" y="7533"/>
                    <a:pt x="5890" y="7738"/>
                    <a:pt x="5958" y="7966"/>
                  </a:cubicBezTo>
                  <a:cubicBezTo>
                    <a:pt x="6027" y="8263"/>
                    <a:pt x="5981" y="8560"/>
                    <a:pt x="5867" y="8834"/>
                  </a:cubicBezTo>
                  <a:cubicBezTo>
                    <a:pt x="6073" y="8606"/>
                    <a:pt x="6255" y="8332"/>
                    <a:pt x="6369" y="8035"/>
                  </a:cubicBezTo>
                  <a:lnTo>
                    <a:pt x="8766" y="2397"/>
                  </a:lnTo>
                  <a:cubicBezTo>
                    <a:pt x="8606" y="1758"/>
                    <a:pt x="8241" y="1165"/>
                    <a:pt x="7739" y="731"/>
                  </a:cubicBezTo>
                  <a:cubicBezTo>
                    <a:pt x="7259" y="320"/>
                    <a:pt x="6666" y="69"/>
                    <a:pt x="6027"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flipH="1">
              <a:off x="8323885" y="2340593"/>
              <a:ext cx="669247" cy="686779"/>
            </a:xfrm>
            <a:custGeom>
              <a:avLst/>
              <a:gdLst/>
              <a:ahLst/>
              <a:cxnLst/>
              <a:rect l="l" t="t" r="r" b="b"/>
              <a:pathLst>
                <a:path w="20155" h="20683" extrusionOk="0">
                  <a:moveTo>
                    <a:pt x="15229" y="0"/>
                  </a:moveTo>
                  <a:cubicBezTo>
                    <a:pt x="14130" y="0"/>
                    <a:pt x="13006" y="334"/>
                    <a:pt x="11961" y="893"/>
                  </a:cubicBezTo>
                  <a:cubicBezTo>
                    <a:pt x="6779" y="3655"/>
                    <a:pt x="3264" y="8722"/>
                    <a:pt x="502" y="13903"/>
                  </a:cubicBezTo>
                  <a:cubicBezTo>
                    <a:pt x="2191" y="12168"/>
                    <a:pt x="4086" y="10616"/>
                    <a:pt x="6140" y="9338"/>
                  </a:cubicBezTo>
                  <a:lnTo>
                    <a:pt x="6140" y="9338"/>
                  </a:lnTo>
                  <a:cubicBezTo>
                    <a:pt x="3949" y="13036"/>
                    <a:pt x="1895" y="16825"/>
                    <a:pt x="0" y="20682"/>
                  </a:cubicBezTo>
                  <a:cubicBezTo>
                    <a:pt x="2785" y="17897"/>
                    <a:pt x="5638" y="15158"/>
                    <a:pt x="8537" y="12488"/>
                  </a:cubicBezTo>
                  <a:lnTo>
                    <a:pt x="8537" y="12488"/>
                  </a:lnTo>
                  <a:cubicBezTo>
                    <a:pt x="8103" y="13994"/>
                    <a:pt x="7738" y="15524"/>
                    <a:pt x="7418" y="17053"/>
                  </a:cubicBezTo>
                  <a:cubicBezTo>
                    <a:pt x="10020" y="15501"/>
                    <a:pt x="12257" y="13401"/>
                    <a:pt x="13969" y="10936"/>
                  </a:cubicBezTo>
                  <a:lnTo>
                    <a:pt x="13969" y="10936"/>
                  </a:lnTo>
                  <a:cubicBezTo>
                    <a:pt x="13832" y="12077"/>
                    <a:pt x="13695" y="13218"/>
                    <a:pt x="13558" y="14337"/>
                  </a:cubicBezTo>
                  <a:cubicBezTo>
                    <a:pt x="16777" y="12899"/>
                    <a:pt x="19196" y="9817"/>
                    <a:pt x="19858" y="6348"/>
                  </a:cubicBezTo>
                  <a:cubicBezTo>
                    <a:pt x="20155" y="4704"/>
                    <a:pt x="20018" y="2856"/>
                    <a:pt x="18899" y="1646"/>
                  </a:cubicBezTo>
                  <a:cubicBezTo>
                    <a:pt x="17839" y="485"/>
                    <a:pt x="16553" y="0"/>
                    <a:pt x="15229"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flipH="1">
              <a:off x="8419383" y="2401325"/>
              <a:ext cx="341845" cy="347125"/>
            </a:xfrm>
            <a:custGeom>
              <a:avLst/>
              <a:gdLst/>
              <a:ahLst/>
              <a:cxnLst/>
              <a:rect l="l" t="t" r="r" b="b"/>
              <a:pathLst>
                <a:path w="10295" h="10454" extrusionOk="0">
                  <a:moveTo>
                    <a:pt x="21" y="6633"/>
                  </a:moveTo>
                  <a:cubicBezTo>
                    <a:pt x="14" y="6636"/>
                    <a:pt x="7" y="6639"/>
                    <a:pt x="1" y="6642"/>
                  </a:cubicBezTo>
                  <a:cubicBezTo>
                    <a:pt x="7" y="6639"/>
                    <a:pt x="14" y="6636"/>
                    <a:pt x="21" y="6633"/>
                  </a:cubicBezTo>
                  <a:close/>
                  <a:moveTo>
                    <a:pt x="8530" y="1"/>
                  </a:moveTo>
                  <a:cubicBezTo>
                    <a:pt x="7288" y="1"/>
                    <a:pt x="5754" y="1319"/>
                    <a:pt x="4840" y="1985"/>
                  </a:cubicBezTo>
                  <a:cubicBezTo>
                    <a:pt x="3927" y="2647"/>
                    <a:pt x="3059" y="3378"/>
                    <a:pt x="2260" y="4154"/>
                  </a:cubicBezTo>
                  <a:cubicBezTo>
                    <a:pt x="1849" y="4565"/>
                    <a:pt x="1439" y="4975"/>
                    <a:pt x="1051" y="5409"/>
                  </a:cubicBezTo>
                  <a:cubicBezTo>
                    <a:pt x="804" y="5700"/>
                    <a:pt x="361" y="6473"/>
                    <a:pt x="21" y="6633"/>
                  </a:cubicBezTo>
                  <a:lnTo>
                    <a:pt x="21" y="6633"/>
                  </a:lnTo>
                  <a:cubicBezTo>
                    <a:pt x="905" y="6249"/>
                    <a:pt x="1834" y="5955"/>
                    <a:pt x="2762" y="5729"/>
                  </a:cubicBezTo>
                  <a:lnTo>
                    <a:pt x="2762" y="5729"/>
                  </a:lnTo>
                  <a:cubicBezTo>
                    <a:pt x="1712" y="6916"/>
                    <a:pt x="799" y="8194"/>
                    <a:pt x="23" y="9586"/>
                  </a:cubicBezTo>
                  <a:cubicBezTo>
                    <a:pt x="1324" y="8582"/>
                    <a:pt x="2717" y="7692"/>
                    <a:pt x="4178" y="6961"/>
                  </a:cubicBezTo>
                  <a:lnTo>
                    <a:pt x="4178" y="6961"/>
                  </a:lnTo>
                  <a:cubicBezTo>
                    <a:pt x="3835" y="8125"/>
                    <a:pt x="3470" y="9289"/>
                    <a:pt x="3128" y="10453"/>
                  </a:cubicBezTo>
                  <a:cubicBezTo>
                    <a:pt x="4931" y="9084"/>
                    <a:pt x="6574" y="7486"/>
                    <a:pt x="8012" y="5751"/>
                  </a:cubicBezTo>
                  <a:cubicBezTo>
                    <a:pt x="8081" y="6345"/>
                    <a:pt x="8126" y="6938"/>
                    <a:pt x="8195" y="7532"/>
                  </a:cubicBezTo>
                  <a:cubicBezTo>
                    <a:pt x="9496" y="6459"/>
                    <a:pt x="10135" y="4747"/>
                    <a:pt x="10249" y="3058"/>
                  </a:cubicBezTo>
                  <a:cubicBezTo>
                    <a:pt x="10295" y="2396"/>
                    <a:pt x="10272" y="1711"/>
                    <a:pt x="9998" y="1095"/>
                  </a:cubicBezTo>
                  <a:cubicBezTo>
                    <a:pt x="9639" y="296"/>
                    <a:pt x="9117" y="1"/>
                    <a:pt x="853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flipH="1">
              <a:off x="8471216" y="2446849"/>
              <a:ext cx="122526" cy="147729"/>
            </a:xfrm>
            <a:custGeom>
              <a:avLst/>
              <a:gdLst/>
              <a:ahLst/>
              <a:cxnLst/>
              <a:rect l="l" t="t" r="r" b="b"/>
              <a:pathLst>
                <a:path w="3690" h="4449" extrusionOk="0">
                  <a:moveTo>
                    <a:pt x="3149" y="1"/>
                  </a:moveTo>
                  <a:cubicBezTo>
                    <a:pt x="2225" y="1"/>
                    <a:pt x="336" y="1925"/>
                    <a:pt x="1" y="2395"/>
                  </a:cubicBezTo>
                  <a:cubicBezTo>
                    <a:pt x="503" y="2121"/>
                    <a:pt x="1051" y="1961"/>
                    <a:pt x="1622" y="1870"/>
                  </a:cubicBezTo>
                  <a:lnTo>
                    <a:pt x="1622" y="1870"/>
                  </a:lnTo>
                  <a:cubicBezTo>
                    <a:pt x="1188" y="2714"/>
                    <a:pt x="823" y="3559"/>
                    <a:pt x="503" y="4449"/>
                  </a:cubicBezTo>
                  <a:cubicBezTo>
                    <a:pt x="1371" y="3650"/>
                    <a:pt x="2147" y="2737"/>
                    <a:pt x="2808" y="1733"/>
                  </a:cubicBezTo>
                  <a:cubicBezTo>
                    <a:pt x="2900" y="2098"/>
                    <a:pt x="2991" y="2463"/>
                    <a:pt x="3060" y="2828"/>
                  </a:cubicBezTo>
                  <a:cubicBezTo>
                    <a:pt x="3425" y="2258"/>
                    <a:pt x="3607" y="1596"/>
                    <a:pt x="3653" y="911"/>
                  </a:cubicBezTo>
                  <a:cubicBezTo>
                    <a:pt x="3689" y="251"/>
                    <a:pt x="3482" y="1"/>
                    <a:pt x="314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flipH="1">
              <a:off x="8087890" y="1291638"/>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flipH="1">
              <a:off x="8954849" y="309328"/>
              <a:ext cx="208561" cy="197138"/>
            </a:xfrm>
            <a:custGeom>
              <a:avLst/>
              <a:gdLst/>
              <a:ahLst/>
              <a:cxnLst/>
              <a:rect l="l" t="t" r="r" b="b"/>
              <a:pathLst>
                <a:path w="6281" h="5937" extrusionOk="0">
                  <a:moveTo>
                    <a:pt x="4352" y="0"/>
                  </a:moveTo>
                  <a:cubicBezTo>
                    <a:pt x="4250" y="0"/>
                    <a:pt x="4148" y="41"/>
                    <a:pt x="4067" y="135"/>
                  </a:cubicBezTo>
                  <a:lnTo>
                    <a:pt x="2857" y="1413"/>
                  </a:lnTo>
                  <a:lnTo>
                    <a:pt x="1396" y="455"/>
                  </a:lnTo>
                  <a:cubicBezTo>
                    <a:pt x="1323" y="409"/>
                    <a:pt x="1247" y="389"/>
                    <a:pt x="1175" y="389"/>
                  </a:cubicBezTo>
                  <a:cubicBezTo>
                    <a:pt x="883" y="389"/>
                    <a:pt x="638" y="710"/>
                    <a:pt x="803" y="1002"/>
                  </a:cubicBezTo>
                  <a:lnTo>
                    <a:pt x="1647" y="2532"/>
                  </a:lnTo>
                  <a:lnTo>
                    <a:pt x="301" y="3650"/>
                  </a:lnTo>
                  <a:cubicBezTo>
                    <a:pt x="0" y="3908"/>
                    <a:pt x="184" y="4387"/>
                    <a:pt x="567" y="4387"/>
                  </a:cubicBezTo>
                  <a:cubicBezTo>
                    <a:pt x="591" y="4387"/>
                    <a:pt x="617" y="4385"/>
                    <a:pt x="643" y="4381"/>
                  </a:cubicBezTo>
                  <a:lnTo>
                    <a:pt x="2355" y="4038"/>
                  </a:lnTo>
                  <a:lnTo>
                    <a:pt x="2994" y="5682"/>
                  </a:lnTo>
                  <a:cubicBezTo>
                    <a:pt x="3065" y="5854"/>
                    <a:pt x="3217" y="5936"/>
                    <a:pt x="3371" y="5936"/>
                  </a:cubicBezTo>
                  <a:cubicBezTo>
                    <a:pt x="3562" y="5936"/>
                    <a:pt x="3755" y="5808"/>
                    <a:pt x="3793" y="5567"/>
                  </a:cubicBezTo>
                  <a:lnTo>
                    <a:pt x="3998" y="3833"/>
                  </a:lnTo>
                  <a:lnTo>
                    <a:pt x="5733" y="3741"/>
                  </a:lnTo>
                  <a:cubicBezTo>
                    <a:pt x="6167" y="3719"/>
                    <a:pt x="6281" y="3148"/>
                    <a:pt x="5893" y="2965"/>
                  </a:cubicBezTo>
                  <a:lnTo>
                    <a:pt x="4318" y="2212"/>
                  </a:lnTo>
                  <a:lnTo>
                    <a:pt x="4752" y="523"/>
                  </a:lnTo>
                  <a:cubicBezTo>
                    <a:pt x="4832" y="233"/>
                    <a:pt x="4595" y="0"/>
                    <a:pt x="4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flipH="1">
              <a:off x="6785243" y="1637320"/>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flipH="1">
              <a:off x="7433818" y="3314320"/>
              <a:ext cx="176186" cy="163568"/>
            </a:xfrm>
            <a:custGeom>
              <a:avLst/>
              <a:gdLst/>
              <a:ahLst/>
              <a:cxnLst/>
              <a:rect l="l" t="t" r="r" b="b"/>
              <a:pathLst>
                <a:path w="5306" h="4926" extrusionOk="0">
                  <a:moveTo>
                    <a:pt x="3821" y="1"/>
                  </a:moveTo>
                  <a:cubicBezTo>
                    <a:pt x="3737" y="1"/>
                    <a:pt x="3649" y="32"/>
                    <a:pt x="3571" y="103"/>
                  </a:cubicBezTo>
                  <a:lnTo>
                    <a:pt x="2521" y="1107"/>
                  </a:lnTo>
                  <a:lnTo>
                    <a:pt x="1334" y="240"/>
                  </a:lnTo>
                  <a:cubicBezTo>
                    <a:pt x="1269" y="194"/>
                    <a:pt x="1200" y="175"/>
                    <a:pt x="1135" y="175"/>
                  </a:cubicBezTo>
                  <a:cubicBezTo>
                    <a:pt x="901" y="175"/>
                    <a:pt x="702" y="424"/>
                    <a:pt x="809" y="673"/>
                  </a:cubicBezTo>
                  <a:lnTo>
                    <a:pt x="1448" y="1997"/>
                  </a:lnTo>
                  <a:lnTo>
                    <a:pt x="261" y="2865"/>
                  </a:lnTo>
                  <a:cubicBezTo>
                    <a:pt x="0" y="3060"/>
                    <a:pt x="154" y="3484"/>
                    <a:pt x="465" y="3484"/>
                  </a:cubicBezTo>
                  <a:cubicBezTo>
                    <a:pt x="481" y="3484"/>
                    <a:pt x="496" y="3483"/>
                    <a:pt x="513" y="3481"/>
                  </a:cubicBezTo>
                  <a:lnTo>
                    <a:pt x="1973" y="3298"/>
                  </a:lnTo>
                  <a:lnTo>
                    <a:pt x="2430" y="4691"/>
                  </a:lnTo>
                  <a:cubicBezTo>
                    <a:pt x="2483" y="4850"/>
                    <a:pt x="2616" y="4926"/>
                    <a:pt x="2749" y="4926"/>
                  </a:cubicBezTo>
                  <a:cubicBezTo>
                    <a:pt x="2902" y="4926"/>
                    <a:pt x="3055" y="4827"/>
                    <a:pt x="3092" y="4645"/>
                  </a:cubicBezTo>
                  <a:lnTo>
                    <a:pt x="3366" y="3207"/>
                  </a:lnTo>
                  <a:lnTo>
                    <a:pt x="4826" y="3207"/>
                  </a:lnTo>
                  <a:cubicBezTo>
                    <a:pt x="5192" y="3184"/>
                    <a:pt x="5306" y="2728"/>
                    <a:pt x="4986" y="2545"/>
                  </a:cubicBezTo>
                  <a:lnTo>
                    <a:pt x="3708" y="1837"/>
                  </a:lnTo>
                  <a:lnTo>
                    <a:pt x="4142" y="445"/>
                  </a:lnTo>
                  <a:cubicBezTo>
                    <a:pt x="4224" y="199"/>
                    <a:pt x="4035" y="1"/>
                    <a:pt x="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flipH="1">
              <a:off x="9183091" y="2382389"/>
              <a:ext cx="130363" cy="117645"/>
            </a:xfrm>
            <a:custGeom>
              <a:avLst/>
              <a:gdLst/>
              <a:ahLst/>
              <a:cxnLst/>
              <a:rect l="l" t="t" r="r" b="b"/>
              <a:pathLst>
                <a:path w="3926" h="3543" extrusionOk="0">
                  <a:moveTo>
                    <a:pt x="1973" y="0"/>
                  </a:moveTo>
                  <a:cubicBezTo>
                    <a:pt x="1811" y="0"/>
                    <a:pt x="1647" y="23"/>
                    <a:pt x="1484" y="71"/>
                  </a:cubicBezTo>
                  <a:cubicBezTo>
                    <a:pt x="548" y="345"/>
                    <a:pt x="0" y="1303"/>
                    <a:pt x="251" y="2239"/>
                  </a:cubicBezTo>
                  <a:cubicBezTo>
                    <a:pt x="477" y="3031"/>
                    <a:pt x="1186" y="3542"/>
                    <a:pt x="1953" y="3542"/>
                  </a:cubicBezTo>
                  <a:cubicBezTo>
                    <a:pt x="2115" y="3542"/>
                    <a:pt x="2279" y="3519"/>
                    <a:pt x="2442" y="3472"/>
                  </a:cubicBezTo>
                  <a:cubicBezTo>
                    <a:pt x="3378" y="3198"/>
                    <a:pt x="3926" y="2239"/>
                    <a:pt x="3652" y="1303"/>
                  </a:cubicBezTo>
                  <a:cubicBezTo>
                    <a:pt x="3445" y="512"/>
                    <a:pt x="2739"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flipH="1">
              <a:off x="9285395" y="842307"/>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flipH="1">
              <a:off x="9621164" y="1644009"/>
              <a:ext cx="54589" cy="48977"/>
            </a:xfrm>
            <a:custGeom>
              <a:avLst/>
              <a:gdLst/>
              <a:ahLst/>
              <a:cxnLst/>
              <a:rect l="l" t="t" r="r" b="b"/>
              <a:pathLst>
                <a:path w="1644" h="1475" extrusionOk="0">
                  <a:moveTo>
                    <a:pt x="829" y="1"/>
                  </a:moveTo>
                  <a:cubicBezTo>
                    <a:pt x="760" y="1"/>
                    <a:pt x="689" y="10"/>
                    <a:pt x="617" y="30"/>
                  </a:cubicBezTo>
                  <a:cubicBezTo>
                    <a:pt x="229" y="122"/>
                    <a:pt x="1" y="532"/>
                    <a:pt x="115" y="921"/>
                  </a:cubicBezTo>
                  <a:cubicBezTo>
                    <a:pt x="209" y="1260"/>
                    <a:pt x="506" y="1475"/>
                    <a:pt x="825" y="1475"/>
                  </a:cubicBezTo>
                  <a:cubicBezTo>
                    <a:pt x="892" y="1475"/>
                    <a:pt x="960" y="1465"/>
                    <a:pt x="1028" y="1445"/>
                  </a:cubicBezTo>
                  <a:cubicBezTo>
                    <a:pt x="1416" y="1331"/>
                    <a:pt x="1644" y="921"/>
                    <a:pt x="1530" y="532"/>
                  </a:cubicBezTo>
                  <a:cubicBezTo>
                    <a:pt x="1436" y="212"/>
                    <a:pt x="1155" y="1"/>
                    <a:pt x="829" y="1"/>
                  </a:cubicBez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flipH="1">
              <a:off x="9401363" y="2918353"/>
              <a:ext cx="54622" cy="48977"/>
            </a:xfrm>
            <a:custGeom>
              <a:avLst/>
              <a:gdLst/>
              <a:ahLst/>
              <a:cxnLst/>
              <a:rect l="l" t="t" r="r" b="b"/>
              <a:pathLst>
                <a:path w="1645" h="1475" extrusionOk="0">
                  <a:moveTo>
                    <a:pt x="821" y="1"/>
                  </a:moveTo>
                  <a:cubicBezTo>
                    <a:pt x="753" y="1"/>
                    <a:pt x="685" y="10"/>
                    <a:pt x="617" y="30"/>
                  </a:cubicBezTo>
                  <a:cubicBezTo>
                    <a:pt x="229" y="144"/>
                    <a:pt x="1" y="555"/>
                    <a:pt x="115" y="943"/>
                  </a:cubicBezTo>
                  <a:cubicBezTo>
                    <a:pt x="190" y="1263"/>
                    <a:pt x="483" y="1475"/>
                    <a:pt x="801" y="1475"/>
                  </a:cubicBezTo>
                  <a:cubicBezTo>
                    <a:pt x="869" y="1475"/>
                    <a:pt x="937" y="1465"/>
                    <a:pt x="1005"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flipH="1">
              <a:off x="8817430" y="3303215"/>
              <a:ext cx="54589" cy="48977"/>
            </a:xfrm>
            <a:custGeom>
              <a:avLst/>
              <a:gdLst/>
              <a:ahLst/>
              <a:cxnLst/>
              <a:rect l="l" t="t" r="r" b="b"/>
              <a:pathLst>
                <a:path w="1644" h="1475" extrusionOk="0">
                  <a:moveTo>
                    <a:pt x="820" y="0"/>
                  </a:moveTo>
                  <a:cubicBezTo>
                    <a:pt x="753" y="0"/>
                    <a:pt x="684" y="10"/>
                    <a:pt x="617" y="30"/>
                  </a:cubicBezTo>
                  <a:cubicBezTo>
                    <a:pt x="229" y="144"/>
                    <a:pt x="0" y="532"/>
                    <a:pt x="114" y="943"/>
                  </a:cubicBezTo>
                  <a:cubicBezTo>
                    <a:pt x="209" y="1263"/>
                    <a:pt x="505" y="1474"/>
                    <a:pt x="824" y="1474"/>
                  </a:cubicBezTo>
                  <a:cubicBezTo>
                    <a:pt x="891" y="1474"/>
                    <a:pt x="960" y="1465"/>
                    <a:pt x="1027" y="1445"/>
                  </a:cubicBezTo>
                  <a:cubicBezTo>
                    <a:pt x="1415" y="1331"/>
                    <a:pt x="1644" y="920"/>
                    <a:pt x="1530" y="532"/>
                  </a:cubicBezTo>
                  <a:cubicBezTo>
                    <a:pt x="1435" y="212"/>
                    <a:pt x="113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flipH="1">
              <a:off x="8186409" y="3322787"/>
              <a:ext cx="54622" cy="48977"/>
            </a:xfrm>
            <a:custGeom>
              <a:avLst/>
              <a:gdLst/>
              <a:ahLst/>
              <a:cxnLst/>
              <a:rect l="l" t="t" r="r" b="b"/>
              <a:pathLst>
                <a:path w="1645" h="1475" extrusionOk="0">
                  <a:moveTo>
                    <a:pt x="821" y="1"/>
                  </a:moveTo>
                  <a:cubicBezTo>
                    <a:pt x="754" y="1"/>
                    <a:pt x="685" y="10"/>
                    <a:pt x="617" y="30"/>
                  </a:cubicBezTo>
                  <a:cubicBezTo>
                    <a:pt x="229" y="122"/>
                    <a:pt x="1" y="532"/>
                    <a:pt x="115" y="920"/>
                  </a:cubicBezTo>
                  <a:cubicBezTo>
                    <a:pt x="209" y="1260"/>
                    <a:pt x="491" y="1475"/>
                    <a:pt x="817" y="1475"/>
                  </a:cubicBezTo>
                  <a:cubicBezTo>
                    <a:pt x="886" y="1475"/>
                    <a:pt x="957" y="1465"/>
                    <a:pt x="1028"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flipH="1">
              <a:off x="9368396" y="3234061"/>
              <a:ext cx="88691" cy="88724"/>
            </a:xfrm>
            <a:custGeom>
              <a:avLst/>
              <a:gdLst/>
              <a:ahLst/>
              <a:cxnLst/>
              <a:rect l="l" t="t" r="r" b="b"/>
              <a:pathLst>
                <a:path w="2671" h="2672" extrusionOk="0">
                  <a:moveTo>
                    <a:pt x="1347" y="1"/>
                  </a:moveTo>
                  <a:cubicBezTo>
                    <a:pt x="617" y="1"/>
                    <a:pt x="0" y="594"/>
                    <a:pt x="0" y="1324"/>
                  </a:cubicBezTo>
                  <a:cubicBezTo>
                    <a:pt x="0" y="2078"/>
                    <a:pt x="617" y="2671"/>
                    <a:pt x="1347" y="2671"/>
                  </a:cubicBezTo>
                  <a:cubicBezTo>
                    <a:pt x="2077" y="2671"/>
                    <a:pt x="2671" y="2078"/>
                    <a:pt x="2671" y="1324"/>
                  </a:cubicBezTo>
                  <a:cubicBezTo>
                    <a:pt x="2671" y="594"/>
                    <a:pt x="2077"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flipH="1">
              <a:off x="8779119" y="1049839"/>
              <a:ext cx="54589" cy="48944"/>
            </a:xfrm>
            <a:custGeom>
              <a:avLst/>
              <a:gdLst/>
              <a:ahLst/>
              <a:cxnLst/>
              <a:rect l="l" t="t" r="r" b="b"/>
              <a:pathLst>
                <a:path w="1644" h="1474" extrusionOk="0">
                  <a:moveTo>
                    <a:pt x="827" y="0"/>
                  </a:moveTo>
                  <a:cubicBezTo>
                    <a:pt x="759" y="0"/>
                    <a:pt x="688" y="9"/>
                    <a:pt x="617" y="29"/>
                  </a:cubicBezTo>
                  <a:cubicBezTo>
                    <a:pt x="229" y="143"/>
                    <a:pt x="0" y="554"/>
                    <a:pt x="115" y="942"/>
                  </a:cubicBezTo>
                  <a:cubicBezTo>
                    <a:pt x="209" y="1263"/>
                    <a:pt x="505" y="1474"/>
                    <a:pt x="824" y="1474"/>
                  </a:cubicBezTo>
                  <a:cubicBezTo>
                    <a:pt x="891" y="1474"/>
                    <a:pt x="960" y="1464"/>
                    <a:pt x="1028" y="1444"/>
                  </a:cubicBezTo>
                  <a:cubicBezTo>
                    <a:pt x="1416" y="1353"/>
                    <a:pt x="1644" y="942"/>
                    <a:pt x="1530" y="554"/>
                  </a:cubicBezTo>
                  <a:cubicBezTo>
                    <a:pt x="1435" y="215"/>
                    <a:pt x="1154"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flipH="1">
              <a:off x="7828200" y="9580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flipH="1">
              <a:off x="7200312" y="2022479"/>
              <a:ext cx="54589" cy="48977"/>
            </a:xfrm>
            <a:custGeom>
              <a:avLst/>
              <a:gdLst/>
              <a:ahLst/>
              <a:cxnLst/>
              <a:rect l="l" t="t" r="r" b="b"/>
              <a:pathLst>
                <a:path w="1644" h="1475" extrusionOk="0">
                  <a:moveTo>
                    <a:pt x="819" y="1"/>
                  </a:moveTo>
                  <a:cubicBezTo>
                    <a:pt x="752" y="1"/>
                    <a:pt x="684" y="10"/>
                    <a:pt x="616" y="30"/>
                  </a:cubicBezTo>
                  <a:cubicBezTo>
                    <a:pt x="228" y="144"/>
                    <a:pt x="0" y="555"/>
                    <a:pt x="114" y="943"/>
                  </a:cubicBezTo>
                  <a:cubicBezTo>
                    <a:pt x="190" y="1263"/>
                    <a:pt x="483" y="1475"/>
                    <a:pt x="801" y="1475"/>
                  </a:cubicBezTo>
                  <a:cubicBezTo>
                    <a:pt x="868" y="1475"/>
                    <a:pt x="937" y="1465"/>
                    <a:pt x="1005" y="1445"/>
                  </a:cubicBezTo>
                  <a:cubicBezTo>
                    <a:pt x="1415" y="1354"/>
                    <a:pt x="1644" y="943"/>
                    <a:pt x="1529" y="555"/>
                  </a:cubicBezTo>
                  <a:cubicBezTo>
                    <a:pt x="1435" y="215"/>
                    <a:pt x="1138"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8"/>
            <p:cNvSpPr/>
            <p:nvPr/>
          </p:nvSpPr>
          <p:spPr>
            <a:xfrm flipH="1">
              <a:off x="8781377" y="1770055"/>
              <a:ext cx="200890" cy="33"/>
            </a:xfrm>
            <a:custGeom>
              <a:avLst/>
              <a:gdLst/>
              <a:ahLst/>
              <a:cxnLst/>
              <a:rect l="l" t="t" r="r" b="b"/>
              <a:pathLst>
                <a:path w="6050" h="1" fill="none" extrusionOk="0">
                  <a:moveTo>
                    <a:pt x="1" y="0"/>
                  </a:moveTo>
                  <a:lnTo>
                    <a:pt x="6049" y="0"/>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flipH="1">
              <a:off x="8696505" y="1770055"/>
              <a:ext cx="31844" cy="33"/>
            </a:xfrm>
            <a:custGeom>
              <a:avLst/>
              <a:gdLst/>
              <a:ahLst/>
              <a:cxnLst/>
              <a:rect l="l" t="t" r="r" b="b"/>
              <a:pathLst>
                <a:path w="959" h="1" fill="none" extrusionOk="0">
                  <a:moveTo>
                    <a:pt x="0" y="0"/>
                  </a:moveTo>
                  <a:lnTo>
                    <a:pt x="959" y="0"/>
                  </a:lnTo>
                </a:path>
              </a:pathLst>
            </a:custGeom>
            <a:noFill/>
            <a:ln w="5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flipH="1">
              <a:off x="8018922" y="1870690"/>
              <a:ext cx="185716" cy="184952"/>
            </a:xfrm>
            <a:custGeom>
              <a:avLst/>
              <a:gdLst/>
              <a:ahLst/>
              <a:cxnLst/>
              <a:rect l="l" t="t" r="r" b="b"/>
              <a:pathLst>
                <a:path w="5593" h="5570" fill="none" extrusionOk="0">
                  <a:moveTo>
                    <a:pt x="1" y="5570"/>
                  </a:moveTo>
                  <a:lnTo>
                    <a:pt x="5593"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flipH="1">
              <a:off x="7912504" y="2088261"/>
              <a:ext cx="185716" cy="184985"/>
            </a:xfrm>
            <a:custGeom>
              <a:avLst/>
              <a:gdLst/>
              <a:ahLst/>
              <a:cxnLst/>
              <a:rect l="l" t="t" r="r" b="b"/>
              <a:pathLst>
                <a:path w="5593" h="5571" fill="none" extrusionOk="0">
                  <a:moveTo>
                    <a:pt x="1" y="5570"/>
                  </a:moveTo>
                  <a:lnTo>
                    <a:pt x="5593"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flipH="1">
              <a:off x="7865723" y="2041960"/>
              <a:ext cx="21251" cy="22779"/>
            </a:xfrm>
            <a:custGeom>
              <a:avLst/>
              <a:gdLst/>
              <a:ahLst/>
              <a:cxnLst/>
              <a:rect l="l" t="t" r="r" b="b"/>
              <a:pathLst>
                <a:path w="640" h="686" fill="none" extrusionOk="0">
                  <a:moveTo>
                    <a:pt x="0" y="685"/>
                  </a:moveTo>
                  <a:lnTo>
                    <a:pt x="639"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flipH="1">
              <a:off x="8631596" y="2419489"/>
              <a:ext cx="179639" cy="173596"/>
            </a:xfrm>
            <a:custGeom>
              <a:avLst/>
              <a:gdLst/>
              <a:ahLst/>
              <a:cxnLst/>
              <a:rect l="l" t="t" r="r" b="b"/>
              <a:pathLst>
                <a:path w="5410" h="5228" fill="none" extrusionOk="0">
                  <a:moveTo>
                    <a:pt x="0" y="5227"/>
                  </a:moveTo>
                  <a:cubicBezTo>
                    <a:pt x="0" y="5227"/>
                    <a:pt x="571" y="3698"/>
                    <a:pt x="5410" y="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flipH="1">
              <a:off x="9036026" y="42408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flipH="1">
              <a:off x="9215665" y="42120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flipH="1">
              <a:off x="8822318" y="1906494"/>
              <a:ext cx="59902" cy="86433"/>
            </a:xfrm>
            <a:custGeom>
              <a:avLst/>
              <a:gdLst/>
              <a:ahLst/>
              <a:cxnLst/>
              <a:rect l="l" t="t" r="r" b="b"/>
              <a:pathLst>
                <a:path w="1804" h="2603" fill="none" extrusionOk="0">
                  <a:moveTo>
                    <a:pt x="1804" y="0"/>
                  </a:moveTo>
                  <a:lnTo>
                    <a:pt x="1" y="2602"/>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flipH="1">
              <a:off x="8288220" y="309332"/>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2" name="Picture 2"/>
          <p:cNvPicPr>
            <a:picLocks noChangeAspect="1" noChangeArrowheads="1"/>
          </p:cNvPicPr>
          <p:nvPr/>
        </p:nvPicPr>
        <p:blipFill>
          <a:blip r:embed="rId3"/>
          <a:srcRect t="8098" b="8098"/>
          <a:stretch/>
        </p:blipFill>
        <p:spPr bwMode="auto">
          <a:xfrm>
            <a:off x="953662" y="79168"/>
            <a:ext cx="7092344" cy="445773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73" name="Rectangle 72"/>
          <p:cNvSpPr/>
          <p:nvPr/>
        </p:nvSpPr>
        <p:spPr>
          <a:xfrm>
            <a:off x="1283031" y="4587041"/>
            <a:ext cx="6183167" cy="489049"/>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charset="0"/>
              <a:buNone/>
              <a:defRPr/>
            </a:pPr>
            <a:r>
              <a:rPr lang="en-US" altLang="zh-CN" sz="2400" dirty="0" err="1">
                <a:solidFill>
                  <a:srgbClr val="002060"/>
                </a:solidFill>
                <a:latin typeface="Times New Roman" pitchFamily="18" charset="0"/>
              </a:rPr>
              <a:t>Dân</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tộc</a:t>
            </a:r>
            <a:r>
              <a:rPr lang="en-US" altLang="zh-CN" sz="2400" dirty="0">
                <a:solidFill>
                  <a:srgbClr val="002060"/>
                </a:solidFill>
                <a:latin typeface="Times New Roman" pitchFamily="18" charset="0"/>
              </a:rPr>
              <a:t> Tu </a:t>
            </a:r>
            <a:r>
              <a:rPr lang="en-US" altLang="zh-CN" sz="2400" dirty="0" err="1">
                <a:solidFill>
                  <a:srgbClr val="002060"/>
                </a:solidFill>
                <a:latin typeface="Times New Roman" pitchFamily="18" charset="0"/>
              </a:rPr>
              <a:t>Dí</a:t>
            </a:r>
            <a:r>
              <a:rPr lang="en-US" altLang="zh-CN" sz="2400" dirty="0">
                <a:solidFill>
                  <a:srgbClr val="002060"/>
                </a:solidFill>
                <a:latin typeface="Times New Roman" pitchFamily="18" charset="0"/>
              </a:rPr>
              <a:t> – </a:t>
            </a:r>
            <a:r>
              <a:rPr lang="en-US" altLang="zh-CN" sz="2400" dirty="0" err="1">
                <a:solidFill>
                  <a:srgbClr val="002060"/>
                </a:solidFill>
                <a:latin typeface="Times New Roman" pitchFamily="18" charset="0"/>
              </a:rPr>
              <a:t>một</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nhóm</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của</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dân</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tộc</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Bố</a:t>
            </a:r>
            <a:r>
              <a:rPr lang="en-US" altLang="zh-CN" sz="2400" dirty="0">
                <a:solidFill>
                  <a:srgbClr val="002060"/>
                </a:solidFill>
                <a:latin typeface="Times New Roman" pitchFamily="18" charset="0"/>
              </a:rPr>
              <a:t> Y</a:t>
            </a:r>
          </a:p>
        </p:txBody>
      </p:sp>
    </p:spTree>
    <p:extLst>
      <p:ext uri="{BB962C8B-B14F-4D97-AF65-F5344CB8AC3E}">
        <p14:creationId xmlns:p14="http://schemas.microsoft.com/office/powerpoint/2010/main" val="74496699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grpSp>
        <p:nvGrpSpPr>
          <p:cNvPr id="3098" name="Google Shape;3098;p28"/>
          <p:cNvGrpSpPr/>
          <p:nvPr/>
        </p:nvGrpSpPr>
        <p:grpSpPr>
          <a:xfrm>
            <a:off x="6785243" y="225929"/>
            <a:ext cx="2890510" cy="4453780"/>
            <a:chOff x="6785243" y="225929"/>
            <a:chExt cx="2890510" cy="4453780"/>
          </a:xfrm>
        </p:grpSpPr>
        <p:sp>
          <p:nvSpPr>
            <p:cNvPr id="3099" name="Google Shape;3099;p28"/>
            <p:cNvSpPr/>
            <p:nvPr/>
          </p:nvSpPr>
          <p:spPr>
            <a:xfrm flipH="1">
              <a:off x="8257667" y="42757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8"/>
            <p:cNvSpPr/>
            <p:nvPr/>
          </p:nvSpPr>
          <p:spPr>
            <a:xfrm flipH="1">
              <a:off x="8679072" y="1501759"/>
              <a:ext cx="644243" cy="562991"/>
            </a:xfrm>
            <a:custGeom>
              <a:avLst/>
              <a:gdLst/>
              <a:ahLst/>
              <a:cxnLst/>
              <a:rect l="l" t="t" r="r" b="b"/>
              <a:pathLst>
                <a:path w="19402" h="16955" extrusionOk="0">
                  <a:moveTo>
                    <a:pt x="2077" y="0"/>
                  </a:moveTo>
                  <a:lnTo>
                    <a:pt x="320" y="8377"/>
                  </a:lnTo>
                  <a:cubicBezTo>
                    <a:pt x="0" y="9907"/>
                    <a:pt x="366" y="11527"/>
                    <a:pt x="1301" y="12760"/>
                  </a:cubicBezTo>
                  <a:lnTo>
                    <a:pt x="1347" y="12805"/>
                  </a:lnTo>
                  <a:cubicBezTo>
                    <a:pt x="3345" y="15426"/>
                    <a:pt x="6434" y="16955"/>
                    <a:pt x="9701" y="16955"/>
                  </a:cubicBezTo>
                  <a:cubicBezTo>
                    <a:pt x="9906" y="16955"/>
                    <a:pt x="10111" y="16949"/>
                    <a:pt x="10317" y="16937"/>
                  </a:cubicBezTo>
                  <a:cubicBezTo>
                    <a:pt x="11915" y="16845"/>
                    <a:pt x="13399" y="16047"/>
                    <a:pt x="14357" y="14768"/>
                  </a:cubicBezTo>
                  <a:lnTo>
                    <a:pt x="19402" y="7966"/>
                  </a:lnTo>
                  <a:lnTo>
                    <a:pt x="2077"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8"/>
            <p:cNvSpPr/>
            <p:nvPr/>
          </p:nvSpPr>
          <p:spPr>
            <a:xfrm flipH="1">
              <a:off x="8524436" y="1425188"/>
              <a:ext cx="870137" cy="440398"/>
            </a:xfrm>
            <a:custGeom>
              <a:avLst/>
              <a:gdLst/>
              <a:ahLst/>
              <a:cxnLst/>
              <a:rect l="l" t="t" r="r" b="b"/>
              <a:pathLst>
                <a:path w="26205" h="13263" extrusionOk="0">
                  <a:moveTo>
                    <a:pt x="731" y="1"/>
                  </a:moveTo>
                  <a:lnTo>
                    <a:pt x="1" y="1553"/>
                  </a:lnTo>
                  <a:lnTo>
                    <a:pt x="10112" y="13126"/>
                  </a:lnTo>
                  <a:lnTo>
                    <a:pt x="25474" y="13262"/>
                  </a:lnTo>
                  <a:lnTo>
                    <a:pt x="26204" y="11688"/>
                  </a:lnTo>
                  <a:lnTo>
                    <a:pt x="16093" y="115"/>
                  </a:lnTo>
                  <a:lnTo>
                    <a:pt x="731" y="1"/>
                  </a:ln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8"/>
            <p:cNvSpPr/>
            <p:nvPr/>
          </p:nvSpPr>
          <p:spPr>
            <a:xfrm flipH="1">
              <a:off x="8524436" y="1425188"/>
              <a:ext cx="845864" cy="388100"/>
            </a:xfrm>
            <a:custGeom>
              <a:avLst/>
              <a:gdLst/>
              <a:ahLst/>
              <a:cxnLst/>
              <a:rect l="l" t="t" r="r" b="b"/>
              <a:pathLst>
                <a:path w="25474" h="11688" extrusionOk="0">
                  <a:moveTo>
                    <a:pt x="0" y="1"/>
                  </a:moveTo>
                  <a:lnTo>
                    <a:pt x="10112" y="11573"/>
                  </a:lnTo>
                  <a:lnTo>
                    <a:pt x="25473" y="11688"/>
                  </a:lnTo>
                  <a:lnTo>
                    <a:pt x="25473" y="11688"/>
                  </a:lnTo>
                  <a:lnTo>
                    <a:pt x="15362" y="115"/>
                  </a:lnTo>
                  <a:lnTo>
                    <a:pt x="0"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8"/>
            <p:cNvSpPr/>
            <p:nvPr/>
          </p:nvSpPr>
          <p:spPr>
            <a:xfrm flipH="1">
              <a:off x="8957961" y="1603300"/>
              <a:ext cx="356256" cy="217559"/>
            </a:xfrm>
            <a:custGeom>
              <a:avLst/>
              <a:gdLst/>
              <a:ahLst/>
              <a:cxnLst/>
              <a:rect l="l" t="t" r="r" b="b"/>
              <a:pathLst>
                <a:path w="10729" h="6552" fill="none" extrusionOk="0">
                  <a:moveTo>
                    <a:pt x="10728" y="343"/>
                  </a:moveTo>
                  <a:lnTo>
                    <a:pt x="2990" y="1"/>
                  </a:lnTo>
                  <a:lnTo>
                    <a:pt x="0" y="6552"/>
                  </a:lnTo>
                </a:path>
              </a:pathLst>
            </a:custGeom>
            <a:solidFill>
              <a:schemeClr val="accent4"/>
            </a:solidFill>
            <a:ln w="35950" cap="flat"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8"/>
            <p:cNvSpPr/>
            <p:nvPr/>
          </p:nvSpPr>
          <p:spPr>
            <a:xfrm flipH="1">
              <a:off x="8869303" y="1552164"/>
              <a:ext cx="176617" cy="117546"/>
            </a:xfrm>
            <a:custGeom>
              <a:avLst/>
              <a:gdLst/>
              <a:ahLst/>
              <a:cxnLst/>
              <a:rect l="l" t="t" r="r" b="b"/>
              <a:pathLst>
                <a:path w="5319" h="3540" extrusionOk="0">
                  <a:moveTo>
                    <a:pt x="2089" y="1"/>
                  </a:moveTo>
                  <a:cubicBezTo>
                    <a:pt x="1250" y="1"/>
                    <a:pt x="532" y="340"/>
                    <a:pt x="320" y="811"/>
                  </a:cubicBezTo>
                  <a:cubicBezTo>
                    <a:pt x="0" y="1495"/>
                    <a:pt x="776" y="2545"/>
                    <a:pt x="2077" y="3139"/>
                  </a:cubicBezTo>
                  <a:cubicBezTo>
                    <a:pt x="2665" y="3407"/>
                    <a:pt x="3253" y="3540"/>
                    <a:pt x="3750" y="3540"/>
                  </a:cubicBezTo>
                  <a:cubicBezTo>
                    <a:pt x="4354" y="3540"/>
                    <a:pt x="4824" y="3344"/>
                    <a:pt x="4999" y="2956"/>
                  </a:cubicBezTo>
                  <a:cubicBezTo>
                    <a:pt x="5319" y="2249"/>
                    <a:pt x="4680" y="879"/>
                    <a:pt x="3401" y="286"/>
                  </a:cubicBezTo>
                  <a:cubicBezTo>
                    <a:pt x="2966" y="87"/>
                    <a:pt x="2512"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8"/>
            <p:cNvSpPr/>
            <p:nvPr/>
          </p:nvSpPr>
          <p:spPr>
            <a:xfrm flipH="1">
              <a:off x="9282374" y="1804157"/>
              <a:ext cx="173596" cy="222872"/>
            </a:xfrm>
            <a:custGeom>
              <a:avLst/>
              <a:gdLst/>
              <a:ahLst/>
              <a:cxnLst/>
              <a:rect l="l" t="t" r="r" b="b"/>
              <a:pathLst>
                <a:path w="5228" h="6712" extrusionOk="0">
                  <a:moveTo>
                    <a:pt x="3174" y="1"/>
                  </a:moveTo>
                  <a:lnTo>
                    <a:pt x="1" y="5113"/>
                  </a:lnTo>
                  <a:lnTo>
                    <a:pt x="1348" y="6711"/>
                  </a:lnTo>
                  <a:lnTo>
                    <a:pt x="3448" y="6711"/>
                  </a:lnTo>
                  <a:lnTo>
                    <a:pt x="5228" y="959"/>
                  </a:lnTo>
                  <a:lnTo>
                    <a:pt x="4429" y="138"/>
                  </a:lnTo>
                  <a:lnTo>
                    <a:pt x="31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flipH="1">
              <a:off x="9254315" y="43041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flipH="1">
              <a:off x="8353165" y="41530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flipH="1">
              <a:off x="8353165" y="41283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flipH="1">
              <a:off x="8353165" y="40419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flipH="1">
              <a:off x="9312690" y="41210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flipH="1">
              <a:off x="8411506" y="39698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flipH="1">
              <a:off x="8411506" y="39448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flipH="1">
              <a:off x="8411506" y="38586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flipH="1">
              <a:off x="8581283" y="39278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flipH="1">
              <a:off x="7567966" y="2737450"/>
              <a:ext cx="500233" cy="410879"/>
            </a:xfrm>
            <a:custGeom>
              <a:avLst/>
              <a:gdLst/>
              <a:ahLst/>
              <a:cxnLst/>
              <a:rect l="l" t="t" r="r" b="b"/>
              <a:pathLst>
                <a:path w="15065" h="12374" extrusionOk="0">
                  <a:moveTo>
                    <a:pt x="6340" y="0"/>
                  </a:moveTo>
                  <a:cubicBezTo>
                    <a:pt x="5547" y="0"/>
                    <a:pt x="4712" y="291"/>
                    <a:pt x="3926" y="996"/>
                  </a:cubicBezTo>
                  <a:cubicBezTo>
                    <a:pt x="1392" y="3233"/>
                    <a:pt x="0" y="7821"/>
                    <a:pt x="2283" y="9281"/>
                  </a:cubicBezTo>
                  <a:cubicBezTo>
                    <a:pt x="2214" y="9806"/>
                    <a:pt x="2305" y="10286"/>
                    <a:pt x="2602" y="10605"/>
                  </a:cubicBezTo>
                  <a:cubicBezTo>
                    <a:pt x="2899" y="10925"/>
                    <a:pt x="3310" y="11085"/>
                    <a:pt x="3789" y="11085"/>
                  </a:cubicBezTo>
                  <a:cubicBezTo>
                    <a:pt x="4294" y="11982"/>
                    <a:pt x="5379" y="12374"/>
                    <a:pt x="6655" y="12374"/>
                  </a:cubicBezTo>
                  <a:cubicBezTo>
                    <a:pt x="8496" y="12374"/>
                    <a:pt x="10733" y="11557"/>
                    <a:pt x="12189" y="10263"/>
                  </a:cubicBezTo>
                  <a:cubicBezTo>
                    <a:pt x="15065" y="7684"/>
                    <a:pt x="12120" y="3849"/>
                    <a:pt x="10043" y="3849"/>
                  </a:cubicBezTo>
                  <a:cubicBezTo>
                    <a:pt x="10259" y="2057"/>
                    <a:pt x="8449" y="0"/>
                    <a:pt x="6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flipH="1">
              <a:off x="7672562" y="2930404"/>
              <a:ext cx="191028" cy="185749"/>
            </a:xfrm>
            <a:custGeom>
              <a:avLst/>
              <a:gdLst/>
              <a:ahLst/>
              <a:cxnLst/>
              <a:rect l="l" t="t" r="r" b="b"/>
              <a:pathLst>
                <a:path w="5753" h="5594" extrusionOk="0">
                  <a:moveTo>
                    <a:pt x="4817" y="1"/>
                  </a:moveTo>
                  <a:cubicBezTo>
                    <a:pt x="4908" y="366"/>
                    <a:pt x="4954" y="709"/>
                    <a:pt x="4931" y="1028"/>
                  </a:cubicBezTo>
                  <a:cubicBezTo>
                    <a:pt x="4931" y="1188"/>
                    <a:pt x="4863" y="1348"/>
                    <a:pt x="4840" y="1507"/>
                  </a:cubicBezTo>
                  <a:cubicBezTo>
                    <a:pt x="4794" y="1644"/>
                    <a:pt x="4771" y="1781"/>
                    <a:pt x="4680" y="1918"/>
                  </a:cubicBezTo>
                  <a:cubicBezTo>
                    <a:pt x="4429" y="2466"/>
                    <a:pt x="3995" y="2900"/>
                    <a:pt x="3493" y="3311"/>
                  </a:cubicBezTo>
                  <a:cubicBezTo>
                    <a:pt x="2991" y="3699"/>
                    <a:pt x="2420" y="4064"/>
                    <a:pt x="1827" y="4429"/>
                  </a:cubicBezTo>
                  <a:cubicBezTo>
                    <a:pt x="1530" y="4589"/>
                    <a:pt x="1233" y="4794"/>
                    <a:pt x="914" y="4977"/>
                  </a:cubicBezTo>
                  <a:cubicBezTo>
                    <a:pt x="617" y="5159"/>
                    <a:pt x="298" y="5342"/>
                    <a:pt x="1" y="5593"/>
                  </a:cubicBezTo>
                  <a:cubicBezTo>
                    <a:pt x="754" y="5593"/>
                    <a:pt x="1485" y="5479"/>
                    <a:pt x="2192" y="5251"/>
                  </a:cubicBezTo>
                  <a:cubicBezTo>
                    <a:pt x="2923" y="5023"/>
                    <a:pt x="3607" y="4680"/>
                    <a:pt x="4224" y="4201"/>
                  </a:cubicBezTo>
                  <a:cubicBezTo>
                    <a:pt x="4817" y="3699"/>
                    <a:pt x="5388" y="3037"/>
                    <a:pt x="5547" y="2192"/>
                  </a:cubicBezTo>
                  <a:cubicBezTo>
                    <a:pt x="5753" y="1348"/>
                    <a:pt x="5410" y="457"/>
                    <a:pt x="481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flipH="1">
              <a:off x="7686940" y="2612101"/>
              <a:ext cx="94037" cy="244820"/>
            </a:xfrm>
            <a:custGeom>
              <a:avLst/>
              <a:gdLst/>
              <a:ahLst/>
              <a:cxnLst/>
              <a:rect l="l" t="t" r="r" b="b"/>
              <a:pathLst>
                <a:path w="2832" h="7373" extrusionOk="0">
                  <a:moveTo>
                    <a:pt x="2626" y="0"/>
                  </a:moveTo>
                  <a:cubicBezTo>
                    <a:pt x="1462" y="776"/>
                    <a:pt x="617" y="1986"/>
                    <a:pt x="320" y="3356"/>
                  </a:cubicBezTo>
                  <a:cubicBezTo>
                    <a:pt x="1" y="4702"/>
                    <a:pt x="252" y="6163"/>
                    <a:pt x="959" y="7373"/>
                  </a:cubicBezTo>
                  <a:cubicBezTo>
                    <a:pt x="1302" y="7282"/>
                    <a:pt x="1599" y="6894"/>
                    <a:pt x="1736" y="6597"/>
                  </a:cubicBezTo>
                  <a:cubicBezTo>
                    <a:pt x="2375" y="5090"/>
                    <a:pt x="2740" y="3493"/>
                    <a:pt x="2808" y="1849"/>
                  </a:cubicBezTo>
                  <a:cubicBezTo>
                    <a:pt x="2831" y="1233"/>
                    <a:pt x="2831" y="594"/>
                    <a:pt x="2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flipH="1">
              <a:off x="7586163" y="2781380"/>
              <a:ext cx="176617" cy="96029"/>
            </a:xfrm>
            <a:custGeom>
              <a:avLst/>
              <a:gdLst/>
              <a:ahLst/>
              <a:cxnLst/>
              <a:rect l="l" t="t" r="r" b="b"/>
              <a:pathLst>
                <a:path w="5319" h="2892" extrusionOk="0">
                  <a:moveTo>
                    <a:pt x="4528" y="1"/>
                  </a:moveTo>
                  <a:cubicBezTo>
                    <a:pt x="4310" y="1"/>
                    <a:pt x="4090" y="18"/>
                    <a:pt x="3835" y="61"/>
                  </a:cubicBezTo>
                  <a:cubicBezTo>
                    <a:pt x="3287" y="129"/>
                    <a:pt x="2762" y="289"/>
                    <a:pt x="2283" y="517"/>
                  </a:cubicBezTo>
                  <a:cubicBezTo>
                    <a:pt x="1804" y="746"/>
                    <a:pt x="1393" y="1042"/>
                    <a:pt x="1005" y="1362"/>
                  </a:cubicBezTo>
                  <a:cubicBezTo>
                    <a:pt x="617" y="1704"/>
                    <a:pt x="297" y="2047"/>
                    <a:pt x="1" y="2480"/>
                  </a:cubicBezTo>
                  <a:lnTo>
                    <a:pt x="480" y="2891"/>
                  </a:lnTo>
                  <a:cubicBezTo>
                    <a:pt x="800" y="2617"/>
                    <a:pt x="1165" y="2366"/>
                    <a:pt x="1553" y="2161"/>
                  </a:cubicBezTo>
                  <a:cubicBezTo>
                    <a:pt x="1941" y="1955"/>
                    <a:pt x="2329" y="1818"/>
                    <a:pt x="2717" y="1727"/>
                  </a:cubicBezTo>
                  <a:cubicBezTo>
                    <a:pt x="2991" y="1666"/>
                    <a:pt x="3255" y="1636"/>
                    <a:pt x="3515" y="1636"/>
                  </a:cubicBezTo>
                  <a:cubicBezTo>
                    <a:pt x="3645" y="1636"/>
                    <a:pt x="3774" y="1643"/>
                    <a:pt x="3904" y="1659"/>
                  </a:cubicBezTo>
                  <a:cubicBezTo>
                    <a:pt x="4269" y="1681"/>
                    <a:pt x="4634" y="1818"/>
                    <a:pt x="4977" y="1933"/>
                  </a:cubicBezTo>
                  <a:lnTo>
                    <a:pt x="5319" y="61"/>
                  </a:lnTo>
                  <a:cubicBezTo>
                    <a:pt x="5026" y="24"/>
                    <a:pt x="4778" y="1"/>
                    <a:pt x="4528"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flipH="1">
              <a:off x="7567203" y="2783273"/>
              <a:ext cx="48546" cy="63189"/>
            </a:xfrm>
            <a:custGeom>
              <a:avLst/>
              <a:gdLst/>
              <a:ahLst/>
              <a:cxnLst/>
              <a:rect l="l" t="t" r="r" b="b"/>
              <a:pathLst>
                <a:path w="1462" h="1903" extrusionOk="0">
                  <a:moveTo>
                    <a:pt x="833" y="0"/>
                  </a:moveTo>
                  <a:cubicBezTo>
                    <a:pt x="508" y="0"/>
                    <a:pt x="178" y="352"/>
                    <a:pt x="92" y="826"/>
                  </a:cubicBezTo>
                  <a:cubicBezTo>
                    <a:pt x="1" y="1351"/>
                    <a:pt x="206" y="1830"/>
                    <a:pt x="549" y="1898"/>
                  </a:cubicBezTo>
                  <a:cubicBezTo>
                    <a:pt x="569" y="1901"/>
                    <a:pt x="590" y="1902"/>
                    <a:pt x="611" y="1902"/>
                  </a:cubicBezTo>
                  <a:cubicBezTo>
                    <a:pt x="954" y="1902"/>
                    <a:pt x="1284" y="1550"/>
                    <a:pt x="1370" y="1077"/>
                  </a:cubicBezTo>
                  <a:cubicBezTo>
                    <a:pt x="1462" y="552"/>
                    <a:pt x="1256" y="72"/>
                    <a:pt x="891" y="4"/>
                  </a:cubicBezTo>
                  <a:cubicBezTo>
                    <a:pt x="872" y="1"/>
                    <a:pt x="852" y="0"/>
                    <a:pt x="83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8"/>
            <p:cNvSpPr/>
            <p:nvPr/>
          </p:nvSpPr>
          <p:spPr>
            <a:xfrm flipH="1">
              <a:off x="6914613" y="225929"/>
              <a:ext cx="671538" cy="780550"/>
            </a:xfrm>
            <a:custGeom>
              <a:avLst/>
              <a:gdLst/>
              <a:ahLst/>
              <a:cxnLst/>
              <a:rect l="l" t="t" r="r" b="b"/>
              <a:pathLst>
                <a:path w="20224" h="23507" extrusionOk="0">
                  <a:moveTo>
                    <a:pt x="3756" y="1"/>
                  </a:moveTo>
                  <a:cubicBezTo>
                    <a:pt x="3630" y="1"/>
                    <a:pt x="3500" y="34"/>
                    <a:pt x="3379" y="102"/>
                  </a:cubicBezTo>
                  <a:lnTo>
                    <a:pt x="457" y="1837"/>
                  </a:lnTo>
                  <a:cubicBezTo>
                    <a:pt x="92" y="2042"/>
                    <a:pt x="0" y="2522"/>
                    <a:pt x="229" y="2887"/>
                  </a:cubicBezTo>
                  <a:lnTo>
                    <a:pt x="4931" y="9780"/>
                  </a:lnTo>
                  <a:cubicBezTo>
                    <a:pt x="4931" y="9780"/>
                    <a:pt x="1050" y="15441"/>
                    <a:pt x="2899" y="19983"/>
                  </a:cubicBezTo>
                  <a:cubicBezTo>
                    <a:pt x="3929" y="22494"/>
                    <a:pt x="6153" y="23506"/>
                    <a:pt x="8539" y="23506"/>
                  </a:cubicBezTo>
                  <a:cubicBezTo>
                    <a:pt x="10491" y="23506"/>
                    <a:pt x="12550" y="22829"/>
                    <a:pt x="14152" y="21740"/>
                  </a:cubicBezTo>
                  <a:cubicBezTo>
                    <a:pt x="19402" y="18157"/>
                    <a:pt x="20224" y="13637"/>
                    <a:pt x="18010" y="10396"/>
                  </a:cubicBezTo>
                  <a:cubicBezTo>
                    <a:pt x="15946" y="7385"/>
                    <a:pt x="9472" y="7268"/>
                    <a:pt x="8482" y="7268"/>
                  </a:cubicBezTo>
                  <a:cubicBezTo>
                    <a:pt x="8399" y="7268"/>
                    <a:pt x="8355" y="7269"/>
                    <a:pt x="8355" y="7269"/>
                  </a:cubicBezTo>
                  <a:lnTo>
                    <a:pt x="4383" y="376"/>
                  </a:lnTo>
                  <a:cubicBezTo>
                    <a:pt x="4246" y="132"/>
                    <a:pt x="4008" y="1"/>
                    <a:pt x="3756" y="1"/>
                  </a:cubicBezTo>
                  <a:close/>
                </a:path>
              </a:pathLst>
            </a:custGeom>
            <a:solidFill>
              <a:srgbClr val="C2F1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flipH="1">
              <a:off x="7070743" y="548516"/>
              <a:ext cx="396401" cy="283371"/>
            </a:xfrm>
            <a:custGeom>
              <a:avLst/>
              <a:gdLst/>
              <a:ahLst/>
              <a:cxnLst/>
              <a:rect l="l" t="t" r="r" b="b"/>
              <a:pathLst>
                <a:path w="11938" h="8534" extrusionOk="0">
                  <a:moveTo>
                    <a:pt x="11689" y="0"/>
                  </a:moveTo>
                  <a:cubicBezTo>
                    <a:pt x="9457" y="0"/>
                    <a:pt x="883" y="5442"/>
                    <a:pt x="0" y="8533"/>
                  </a:cubicBezTo>
                  <a:cubicBezTo>
                    <a:pt x="1529" y="7917"/>
                    <a:pt x="4086" y="6616"/>
                    <a:pt x="6825" y="4493"/>
                  </a:cubicBezTo>
                  <a:cubicBezTo>
                    <a:pt x="9883" y="2142"/>
                    <a:pt x="11093" y="1275"/>
                    <a:pt x="11938" y="42"/>
                  </a:cubicBezTo>
                  <a:cubicBezTo>
                    <a:pt x="11915" y="19"/>
                    <a:pt x="11892" y="19"/>
                    <a:pt x="11892" y="19"/>
                  </a:cubicBezTo>
                  <a:cubicBezTo>
                    <a:pt x="11832" y="7"/>
                    <a:pt x="11764" y="0"/>
                    <a:pt x="1168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8"/>
            <p:cNvSpPr/>
            <p:nvPr/>
          </p:nvSpPr>
          <p:spPr>
            <a:xfrm flipH="1">
              <a:off x="6904752" y="549911"/>
              <a:ext cx="565182" cy="415063"/>
            </a:xfrm>
            <a:custGeom>
              <a:avLst/>
              <a:gdLst/>
              <a:ahLst/>
              <a:cxnLst/>
              <a:rect l="l" t="t" r="r" b="b"/>
              <a:pathLst>
                <a:path w="17021" h="12500" extrusionOk="0">
                  <a:moveTo>
                    <a:pt x="12022" y="0"/>
                  </a:moveTo>
                  <a:lnTo>
                    <a:pt x="12022" y="0"/>
                  </a:lnTo>
                  <a:cubicBezTo>
                    <a:pt x="11177" y="1233"/>
                    <a:pt x="9967" y="2100"/>
                    <a:pt x="6909" y="4451"/>
                  </a:cubicBezTo>
                  <a:cubicBezTo>
                    <a:pt x="4170" y="6574"/>
                    <a:pt x="1613" y="7875"/>
                    <a:pt x="84" y="8491"/>
                  </a:cubicBezTo>
                  <a:cubicBezTo>
                    <a:pt x="84" y="8537"/>
                    <a:pt x="84" y="8560"/>
                    <a:pt x="61" y="8582"/>
                  </a:cubicBezTo>
                  <a:cubicBezTo>
                    <a:pt x="0" y="10026"/>
                    <a:pt x="2346" y="12500"/>
                    <a:pt x="5651" y="12500"/>
                  </a:cubicBezTo>
                  <a:cubicBezTo>
                    <a:pt x="7312" y="12500"/>
                    <a:pt x="9215" y="11875"/>
                    <a:pt x="11177" y="10180"/>
                  </a:cubicBezTo>
                  <a:cubicBezTo>
                    <a:pt x="17020" y="5159"/>
                    <a:pt x="13574" y="616"/>
                    <a:pt x="1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8"/>
            <p:cNvSpPr/>
            <p:nvPr/>
          </p:nvSpPr>
          <p:spPr>
            <a:xfrm flipH="1">
              <a:off x="7387154" y="307879"/>
              <a:ext cx="159915" cy="227886"/>
            </a:xfrm>
            <a:custGeom>
              <a:avLst/>
              <a:gdLst/>
              <a:ahLst/>
              <a:cxnLst/>
              <a:rect l="l" t="t" r="r" b="b"/>
              <a:pathLst>
                <a:path w="4816" h="6863" extrusionOk="0">
                  <a:moveTo>
                    <a:pt x="211" y="0"/>
                  </a:moveTo>
                  <a:cubicBezTo>
                    <a:pt x="106" y="0"/>
                    <a:pt x="1" y="61"/>
                    <a:pt x="33" y="190"/>
                  </a:cubicBezTo>
                  <a:cubicBezTo>
                    <a:pt x="147" y="784"/>
                    <a:pt x="513" y="1286"/>
                    <a:pt x="855" y="1788"/>
                  </a:cubicBezTo>
                  <a:cubicBezTo>
                    <a:pt x="1197" y="2336"/>
                    <a:pt x="1563" y="2861"/>
                    <a:pt x="1928" y="3409"/>
                  </a:cubicBezTo>
                  <a:cubicBezTo>
                    <a:pt x="2727" y="4573"/>
                    <a:pt x="3548" y="5714"/>
                    <a:pt x="4438" y="6787"/>
                  </a:cubicBezTo>
                  <a:cubicBezTo>
                    <a:pt x="4485" y="6840"/>
                    <a:pt x="4540" y="6863"/>
                    <a:pt x="4591" y="6863"/>
                  </a:cubicBezTo>
                  <a:cubicBezTo>
                    <a:pt x="4714" y="6863"/>
                    <a:pt x="4816" y="6733"/>
                    <a:pt x="4735" y="6604"/>
                  </a:cubicBezTo>
                  <a:cubicBezTo>
                    <a:pt x="4096" y="5395"/>
                    <a:pt x="3389" y="4253"/>
                    <a:pt x="2635" y="3112"/>
                  </a:cubicBezTo>
                  <a:cubicBezTo>
                    <a:pt x="2270" y="2564"/>
                    <a:pt x="1905" y="2016"/>
                    <a:pt x="1540" y="1469"/>
                  </a:cubicBezTo>
                  <a:cubicBezTo>
                    <a:pt x="1197" y="967"/>
                    <a:pt x="855" y="373"/>
                    <a:pt x="330" y="31"/>
                  </a:cubicBezTo>
                  <a:cubicBezTo>
                    <a:pt x="297" y="11"/>
                    <a:pt x="254" y="0"/>
                    <a:pt x="211" y="0"/>
                  </a:cubicBezTo>
                  <a:close/>
                </a:path>
              </a:pathLst>
            </a:custGeom>
            <a:solidFill>
              <a:srgbClr val="DBF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8"/>
            <p:cNvSpPr/>
            <p:nvPr/>
          </p:nvSpPr>
          <p:spPr>
            <a:xfrm flipH="1">
              <a:off x="7305270" y="583846"/>
              <a:ext cx="134613" cy="335138"/>
            </a:xfrm>
            <a:custGeom>
              <a:avLst/>
              <a:gdLst/>
              <a:ahLst/>
              <a:cxnLst/>
              <a:rect l="l" t="t" r="r" b="b"/>
              <a:pathLst>
                <a:path w="4054" h="10093" extrusionOk="0">
                  <a:moveTo>
                    <a:pt x="1763" y="1"/>
                  </a:moveTo>
                  <a:cubicBezTo>
                    <a:pt x="1732" y="1"/>
                    <a:pt x="1698" y="9"/>
                    <a:pt x="1667" y="28"/>
                  </a:cubicBezTo>
                  <a:cubicBezTo>
                    <a:pt x="937" y="485"/>
                    <a:pt x="594" y="1580"/>
                    <a:pt x="366" y="2379"/>
                  </a:cubicBezTo>
                  <a:cubicBezTo>
                    <a:pt x="115" y="3292"/>
                    <a:pt x="1" y="4251"/>
                    <a:pt x="46" y="5209"/>
                  </a:cubicBezTo>
                  <a:cubicBezTo>
                    <a:pt x="183" y="7172"/>
                    <a:pt x="1119" y="9090"/>
                    <a:pt x="2922" y="10026"/>
                  </a:cubicBezTo>
                  <a:cubicBezTo>
                    <a:pt x="3008" y="10072"/>
                    <a:pt x="3094" y="10092"/>
                    <a:pt x="3177" y="10092"/>
                  </a:cubicBezTo>
                  <a:cubicBezTo>
                    <a:pt x="3669" y="10092"/>
                    <a:pt x="4053" y="9370"/>
                    <a:pt x="3584" y="8998"/>
                  </a:cubicBezTo>
                  <a:cubicBezTo>
                    <a:pt x="2215" y="7994"/>
                    <a:pt x="1347" y="6488"/>
                    <a:pt x="1233" y="4776"/>
                  </a:cubicBezTo>
                  <a:cubicBezTo>
                    <a:pt x="1188" y="3977"/>
                    <a:pt x="1302" y="3155"/>
                    <a:pt x="1484" y="2379"/>
                  </a:cubicBezTo>
                  <a:cubicBezTo>
                    <a:pt x="1644" y="1671"/>
                    <a:pt x="2009" y="873"/>
                    <a:pt x="1918" y="142"/>
                  </a:cubicBezTo>
                  <a:cubicBezTo>
                    <a:pt x="1918" y="59"/>
                    <a:pt x="1846" y="1"/>
                    <a:pt x="1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flipH="1">
              <a:off x="7254898" y="899028"/>
              <a:ext cx="44760" cy="43764"/>
            </a:xfrm>
            <a:custGeom>
              <a:avLst/>
              <a:gdLst/>
              <a:ahLst/>
              <a:cxnLst/>
              <a:rect l="l" t="t" r="r" b="b"/>
              <a:pathLst>
                <a:path w="1348" h="1318" extrusionOk="0">
                  <a:moveTo>
                    <a:pt x="679" y="1"/>
                  </a:moveTo>
                  <a:cubicBezTo>
                    <a:pt x="545" y="1"/>
                    <a:pt x="421" y="34"/>
                    <a:pt x="297" y="123"/>
                  </a:cubicBezTo>
                  <a:cubicBezTo>
                    <a:pt x="160" y="214"/>
                    <a:pt x="46" y="374"/>
                    <a:pt x="23" y="534"/>
                  </a:cubicBezTo>
                  <a:cubicBezTo>
                    <a:pt x="0" y="693"/>
                    <a:pt x="23" y="899"/>
                    <a:pt x="137" y="1036"/>
                  </a:cubicBezTo>
                  <a:cubicBezTo>
                    <a:pt x="229" y="1173"/>
                    <a:pt x="366" y="1287"/>
                    <a:pt x="548" y="1310"/>
                  </a:cubicBezTo>
                  <a:cubicBezTo>
                    <a:pt x="589" y="1315"/>
                    <a:pt x="629" y="1318"/>
                    <a:pt x="668" y="1318"/>
                  </a:cubicBezTo>
                  <a:cubicBezTo>
                    <a:pt x="803" y="1318"/>
                    <a:pt x="927" y="1284"/>
                    <a:pt x="1050" y="1195"/>
                  </a:cubicBezTo>
                  <a:cubicBezTo>
                    <a:pt x="1187" y="1104"/>
                    <a:pt x="1301" y="944"/>
                    <a:pt x="1324" y="785"/>
                  </a:cubicBezTo>
                  <a:cubicBezTo>
                    <a:pt x="1347" y="625"/>
                    <a:pt x="1324" y="419"/>
                    <a:pt x="1210" y="282"/>
                  </a:cubicBezTo>
                  <a:cubicBezTo>
                    <a:pt x="1119" y="146"/>
                    <a:pt x="982" y="31"/>
                    <a:pt x="799" y="9"/>
                  </a:cubicBezTo>
                  <a:cubicBezTo>
                    <a:pt x="758" y="3"/>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flipH="1">
              <a:off x="7647068" y="1653084"/>
              <a:ext cx="611669" cy="620170"/>
            </a:xfrm>
            <a:custGeom>
              <a:avLst/>
              <a:gdLst/>
              <a:ahLst/>
              <a:cxnLst/>
              <a:rect l="l" t="t" r="r" b="b"/>
              <a:pathLst>
                <a:path w="18421" h="18677" extrusionOk="0">
                  <a:moveTo>
                    <a:pt x="16534" y="1"/>
                  </a:moveTo>
                  <a:cubicBezTo>
                    <a:pt x="16494" y="1"/>
                    <a:pt x="16453" y="2"/>
                    <a:pt x="16412" y="5"/>
                  </a:cubicBezTo>
                  <a:cubicBezTo>
                    <a:pt x="15956" y="28"/>
                    <a:pt x="15522" y="233"/>
                    <a:pt x="15157" y="507"/>
                  </a:cubicBezTo>
                  <a:lnTo>
                    <a:pt x="14814" y="872"/>
                  </a:lnTo>
                  <a:lnTo>
                    <a:pt x="1" y="15846"/>
                  </a:lnTo>
                  <a:cubicBezTo>
                    <a:pt x="412" y="16165"/>
                    <a:pt x="822" y="16508"/>
                    <a:pt x="1233" y="16873"/>
                  </a:cubicBezTo>
                  <a:cubicBezTo>
                    <a:pt x="1827" y="17421"/>
                    <a:pt x="2420" y="18014"/>
                    <a:pt x="2922" y="18676"/>
                  </a:cubicBezTo>
                  <a:lnTo>
                    <a:pt x="17919" y="3543"/>
                  </a:lnTo>
                  <a:cubicBezTo>
                    <a:pt x="18284" y="3109"/>
                    <a:pt x="18421" y="2516"/>
                    <a:pt x="18398" y="1945"/>
                  </a:cubicBezTo>
                  <a:cubicBezTo>
                    <a:pt x="18375" y="1580"/>
                    <a:pt x="18307" y="1215"/>
                    <a:pt x="18124" y="895"/>
                  </a:cubicBezTo>
                  <a:cubicBezTo>
                    <a:pt x="17824" y="337"/>
                    <a:pt x="17180" y="1"/>
                    <a:pt x="16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flipH="1">
              <a:off x="7590985" y="1755521"/>
              <a:ext cx="570728" cy="582881"/>
            </a:xfrm>
            <a:custGeom>
              <a:avLst/>
              <a:gdLst/>
              <a:ahLst/>
              <a:cxnLst/>
              <a:rect l="l" t="t" r="r" b="b"/>
              <a:pathLst>
                <a:path w="17188" h="17554" extrusionOk="0">
                  <a:moveTo>
                    <a:pt x="16312" y="0"/>
                  </a:moveTo>
                  <a:cubicBezTo>
                    <a:pt x="16202" y="0"/>
                    <a:pt x="16088" y="17"/>
                    <a:pt x="15978" y="47"/>
                  </a:cubicBezTo>
                  <a:cubicBezTo>
                    <a:pt x="15636" y="115"/>
                    <a:pt x="15293" y="252"/>
                    <a:pt x="14997" y="458"/>
                  </a:cubicBezTo>
                  <a:lnTo>
                    <a:pt x="0" y="15591"/>
                  </a:lnTo>
                  <a:cubicBezTo>
                    <a:pt x="480" y="16207"/>
                    <a:pt x="868" y="16846"/>
                    <a:pt x="1142" y="17554"/>
                  </a:cubicBezTo>
                  <a:lnTo>
                    <a:pt x="16937" y="1599"/>
                  </a:lnTo>
                  <a:cubicBezTo>
                    <a:pt x="16960" y="1576"/>
                    <a:pt x="17005" y="1553"/>
                    <a:pt x="17028" y="1508"/>
                  </a:cubicBezTo>
                  <a:cubicBezTo>
                    <a:pt x="17142" y="1234"/>
                    <a:pt x="17188" y="937"/>
                    <a:pt x="17119" y="640"/>
                  </a:cubicBezTo>
                  <a:cubicBezTo>
                    <a:pt x="17051" y="412"/>
                    <a:pt x="16914" y="207"/>
                    <a:pt x="16709" y="93"/>
                  </a:cubicBezTo>
                  <a:cubicBezTo>
                    <a:pt x="16593" y="28"/>
                    <a:pt x="16455" y="0"/>
                    <a:pt x="16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flipH="1">
              <a:off x="8106087" y="1992894"/>
              <a:ext cx="11389" cy="12153"/>
            </a:xfrm>
            <a:custGeom>
              <a:avLst/>
              <a:gdLst/>
              <a:ahLst/>
              <a:cxnLst/>
              <a:rect l="l" t="t" r="r" b="b"/>
              <a:pathLst>
                <a:path w="343" h="366" extrusionOk="0">
                  <a:moveTo>
                    <a:pt x="343" y="0"/>
                  </a:moveTo>
                  <a:cubicBezTo>
                    <a:pt x="229" y="114"/>
                    <a:pt x="115" y="228"/>
                    <a:pt x="0" y="342"/>
                  </a:cubicBezTo>
                  <a:cubicBezTo>
                    <a:pt x="0" y="342"/>
                    <a:pt x="0" y="365"/>
                    <a:pt x="0" y="365"/>
                  </a:cubicBezTo>
                  <a:lnTo>
                    <a:pt x="343" y="0"/>
                  </a:lnTo>
                  <a:close/>
                </a:path>
              </a:pathLst>
            </a:custGeom>
            <a:solidFill>
              <a:srgbClr val="A51E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flipH="1">
              <a:off x="7753158" y="1603210"/>
              <a:ext cx="566975" cy="576040"/>
            </a:xfrm>
            <a:custGeom>
              <a:avLst/>
              <a:gdLst/>
              <a:ahLst/>
              <a:cxnLst/>
              <a:rect l="l" t="t" r="r" b="b"/>
              <a:pathLst>
                <a:path w="17075" h="17348" extrusionOk="0">
                  <a:moveTo>
                    <a:pt x="15933" y="0"/>
                  </a:moveTo>
                  <a:cubicBezTo>
                    <a:pt x="15842" y="69"/>
                    <a:pt x="15750" y="137"/>
                    <a:pt x="15682" y="229"/>
                  </a:cubicBezTo>
                  <a:lnTo>
                    <a:pt x="1" y="16047"/>
                  </a:lnTo>
                  <a:cubicBezTo>
                    <a:pt x="640" y="16435"/>
                    <a:pt x="1256" y="16868"/>
                    <a:pt x="1850" y="17348"/>
                  </a:cubicBezTo>
                  <a:lnTo>
                    <a:pt x="16663" y="2374"/>
                  </a:lnTo>
                  <a:cubicBezTo>
                    <a:pt x="16663" y="2374"/>
                    <a:pt x="16663" y="2351"/>
                    <a:pt x="16663" y="2351"/>
                  </a:cubicBezTo>
                  <a:cubicBezTo>
                    <a:pt x="17074" y="1758"/>
                    <a:pt x="17074" y="891"/>
                    <a:pt x="16595" y="320"/>
                  </a:cubicBezTo>
                  <a:cubicBezTo>
                    <a:pt x="16504" y="206"/>
                    <a:pt x="16389" y="115"/>
                    <a:pt x="16275" y="46"/>
                  </a:cubicBezTo>
                  <a:cubicBezTo>
                    <a:pt x="16161" y="0"/>
                    <a:pt x="16047" y="0"/>
                    <a:pt x="15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flipH="1">
              <a:off x="8145774" y="2161785"/>
              <a:ext cx="336533" cy="328597"/>
            </a:xfrm>
            <a:custGeom>
              <a:avLst/>
              <a:gdLst/>
              <a:ahLst/>
              <a:cxnLst/>
              <a:rect l="l" t="t" r="r" b="b"/>
              <a:pathLst>
                <a:path w="10135" h="9896" extrusionOk="0">
                  <a:moveTo>
                    <a:pt x="4109" y="1"/>
                  </a:moveTo>
                  <a:lnTo>
                    <a:pt x="913" y="3219"/>
                  </a:lnTo>
                  <a:cubicBezTo>
                    <a:pt x="0" y="4132"/>
                    <a:pt x="0" y="5639"/>
                    <a:pt x="936" y="6529"/>
                  </a:cubicBezTo>
                  <a:lnTo>
                    <a:pt x="3630" y="9222"/>
                  </a:lnTo>
                  <a:cubicBezTo>
                    <a:pt x="4080" y="9673"/>
                    <a:pt x="4676" y="9896"/>
                    <a:pt x="5273" y="9896"/>
                  </a:cubicBezTo>
                  <a:cubicBezTo>
                    <a:pt x="5886" y="9896"/>
                    <a:pt x="6500" y="9662"/>
                    <a:pt x="6962" y="9199"/>
                  </a:cubicBezTo>
                  <a:lnTo>
                    <a:pt x="10135" y="6004"/>
                  </a:lnTo>
                  <a:cubicBezTo>
                    <a:pt x="9633" y="5068"/>
                    <a:pt x="8697" y="3744"/>
                    <a:pt x="7533" y="2580"/>
                  </a:cubicBezTo>
                  <a:cubicBezTo>
                    <a:pt x="6391" y="1462"/>
                    <a:pt x="5045" y="549"/>
                    <a:pt x="4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flipH="1">
              <a:off x="8123792" y="2136017"/>
              <a:ext cx="222108" cy="225130"/>
            </a:xfrm>
            <a:custGeom>
              <a:avLst/>
              <a:gdLst/>
              <a:ahLst/>
              <a:cxnLst/>
              <a:rect l="l" t="t" r="r" b="b"/>
              <a:pathLst>
                <a:path w="6689" h="6780" extrusionOk="0">
                  <a:moveTo>
                    <a:pt x="777" y="1"/>
                  </a:moveTo>
                  <a:lnTo>
                    <a:pt x="1" y="777"/>
                  </a:lnTo>
                  <a:cubicBezTo>
                    <a:pt x="937" y="1325"/>
                    <a:pt x="2283" y="2238"/>
                    <a:pt x="3425" y="3356"/>
                  </a:cubicBezTo>
                  <a:cubicBezTo>
                    <a:pt x="4589" y="4520"/>
                    <a:pt x="5525" y="5844"/>
                    <a:pt x="6027" y="6780"/>
                  </a:cubicBezTo>
                  <a:lnTo>
                    <a:pt x="6689" y="6095"/>
                  </a:lnTo>
                  <a:cubicBezTo>
                    <a:pt x="6118" y="4634"/>
                    <a:pt x="5022" y="3379"/>
                    <a:pt x="3858" y="2329"/>
                  </a:cubicBezTo>
                  <a:cubicBezTo>
                    <a:pt x="2900" y="1461"/>
                    <a:pt x="1873" y="685"/>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flipH="1">
              <a:off x="7450229" y="1462122"/>
              <a:ext cx="140789" cy="129765"/>
            </a:xfrm>
            <a:custGeom>
              <a:avLst/>
              <a:gdLst/>
              <a:ahLst/>
              <a:cxnLst/>
              <a:rect l="l" t="t" r="r" b="b"/>
              <a:pathLst>
                <a:path w="4240" h="3908" extrusionOk="0">
                  <a:moveTo>
                    <a:pt x="3564" y="1"/>
                  </a:moveTo>
                  <a:cubicBezTo>
                    <a:pt x="3490" y="1"/>
                    <a:pt x="3412" y="16"/>
                    <a:pt x="3333" y="50"/>
                  </a:cubicBezTo>
                  <a:lnTo>
                    <a:pt x="1" y="1510"/>
                  </a:lnTo>
                  <a:cubicBezTo>
                    <a:pt x="640" y="1579"/>
                    <a:pt x="1233" y="1830"/>
                    <a:pt x="1713" y="2241"/>
                  </a:cubicBezTo>
                  <a:cubicBezTo>
                    <a:pt x="2215" y="2675"/>
                    <a:pt x="2580" y="3268"/>
                    <a:pt x="2740" y="3907"/>
                  </a:cubicBezTo>
                  <a:lnTo>
                    <a:pt x="4087" y="780"/>
                  </a:lnTo>
                  <a:cubicBezTo>
                    <a:pt x="4239" y="398"/>
                    <a:pt x="3945" y="1"/>
                    <a:pt x="3564"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flipH="1">
              <a:off x="7500036" y="1512262"/>
              <a:ext cx="291075" cy="293333"/>
            </a:xfrm>
            <a:custGeom>
              <a:avLst/>
              <a:gdLst/>
              <a:ahLst/>
              <a:cxnLst/>
              <a:rect l="l" t="t" r="r" b="b"/>
              <a:pathLst>
                <a:path w="8766" h="8834" extrusionOk="0">
                  <a:moveTo>
                    <a:pt x="6027" y="0"/>
                  </a:moveTo>
                  <a:lnTo>
                    <a:pt x="640" y="2351"/>
                  </a:lnTo>
                  <a:cubicBezTo>
                    <a:pt x="412" y="2443"/>
                    <a:pt x="184" y="2580"/>
                    <a:pt x="1" y="2739"/>
                  </a:cubicBezTo>
                  <a:cubicBezTo>
                    <a:pt x="115" y="2739"/>
                    <a:pt x="229" y="2739"/>
                    <a:pt x="343" y="2785"/>
                  </a:cubicBezTo>
                  <a:cubicBezTo>
                    <a:pt x="457" y="2854"/>
                    <a:pt x="572" y="2945"/>
                    <a:pt x="663" y="3059"/>
                  </a:cubicBezTo>
                  <a:cubicBezTo>
                    <a:pt x="1142" y="3630"/>
                    <a:pt x="1142" y="4497"/>
                    <a:pt x="731" y="5090"/>
                  </a:cubicBezTo>
                  <a:cubicBezTo>
                    <a:pt x="1142" y="4611"/>
                    <a:pt x="1713" y="4292"/>
                    <a:pt x="2329" y="4246"/>
                  </a:cubicBezTo>
                  <a:cubicBezTo>
                    <a:pt x="2370" y="4243"/>
                    <a:pt x="2411" y="4242"/>
                    <a:pt x="2451" y="4242"/>
                  </a:cubicBezTo>
                  <a:cubicBezTo>
                    <a:pt x="3097" y="4242"/>
                    <a:pt x="3741" y="4578"/>
                    <a:pt x="4041" y="5136"/>
                  </a:cubicBezTo>
                  <a:cubicBezTo>
                    <a:pt x="4224" y="5456"/>
                    <a:pt x="4292" y="5821"/>
                    <a:pt x="4315" y="6186"/>
                  </a:cubicBezTo>
                  <a:cubicBezTo>
                    <a:pt x="4338" y="6757"/>
                    <a:pt x="4201" y="7350"/>
                    <a:pt x="3836" y="7784"/>
                  </a:cubicBezTo>
                  <a:cubicBezTo>
                    <a:pt x="4132" y="7578"/>
                    <a:pt x="4475" y="7441"/>
                    <a:pt x="4817" y="7373"/>
                  </a:cubicBezTo>
                  <a:cubicBezTo>
                    <a:pt x="4927" y="7343"/>
                    <a:pt x="5041" y="7326"/>
                    <a:pt x="5151" y="7326"/>
                  </a:cubicBezTo>
                  <a:cubicBezTo>
                    <a:pt x="5294" y="7326"/>
                    <a:pt x="5432" y="7354"/>
                    <a:pt x="5548" y="7419"/>
                  </a:cubicBezTo>
                  <a:cubicBezTo>
                    <a:pt x="5753" y="7533"/>
                    <a:pt x="5890" y="7738"/>
                    <a:pt x="5958" y="7966"/>
                  </a:cubicBezTo>
                  <a:cubicBezTo>
                    <a:pt x="6027" y="8263"/>
                    <a:pt x="5981" y="8560"/>
                    <a:pt x="5867" y="8834"/>
                  </a:cubicBezTo>
                  <a:cubicBezTo>
                    <a:pt x="6073" y="8606"/>
                    <a:pt x="6255" y="8332"/>
                    <a:pt x="6369" y="8035"/>
                  </a:cubicBezTo>
                  <a:lnTo>
                    <a:pt x="8766" y="2397"/>
                  </a:lnTo>
                  <a:cubicBezTo>
                    <a:pt x="8606" y="1758"/>
                    <a:pt x="8241" y="1165"/>
                    <a:pt x="7739" y="731"/>
                  </a:cubicBezTo>
                  <a:cubicBezTo>
                    <a:pt x="7259" y="320"/>
                    <a:pt x="6666" y="69"/>
                    <a:pt x="6027"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flipH="1">
              <a:off x="8323885" y="2340593"/>
              <a:ext cx="669247" cy="686779"/>
            </a:xfrm>
            <a:custGeom>
              <a:avLst/>
              <a:gdLst/>
              <a:ahLst/>
              <a:cxnLst/>
              <a:rect l="l" t="t" r="r" b="b"/>
              <a:pathLst>
                <a:path w="20155" h="20683" extrusionOk="0">
                  <a:moveTo>
                    <a:pt x="15229" y="0"/>
                  </a:moveTo>
                  <a:cubicBezTo>
                    <a:pt x="14130" y="0"/>
                    <a:pt x="13006" y="334"/>
                    <a:pt x="11961" y="893"/>
                  </a:cubicBezTo>
                  <a:cubicBezTo>
                    <a:pt x="6779" y="3655"/>
                    <a:pt x="3264" y="8722"/>
                    <a:pt x="502" y="13903"/>
                  </a:cubicBezTo>
                  <a:cubicBezTo>
                    <a:pt x="2191" y="12168"/>
                    <a:pt x="4086" y="10616"/>
                    <a:pt x="6140" y="9338"/>
                  </a:cubicBezTo>
                  <a:lnTo>
                    <a:pt x="6140" y="9338"/>
                  </a:lnTo>
                  <a:cubicBezTo>
                    <a:pt x="3949" y="13036"/>
                    <a:pt x="1895" y="16825"/>
                    <a:pt x="0" y="20682"/>
                  </a:cubicBezTo>
                  <a:cubicBezTo>
                    <a:pt x="2785" y="17897"/>
                    <a:pt x="5638" y="15158"/>
                    <a:pt x="8537" y="12488"/>
                  </a:cubicBezTo>
                  <a:lnTo>
                    <a:pt x="8537" y="12488"/>
                  </a:lnTo>
                  <a:cubicBezTo>
                    <a:pt x="8103" y="13994"/>
                    <a:pt x="7738" y="15524"/>
                    <a:pt x="7418" y="17053"/>
                  </a:cubicBezTo>
                  <a:cubicBezTo>
                    <a:pt x="10020" y="15501"/>
                    <a:pt x="12257" y="13401"/>
                    <a:pt x="13969" y="10936"/>
                  </a:cubicBezTo>
                  <a:lnTo>
                    <a:pt x="13969" y="10936"/>
                  </a:lnTo>
                  <a:cubicBezTo>
                    <a:pt x="13832" y="12077"/>
                    <a:pt x="13695" y="13218"/>
                    <a:pt x="13558" y="14337"/>
                  </a:cubicBezTo>
                  <a:cubicBezTo>
                    <a:pt x="16777" y="12899"/>
                    <a:pt x="19196" y="9817"/>
                    <a:pt x="19858" y="6348"/>
                  </a:cubicBezTo>
                  <a:cubicBezTo>
                    <a:pt x="20155" y="4704"/>
                    <a:pt x="20018" y="2856"/>
                    <a:pt x="18899" y="1646"/>
                  </a:cubicBezTo>
                  <a:cubicBezTo>
                    <a:pt x="17839" y="485"/>
                    <a:pt x="16553" y="0"/>
                    <a:pt x="15229"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flipH="1">
              <a:off x="8419383" y="2401325"/>
              <a:ext cx="341845" cy="347125"/>
            </a:xfrm>
            <a:custGeom>
              <a:avLst/>
              <a:gdLst/>
              <a:ahLst/>
              <a:cxnLst/>
              <a:rect l="l" t="t" r="r" b="b"/>
              <a:pathLst>
                <a:path w="10295" h="10454" extrusionOk="0">
                  <a:moveTo>
                    <a:pt x="21" y="6633"/>
                  </a:moveTo>
                  <a:cubicBezTo>
                    <a:pt x="14" y="6636"/>
                    <a:pt x="7" y="6639"/>
                    <a:pt x="1" y="6642"/>
                  </a:cubicBezTo>
                  <a:cubicBezTo>
                    <a:pt x="7" y="6639"/>
                    <a:pt x="14" y="6636"/>
                    <a:pt x="21" y="6633"/>
                  </a:cubicBezTo>
                  <a:close/>
                  <a:moveTo>
                    <a:pt x="8530" y="1"/>
                  </a:moveTo>
                  <a:cubicBezTo>
                    <a:pt x="7288" y="1"/>
                    <a:pt x="5754" y="1319"/>
                    <a:pt x="4840" y="1985"/>
                  </a:cubicBezTo>
                  <a:cubicBezTo>
                    <a:pt x="3927" y="2647"/>
                    <a:pt x="3059" y="3378"/>
                    <a:pt x="2260" y="4154"/>
                  </a:cubicBezTo>
                  <a:cubicBezTo>
                    <a:pt x="1849" y="4565"/>
                    <a:pt x="1439" y="4975"/>
                    <a:pt x="1051" y="5409"/>
                  </a:cubicBezTo>
                  <a:cubicBezTo>
                    <a:pt x="804" y="5700"/>
                    <a:pt x="361" y="6473"/>
                    <a:pt x="21" y="6633"/>
                  </a:cubicBezTo>
                  <a:lnTo>
                    <a:pt x="21" y="6633"/>
                  </a:lnTo>
                  <a:cubicBezTo>
                    <a:pt x="905" y="6249"/>
                    <a:pt x="1834" y="5955"/>
                    <a:pt x="2762" y="5729"/>
                  </a:cubicBezTo>
                  <a:lnTo>
                    <a:pt x="2762" y="5729"/>
                  </a:lnTo>
                  <a:cubicBezTo>
                    <a:pt x="1712" y="6916"/>
                    <a:pt x="799" y="8194"/>
                    <a:pt x="23" y="9586"/>
                  </a:cubicBezTo>
                  <a:cubicBezTo>
                    <a:pt x="1324" y="8582"/>
                    <a:pt x="2717" y="7692"/>
                    <a:pt x="4178" y="6961"/>
                  </a:cubicBezTo>
                  <a:lnTo>
                    <a:pt x="4178" y="6961"/>
                  </a:lnTo>
                  <a:cubicBezTo>
                    <a:pt x="3835" y="8125"/>
                    <a:pt x="3470" y="9289"/>
                    <a:pt x="3128" y="10453"/>
                  </a:cubicBezTo>
                  <a:cubicBezTo>
                    <a:pt x="4931" y="9084"/>
                    <a:pt x="6574" y="7486"/>
                    <a:pt x="8012" y="5751"/>
                  </a:cubicBezTo>
                  <a:cubicBezTo>
                    <a:pt x="8081" y="6345"/>
                    <a:pt x="8126" y="6938"/>
                    <a:pt x="8195" y="7532"/>
                  </a:cubicBezTo>
                  <a:cubicBezTo>
                    <a:pt x="9496" y="6459"/>
                    <a:pt x="10135" y="4747"/>
                    <a:pt x="10249" y="3058"/>
                  </a:cubicBezTo>
                  <a:cubicBezTo>
                    <a:pt x="10295" y="2396"/>
                    <a:pt x="10272" y="1711"/>
                    <a:pt x="9998" y="1095"/>
                  </a:cubicBezTo>
                  <a:cubicBezTo>
                    <a:pt x="9639" y="296"/>
                    <a:pt x="9117" y="1"/>
                    <a:pt x="853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flipH="1">
              <a:off x="8471216" y="2446849"/>
              <a:ext cx="122526" cy="147729"/>
            </a:xfrm>
            <a:custGeom>
              <a:avLst/>
              <a:gdLst/>
              <a:ahLst/>
              <a:cxnLst/>
              <a:rect l="l" t="t" r="r" b="b"/>
              <a:pathLst>
                <a:path w="3690" h="4449" extrusionOk="0">
                  <a:moveTo>
                    <a:pt x="3149" y="1"/>
                  </a:moveTo>
                  <a:cubicBezTo>
                    <a:pt x="2225" y="1"/>
                    <a:pt x="336" y="1925"/>
                    <a:pt x="1" y="2395"/>
                  </a:cubicBezTo>
                  <a:cubicBezTo>
                    <a:pt x="503" y="2121"/>
                    <a:pt x="1051" y="1961"/>
                    <a:pt x="1622" y="1870"/>
                  </a:cubicBezTo>
                  <a:lnTo>
                    <a:pt x="1622" y="1870"/>
                  </a:lnTo>
                  <a:cubicBezTo>
                    <a:pt x="1188" y="2714"/>
                    <a:pt x="823" y="3559"/>
                    <a:pt x="503" y="4449"/>
                  </a:cubicBezTo>
                  <a:cubicBezTo>
                    <a:pt x="1371" y="3650"/>
                    <a:pt x="2147" y="2737"/>
                    <a:pt x="2808" y="1733"/>
                  </a:cubicBezTo>
                  <a:cubicBezTo>
                    <a:pt x="2900" y="2098"/>
                    <a:pt x="2991" y="2463"/>
                    <a:pt x="3060" y="2828"/>
                  </a:cubicBezTo>
                  <a:cubicBezTo>
                    <a:pt x="3425" y="2258"/>
                    <a:pt x="3607" y="1596"/>
                    <a:pt x="3653" y="911"/>
                  </a:cubicBezTo>
                  <a:cubicBezTo>
                    <a:pt x="3689" y="251"/>
                    <a:pt x="3482" y="1"/>
                    <a:pt x="314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flipH="1">
              <a:off x="8087890" y="1291638"/>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flipH="1">
              <a:off x="8954849" y="309328"/>
              <a:ext cx="208561" cy="197138"/>
            </a:xfrm>
            <a:custGeom>
              <a:avLst/>
              <a:gdLst/>
              <a:ahLst/>
              <a:cxnLst/>
              <a:rect l="l" t="t" r="r" b="b"/>
              <a:pathLst>
                <a:path w="6281" h="5937" extrusionOk="0">
                  <a:moveTo>
                    <a:pt x="4352" y="0"/>
                  </a:moveTo>
                  <a:cubicBezTo>
                    <a:pt x="4250" y="0"/>
                    <a:pt x="4148" y="41"/>
                    <a:pt x="4067" y="135"/>
                  </a:cubicBezTo>
                  <a:lnTo>
                    <a:pt x="2857" y="1413"/>
                  </a:lnTo>
                  <a:lnTo>
                    <a:pt x="1396" y="455"/>
                  </a:lnTo>
                  <a:cubicBezTo>
                    <a:pt x="1323" y="409"/>
                    <a:pt x="1247" y="389"/>
                    <a:pt x="1175" y="389"/>
                  </a:cubicBezTo>
                  <a:cubicBezTo>
                    <a:pt x="883" y="389"/>
                    <a:pt x="638" y="710"/>
                    <a:pt x="803" y="1002"/>
                  </a:cubicBezTo>
                  <a:lnTo>
                    <a:pt x="1647" y="2532"/>
                  </a:lnTo>
                  <a:lnTo>
                    <a:pt x="301" y="3650"/>
                  </a:lnTo>
                  <a:cubicBezTo>
                    <a:pt x="0" y="3908"/>
                    <a:pt x="184" y="4387"/>
                    <a:pt x="567" y="4387"/>
                  </a:cubicBezTo>
                  <a:cubicBezTo>
                    <a:pt x="591" y="4387"/>
                    <a:pt x="617" y="4385"/>
                    <a:pt x="643" y="4381"/>
                  </a:cubicBezTo>
                  <a:lnTo>
                    <a:pt x="2355" y="4038"/>
                  </a:lnTo>
                  <a:lnTo>
                    <a:pt x="2994" y="5682"/>
                  </a:lnTo>
                  <a:cubicBezTo>
                    <a:pt x="3065" y="5854"/>
                    <a:pt x="3217" y="5936"/>
                    <a:pt x="3371" y="5936"/>
                  </a:cubicBezTo>
                  <a:cubicBezTo>
                    <a:pt x="3562" y="5936"/>
                    <a:pt x="3755" y="5808"/>
                    <a:pt x="3793" y="5567"/>
                  </a:cubicBezTo>
                  <a:lnTo>
                    <a:pt x="3998" y="3833"/>
                  </a:lnTo>
                  <a:lnTo>
                    <a:pt x="5733" y="3741"/>
                  </a:lnTo>
                  <a:cubicBezTo>
                    <a:pt x="6167" y="3719"/>
                    <a:pt x="6281" y="3148"/>
                    <a:pt x="5893" y="2965"/>
                  </a:cubicBezTo>
                  <a:lnTo>
                    <a:pt x="4318" y="2212"/>
                  </a:lnTo>
                  <a:lnTo>
                    <a:pt x="4752" y="523"/>
                  </a:lnTo>
                  <a:cubicBezTo>
                    <a:pt x="4832" y="233"/>
                    <a:pt x="4595" y="0"/>
                    <a:pt x="4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flipH="1">
              <a:off x="6785243" y="1637320"/>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flipH="1">
              <a:off x="7433818" y="3314320"/>
              <a:ext cx="176186" cy="163568"/>
            </a:xfrm>
            <a:custGeom>
              <a:avLst/>
              <a:gdLst/>
              <a:ahLst/>
              <a:cxnLst/>
              <a:rect l="l" t="t" r="r" b="b"/>
              <a:pathLst>
                <a:path w="5306" h="4926" extrusionOk="0">
                  <a:moveTo>
                    <a:pt x="3821" y="1"/>
                  </a:moveTo>
                  <a:cubicBezTo>
                    <a:pt x="3737" y="1"/>
                    <a:pt x="3649" y="32"/>
                    <a:pt x="3571" y="103"/>
                  </a:cubicBezTo>
                  <a:lnTo>
                    <a:pt x="2521" y="1107"/>
                  </a:lnTo>
                  <a:lnTo>
                    <a:pt x="1334" y="240"/>
                  </a:lnTo>
                  <a:cubicBezTo>
                    <a:pt x="1269" y="194"/>
                    <a:pt x="1200" y="175"/>
                    <a:pt x="1135" y="175"/>
                  </a:cubicBezTo>
                  <a:cubicBezTo>
                    <a:pt x="901" y="175"/>
                    <a:pt x="702" y="424"/>
                    <a:pt x="809" y="673"/>
                  </a:cubicBezTo>
                  <a:lnTo>
                    <a:pt x="1448" y="1997"/>
                  </a:lnTo>
                  <a:lnTo>
                    <a:pt x="261" y="2865"/>
                  </a:lnTo>
                  <a:cubicBezTo>
                    <a:pt x="0" y="3060"/>
                    <a:pt x="154" y="3484"/>
                    <a:pt x="465" y="3484"/>
                  </a:cubicBezTo>
                  <a:cubicBezTo>
                    <a:pt x="481" y="3484"/>
                    <a:pt x="496" y="3483"/>
                    <a:pt x="513" y="3481"/>
                  </a:cubicBezTo>
                  <a:lnTo>
                    <a:pt x="1973" y="3298"/>
                  </a:lnTo>
                  <a:lnTo>
                    <a:pt x="2430" y="4691"/>
                  </a:lnTo>
                  <a:cubicBezTo>
                    <a:pt x="2483" y="4850"/>
                    <a:pt x="2616" y="4926"/>
                    <a:pt x="2749" y="4926"/>
                  </a:cubicBezTo>
                  <a:cubicBezTo>
                    <a:pt x="2902" y="4926"/>
                    <a:pt x="3055" y="4827"/>
                    <a:pt x="3092" y="4645"/>
                  </a:cubicBezTo>
                  <a:lnTo>
                    <a:pt x="3366" y="3207"/>
                  </a:lnTo>
                  <a:lnTo>
                    <a:pt x="4826" y="3207"/>
                  </a:lnTo>
                  <a:cubicBezTo>
                    <a:pt x="5192" y="3184"/>
                    <a:pt x="5306" y="2728"/>
                    <a:pt x="4986" y="2545"/>
                  </a:cubicBezTo>
                  <a:lnTo>
                    <a:pt x="3708" y="1837"/>
                  </a:lnTo>
                  <a:lnTo>
                    <a:pt x="4142" y="445"/>
                  </a:lnTo>
                  <a:cubicBezTo>
                    <a:pt x="4224" y="199"/>
                    <a:pt x="4035" y="1"/>
                    <a:pt x="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flipH="1">
              <a:off x="9183091" y="2382389"/>
              <a:ext cx="130363" cy="117645"/>
            </a:xfrm>
            <a:custGeom>
              <a:avLst/>
              <a:gdLst/>
              <a:ahLst/>
              <a:cxnLst/>
              <a:rect l="l" t="t" r="r" b="b"/>
              <a:pathLst>
                <a:path w="3926" h="3543" extrusionOk="0">
                  <a:moveTo>
                    <a:pt x="1973" y="0"/>
                  </a:moveTo>
                  <a:cubicBezTo>
                    <a:pt x="1811" y="0"/>
                    <a:pt x="1647" y="23"/>
                    <a:pt x="1484" y="71"/>
                  </a:cubicBezTo>
                  <a:cubicBezTo>
                    <a:pt x="548" y="345"/>
                    <a:pt x="0" y="1303"/>
                    <a:pt x="251" y="2239"/>
                  </a:cubicBezTo>
                  <a:cubicBezTo>
                    <a:pt x="477" y="3031"/>
                    <a:pt x="1186" y="3542"/>
                    <a:pt x="1953" y="3542"/>
                  </a:cubicBezTo>
                  <a:cubicBezTo>
                    <a:pt x="2115" y="3542"/>
                    <a:pt x="2279" y="3519"/>
                    <a:pt x="2442" y="3472"/>
                  </a:cubicBezTo>
                  <a:cubicBezTo>
                    <a:pt x="3378" y="3198"/>
                    <a:pt x="3926" y="2239"/>
                    <a:pt x="3652" y="1303"/>
                  </a:cubicBezTo>
                  <a:cubicBezTo>
                    <a:pt x="3445" y="512"/>
                    <a:pt x="2739"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flipH="1">
              <a:off x="9285395" y="842307"/>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flipH="1">
              <a:off x="9621164" y="1644009"/>
              <a:ext cx="54589" cy="48977"/>
            </a:xfrm>
            <a:custGeom>
              <a:avLst/>
              <a:gdLst/>
              <a:ahLst/>
              <a:cxnLst/>
              <a:rect l="l" t="t" r="r" b="b"/>
              <a:pathLst>
                <a:path w="1644" h="1475" extrusionOk="0">
                  <a:moveTo>
                    <a:pt x="829" y="1"/>
                  </a:moveTo>
                  <a:cubicBezTo>
                    <a:pt x="760" y="1"/>
                    <a:pt x="689" y="10"/>
                    <a:pt x="617" y="30"/>
                  </a:cubicBezTo>
                  <a:cubicBezTo>
                    <a:pt x="229" y="122"/>
                    <a:pt x="1" y="532"/>
                    <a:pt x="115" y="921"/>
                  </a:cubicBezTo>
                  <a:cubicBezTo>
                    <a:pt x="209" y="1260"/>
                    <a:pt x="506" y="1475"/>
                    <a:pt x="825" y="1475"/>
                  </a:cubicBezTo>
                  <a:cubicBezTo>
                    <a:pt x="892" y="1475"/>
                    <a:pt x="960" y="1465"/>
                    <a:pt x="1028" y="1445"/>
                  </a:cubicBezTo>
                  <a:cubicBezTo>
                    <a:pt x="1416" y="1331"/>
                    <a:pt x="1644" y="921"/>
                    <a:pt x="1530" y="532"/>
                  </a:cubicBezTo>
                  <a:cubicBezTo>
                    <a:pt x="1436" y="212"/>
                    <a:pt x="1155" y="1"/>
                    <a:pt x="829" y="1"/>
                  </a:cubicBez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flipH="1">
              <a:off x="9401363" y="2918353"/>
              <a:ext cx="54622" cy="48977"/>
            </a:xfrm>
            <a:custGeom>
              <a:avLst/>
              <a:gdLst/>
              <a:ahLst/>
              <a:cxnLst/>
              <a:rect l="l" t="t" r="r" b="b"/>
              <a:pathLst>
                <a:path w="1645" h="1475" extrusionOk="0">
                  <a:moveTo>
                    <a:pt x="821" y="1"/>
                  </a:moveTo>
                  <a:cubicBezTo>
                    <a:pt x="753" y="1"/>
                    <a:pt x="685" y="10"/>
                    <a:pt x="617" y="30"/>
                  </a:cubicBezTo>
                  <a:cubicBezTo>
                    <a:pt x="229" y="144"/>
                    <a:pt x="1" y="555"/>
                    <a:pt x="115" y="943"/>
                  </a:cubicBezTo>
                  <a:cubicBezTo>
                    <a:pt x="190" y="1263"/>
                    <a:pt x="483" y="1475"/>
                    <a:pt x="801" y="1475"/>
                  </a:cubicBezTo>
                  <a:cubicBezTo>
                    <a:pt x="869" y="1475"/>
                    <a:pt x="937" y="1465"/>
                    <a:pt x="1005"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flipH="1">
              <a:off x="8817430" y="3303215"/>
              <a:ext cx="54589" cy="48977"/>
            </a:xfrm>
            <a:custGeom>
              <a:avLst/>
              <a:gdLst/>
              <a:ahLst/>
              <a:cxnLst/>
              <a:rect l="l" t="t" r="r" b="b"/>
              <a:pathLst>
                <a:path w="1644" h="1475" extrusionOk="0">
                  <a:moveTo>
                    <a:pt x="820" y="0"/>
                  </a:moveTo>
                  <a:cubicBezTo>
                    <a:pt x="753" y="0"/>
                    <a:pt x="684" y="10"/>
                    <a:pt x="617" y="30"/>
                  </a:cubicBezTo>
                  <a:cubicBezTo>
                    <a:pt x="229" y="144"/>
                    <a:pt x="0" y="532"/>
                    <a:pt x="114" y="943"/>
                  </a:cubicBezTo>
                  <a:cubicBezTo>
                    <a:pt x="209" y="1263"/>
                    <a:pt x="505" y="1474"/>
                    <a:pt x="824" y="1474"/>
                  </a:cubicBezTo>
                  <a:cubicBezTo>
                    <a:pt x="891" y="1474"/>
                    <a:pt x="960" y="1465"/>
                    <a:pt x="1027" y="1445"/>
                  </a:cubicBezTo>
                  <a:cubicBezTo>
                    <a:pt x="1415" y="1331"/>
                    <a:pt x="1644" y="920"/>
                    <a:pt x="1530" y="532"/>
                  </a:cubicBezTo>
                  <a:cubicBezTo>
                    <a:pt x="1435" y="212"/>
                    <a:pt x="113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flipH="1">
              <a:off x="8186409" y="3322787"/>
              <a:ext cx="54622" cy="48977"/>
            </a:xfrm>
            <a:custGeom>
              <a:avLst/>
              <a:gdLst/>
              <a:ahLst/>
              <a:cxnLst/>
              <a:rect l="l" t="t" r="r" b="b"/>
              <a:pathLst>
                <a:path w="1645" h="1475" extrusionOk="0">
                  <a:moveTo>
                    <a:pt x="821" y="1"/>
                  </a:moveTo>
                  <a:cubicBezTo>
                    <a:pt x="754" y="1"/>
                    <a:pt x="685" y="10"/>
                    <a:pt x="617" y="30"/>
                  </a:cubicBezTo>
                  <a:cubicBezTo>
                    <a:pt x="229" y="122"/>
                    <a:pt x="1" y="532"/>
                    <a:pt x="115" y="920"/>
                  </a:cubicBezTo>
                  <a:cubicBezTo>
                    <a:pt x="209" y="1260"/>
                    <a:pt x="491" y="1475"/>
                    <a:pt x="817" y="1475"/>
                  </a:cubicBezTo>
                  <a:cubicBezTo>
                    <a:pt x="886" y="1475"/>
                    <a:pt x="957" y="1465"/>
                    <a:pt x="1028"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flipH="1">
              <a:off x="9368396" y="3234061"/>
              <a:ext cx="88691" cy="88724"/>
            </a:xfrm>
            <a:custGeom>
              <a:avLst/>
              <a:gdLst/>
              <a:ahLst/>
              <a:cxnLst/>
              <a:rect l="l" t="t" r="r" b="b"/>
              <a:pathLst>
                <a:path w="2671" h="2672" extrusionOk="0">
                  <a:moveTo>
                    <a:pt x="1347" y="1"/>
                  </a:moveTo>
                  <a:cubicBezTo>
                    <a:pt x="617" y="1"/>
                    <a:pt x="0" y="594"/>
                    <a:pt x="0" y="1324"/>
                  </a:cubicBezTo>
                  <a:cubicBezTo>
                    <a:pt x="0" y="2078"/>
                    <a:pt x="617" y="2671"/>
                    <a:pt x="1347" y="2671"/>
                  </a:cubicBezTo>
                  <a:cubicBezTo>
                    <a:pt x="2077" y="2671"/>
                    <a:pt x="2671" y="2078"/>
                    <a:pt x="2671" y="1324"/>
                  </a:cubicBezTo>
                  <a:cubicBezTo>
                    <a:pt x="2671" y="594"/>
                    <a:pt x="2077"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flipH="1">
              <a:off x="8779119" y="1049839"/>
              <a:ext cx="54589" cy="48944"/>
            </a:xfrm>
            <a:custGeom>
              <a:avLst/>
              <a:gdLst/>
              <a:ahLst/>
              <a:cxnLst/>
              <a:rect l="l" t="t" r="r" b="b"/>
              <a:pathLst>
                <a:path w="1644" h="1474" extrusionOk="0">
                  <a:moveTo>
                    <a:pt x="827" y="0"/>
                  </a:moveTo>
                  <a:cubicBezTo>
                    <a:pt x="759" y="0"/>
                    <a:pt x="688" y="9"/>
                    <a:pt x="617" y="29"/>
                  </a:cubicBezTo>
                  <a:cubicBezTo>
                    <a:pt x="229" y="143"/>
                    <a:pt x="0" y="554"/>
                    <a:pt x="115" y="942"/>
                  </a:cubicBezTo>
                  <a:cubicBezTo>
                    <a:pt x="209" y="1263"/>
                    <a:pt x="505" y="1474"/>
                    <a:pt x="824" y="1474"/>
                  </a:cubicBezTo>
                  <a:cubicBezTo>
                    <a:pt x="891" y="1474"/>
                    <a:pt x="960" y="1464"/>
                    <a:pt x="1028" y="1444"/>
                  </a:cubicBezTo>
                  <a:cubicBezTo>
                    <a:pt x="1416" y="1353"/>
                    <a:pt x="1644" y="942"/>
                    <a:pt x="1530" y="554"/>
                  </a:cubicBezTo>
                  <a:cubicBezTo>
                    <a:pt x="1435" y="215"/>
                    <a:pt x="1154"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flipH="1">
              <a:off x="7828200" y="9580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flipH="1">
              <a:off x="7200312" y="2022479"/>
              <a:ext cx="54589" cy="48977"/>
            </a:xfrm>
            <a:custGeom>
              <a:avLst/>
              <a:gdLst/>
              <a:ahLst/>
              <a:cxnLst/>
              <a:rect l="l" t="t" r="r" b="b"/>
              <a:pathLst>
                <a:path w="1644" h="1475" extrusionOk="0">
                  <a:moveTo>
                    <a:pt x="819" y="1"/>
                  </a:moveTo>
                  <a:cubicBezTo>
                    <a:pt x="752" y="1"/>
                    <a:pt x="684" y="10"/>
                    <a:pt x="616" y="30"/>
                  </a:cubicBezTo>
                  <a:cubicBezTo>
                    <a:pt x="228" y="144"/>
                    <a:pt x="0" y="555"/>
                    <a:pt x="114" y="943"/>
                  </a:cubicBezTo>
                  <a:cubicBezTo>
                    <a:pt x="190" y="1263"/>
                    <a:pt x="483" y="1475"/>
                    <a:pt x="801" y="1475"/>
                  </a:cubicBezTo>
                  <a:cubicBezTo>
                    <a:pt x="868" y="1475"/>
                    <a:pt x="937" y="1465"/>
                    <a:pt x="1005" y="1445"/>
                  </a:cubicBezTo>
                  <a:cubicBezTo>
                    <a:pt x="1415" y="1354"/>
                    <a:pt x="1644" y="943"/>
                    <a:pt x="1529" y="555"/>
                  </a:cubicBezTo>
                  <a:cubicBezTo>
                    <a:pt x="1435" y="215"/>
                    <a:pt x="1138"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8"/>
            <p:cNvSpPr/>
            <p:nvPr/>
          </p:nvSpPr>
          <p:spPr>
            <a:xfrm flipH="1">
              <a:off x="8781377" y="1770055"/>
              <a:ext cx="200890" cy="33"/>
            </a:xfrm>
            <a:custGeom>
              <a:avLst/>
              <a:gdLst/>
              <a:ahLst/>
              <a:cxnLst/>
              <a:rect l="l" t="t" r="r" b="b"/>
              <a:pathLst>
                <a:path w="6050" h="1" fill="none" extrusionOk="0">
                  <a:moveTo>
                    <a:pt x="1" y="0"/>
                  </a:moveTo>
                  <a:lnTo>
                    <a:pt x="6049" y="0"/>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flipH="1">
              <a:off x="8696505" y="1770055"/>
              <a:ext cx="31844" cy="33"/>
            </a:xfrm>
            <a:custGeom>
              <a:avLst/>
              <a:gdLst/>
              <a:ahLst/>
              <a:cxnLst/>
              <a:rect l="l" t="t" r="r" b="b"/>
              <a:pathLst>
                <a:path w="959" h="1" fill="none" extrusionOk="0">
                  <a:moveTo>
                    <a:pt x="0" y="0"/>
                  </a:moveTo>
                  <a:lnTo>
                    <a:pt x="959" y="0"/>
                  </a:lnTo>
                </a:path>
              </a:pathLst>
            </a:custGeom>
            <a:noFill/>
            <a:ln w="5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flipH="1">
              <a:off x="8018922" y="1870690"/>
              <a:ext cx="185716" cy="184952"/>
            </a:xfrm>
            <a:custGeom>
              <a:avLst/>
              <a:gdLst/>
              <a:ahLst/>
              <a:cxnLst/>
              <a:rect l="l" t="t" r="r" b="b"/>
              <a:pathLst>
                <a:path w="5593" h="5570" fill="none" extrusionOk="0">
                  <a:moveTo>
                    <a:pt x="1" y="5570"/>
                  </a:moveTo>
                  <a:lnTo>
                    <a:pt x="5593"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flipH="1">
              <a:off x="7912504" y="2088261"/>
              <a:ext cx="185716" cy="184985"/>
            </a:xfrm>
            <a:custGeom>
              <a:avLst/>
              <a:gdLst/>
              <a:ahLst/>
              <a:cxnLst/>
              <a:rect l="l" t="t" r="r" b="b"/>
              <a:pathLst>
                <a:path w="5593" h="5571" fill="none" extrusionOk="0">
                  <a:moveTo>
                    <a:pt x="1" y="5570"/>
                  </a:moveTo>
                  <a:lnTo>
                    <a:pt x="5593"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flipH="1">
              <a:off x="7865723" y="2041960"/>
              <a:ext cx="21251" cy="22779"/>
            </a:xfrm>
            <a:custGeom>
              <a:avLst/>
              <a:gdLst/>
              <a:ahLst/>
              <a:cxnLst/>
              <a:rect l="l" t="t" r="r" b="b"/>
              <a:pathLst>
                <a:path w="640" h="686" fill="none" extrusionOk="0">
                  <a:moveTo>
                    <a:pt x="0" y="685"/>
                  </a:moveTo>
                  <a:lnTo>
                    <a:pt x="639"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flipH="1">
              <a:off x="8631596" y="2419489"/>
              <a:ext cx="179639" cy="173596"/>
            </a:xfrm>
            <a:custGeom>
              <a:avLst/>
              <a:gdLst/>
              <a:ahLst/>
              <a:cxnLst/>
              <a:rect l="l" t="t" r="r" b="b"/>
              <a:pathLst>
                <a:path w="5410" h="5228" fill="none" extrusionOk="0">
                  <a:moveTo>
                    <a:pt x="0" y="5227"/>
                  </a:moveTo>
                  <a:cubicBezTo>
                    <a:pt x="0" y="5227"/>
                    <a:pt x="571" y="3698"/>
                    <a:pt x="5410" y="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flipH="1">
              <a:off x="9036026" y="42408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flipH="1">
              <a:off x="9215665" y="42120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flipH="1">
              <a:off x="8822318" y="1906494"/>
              <a:ext cx="59902" cy="86433"/>
            </a:xfrm>
            <a:custGeom>
              <a:avLst/>
              <a:gdLst/>
              <a:ahLst/>
              <a:cxnLst/>
              <a:rect l="l" t="t" r="r" b="b"/>
              <a:pathLst>
                <a:path w="1804" h="2603" fill="none" extrusionOk="0">
                  <a:moveTo>
                    <a:pt x="1804" y="0"/>
                  </a:moveTo>
                  <a:lnTo>
                    <a:pt x="1" y="2602"/>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flipH="1">
              <a:off x="8288220" y="309332"/>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2"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254105" y="155670"/>
            <a:ext cx="6230756" cy="401222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73" name="Rectangle 72"/>
          <p:cNvSpPr/>
          <p:nvPr/>
        </p:nvSpPr>
        <p:spPr>
          <a:xfrm>
            <a:off x="2142309" y="4468748"/>
            <a:ext cx="3566160" cy="489049"/>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charset="0"/>
              <a:buNone/>
              <a:defRPr/>
            </a:pPr>
            <a:r>
              <a:rPr lang="en-US" altLang="zh-CN" sz="2400" dirty="0" err="1">
                <a:solidFill>
                  <a:srgbClr val="002060"/>
                </a:solidFill>
                <a:latin typeface="Times New Roman" pitchFamily="18" charset="0"/>
              </a:rPr>
              <a:t>Dân</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tộc</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Phù</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Lá</a:t>
            </a:r>
            <a:endParaRPr lang="en-US" altLang="zh-CN" sz="2400" dirty="0">
              <a:solidFill>
                <a:srgbClr val="002060"/>
              </a:solidFill>
              <a:latin typeface="Times New Roman" pitchFamily="18" charset="0"/>
            </a:endParaRPr>
          </a:p>
        </p:txBody>
      </p:sp>
    </p:spTree>
    <p:extLst>
      <p:ext uri="{BB962C8B-B14F-4D97-AF65-F5344CB8AC3E}">
        <p14:creationId xmlns:p14="http://schemas.microsoft.com/office/powerpoint/2010/main" val="733207868"/>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7" name="Text Box 14"/>
          <p:cNvSpPr txBox="1">
            <a:spLocks noChangeArrowheads="1"/>
          </p:cNvSpPr>
          <p:nvPr/>
        </p:nvSpPr>
        <p:spPr bwMode="auto">
          <a:xfrm>
            <a:off x="715735" y="195852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chênh vênh</a:t>
            </a:r>
            <a:endParaRPr lang="en-US" altLang="zh-CN" sz="2400" i="1">
              <a:solidFill>
                <a:srgbClr val="002060"/>
              </a:solidFill>
              <a:latin typeface="Calibri" panose="020F0502020204030204" pitchFamily="34" charset="0"/>
            </a:endParaRPr>
          </a:p>
        </p:txBody>
      </p:sp>
      <p:sp>
        <p:nvSpPr>
          <p:cNvPr id="8" name="Text Box 15"/>
          <p:cNvSpPr txBox="1">
            <a:spLocks noChangeArrowheads="1"/>
          </p:cNvSpPr>
          <p:nvPr/>
        </p:nvSpPr>
        <p:spPr bwMode="auto">
          <a:xfrm>
            <a:off x="717323" y="258717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bồng bềnh</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0" name="Text Box 19"/>
          <p:cNvSpPr txBox="1">
            <a:spLocks noChangeArrowheads="1"/>
          </p:cNvSpPr>
          <p:nvPr/>
        </p:nvSpPr>
        <p:spPr bwMode="auto">
          <a:xfrm>
            <a:off x="696685" y="43746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vi-VN" altLang="vi-VN" sz="2800">
                <a:solidFill>
                  <a:srgbClr val="002060"/>
                </a:solidFill>
                <a:latin typeface="Times New Roman" panose="02020603050405020304" pitchFamily="18" charset="0"/>
              </a:rPr>
              <a:t>- khoảnh khắc</a:t>
            </a:r>
            <a:endParaRPr lang="en-US" altLang="zh-CN" sz="2800">
              <a:solidFill>
                <a:srgbClr val="002060"/>
              </a:solidFill>
              <a:latin typeface="Calibri" panose="020F0502020204030204" pitchFamily="34" charset="0"/>
            </a:endParaRPr>
          </a:p>
        </p:txBody>
      </p:sp>
      <p:sp>
        <p:nvSpPr>
          <p:cNvPr id="11" name="TextBox 10"/>
          <p:cNvSpPr txBox="1">
            <a:spLocks noChangeArrowheads="1"/>
          </p:cNvSpPr>
          <p:nvPr/>
        </p:nvSpPr>
        <p:spPr bwMode="auto">
          <a:xfrm>
            <a:off x="4838473" y="195852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Rừng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cây</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12" name="Text Box 15"/>
          <p:cNvSpPr txBox="1">
            <a:spLocks noChangeArrowheads="1"/>
          </p:cNvSpPr>
          <p:nvPr/>
        </p:nvSpPr>
        <p:spPr bwMode="auto">
          <a:xfrm>
            <a:off x="696685" y="37650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800">
                <a:solidFill>
                  <a:srgbClr val="002060"/>
                </a:solidFill>
                <a:latin typeface="Times New Roman" panose="02020603050405020304" pitchFamily="18" charset="0"/>
              </a:rPr>
              <a:t>- thoắt cái</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3" name="Text Box 15"/>
          <p:cNvSpPr txBox="1">
            <a:spLocks noChangeArrowheads="1"/>
          </p:cNvSpPr>
          <p:nvPr/>
        </p:nvSpPr>
        <p:spPr bwMode="auto">
          <a:xfrm>
            <a:off x="696685" y="31554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en-US" altLang="zh-CN" sz="2800">
                <a:solidFill>
                  <a:srgbClr val="002060"/>
                </a:solidFill>
                <a:latin typeface="Times New Roman" panose="02020603050405020304" pitchFamily="18" charset="0"/>
              </a:rPr>
              <a:t>lướt thướt</a:t>
            </a:r>
            <a:endParaRPr lang="en-US" altLang="zh-CN" sz="2800">
              <a:solidFill>
                <a:srgbClr val="002060"/>
              </a:solidFill>
              <a:latin typeface="Times New Roman" panose="02020603050405020304" pitchFamily="18" charset="0"/>
              <a:cs typeface="Times New Roman" panose="02020603050405020304" pitchFamily="18" charset="0"/>
            </a:endParaRPr>
          </a:p>
        </p:txBody>
      </p:sp>
      <p:cxnSp>
        <p:nvCxnSpPr>
          <p:cNvPr id="14" name="Straight Connector 13"/>
          <p:cNvCxnSpPr/>
          <p:nvPr/>
        </p:nvCxnSpPr>
        <p:spPr>
          <a:xfrm>
            <a:off x="1306285" y="4212773"/>
            <a:ext cx="3810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5" name="Straight Connector 14"/>
          <p:cNvCxnSpPr/>
          <p:nvPr/>
        </p:nvCxnSpPr>
        <p:spPr>
          <a:xfrm>
            <a:off x="1382485" y="4822373"/>
            <a:ext cx="554038"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6" name="Straight Connector 15"/>
          <p:cNvCxnSpPr/>
          <p:nvPr/>
        </p:nvCxnSpPr>
        <p:spPr>
          <a:xfrm>
            <a:off x="1306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7" name="Straight Connector 16"/>
          <p:cNvCxnSpPr/>
          <p:nvPr/>
        </p:nvCxnSpPr>
        <p:spPr>
          <a:xfrm>
            <a:off x="2068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a:off x="1992085" y="30697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9" name="Straight Connector 18"/>
          <p:cNvCxnSpPr/>
          <p:nvPr/>
        </p:nvCxnSpPr>
        <p:spPr>
          <a:xfrm>
            <a:off x="10776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20" name="Straight Connector 19"/>
          <p:cNvCxnSpPr/>
          <p:nvPr/>
        </p:nvCxnSpPr>
        <p:spPr>
          <a:xfrm>
            <a:off x="19158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sp>
        <p:nvSpPr>
          <p:cNvPr id="21" name="TextBox 20"/>
          <p:cNvSpPr txBox="1">
            <a:spLocks noChangeArrowheads="1"/>
          </p:cNvSpPr>
          <p:nvPr/>
        </p:nvSpPr>
        <p:spPr bwMode="auto">
          <a:xfrm>
            <a:off x="4807448" y="2522586"/>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H’ </a:t>
            </a:r>
            <a:r>
              <a:rPr lang="en-US" altLang="zh-CN" sz="2800" dirty="0" err="1">
                <a:solidFill>
                  <a:srgbClr val="002060"/>
                </a:solidFill>
                <a:latin typeface="Times New Roman" panose="02020603050405020304" pitchFamily="18" charset="0"/>
              </a:rPr>
              <a:t>Mông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Tu</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Dí</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Phù</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Lá</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22" name="TextBox 21"/>
          <p:cNvSpPr txBox="1">
            <a:spLocks noChangeArrowheads="1"/>
          </p:cNvSpPr>
          <p:nvPr/>
        </p:nvSpPr>
        <p:spPr bwMode="auto">
          <a:xfrm>
            <a:off x="4807448" y="3110596"/>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Hoàng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hôn</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80039578"/>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grpSp>
        <p:nvGrpSpPr>
          <p:cNvPr id="3098" name="Google Shape;3098;p28"/>
          <p:cNvGrpSpPr/>
          <p:nvPr/>
        </p:nvGrpSpPr>
        <p:grpSpPr>
          <a:xfrm>
            <a:off x="6785243" y="225929"/>
            <a:ext cx="2890510" cy="4453780"/>
            <a:chOff x="6785243" y="225929"/>
            <a:chExt cx="2890510" cy="4453780"/>
          </a:xfrm>
        </p:grpSpPr>
        <p:sp>
          <p:nvSpPr>
            <p:cNvPr id="3099" name="Google Shape;3099;p28"/>
            <p:cNvSpPr/>
            <p:nvPr/>
          </p:nvSpPr>
          <p:spPr>
            <a:xfrm flipH="1">
              <a:off x="8257667" y="42757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8"/>
            <p:cNvSpPr/>
            <p:nvPr/>
          </p:nvSpPr>
          <p:spPr>
            <a:xfrm flipH="1">
              <a:off x="8679072" y="1501759"/>
              <a:ext cx="644243" cy="562991"/>
            </a:xfrm>
            <a:custGeom>
              <a:avLst/>
              <a:gdLst/>
              <a:ahLst/>
              <a:cxnLst/>
              <a:rect l="l" t="t" r="r" b="b"/>
              <a:pathLst>
                <a:path w="19402" h="16955" extrusionOk="0">
                  <a:moveTo>
                    <a:pt x="2077" y="0"/>
                  </a:moveTo>
                  <a:lnTo>
                    <a:pt x="320" y="8377"/>
                  </a:lnTo>
                  <a:cubicBezTo>
                    <a:pt x="0" y="9907"/>
                    <a:pt x="366" y="11527"/>
                    <a:pt x="1301" y="12760"/>
                  </a:cubicBezTo>
                  <a:lnTo>
                    <a:pt x="1347" y="12805"/>
                  </a:lnTo>
                  <a:cubicBezTo>
                    <a:pt x="3345" y="15426"/>
                    <a:pt x="6434" y="16955"/>
                    <a:pt x="9701" y="16955"/>
                  </a:cubicBezTo>
                  <a:cubicBezTo>
                    <a:pt x="9906" y="16955"/>
                    <a:pt x="10111" y="16949"/>
                    <a:pt x="10317" y="16937"/>
                  </a:cubicBezTo>
                  <a:cubicBezTo>
                    <a:pt x="11915" y="16845"/>
                    <a:pt x="13399" y="16047"/>
                    <a:pt x="14357" y="14768"/>
                  </a:cubicBezTo>
                  <a:lnTo>
                    <a:pt x="19402" y="7966"/>
                  </a:lnTo>
                  <a:lnTo>
                    <a:pt x="2077"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8"/>
            <p:cNvSpPr/>
            <p:nvPr/>
          </p:nvSpPr>
          <p:spPr>
            <a:xfrm flipH="1">
              <a:off x="8524436" y="1425188"/>
              <a:ext cx="870137" cy="440398"/>
            </a:xfrm>
            <a:custGeom>
              <a:avLst/>
              <a:gdLst/>
              <a:ahLst/>
              <a:cxnLst/>
              <a:rect l="l" t="t" r="r" b="b"/>
              <a:pathLst>
                <a:path w="26205" h="13263" extrusionOk="0">
                  <a:moveTo>
                    <a:pt x="731" y="1"/>
                  </a:moveTo>
                  <a:lnTo>
                    <a:pt x="1" y="1553"/>
                  </a:lnTo>
                  <a:lnTo>
                    <a:pt x="10112" y="13126"/>
                  </a:lnTo>
                  <a:lnTo>
                    <a:pt x="25474" y="13262"/>
                  </a:lnTo>
                  <a:lnTo>
                    <a:pt x="26204" y="11688"/>
                  </a:lnTo>
                  <a:lnTo>
                    <a:pt x="16093" y="115"/>
                  </a:lnTo>
                  <a:lnTo>
                    <a:pt x="731" y="1"/>
                  </a:ln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8"/>
            <p:cNvSpPr/>
            <p:nvPr/>
          </p:nvSpPr>
          <p:spPr>
            <a:xfrm flipH="1">
              <a:off x="8524436" y="1425188"/>
              <a:ext cx="845864" cy="388100"/>
            </a:xfrm>
            <a:custGeom>
              <a:avLst/>
              <a:gdLst/>
              <a:ahLst/>
              <a:cxnLst/>
              <a:rect l="l" t="t" r="r" b="b"/>
              <a:pathLst>
                <a:path w="25474" h="11688" extrusionOk="0">
                  <a:moveTo>
                    <a:pt x="0" y="1"/>
                  </a:moveTo>
                  <a:lnTo>
                    <a:pt x="10112" y="11573"/>
                  </a:lnTo>
                  <a:lnTo>
                    <a:pt x="25473" y="11688"/>
                  </a:lnTo>
                  <a:lnTo>
                    <a:pt x="25473" y="11688"/>
                  </a:lnTo>
                  <a:lnTo>
                    <a:pt x="15362" y="115"/>
                  </a:lnTo>
                  <a:lnTo>
                    <a:pt x="0"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8"/>
            <p:cNvSpPr/>
            <p:nvPr/>
          </p:nvSpPr>
          <p:spPr>
            <a:xfrm flipH="1">
              <a:off x="8957961" y="1603300"/>
              <a:ext cx="356256" cy="217559"/>
            </a:xfrm>
            <a:custGeom>
              <a:avLst/>
              <a:gdLst/>
              <a:ahLst/>
              <a:cxnLst/>
              <a:rect l="l" t="t" r="r" b="b"/>
              <a:pathLst>
                <a:path w="10729" h="6552" fill="none" extrusionOk="0">
                  <a:moveTo>
                    <a:pt x="10728" y="343"/>
                  </a:moveTo>
                  <a:lnTo>
                    <a:pt x="2990" y="1"/>
                  </a:lnTo>
                  <a:lnTo>
                    <a:pt x="0" y="6552"/>
                  </a:lnTo>
                </a:path>
              </a:pathLst>
            </a:custGeom>
            <a:solidFill>
              <a:schemeClr val="accent4"/>
            </a:solidFill>
            <a:ln w="35950" cap="flat"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8"/>
            <p:cNvSpPr/>
            <p:nvPr/>
          </p:nvSpPr>
          <p:spPr>
            <a:xfrm flipH="1">
              <a:off x="8869303" y="1552164"/>
              <a:ext cx="176617" cy="117546"/>
            </a:xfrm>
            <a:custGeom>
              <a:avLst/>
              <a:gdLst/>
              <a:ahLst/>
              <a:cxnLst/>
              <a:rect l="l" t="t" r="r" b="b"/>
              <a:pathLst>
                <a:path w="5319" h="3540" extrusionOk="0">
                  <a:moveTo>
                    <a:pt x="2089" y="1"/>
                  </a:moveTo>
                  <a:cubicBezTo>
                    <a:pt x="1250" y="1"/>
                    <a:pt x="532" y="340"/>
                    <a:pt x="320" y="811"/>
                  </a:cubicBezTo>
                  <a:cubicBezTo>
                    <a:pt x="0" y="1495"/>
                    <a:pt x="776" y="2545"/>
                    <a:pt x="2077" y="3139"/>
                  </a:cubicBezTo>
                  <a:cubicBezTo>
                    <a:pt x="2665" y="3407"/>
                    <a:pt x="3253" y="3540"/>
                    <a:pt x="3750" y="3540"/>
                  </a:cubicBezTo>
                  <a:cubicBezTo>
                    <a:pt x="4354" y="3540"/>
                    <a:pt x="4824" y="3344"/>
                    <a:pt x="4999" y="2956"/>
                  </a:cubicBezTo>
                  <a:cubicBezTo>
                    <a:pt x="5319" y="2249"/>
                    <a:pt x="4680" y="879"/>
                    <a:pt x="3401" y="286"/>
                  </a:cubicBezTo>
                  <a:cubicBezTo>
                    <a:pt x="2966" y="87"/>
                    <a:pt x="2512"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8"/>
            <p:cNvSpPr/>
            <p:nvPr/>
          </p:nvSpPr>
          <p:spPr>
            <a:xfrm flipH="1">
              <a:off x="9282374" y="1804157"/>
              <a:ext cx="173596" cy="222872"/>
            </a:xfrm>
            <a:custGeom>
              <a:avLst/>
              <a:gdLst/>
              <a:ahLst/>
              <a:cxnLst/>
              <a:rect l="l" t="t" r="r" b="b"/>
              <a:pathLst>
                <a:path w="5228" h="6712" extrusionOk="0">
                  <a:moveTo>
                    <a:pt x="3174" y="1"/>
                  </a:moveTo>
                  <a:lnTo>
                    <a:pt x="1" y="5113"/>
                  </a:lnTo>
                  <a:lnTo>
                    <a:pt x="1348" y="6711"/>
                  </a:lnTo>
                  <a:lnTo>
                    <a:pt x="3448" y="6711"/>
                  </a:lnTo>
                  <a:lnTo>
                    <a:pt x="5228" y="959"/>
                  </a:lnTo>
                  <a:lnTo>
                    <a:pt x="4429" y="138"/>
                  </a:lnTo>
                  <a:lnTo>
                    <a:pt x="31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flipH="1">
              <a:off x="9254315" y="43041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flipH="1">
              <a:off x="8353165" y="41530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flipH="1">
              <a:off x="8353165" y="41283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flipH="1">
              <a:off x="8353165" y="40419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flipH="1">
              <a:off x="9312690" y="41210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flipH="1">
              <a:off x="8411506" y="39698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flipH="1">
              <a:off x="8411506" y="39448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flipH="1">
              <a:off x="8411506" y="38586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flipH="1">
              <a:off x="8581283" y="39278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flipH="1">
              <a:off x="7567966" y="2737450"/>
              <a:ext cx="500233" cy="410879"/>
            </a:xfrm>
            <a:custGeom>
              <a:avLst/>
              <a:gdLst/>
              <a:ahLst/>
              <a:cxnLst/>
              <a:rect l="l" t="t" r="r" b="b"/>
              <a:pathLst>
                <a:path w="15065" h="12374" extrusionOk="0">
                  <a:moveTo>
                    <a:pt x="6340" y="0"/>
                  </a:moveTo>
                  <a:cubicBezTo>
                    <a:pt x="5547" y="0"/>
                    <a:pt x="4712" y="291"/>
                    <a:pt x="3926" y="996"/>
                  </a:cubicBezTo>
                  <a:cubicBezTo>
                    <a:pt x="1392" y="3233"/>
                    <a:pt x="0" y="7821"/>
                    <a:pt x="2283" y="9281"/>
                  </a:cubicBezTo>
                  <a:cubicBezTo>
                    <a:pt x="2214" y="9806"/>
                    <a:pt x="2305" y="10286"/>
                    <a:pt x="2602" y="10605"/>
                  </a:cubicBezTo>
                  <a:cubicBezTo>
                    <a:pt x="2899" y="10925"/>
                    <a:pt x="3310" y="11085"/>
                    <a:pt x="3789" y="11085"/>
                  </a:cubicBezTo>
                  <a:cubicBezTo>
                    <a:pt x="4294" y="11982"/>
                    <a:pt x="5379" y="12374"/>
                    <a:pt x="6655" y="12374"/>
                  </a:cubicBezTo>
                  <a:cubicBezTo>
                    <a:pt x="8496" y="12374"/>
                    <a:pt x="10733" y="11557"/>
                    <a:pt x="12189" y="10263"/>
                  </a:cubicBezTo>
                  <a:cubicBezTo>
                    <a:pt x="15065" y="7684"/>
                    <a:pt x="12120" y="3849"/>
                    <a:pt x="10043" y="3849"/>
                  </a:cubicBezTo>
                  <a:cubicBezTo>
                    <a:pt x="10259" y="2057"/>
                    <a:pt x="8449" y="0"/>
                    <a:pt x="6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flipH="1">
              <a:off x="7672562" y="2930404"/>
              <a:ext cx="191028" cy="185749"/>
            </a:xfrm>
            <a:custGeom>
              <a:avLst/>
              <a:gdLst/>
              <a:ahLst/>
              <a:cxnLst/>
              <a:rect l="l" t="t" r="r" b="b"/>
              <a:pathLst>
                <a:path w="5753" h="5594" extrusionOk="0">
                  <a:moveTo>
                    <a:pt x="4817" y="1"/>
                  </a:moveTo>
                  <a:cubicBezTo>
                    <a:pt x="4908" y="366"/>
                    <a:pt x="4954" y="709"/>
                    <a:pt x="4931" y="1028"/>
                  </a:cubicBezTo>
                  <a:cubicBezTo>
                    <a:pt x="4931" y="1188"/>
                    <a:pt x="4863" y="1348"/>
                    <a:pt x="4840" y="1507"/>
                  </a:cubicBezTo>
                  <a:cubicBezTo>
                    <a:pt x="4794" y="1644"/>
                    <a:pt x="4771" y="1781"/>
                    <a:pt x="4680" y="1918"/>
                  </a:cubicBezTo>
                  <a:cubicBezTo>
                    <a:pt x="4429" y="2466"/>
                    <a:pt x="3995" y="2900"/>
                    <a:pt x="3493" y="3311"/>
                  </a:cubicBezTo>
                  <a:cubicBezTo>
                    <a:pt x="2991" y="3699"/>
                    <a:pt x="2420" y="4064"/>
                    <a:pt x="1827" y="4429"/>
                  </a:cubicBezTo>
                  <a:cubicBezTo>
                    <a:pt x="1530" y="4589"/>
                    <a:pt x="1233" y="4794"/>
                    <a:pt x="914" y="4977"/>
                  </a:cubicBezTo>
                  <a:cubicBezTo>
                    <a:pt x="617" y="5159"/>
                    <a:pt x="298" y="5342"/>
                    <a:pt x="1" y="5593"/>
                  </a:cubicBezTo>
                  <a:cubicBezTo>
                    <a:pt x="754" y="5593"/>
                    <a:pt x="1485" y="5479"/>
                    <a:pt x="2192" y="5251"/>
                  </a:cubicBezTo>
                  <a:cubicBezTo>
                    <a:pt x="2923" y="5023"/>
                    <a:pt x="3607" y="4680"/>
                    <a:pt x="4224" y="4201"/>
                  </a:cubicBezTo>
                  <a:cubicBezTo>
                    <a:pt x="4817" y="3699"/>
                    <a:pt x="5388" y="3037"/>
                    <a:pt x="5547" y="2192"/>
                  </a:cubicBezTo>
                  <a:cubicBezTo>
                    <a:pt x="5753" y="1348"/>
                    <a:pt x="5410" y="457"/>
                    <a:pt x="481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flipH="1">
              <a:off x="7686940" y="2612101"/>
              <a:ext cx="94037" cy="244820"/>
            </a:xfrm>
            <a:custGeom>
              <a:avLst/>
              <a:gdLst/>
              <a:ahLst/>
              <a:cxnLst/>
              <a:rect l="l" t="t" r="r" b="b"/>
              <a:pathLst>
                <a:path w="2832" h="7373" extrusionOk="0">
                  <a:moveTo>
                    <a:pt x="2626" y="0"/>
                  </a:moveTo>
                  <a:cubicBezTo>
                    <a:pt x="1462" y="776"/>
                    <a:pt x="617" y="1986"/>
                    <a:pt x="320" y="3356"/>
                  </a:cubicBezTo>
                  <a:cubicBezTo>
                    <a:pt x="1" y="4702"/>
                    <a:pt x="252" y="6163"/>
                    <a:pt x="959" y="7373"/>
                  </a:cubicBezTo>
                  <a:cubicBezTo>
                    <a:pt x="1302" y="7282"/>
                    <a:pt x="1599" y="6894"/>
                    <a:pt x="1736" y="6597"/>
                  </a:cubicBezTo>
                  <a:cubicBezTo>
                    <a:pt x="2375" y="5090"/>
                    <a:pt x="2740" y="3493"/>
                    <a:pt x="2808" y="1849"/>
                  </a:cubicBezTo>
                  <a:cubicBezTo>
                    <a:pt x="2831" y="1233"/>
                    <a:pt x="2831" y="594"/>
                    <a:pt x="2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flipH="1">
              <a:off x="7586163" y="2781380"/>
              <a:ext cx="176617" cy="96029"/>
            </a:xfrm>
            <a:custGeom>
              <a:avLst/>
              <a:gdLst/>
              <a:ahLst/>
              <a:cxnLst/>
              <a:rect l="l" t="t" r="r" b="b"/>
              <a:pathLst>
                <a:path w="5319" h="2892" extrusionOk="0">
                  <a:moveTo>
                    <a:pt x="4528" y="1"/>
                  </a:moveTo>
                  <a:cubicBezTo>
                    <a:pt x="4310" y="1"/>
                    <a:pt x="4090" y="18"/>
                    <a:pt x="3835" y="61"/>
                  </a:cubicBezTo>
                  <a:cubicBezTo>
                    <a:pt x="3287" y="129"/>
                    <a:pt x="2762" y="289"/>
                    <a:pt x="2283" y="517"/>
                  </a:cubicBezTo>
                  <a:cubicBezTo>
                    <a:pt x="1804" y="746"/>
                    <a:pt x="1393" y="1042"/>
                    <a:pt x="1005" y="1362"/>
                  </a:cubicBezTo>
                  <a:cubicBezTo>
                    <a:pt x="617" y="1704"/>
                    <a:pt x="297" y="2047"/>
                    <a:pt x="1" y="2480"/>
                  </a:cubicBezTo>
                  <a:lnTo>
                    <a:pt x="480" y="2891"/>
                  </a:lnTo>
                  <a:cubicBezTo>
                    <a:pt x="800" y="2617"/>
                    <a:pt x="1165" y="2366"/>
                    <a:pt x="1553" y="2161"/>
                  </a:cubicBezTo>
                  <a:cubicBezTo>
                    <a:pt x="1941" y="1955"/>
                    <a:pt x="2329" y="1818"/>
                    <a:pt x="2717" y="1727"/>
                  </a:cubicBezTo>
                  <a:cubicBezTo>
                    <a:pt x="2991" y="1666"/>
                    <a:pt x="3255" y="1636"/>
                    <a:pt x="3515" y="1636"/>
                  </a:cubicBezTo>
                  <a:cubicBezTo>
                    <a:pt x="3645" y="1636"/>
                    <a:pt x="3774" y="1643"/>
                    <a:pt x="3904" y="1659"/>
                  </a:cubicBezTo>
                  <a:cubicBezTo>
                    <a:pt x="4269" y="1681"/>
                    <a:pt x="4634" y="1818"/>
                    <a:pt x="4977" y="1933"/>
                  </a:cubicBezTo>
                  <a:lnTo>
                    <a:pt x="5319" y="61"/>
                  </a:lnTo>
                  <a:cubicBezTo>
                    <a:pt x="5026" y="24"/>
                    <a:pt x="4778" y="1"/>
                    <a:pt x="4528"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flipH="1">
              <a:off x="7567203" y="2783273"/>
              <a:ext cx="48546" cy="63189"/>
            </a:xfrm>
            <a:custGeom>
              <a:avLst/>
              <a:gdLst/>
              <a:ahLst/>
              <a:cxnLst/>
              <a:rect l="l" t="t" r="r" b="b"/>
              <a:pathLst>
                <a:path w="1462" h="1903" extrusionOk="0">
                  <a:moveTo>
                    <a:pt x="833" y="0"/>
                  </a:moveTo>
                  <a:cubicBezTo>
                    <a:pt x="508" y="0"/>
                    <a:pt x="178" y="352"/>
                    <a:pt x="92" y="826"/>
                  </a:cubicBezTo>
                  <a:cubicBezTo>
                    <a:pt x="1" y="1351"/>
                    <a:pt x="206" y="1830"/>
                    <a:pt x="549" y="1898"/>
                  </a:cubicBezTo>
                  <a:cubicBezTo>
                    <a:pt x="569" y="1901"/>
                    <a:pt x="590" y="1902"/>
                    <a:pt x="611" y="1902"/>
                  </a:cubicBezTo>
                  <a:cubicBezTo>
                    <a:pt x="954" y="1902"/>
                    <a:pt x="1284" y="1550"/>
                    <a:pt x="1370" y="1077"/>
                  </a:cubicBezTo>
                  <a:cubicBezTo>
                    <a:pt x="1462" y="552"/>
                    <a:pt x="1256" y="72"/>
                    <a:pt x="891" y="4"/>
                  </a:cubicBezTo>
                  <a:cubicBezTo>
                    <a:pt x="872" y="1"/>
                    <a:pt x="852" y="0"/>
                    <a:pt x="83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8"/>
            <p:cNvSpPr/>
            <p:nvPr/>
          </p:nvSpPr>
          <p:spPr>
            <a:xfrm flipH="1">
              <a:off x="6914613" y="225929"/>
              <a:ext cx="671538" cy="780550"/>
            </a:xfrm>
            <a:custGeom>
              <a:avLst/>
              <a:gdLst/>
              <a:ahLst/>
              <a:cxnLst/>
              <a:rect l="l" t="t" r="r" b="b"/>
              <a:pathLst>
                <a:path w="20224" h="23507" extrusionOk="0">
                  <a:moveTo>
                    <a:pt x="3756" y="1"/>
                  </a:moveTo>
                  <a:cubicBezTo>
                    <a:pt x="3630" y="1"/>
                    <a:pt x="3500" y="34"/>
                    <a:pt x="3379" y="102"/>
                  </a:cubicBezTo>
                  <a:lnTo>
                    <a:pt x="457" y="1837"/>
                  </a:lnTo>
                  <a:cubicBezTo>
                    <a:pt x="92" y="2042"/>
                    <a:pt x="0" y="2522"/>
                    <a:pt x="229" y="2887"/>
                  </a:cubicBezTo>
                  <a:lnTo>
                    <a:pt x="4931" y="9780"/>
                  </a:lnTo>
                  <a:cubicBezTo>
                    <a:pt x="4931" y="9780"/>
                    <a:pt x="1050" y="15441"/>
                    <a:pt x="2899" y="19983"/>
                  </a:cubicBezTo>
                  <a:cubicBezTo>
                    <a:pt x="3929" y="22494"/>
                    <a:pt x="6153" y="23506"/>
                    <a:pt x="8539" y="23506"/>
                  </a:cubicBezTo>
                  <a:cubicBezTo>
                    <a:pt x="10491" y="23506"/>
                    <a:pt x="12550" y="22829"/>
                    <a:pt x="14152" y="21740"/>
                  </a:cubicBezTo>
                  <a:cubicBezTo>
                    <a:pt x="19402" y="18157"/>
                    <a:pt x="20224" y="13637"/>
                    <a:pt x="18010" y="10396"/>
                  </a:cubicBezTo>
                  <a:cubicBezTo>
                    <a:pt x="15946" y="7385"/>
                    <a:pt x="9472" y="7268"/>
                    <a:pt x="8482" y="7268"/>
                  </a:cubicBezTo>
                  <a:cubicBezTo>
                    <a:pt x="8399" y="7268"/>
                    <a:pt x="8355" y="7269"/>
                    <a:pt x="8355" y="7269"/>
                  </a:cubicBezTo>
                  <a:lnTo>
                    <a:pt x="4383" y="376"/>
                  </a:lnTo>
                  <a:cubicBezTo>
                    <a:pt x="4246" y="132"/>
                    <a:pt x="4008" y="1"/>
                    <a:pt x="3756" y="1"/>
                  </a:cubicBezTo>
                  <a:close/>
                </a:path>
              </a:pathLst>
            </a:custGeom>
            <a:solidFill>
              <a:srgbClr val="C2F1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flipH="1">
              <a:off x="7070743" y="548516"/>
              <a:ext cx="396401" cy="283371"/>
            </a:xfrm>
            <a:custGeom>
              <a:avLst/>
              <a:gdLst/>
              <a:ahLst/>
              <a:cxnLst/>
              <a:rect l="l" t="t" r="r" b="b"/>
              <a:pathLst>
                <a:path w="11938" h="8534" extrusionOk="0">
                  <a:moveTo>
                    <a:pt x="11689" y="0"/>
                  </a:moveTo>
                  <a:cubicBezTo>
                    <a:pt x="9457" y="0"/>
                    <a:pt x="883" y="5442"/>
                    <a:pt x="0" y="8533"/>
                  </a:cubicBezTo>
                  <a:cubicBezTo>
                    <a:pt x="1529" y="7917"/>
                    <a:pt x="4086" y="6616"/>
                    <a:pt x="6825" y="4493"/>
                  </a:cubicBezTo>
                  <a:cubicBezTo>
                    <a:pt x="9883" y="2142"/>
                    <a:pt x="11093" y="1275"/>
                    <a:pt x="11938" y="42"/>
                  </a:cubicBezTo>
                  <a:cubicBezTo>
                    <a:pt x="11915" y="19"/>
                    <a:pt x="11892" y="19"/>
                    <a:pt x="11892" y="19"/>
                  </a:cubicBezTo>
                  <a:cubicBezTo>
                    <a:pt x="11832" y="7"/>
                    <a:pt x="11764" y="0"/>
                    <a:pt x="1168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8"/>
            <p:cNvSpPr/>
            <p:nvPr/>
          </p:nvSpPr>
          <p:spPr>
            <a:xfrm flipH="1">
              <a:off x="6904752" y="549911"/>
              <a:ext cx="565182" cy="415063"/>
            </a:xfrm>
            <a:custGeom>
              <a:avLst/>
              <a:gdLst/>
              <a:ahLst/>
              <a:cxnLst/>
              <a:rect l="l" t="t" r="r" b="b"/>
              <a:pathLst>
                <a:path w="17021" h="12500" extrusionOk="0">
                  <a:moveTo>
                    <a:pt x="12022" y="0"/>
                  </a:moveTo>
                  <a:lnTo>
                    <a:pt x="12022" y="0"/>
                  </a:lnTo>
                  <a:cubicBezTo>
                    <a:pt x="11177" y="1233"/>
                    <a:pt x="9967" y="2100"/>
                    <a:pt x="6909" y="4451"/>
                  </a:cubicBezTo>
                  <a:cubicBezTo>
                    <a:pt x="4170" y="6574"/>
                    <a:pt x="1613" y="7875"/>
                    <a:pt x="84" y="8491"/>
                  </a:cubicBezTo>
                  <a:cubicBezTo>
                    <a:pt x="84" y="8537"/>
                    <a:pt x="84" y="8560"/>
                    <a:pt x="61" y="8582"/>
                  </a:cubicBezTo>
                  <a:cubicBezTo>
                    <a:pt x="0" y="10026"/>
                    <a:pt x="2346" y="12500"/>
                    <a:pt x="5651" y="12500"/>
                  </a:cubicBezTo>
                  <a:cubicBezTo>
                    <a:pt x="7312" y="12500"/>
                    <a:pt x="9215" y="11875"/>
                    <a:pt x="11177" y="10180"/>
                  </a:cubicBezTo>
                  <a:cubicBezTo>
                    <a:pt x="17020" y="5159"/>
                    <a:pt x="13574" y="616"/>
                    <a:pt x="1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8"/>
            <p:cNvSpPr/>
            <p:nvPr/>
          </p:nvSpPr>
          <p:spPr>
            <a:xfrm flipH="1">
              <a:off x="7387154" y="307879"/>
              <a:ext cx="159915" cy="227886"/>
            </a:xfrm>
            <a:custGeom>
              <a:avLst/>
              <a:gdLst/>
              <a:ahLst/>
              <a:cxnLst/>
              <a:rect l="l" t="t" r="r" b="b"/>
              <a:pathLst>
                <a:path w="4816" h="6863" extrusionOk="0">
                  <a:moveTo>
                    <a:pt x="211" y="0"/>
                  </a:moveTo>
                  <a:cubicBezTo>
                    <a:pt x="106" y="0"/>
                    <a:pt x="1" y="61"/>
                    <a:pt x="33" y="190"/>
                  </a:cubicBezTo>
                  <a:cubicBezTo>
                    <a:pt x="147" y="784"/>
                    <a:pt x="513" y="1286"/>
                    <a:pt x="855" y="1788"/>
                  </a:cubicBezTo>
                  <a:cubicBezTo>
                    <a:pt x="1197" y="2336"/>
                    <a:pt x="1563" y="2861"/>
                    <a:pt x="1928" y="3409"/>
                  </a:cubicBezTo>
                  <a:cubicBezTo>
                    <a:pt x="2727" y="4573"/>
                    <a:pt x="3548" y="5714"/>
                    <a:pt x="4438" y="6787"/>
                  </a:cubicBezTo>
                  <a:cubicBezTo>
                    <a:pt x="4485" y="6840"/>
                    <a:pt x="4540" y="6863"/>
                    <a:pt x="4591" y="6863"/>
                  </a:cubicBezTo>
                  <a:cubicBezTo>
                    <a:pt x="4714" y="6863"/>
                    <a:pt x="4816" y="6733"/>
                    <a:pt x="4735" y="6604"/>
                  </a:cubicBezTo>
                  <a:cubicBezTo>
                    <a:pt x="4096" y="5395"/>
                    <a:pt x="3389" y="4253"/>
                    <a:pt x="2635" y="3112"/>
                  </a:cubicBezTo>
                  <a:cubicBezTo>
                    <a:pt x="2270" y="2564"/>
                    <a:pt x="1905" y="2016"/>
                    <a:pt x="1540" y="1469"/>
                  </a:cubicBezTo>
                  <a:cubicBezTo>
                    <a:pt x="1197" y="967"/>
                    <a:pt x="855" y="373"/>
                    <a:pt x="330" y="31"/>
                  </a:cubicBezTo>
                  <a:cubicBezTo>
                    <a:pt x="297" y="11"/>
                    <a:pt x="254" y="0"/>
                    <a:pt x="211" y="0"/>
                  </a:cubicBezTo>
                  <a:close/>
                </a:path>
              </a:pathLst>
            </a:custGeom>
            <a:solidFill>
              <a:srgbClr val="DBF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8"/>
            <p:cNvSpPr/>
            <p:nvPr/>
          </p:nvSpPr>
          <p:spPr>
            <a:xfrm flipH="1">
              <a:off x="7305270" y="583846"/>
              <a:ext cx="134613" cy="335138"/>
            </a:xfrm>
            <a:custGeom>
              <a:avLst/>
              <a:gdLst/>
              <a:ahLst/>
              <a:cxnLst/>
              <a:rect l="l" t="t" r="r" b="b"/>
              <a:pathLst>
                <a:path w="4054" h="10093" extrusionOk="0">
                  <a:moveTo>
                    <a:pt x="1763" y="1"/>
                  </a:moveTo>
                  <a:cubicBezTo>
                    <a:pt x="1732" y="1"/>
                    <a:pt x="1698" y="9"/>
                    <a:pt x="1667" y="28"/>
                  </a:cubicBezTo>
                  <a:cubicBezTo>
                    <a:pt x="937" y="485"/>
                    <a:pt x="594" y="1580"/>
                    <a:pt x="366" y="2379"/>
                  </a:cubicBezTo>
                  <a:cubicBezTo>
                    <a:pt x="115" y="3292"/>
                    <a:pt x="1" y="4251"/>
                    <a:pt x="46" y="5209"/>
                  </a:cubicBezTo>
                  <a:cubicBezTo>
                    <a:pt x="183" y="7172"/>
                    <a:pt x="1119" y="9090"/>
                    <a:pt x="2922" y="10026"/>
                  </a:cubicBezTo>
                  <a:cubicBezTo>
                    <a:pt x="3008" y="10072"/>
                    <a:pt x="3094" y="10092"/>
                    <a:pt x="3177" y="10092"/>
                  </a:cubicBezTo>
                  <a:cubicBezTo>
                    <a:pt x="3669" y="10092"/>
                    <a:pt x="4053" y="9370"/>
                    <a:pt x="3584" y="8998"/>
                  </a:cubicBezTo>
                  <a:cubicBezTo>
                    <a:pt x="2215" y="7994"/>
                    <a:pt x="1347" y="6488"/>
                    <a:pt x="1233" y="4776"/>
                  </a:cubicBezTo>
                  <a:cubicBezTo>
                    <a:pt x="1188" y="3977"/>
                    <a:pt x="1302" y="3155"/>
                    <a:pt x="1484" y="2379"/>
                  </a:cubicBezTo>
                  <a:cubicBezTo>
                    <a:pt x="1644" y="1671"/>
                    <a:pt x="2009" y="873"/>
                    <a:pt x="1918" y="142"/>
                  </a:cubicBezTo>
                  <a:cubicBezTo>
                    <a:pt x="1918" y="59"/>
                    <a:pt x="1846" y="1"/>
                    <a:pt x="1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flipH="1">
              <a:off x="7254898" y="899028"/>
              <a:ext cx="44760" cy="43764"/>
            </a:xfrm>
            <a:custGeom>
              <a:avLst/>
              <a:gdLst/>
              <a:ahLst/>
              <a:cxnLst/>
              <a:rect l="l" t="t" r="r" b="b"/>
              <a:pathLst>
                <a:path w="1348" h="1318" extrusionOk="0">
                  <a:moveTo>
                    <a:pt x="679" y="1"/>
                  </a:moveTo>
                  <a:cubicBezTo>
                    <a:pt x="545" y="1"/>
                    <a:pt x="421" y="34"/>
                    <a:pt x="297" y="123"/>
                  </a:cubicBezTo>
                  <a:cubicBezTo>
                    <a:pt x="160" y="214"/>
                    <a:pt x="46" y="374"/>
                    <a:pt x="23" y="534"/>
                  </a:cubicBezTo>
                  <a:cubicBezTo>
                    <a:pt x="0" y="693"/>
                    <a:pt x="23" y="899"/>
                    <a:pt x="137" y="1036"/>
                  </a:cubicBezTo>
                  <a:cubicBezTo>
                    <a:pt x="229" y="1173"/>
                    <a:pt x="366" y="1287"/>
                    <a:pt x="548" y="1310"/>
                  </a:cubicBezTo>
                  <a:cubicBezTo>
                    <a:pt x="589" y="1315"/>
                    <a:pt x="629" y="1318"/>
                    <a:pt x="668" y="1318"/>
                  </a:cubicBezTo>
                  <a:cubicBezTo>
                    <a:pt x="803" y="1318"/>
                    <a:pt x="927" y="1284"/>
                    <a:pt x="1050" y="1195"/>
                  </a:cubicBezTo>
                  <a:cubicBezTo>
                    <a:pt x="1187" y="1104"/>
                    <a:pt x="1301" y="944"/>
                    <a:pt x="1324" y="785"/>
                  </a:cubicBezTo>
                  <a:cubicBezTo>
                    <a:pt x="1347" y="625"/>
                    <a:pt x="1324" y="419"/>
                    <a:pt x="1210" y="282"/>
                  </a:cubicBezTo>
                  <a:cubicBezTo>
                    <a:pt x="1119" y="146"/>
                    <a:pt x="982" y="31"/>
                    <a:pt x="799" y="9"/>
                  </a:cubicBezTo>
                  <a:cubicBezTo>
                    <a:pt x="758" y="3"/>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flipH="1">
              <a:off x="7647068" y="1653084"/>
              <a:ext cx="611669" cy="620170"/>
            </a:xfrm>
            <a:custGeom>
              <a:avLst/>
              <a:gdLst/>
              <a:ahLst/>
              <a:cxnLst/>
              <a:rect l="l" t="t" r="r" b="b"/>
              <a:pathLst>
                <a:path w="18421" h="18677" extrusionOk="0">
                  <a:moveTo>
                    <a:pt x="16534" y="1"/>
                  </a:moveTo>
                  <a:cubicBezTo>
                    <a:pt x="16494" y="1"/>
                    <a:pt x="16453" y="2"/>
                    <a:pt x="16412" y="5"/>
                  </a:cubicBezTo>
                  <a:cubicBezTo>
                    <a:pt x="15956" y="28"/>
                    <a:pt x="15522" y="233"/>
                    <a:pt x="15157" y="507"/>
                  </a:cubicBezTo>
                  <a:lnTo>
                    <a:pt x="14814" y="872"/>
                  </a:lnTo>
                  <a:lnTo>
                    <a:pt x="1" y="15846"/>
                  </a:lnTo>
                  <a:cubicBezTo>
                    <a:pt x="412" y="16165"/>
                    <a:pt x="822" y="16508"/>
                    <a:pt x="1233" y="16873"/>
                  </a:cubicBezTo>
                  <a:cubicBezTo>
                    <a:pt x="1827" y="17421"/>
                    <a:pt x="2420" y="18014"/>
                    <a:pt x="2922" y="18676"/>
                  </a:cubicBezTo>
                  <a:lnTo>
                    <a:pt x="17919" y="3543"/>
                  </a:lnTo>
                  <a:cubicBezTo>
                    <a:pt x="18284" y="3109"/>
                    <a:pt x="18421" y="2516"/>
                    <a:pt x="18398" y="1945"/>
                  </a:cubicBezTo>
                  <a:cubicBezTo>
                    <a:pt x="18375" y="1580"/>
                    <a:pt x="18307" y="1215"/>
                    <a:pt x="18124" y="895"/>
                  </a:cubicBezTo>
                  <a:cubicBezTo>
                    <a:pt x="17824" y="337"/>
                    <a:pt x="17180" y="1"/>
                    <a:pt x="16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flipH="1">
              <a:off x="7590985" y="1755521"/>
              <a:ext cx="570728" cy="582881"/>
            </a:xfrm>
            <a:custGeom>
              <a:avLst/>
              <a:gdLst/>
              <a:ahLst/>
              <a:cxnLst/>
              <a:rect l="l" t="t" r="r" b="b"/>
              <a:pathLst>
                <a:path w="17188" h="17554" extrusionOk="0">
                  <a:moveTo>
                    <a:pt x="16312" y="0"/>
                  </a:moveTo>
                  <a:cubicBezTo>
                    <a:pt x="16202" y="0"/>
                    <a:pt x="16088" y="17"/>
                    <a:pt x="15978" y="47"/>
                  </a:cubicBezTo>
                  <a:cubicBezTo>
                    <a:pt x="15636" y="115"/>
                    <a:pt x="15293" y="252"/>
                    <a:pt x="14997" y="458"/>
                  </a:cubicBezTo>
                  <a:lnTo>
                    <a:pt x="0" y="15591"/>
                  </a:lnTo>
                  <a:cubicBezTo>
                    <a:pt x="480" y="16207"/>
                    <a:pt x="868" y="16846"/>
                    <a:pt x="1142" y="17554"/>
                  </a:cubicBezTo>
                  <a:lnTo>
                    <a:pt x="16937" y="1599"/>
                  </a:lnTo>
                  <a:cubicBezTo>
                    <a:pt x="16960" y="1576"/>
                    <a:pt x="17005" y="1553"/>
                    <a:pt x="17028" y="1508"/>
                  </a:cubicBezTo>
                  <a:cubicBezTo>
                    <a:pt x="17142" y="1234"/>
                    <a:pt x="17188" y="937"/>
                    <a:pt x="17119" y="640"/>
                  </a:cubicBezTo>
                  <a:cubicBezTo>
                    <a:pt x="17051" y="412"/>
                    <a:pt x="16914" y="207"/>
                    <a:pt x="16709" y="93"/>
                  </a:cubicBezTo>
                  <a:cubicBezTo>
                    <a:pt x="16593" y="28"/>
                    <a:pt x="16455" y="0"/>
                    <a:pt x="16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flipH="1">
              <a:off x="8106087" y="1992894"/>
              <a:ext cx="11389" cy="12153"/>
            </a:xfrm>
            <a:custGeom>
              <a:avLst/>
              <a:gdLst/>
              <a:ahLst/>
              <a:cxnLst/>
              <a:rect l="l" t="t" r="r" b="b"/>
              <a:pathLst>
                <a:path w="343" h="366" extrusionOk="0">
                  <a:moveTo>
                    <a:pt x="343" y="0"/>
                  </a:moveTo>
                  <a:cubicBezTo>
                    <a:pt x="229" y="114"/>
                    <a:pt x="115" y="228"/>
                    <a:pt x="0" y="342"/>
                  </a:cubicBezTo>
                  <a:cubicBezTo>
                    <a:pt x="0" y="342"/>
                    <a:pt x="0" y="365"/>
                    <a:pt x="0" y="365"/>
                  </a:cubicBezTo>
                  <a:lnTo>
                    <a:pt x="343" y="0"/>
                  </a:lnTo>
                  <a:close/>
                </a:path>
              </a:pathLst>
            </a:custGeom>
            <a:solidFill>
              <a:srgbClr val="A51E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flipH="1">
              <a:off x="7753158" y="1603210"/>
              <a:ext cx="566975" cy="576040"/>
            </a:xfrm>
            <a:custGeom>
              <a:avLst/>
              <a:gdLst/>
              <a:ahLst/>
              <a:cxnLst/>
              <a:rect l="l" t="t" r="r" b="b"/>
              <a:pathLst>
                <a:path w="17075" h="17348" extrusionOk="0">
                  <a:moveTo>
                    <a:pt x="15933" y="0"/>
                  </a:moveTo>
                  <a:cubicBezTo>
                    <a:pt x="15842" y="69"/>
                    <a:pt x="15750" y="137"/>
                    <a:pt x="15682" y="229"/>
                  </a:cubicBezTo>
                  <a:lnTo>
                    <a:pt x="1" y="16047"/>
                  </a:lnTo>
                  <a:cubicBezTo>
                    <a:pt x="640" y="16435"/>
                    <a:pt x="1256" y="16868"/>
                    <a:pt x="1850" y="17348"/>
                  </a:cubicBezTo>
                  <a:lnTo>
                    <a:pt x="16663" y="2374"/>
                  </a:lnTo>
                  <a:cubicBezTo>
                    <a:pt x="16663" y="2374"/>
                    <a:pt x="16663" y="2351"/>
                    <a:pt x="16663" y="2351"/>
                  </a:cubicBezTo>
                  <a:cubicBezTo>
                    <a:pt x="17074" y="1758"/>
                    <a:pt x="17074" y="891"/>
                    <a:pt x="16595" y="320"/>
                  </a:cubicBezTo>
                  <a:cubicBezTo>
                    <a:pt x="16504" y="206"/>
                    <a:pt x="16389" y="115"/>
                    <a:pt x="16275" y="46"/>
                  </a:cubicBezTo>
                  <a:cubicBezTo>
                    <a:pt x="16161" y="0"/>
                    <a:pt x="16047" y="0"/>
                    <a:pt x="15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flipH="1">
              <a:off x="8145774" y="2161785"/>
              <a:ext cx="336533" cy="328597"/>
            </a:xfrm>
            <a:custGeom>
              <a:avLst/>
              <a:gdLst/>
              <a:ahLst/>
              <a:cxnLst/>
              <a:rect l="l" t="t" r="r" b="b"/>
              <a:pathLst>
                <a:path w="10135" h="9896" extrusionOk="0">
                  <a:moveTo>
                    <a:pt x="4109" y="1"/>
                  </a:moveTo>
                  <a:lnTo>
                    <a:pt x="913" y="3219"/>
                  </a:lnTo>
                  <a:cubicBezTo>
                    <a:pt x="0" y="4132"/>
                    <a:pt x="0" y="5639"/>
                    <a:pt x="936" y="6529"/>
                  </a:cubicBezTo>
                  <a:lnTo>
                    <a:pt x="3630" y="9222"/>
                  </a:lnTo>
                  <a:cubicBezTo>
                    <a:pt x="4080" y="9673"/>
                    <a:pt x="4676" y="9896"/>
                    <a:pt x="5273" y="9896"/>
                  </a:cubicBezTo>
                  <a:cubicBezTo>
                    <a:pt x="5886" y="9896"/>
                    <a:pt x="6500" y="9662"/>
                    <a:pt x="6962" y="9199"/>
                  </a:cubicBezTo>
                  <a:lnTo>
                    <a:pt x="10135" y="6004"/>
                  </a:lnTo>
                  <a:cubicBezTo>
                    <a:pt x="9633" y="5068"/>
                    <a:pt x="8697" y="3744"/>
                    <a:pt x="7533" y="2580"/>
                  </a:cubicBezTo>
                  <a:cubicBezTo>
                    <a:pt x="6391" y="1462"/>
                    <a:pt x="5045" y="549"/>
                    <a:pt x="4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flipH="1">
              <a:off x="8123792" y="2136017"/>
              <a:ext cx="222108" cy="225130"/>
            </a:xfrm>
            <a:custGeom>
              <a:avLst/>
              <a:gdLst/>
              <a:ahLst/>
              <a:cxnLst/>
              <a:rect l="l" t="t" r="r" b="b"/>
              <a:pathLst>
                <a:path w="6689" h="6780" extrusionOk="0">
                  <a:moveTo>
                    <a:pt x="777" y="1"/>
                  </a:moveTo>
                  <a:lnTo>
                    <a:pt x="1" y="777"/>
                  </a:lnTo>
                  <a:cubicBezTo>
                    <a:pt x="937" y="1325"/>
                    <a:pt x="2283" y="2238"/>
                    <a:pt x="3425" y="3356"/>
                  </a:cubicBezTo>
                  <a:cubicBezTo>
                    <a:pt x="4589" y="4520"/>
                    <a:pt x="5525" y="5844"/>
                    <a:pt x="6027" y="6780"/>
                  </a:cubicBezTo>
                  <a:lnTo>
                    <a:pt x="6689" y="6095"/>
                  </a:lnTo>
                  <a:cubicBezTo>
                    <a:pt x="6118" y="4634"/>
                    <a:pt x="5022" y="3379"/>
                    <a:pt x="3858" y="2329"/>
                  </a:cubicBezTo>
                  <a:cubicBezTo>
                    <a:pt x="2900" y="1461"/>
                    <a:pt x="1873" y="685"/>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flipH="1">
              <a:off x="7450229" y="1462122"/>
              <a:ext cx="140789" cy="129765"/>
            </a:xfrm>
            <a:custGeom>
              <a:avLst/>
              <a:gdLst/>
              <a:ahLst/>
              <a:cxnLst/>
              <a:rect l="l" t="t" r="r" b="b"/>
              <a:pathLst>
                <a:path w="4240" h="3908" extrusionOk="0">
                  <a:moveTo>
                    <a:pt x="3564" y="1"/>
                  </a:moveTo>
                  <a:cubicBezTo>
                    <a:pt x="3490" y="1"/>
                    <a:pt x="3412" y="16"/>
                    <a:pt x="3333" y="50"/>
                  </a:cubicBezTo>
                  <a:lnTo>
                    <a:pt x="1" y="1510"/>
                  </a:lnTo>
                  <a:cubicBezTo>
                    <a:pt x="640" y="1579"/>
                    <a:pt x="1233" y="1830"/>
                    <a:pt x="1713" y="2241"/>
                  </a:cubicBezTo>
                  <a:cubicBezTo>
                    <a:pt x="2215" y="2675"/>
                    <a:pt x="2580" y="3268"/>
                    <a:pt x="2740" y="3907"/>
                  </a:cubicBezTo>
                  <a:lnTo>
                    <a:pt x="4087" y="780"/>
                  </a:lnTo>
                  <a:cubicBezTo>
                    <a:pt x="4239" y="398"/>
                    <a:pt x="3945" y="1"/>
                    <a:pt x="3564"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flipH="1">
              <a:off x="7500036" y="1512262"/>
              <a:ext cx="291075" cy="293333"/>
            </a:xfrm>
            <a:custGeom>
              <a:avLst/>
              <a:gdLst/>
              <a:ahLst/>
              <a:cxnLst/>
              <a:rect l="l" t="t" r="r" b="b"/>
              <a:pathLst>
                <a:path w="8766" h="8834" extrusionOk="0">
                  <a:moveTo>
                    <a:pt x="6027" y="0"/>
                  </a:moveTo>
                  <a:lnTo>
                    <a:pt x="640" y="2351"/>
                  </a:lnTo>
                  <a:cubicBezTo>
                    <a:pt x="412" y="2443"/>
                    <a:pt x="184" y="2580"/>
                    <a:pt x="1" y="2739"/>
                  </a:cubicBezTo>
                  <a:cubicBezTo>
                    <a:pt x="115" y="2739"/>
                    <a:pt x="229" y="2739"/>
                    <a:pt x="343" y="2785"/>
                  </a:cubicBezTo>
                  <a:cubicBezTo>
                    <a:pt x="457" y="2854"/>
                    <a:pt x="572" y="2945"/>
                    <a:pt x="663" y="3059"/>
                  </a:cubicBezTo>
                  <a:cubicBezTo>
                    <a:pt x="1142" y="3630"/>
                    <a:pt x="1142" y="4497"/>
                    <a:pt x="731" y="5090"/>
                  </a:cubicBezTo>
                  <a:cubicBezTo>
                    <a:pt x="1142" y="4611"/>
                    <a:pt x="1713" y="4292"/>
                    <a:pt x="2329" y="4246"/>
                  </a:cubicBezTo>
                  <a:cubicBezTo>
                    <a:pt x="2370" y="4243"/>
                    <a:pt x="2411" y="4242"/>
                    <a:pt x="2451" y="4242"/>
                  </a:cubicBezTo>
                  <a:cubicBezTo>
                    <a:pt x="3097" y="4242"/>
                    <a:pt x="3741" y="4578"/>
                    <a:pt x="4041" y="5136"/>
                  </a:cubicBezTo>
                  <a:cubicBezTo>
                    <a:pt x="4224" y="5456"/>
                    <a:pt x="4292" y="5821"/>
                    <a:pt x="4315" y="6186"/>
                  </a:cubicBezTo>
                  <a:cubicBezTo>
                    <a:pt x="4338" y="6757"/>
                    <a:pt x="4201" y="7350"/>
                    <a:pt x="3836" y="7784"/>
                  </a:cubicBezTo>
                  <a:cubicBezTo>
                    <a:pt x="4132" y="7578"/>
                    <a:pt x="4475" y="7441"/>
                    <a:pt x="4817" y="7373"/>
                  </a:cubicBezTo>
                  <a:cubicBezTo>
                    <a:pt x="4927" y="7343"/>
                    <a:pt x="5041" y="7326"/>
                    <a:pt x="5151" y="7326"/>
                  </a:cubicBezTo>
                  <a:cubicBezTo>
                    <a:pt x="5294" y="7326"/>
                    <a:pt x="5432" y="7354"/>
                    <a:pt x="5548" y="7419"/>
                  </a:cubicBezTo>
                  <a:cubicBezTo>
                    <a:pt x="5753" y="7533"/>
                    <a:pt x="5890" y="7738"/>
                    <a:pt x="5958" y="7966"/>
                  </a:cubicBezTo>
                  <a:cubicBezTo>
                    <a:pt x="6027" y="8263"/>
                    <a:pt x="5981" y="8560"/>
                    <a:pt x="5867" y="8834"/>
                  </a:cubicBezTo>
                  <a:cubicBezTo>
                    <a:pt x="6073" y="8606"/>
                    <a:pt x="6255" y="8332"/>
                    <a:pt x="6369" y="8035"/>
                  </a:cubicBezTo>
                  <a:lnTo>
                    <a:pt x="8766" y="2397"/>
                  </a:lnTo>
                  <a:cubicBezTo>
                    <a:pt x="8606" y="1758"/>
                    <a:pt x="8241" y="1165"/>
                    <a:pt x="7739" y="731"/>
                  </a:cubicBezTo>
                  <a:cubicBezTo>
                    <a:pt x="7259" y="320"/>
                    <a:pt x="6666" y="69"/>
                    <a:pt x="6027"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flipH="1">
              <a:off x="8323885" y="2340593"/>
              <a:ext cx="669247" cy="686779"/>
            </a:xfrm>
            <a:custGeom>
              <a:avLst/>
              <a:gdLst/>
              <a:ahLst/>
              <a:cxnLst/>
              <a:rect l="l" t="t" r="r" b="b"/>
              <a:pathLst>
                <a:path w="20155" h="20683" extrusionOk="0">
                  <a:moveTo>
                    <a:pt x="15229" y="0"/>
                  </a:moveTo>
                  <a:cubicBezTo>
                    <a:pt x="14130" y="0"/>
                    <a:pt x="13006" y="334"/>
                    <a:pt x="11961" y="893"/>
                  </a:cubicBezTo>
                  <a:cubicBezTo>
                    <a:pt x="6779" y="3655"/>
                    <a:pt x="3264" y="8722"/>
                    <a:pt x="502" y="13903"/>
                  </a:cubicBezTo>
                  <a:cubicBezTo>
                    <a:pt x="2191" y="12168"/>
                    <a:pt x="4086" y="10616"/>
                    <a:pt x="6140" y="9338"/>
                  </a:cubicBezTo>
                  <a:lnTo>
                    <a:pt x="6140" y="9338"/>
                  </a:lnTo>
                  <a:cubicBezTo>
                    <a:pt x="3949" y="13036"/>
                    <a:pt x="1895" y="16825"/>
                    <a:pt x="0" y="20682"/>
                  </a:cubicBezTo>
                  <a:cubicBezTo>
                    <a:pt x="2785" y="17897"/>
                    <a:pt x="5638" y="15158"/>
                    <a:pt x="8537" y="12488"/>
                  </a:cubicBezTo>
                  <a:lnTo>
                    <a:pt x="8537" y="12488"/>
                  </a:lnTo>
                  <a:cubicBezTo>
                    <a:pt x="8103" y="13994"/>
                    <a:pt x="7738" y="15524"/>
                    <a:pt x="7418" y="17053"/>
                  </a:cubicBezTo>
                  <a:cubicBezTo>
                    <a:pt x="10020" y="15501"/>
                    <a:pt x="12257" y="13401"/>
                    <a:pt x="13969" y="10936"/>
                  </a:cubicBezTo>
                  <a:lnTo>
                    <a:pt x="13969" y="10936"/>
                  </a:lnTo>
                  <a:cubicBezTo>
                    <a:pt x="13832" y="12077"/>
                    <a:pt x="13695" y="13218"/>
                    <a:pt x="13558" y="14337"/>
                  </a:cubicBezTo>
                  <a:cubicBezTo>
                    <a:pt x="16777" y="12899"/>
                    <a:pt x="19196" y="9817"/>
                    <a:pt x="19858" y="6348"/>
                  </a:cubicBezTo>
                  <a:cubicBezTo>
                    <a:pt x="20155" y="4704"/>
                    <a:pt x="20018" y="2856"/>
                    <a:pt x="18899" y="1646"/>
                  </a:cubicBezTo>
                  <a:cubicBezTo>
                    <a:pt x="17839" y="485"/>
                    <a:pt x="16553" y="0"/>
                    <a:pt x="15229"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flipH="1">
              <a:off x="8419383" y="2401325"/>
              <a:ext cx="341845" cy="347125"/>
            </a:xfrm>
            <a:custGeom>
              <a:avLst/>
              <a:gdLst/>
              <a:ahLst/>
              <a:cxnLst/>
              <a:rect l="l" t="t" r="r" b="b"/>
              <a:pathLst>
                <a:path w="10295" h="10454" extrusionOk="0">
                  <a:moveTo>
                    <a:pt x="21" y="6633"/>
                  </a:moveTo>
                  <a:cubicBezTo>
                    <a:pt x="14" y="6636"/>
                    <a:pt x="7" y="6639"/>
                    <a:pt x="1" y="6642"/>
                  </a:cubicBezTo>
                  <a:cubicBezTo>
                    <a:pt x="7" y="6639"/>
                    <a:pt x="14" y="6636"/>
                    <a:pt x="21" y="6633"/>
                  </a:cubicBezTo>
                  <a:close/>
                  <a:moveTo>
                    <a:pt x="8530" y="1"/>
                  </a:moveTo>
                  <a:cubicBezTo>
                    <a:pt x="7288" y="1"/>
                    <a:pt x="5754" y="1319"/>
                    <a:pt x="4840" y="1985"/>
                  </a:cubicBezTo>
                  <a:cubicBezTo>
                    <a:pt x="3927" y="2647"/>
                    <a:pt x="3059" y="3378"/>
                    <a:pt x="2260" y="4154"/>
                  </a:cubicBezTo>
                  <a:cubicBezTo>
                    <a:pt x="1849" y="4565"/>
                    <a:pt x="1439" y="4975"/>
                    <a:pt x="1051" y="5409"/>
                  </a:cubicBezTo>
                  <a:cubicBezTo>
                    <a:pt x="804" y="5700"/>
                    <a:pt x="361" y="6473"/>
                    <a:pt x="21" y="6633"/>
                  </a:cubicBezTo>
                  <a:lnTo>
                    <a:pt x="21" y="6633"/>
                  </a:lnTo>
                  <a:cubicBezTo>
                    <a:pt x="905" y="6249"/>
                    <a:pt x="1834" y="5955"/>
                    <a:pt x="2762" y="5729"/>
                  </a:cubicBezTo>
                  <a:lnTo>
                    <a:pt x="2762" y="5729"/>
                  </a:lnTo>
                  <a:cubicBezTo>
                    <a:pt x="1712" y="6916"/>
                    <a:pt x="799" y="8194"/>
                    <a:pt x="23" y="9586"/>
                  </a:cubicBezTo>
                  <a:cubicBezTo>
                    <a:pt x="1324" y="8582"/>
                    <a:pt x="2717" y="7692"/>
                    <a:pt x="4178" y="6961"/>
                  </a:cubicBezTo>
                  <a:lnTo>
                    <a:pt x="4178" y="6961"/>
                  </a:lnTo>
                  <a:cubicBezTo>
                    <a:pt x="3835" y="8125"/>
                    <a:pt x="3470" y="9289"/>
                    <a:pt x="3128" y="10453"/>
                  </a:cubicBezTo>
                  <a:cubicBezTo>
                    <a:pt x="4931" y="9084"/>
                    <a:pt x="6574" y="7486"/>
                    <a:pt x="8012" y="5751"/>
                  </a:cubicBezTo>
                  <a:cubicBezTo>
                    <a:pt x="8081" y="6345"/>
                    <a:pt x="8126" y="6938"/>
                    <a:pt x="8195" y="7532"/>
                  </a:cubicBezTo>
                  <a:cubicBezTo>
                    <a:pt x="9496" y="6459"/>
                    <a:pt x="10135" y="4747"/>
                    <a:pt x="10249" y="3058"/>
                  </a:cubicBezTo>
                  <a:cubicBezTo>
                    <a:pt x="10295" y="2396"/>
                    <a:pt x="10272" y="1711"/>
                    <a:pt x="9998" y="1095"/>
                  </a:cubicBezTo>
                  <a:cubicBezTo>
                    <a:pt x="9639" y="296"/>
                    <a:pt x="9117" y="1"/>
                    <a:pt x="853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flipH="1">
              <a:off x="8471216" y="2446849"/>
              <a:ext cx="122526" cy="147729"/>
            </a:xfrm>
            <a:custGeom>
              <a:avLst/>
              <a:gdLst/>
              <a:ahLst/>
              <a:cxnLst/>
              <a:rect l="l" t="t" r="r" b="b"/>
              <a:pathLst>
                <a:path w="3690" h="4449" extrusionOk="0">
                  <a:moveTo>
                    <a:pt x="3149" y="1"/>
                  </a:moveTo>
                  <a:cubicBezTo>
                    <a:pt x="2225" y="1"/>
                    <a:pt x="336" y="1925"/>
                    <a:pt x="1" y="2395"/>
                  </a:cubicBezTo>
                  <a:cubicBezTo>
                    <a:pt x="503" y="2121"/>
                    <a:pt x="1051" y="1961"/>
                    <a:pt x="1622" y="1870"/>
                  </a:cubicBezTo>
                  <a:lnTo>
                    <a:pt x="1622" y="1870"/>
                  </a:lnTo>
                  <a:cubicBezTo>
                    <a:pt x="1188" y="2714"/>
                    <a:pt x="823" y="3559"/>
                    <a:pt x="503" y="4449"/>
                  </a:cubicBezTo>
                  <a:cubicBezTo>
                    <a:pt x="1371" y="3650"/>
                    <a:pt x="2147" y="2737"/>
                    <a:pt x="2808" y="1733"/>
                  </a:cubicBezTo>
                  <a:cubicBezTo>
                    <a:pt x="2900" y="2098"/>
                    <a:pt x="2991" y="2463"/>
                    <a:pt x="3060" y="2828"/>
                  </a:cubicBezTo>
                  <a:cubicBezTo>
                    <a:pt x="3425" y="2258"/>
                    <a:pt x="3607" y="1596"/>
                    <a:pt x="3653" y="911"/>
                  </a:cubicBezTo>
                  <a:cubicBezTo>
                    <a:pt x="3689" y="251"/>
                    <a:pt x="3482" y="1"/>
                    <a:pt x="314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flipH="1">
              <a:off x="8087890" y="1291638"/>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flipH="1">
              <a:off x="8954849" y="309328"/>
              <a:ext cx="208561" cy="197138"/>
            </a:xfrm>
            <a:custGeom>
              <a:avLst/>
              <a:gdLst/>
              <a:ahLst/>
              <a:cxnLst/>
              <a:rect l="l" t="t" r="r" b="b"/>
              <a:pathLst>
                <a:path w="6281" h="5937" extrusionOk="0">
                  <a:moveTo>
                    <a:pt x="4352" y="0"/>
                  </a:moveTo>
                  <a:cubicBezTo>
                    <a:pt x="4250" y="0"/>
                    <a:pt x="4148" y="41"/>
                    <a:pt x="4067" y="135"/>
                  </a:cubicBezTo>
                  <a:lnTo>
                    <a:pt x="2857" y="1413"/>
                  </a:lnTo>
                  <a:lnTo>
                    <a:pt x="1396" y="455"/>
                  </a:lnTo>
                  <a:cubicBezTo>
                    <a:pt x="1323" y="409"/>
                    <a:pt x="1247" y="389"/>
                    <a:pt x="1175" y="389"/>
                  </a:cubicBezTo>
                  <a:cubicBezTo>
                    <a:pt x="883" y="389"/>
                    <a:pt x="638" y="710"/>
                    <a:pt x="803" y="1002"/>
                  </a:cubicBezTo>
                  <a:lnTo>
                    <a:pt x="1647" y="2532"/>
                  </a:lnTo>
                  <a:lnTo>
                    <a:pt x="301" y="3650"/>
                  </a:lnTo>
                  <a:cubicBezTo>
                    <a:pt x="0" y="3908"/>
                    <a:pt x="184" y="4387"/>
                    <a:pt x="567" y="4387"/>
                  </a:cubicBezTo>
                  <a:cubicBezTo>
                    <a:pt x="591" y="4387"/>
                    <a:pt x="617" y="4385"/>
                    <a:pt x="643" y="4381"/>
                  </a:cubicBezTo>
                  <a:lnTo>
                    <a:pt x="2355" y="4038"/>
                  </a:lnTo>
                  <a:lnTo>
                    <a:pt x="2994" y="5682"/>
                  </a:lnTo>
                  <a:cubicBezTo>
                    <a:pt x="3065" y="5854"/>
                    <a:pt x="3217" y="5936"/>
                    <a:pt x="3371" y="5936"/>
                  </a:cubicBezTo>
                  <a:cubicBezTo>
                    <a:pt x="3562" y="5936"/>
                    <a:pt x="3755" y="5808"/>
                    <a:pt x="3793" y="5567"/>
                  </a:cubicBezTo>
                  <a:lnTo>
                    <a:pt x="3998" y="3833"/>
                  </a:lnTo>
                  <a:lnTo>
                    <a:pt x="5733" y="3741"/>
                  </a:lnTo>
                  <a:cubicBezTo>
                    <a:pt x="6167" y="3719"/>
                    <a:pt x="6281" y="3148"/>
                    <a:pt x="5893" y="2965"/>
                  </a:cubicBezTo>
                  <a:lnTo>
                    <a:pt x="4318" y="2212"/>
                  </a:lnTo>
                  <a:lnTo>
                    <a:pt x="4752" y="523"/>
                  </a:lnTo>
                  <a:cubicBezTo>
                    <a:pt x="4832" y="233"/>
                    <a:pt x="4595" y="0"/>
                    <a:pt x="4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flipH="1">
              <a:off x="6785243" y="1637320"/>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flipH="1">
              <a:off x="7433818" y="3314320"/>
              <a:ext cx="176186" cy="163568"/>
            </a:xfrm>
            <a:custGeom>
              <a:avLst/>
              <a:gdLst/>
              <a:ahLst/>
              <a:cxnLst/>
              <a:rect l="l" t="t" r="r" b="b"/>
              <a:pathLst>
                <a:path w="5306" h="4926" extrusionOk="0">
                  <a:moveTo>
                    <a:pt x="3821" y="1"/>
                  </a:moveTo>
                  <a:cubicBezTo>
                    <a:pt x="3737" y="1"/>
                    <a:pt x="3649" y="32"/>
                    <a:pt x="3571" y="103"/>
                  </a:cubicBezTo>
                  <a:lnTo>
                    <a:pt x="2521" y="1107"/>
                  </a:lnTo>
                  <a:lnTo>
                    <a:pt x="1334" y="240"/>
                  </a:lnTo>
                  <a:cubicBezTo>
                    <a:pt x="1269" y="194"/>
                    <a:pt x="1200" y="175"/>
                    <a:pt x="1135" y="175"/>
                  </a:cubicBezTo>
                  <a:cubicBezTo>
                    <a:pt x="901" y="175"/>
                    <a:pt x="702" y="424"/>
                    <a:pt x="809" y="673"/>
                  </a:cubicBezTo>
                  <a:lnTo>
                    <a:pt x="1448" y="1997"/>
                  </a:lnTo>
                  <a:lnTo>
                    <a:pt x="261" y="2865"/>
                  </a:lnTo>
                  <a:cubicBezTo>
                    <a:pt x="0" y="3060"/>
                    <a:pt x="154" y="3484"/>
                    <a:pt x="465" y="3484"/>
                  </a:cubicBezTo>
                  <a:cubicBezTo>
                    <a:pt x="481" y="3484"/>
                    <a:pt x="496" y="3483"/>
                    <a:pt x="513" y="3481"/>
                  </a:cubicBezTo>
                  <a:lnTo>
                    <a:pt x="1973" y="3298"/>
                  </a:lnTo>
                  <a:lnTo>
                    <a:pt x="2430" y="4691"/>
                  </a:lnTo>
                  <a:cubicBezTo>
                    <a:pt x="2483" y="4850"/>
                    <a:pt x="2616" y="4926"/>
                    <a:pt x="2749" y="4926"/>
                  </a:cubicBezTo>
                  <a:cubicBezTo>
                    <a:pt x="2902" y="4926"/>
                    <a:pt x="3055" y="4827"/>
                    <a:pt x="3092" y="4645"/>
                  </a:cubicBezTo>
                  <a:lnTo>
                    <a:pt x="3366" y="3207"/>
                  </a:lnTo>
                  <a:lnTo>
                    <a:pt x="4826" y="3207"/>
                  </a:lnTo>
                  <a:cubicBezTo>
                    <a:pt x="5192" y="3184"/>
                    <a:pt x="5306" y="2728"/>
                    <a:pt x="4986" y="2545"/>
                  </a:cubicBezTo>
                  <a:lnTo>
                    <a:pt x="3708" y="1837"/>
                  </a:lnTo>
                  <a:lnTo>
                    <a:pt x="4142" y="445"/>
                  </a:lnTo>
                  <a:cubicBezTo>
                    <a:pt x="4224" y="199"/>
                    <a:pt x="4035" y="1"/>
                    <a:pt x="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flipH="1">
              <a:off x="9183091" y="2382389"/>
              <a:ext cx="130363" cy="117645"/>
            </a:xfrm>
            <a:custGeom>
              <a:avLst/>
              <a:gdLst/>
              <a:ahLst/>
              <a:cxnLst/>
              <a:rect l="l" t="t" r="r" b="b"/>
              <a:pathLst>
                <a:path w="3926" h="3543" extrusionOk="0">
                  <a:moveTo>
                    <a:pt x="1973" y="0"/>
                  </a:moveTo>
                  <a:cubicBezTo>
                    <a:pt x="1811" y="0"/>
                    <a:pt x="1647" y="23"/>
                    <a:pt x="1484" y="71"/>
                  </a:cubicBezTo>
                  <a:cubicBezTo>
                    <a:pt x="548" y="345"/>
                    <a:pt x="0" y="1303"/>
                    <a:pt x="251" y="2239"/>
                  </a:cubicBezTo>
                  <a:cubicBezTo>
                    <a:pt x="477" y="3031"/>
                    <a:pt x="1186" y="3542"/>
                    <a:pt x="1953" y="3542"/>
                  </a:cubicBezTo>
                  <a:cubicBezTo>
                    <a:pt x="2115" y="3542"/>
                    <a:pt x="2279" y="3519"/>
                    <a:pt x="2442" y="3472"/>
                  </a:cubicBezTo>
                  <a:cubicBezTo>
                    <a:pt x="3378" y="3198"/>
                    <a:pt x="3926" y="2239"/>
                    <a:pt x="3652" y="1303"/>
                  </a:cubicBezTo>
                  <a:cubicBezTo>
                    <a:pt x="3445" y="512"/>
                    <a:pt x="2739"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flipH="1">
              <a:off x="9285395" y="842307"/>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flipH="1">
              <a:off x="9621164" y="1644009"/>
              <a:ext cx="54589" cy="48977"/>
            </a:xfrm>
            <a:custGeom>
              <a:avLst/>
              <a:gdLst/>
              <a:ahLst/>
              <a:cxnLst/>
              <a:rect l="l" t="t" r="r" b="b"/>
              <a:pathLst>
                <a:path w="1644" h="1475" extrusionOk="0">
                  <a:moveTo>
                    <a:pt x="829" y="1"/>
                  </a:moveTo>
                  <a:cubicBezTo>
                    <a:pt x="760" y="1"/>
                    <a:pt x="689" y="10"/>
                    <a:pt x="617" y="30"/>
                  </a:cubicBezTo>
                  <a:cubicBezTo>
                    <a:pt x="229" y="122"/>
                    <a:pt x="1" y="532"/>
                    <a:pt x="115" y="921"/>
                  </a:cubicBezTo>
                  <a:cubicBezTo>
                    <a:pt x="209" y="1260"/>
                    <a:pt x="506" y="1475"/>
                    <a:pt x="825" y="1475"/>
                  </a:cubicBezTo>
                  <a:cubicBezTo>
                    <a:pt x="892" y="1475"/>
                    <a:pt x="960" y="1465"/>
                    <a:pt x="1028" y="1445"/>
                  </a:cubicBezTo>
                  <a:cubicBezTo>
                    <a:pt x="1416" y="1331"/>
                    <a:pt x="1644" y="921"/>
                    <a:pt x="1530" y="532"/>
                  </a:cubicBezTo>
                  <a:cubicBezTo>
                    <a:pt x="1436" y="212"/>
                    <a:pt x="1155" y="1"/>
                    <a:pt x="829" y="1"/>
                  </a:cubicBez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flipH="1">
              <a:off x="9401363" y="2918353"/>
              <a:ext cx="54622" cy="48977"/>
            </a:xfrm>
            <a:custGeom>
              <a:avLst/>
              <a:gdLst/>
              <a:ahLst/>
              <a:cxnLst/>
              <a:rect l="l" t="t" r="r" b="b"/>
              <a:pathLst>
                <a:path w="1645" h="1475" extrusionOk="0">
                  <a:moveTo>
                    <a:pt x="821" y="1"/>
                  </a:moveTo>
                  <a:cubicBezTo>
                    <a:pt x="753" y="1"/>
                    <a:pt x="685" y="10"/>
                    <a:pt x="617" y="30"/>
                  </a:cubicBezTo>
                  <a:cubicBezTo>
                    <a:pt x="229" y="144"/>
                    <a:pt x="1" y="555"/>
                    <a:pt x="115" y="943"/>
                  </a:cubicBezTo>
                  <a:cubicBezTo>
                    <a:pt x="190" y="1263"/>
                    <a:pt x="483" y="1475"/>
                    <a:pt x="801" y="1475"/>
                  </a:cubicBezTo>
                  <a:cubicBezTo>
                    <a:pt x="869" y="1475"/>
                    <a:pt x="937" y="1465"/>
                    <a:pt x="1005"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flipH="1">
              <a:off x="8817430" y="3303215"/>
              <a:ext cx="54589" cy="48977"/>
            </a:xfrm>
            <a:custGeom>
              <a:avLst/>
              <a:gdLst/>
              <a:ahLst/>
              <a:cxnLst/>
              <a:rect l="l" t="t" r="r" b="b"/>
              <a:pathLst>
                <a:path w="1644" h="1475" extrusionOk="0">
                  <a:moveTo>
                    <a:pt x="820" y="0"/>
                  </a:moveTo>
                  <a:cubicBezTo>
                    <a:pt x="753" y="0"/>
                    <a:pt x="684" y="10"/>
                    <a:pt x="617" y="30"/>
                  </a:cubicBezTo>
                  <a:cubicBezTo>
                    <a:pt x="229" y="144"/>
                    <a:pt x="0" y="532"/>
                    <a:pt x="114" y="943"/>
                  </a:cubicBezTo>
                  <a:cubicBezTo>
                    <a:pt x="209" y="1263"/>
                    <a:pt x="505" y="1474"/>
                    <a:pt x="824" y="1474"/>
                  </a:cubicBezTo>
                  <a:cubicBezTo>
                    <a:pt x="891" y="1474"/>
                    <a:pt x="960" y="1465"/>
                    <a:pt x="1027" y="1445"/>
                  </a:cubicBezTo>
                  <a:cubicBezTo>
                    <a:pt x="1415" y="1331"/>
                    <a:pt x="1644" y="920"/>
                    <a:pt x="1530" y="532"/>
                  </a:cubicBezTo>
                  <a:cubicBezTo>
                    <a:pt x="1435" y="212"/>
                    <a:pt x="113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flipH="1">
              <a:off x="8186409" y="3322787"/>
              <a:ext cx="54622" cy="48977"/>
            </a:xfrm>
            <a:custGeom>
              <a:avLst/>
              <a:gdLst/>
              <a:ahLst/>
              <a:cxnLst/>
              <a:rect l="l" t="t" r="r" b="b"/>
              <a:pathLst>
                <a:path w="1645" h="1475" extrusionOk="0">
                  <a:moveTo>
                    <a:pt x="821" y="1"/>
                  </a:moveTo>
                  <a:cubicBezTo>
                    <a:pt x="754" y="1"/>
                    <a:pt x="685" y="10"/>
                    <a:pt x="617" y="30"/>
                  </a:cubicBezTo>
                  <a:cubicBezTo>
                    <a:pt x="229" y="122"/>
                    <a:pt x="1" y="532"/>
                    <a:pt x="115" y="920"/>
                  </a:cubicBezTo>
                  <a:cubicBezTo>
                    <a:pt x="209" y="1260"/>
                    <a:pt x="491" y="1475"/>
                    <a:pt x="817" y="1475"/>
                  </a:cubicBezTo>
                  <a:cubicBezTo>
                    <a:pt x="886" y="1475"/>
                    <a:pt x="957" y="1465"/>
                    <a:pt x="1028"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flipH="1">
              <a:off x="9368396" y="3234061"/>
              <a:ext cx="88691" cy="88724"/>
            </a:xfrm>
            <a:custGeom>
              <a:avLst/>
              <a:gdLst/>
              <a:ahLst/>
              <a:cxnLst/>
              <a:rect l="l" t="t" r="r" b="b"/>
              <a:pathLst>
                <a:path w="2671" h="2672" extrusionOk="0">
                  <a:moveTo>
                    <a:pt x="1347" y="1"/>
                  </a:moveTo>
                  <a:cubicBezTo>
                    <a:pt x="617" y="1"/>
                    <a:pt x="0" y="594"/>
                    <a:pt x="0" y="1324"/>
                  </a:cubicBezTo>
                  <a:cubicBezTo>
                    <a:pt x="0" y="2078"/>
                    <a:pt x="617" y="2671"/>
                    <a:pt x="1347" y="2671"/>
                  </a:cubicBezTo>
                  <a:cubicBezTo>
                    <a:pt x="2077" y="2671"/>
                    <a:pt x="2671" y="2078"/>
                    <a:pt x="2671" y="1324"/>
                  </a:cubicBezTo>
                  <a:cubicBezTo>
                    <a:pt x="2671" y="594"/>
                    <a:pt x="2077"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flipH="1">
              <a:off x="8779119" y="1049839"/>
              <a:ext cx="54589" cy="48944"/>
            </a:xfrm>
            <a:custGeom>
              <a:avLst/>
              <a:gdLst/>
              <a:ahLst/>
              <a:cxnLst/>
              <a:rect l="l" t="t" r="r" b="b"/>
              <a:pathLst>
                <a:path w="1644" h="1474" extrusionOk="0">
                  <a:moveTo>
                    <a:pt x="827" y="0"/>
                  </a:moveTo>
                  <a:cubicBezTo>
                    <a:pt x="759" y="0"/>
                    <a:pt x="688" y="9"/>
                    <a:pt x="617" y="29"/>
                  </a:cubicBezTo>
                  <a:cubicBezTo>
                    <a:pt x="229" y="143"/>
                    <a:pt x="0" y="554"/>
                    <a:pt x="115" y="942"/>
                  </a:cubicBezTo>
                  <a:cubicBezTo>
                    <a:pt x="209" y="1263"/>
                    <a:pt x="505" y="1474"/>
                    <a:pt x="824" y="1474"/>
                  </a:cubicBezTo>
                  <a:cubicBezTo>
                    <a:pt x="891" y="1474"/>
                    <a:pt x="960" y="1464"/>
                    <a:pt x="1028" y="1444"/>
                  </a:cubicBezTo>
                  <a:cubicBezTo>
                    <a:pt x="1416" y="1353"/>
                    <a:pt x="1644" y="942"/>
                    <a:pt x="1530" y="554"/>
                  </a:cubicBezTo>
                  <a:cubicBezTo>
                    <a:pt x="1435" y="215"/>
                    <a:pt x="1154"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flipH="1">
              <a:off x="7828200" y="9580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flipH="1">
              <a:off x="7200312" y="2022479"/>
              <a:ext cx="54589" cy="48977"/>
            </a:xfrm>
            <a:custGeom>
              <a:avLst/>
              <a:gdLst/>
              <a:ahLst/>
              <a:cxnLst/>
              <a:rect l="l" t="t" r="r" b="b"/>
              <a:pathLst>
                <a:path w="1644" h="1475" extrusionOk="0">
                  <a:moveTo>
                    <a:pt x="819" y="1"/>
                  </a:moveTo>
                  <a:cubicBezTo>
                    <a:pt x="752" y="1"/>
                    <a:pt x="684" y="10"/>
                    <a:pt x="616" y="30"/>
                  </a:cubicBezTo>
                  <a:cubicBezTo>
                    <a:pt x="228" y="144"/>
                    <a:pt x="0" y="555"/>
                    <a:pt x="114" y="943"/>
                  </a:cubicBezTo>
                  <a:cubicBezTo>
                    <a:pt x="190" y="1263"/>
                    <a:pt x="483" y="1475"/>
                    <a:pt x="801" y="1475"/>
                  </a:cubicBezTo>
                  <a:cubicBezTo>
                    <a:pt x="868" y="1475"/>
                    <a:pt x="937" y="1465"/>
                    <a:pt x="1005" y="1445"/>
                  </a:cubicBezTo>
                  <a:cubicBezTo>
                    <a:pt x="1415" y="1354"/>
                    <a:pt x="1644" y="943"/>
                    <a:pt x="1529" y="555"/>
                  </a:cubicBezTo>
                  <a:cubicBezTo>
                    <a:pt x="1435" y="215"/>
                    <a:pt x="1138"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8"/>
            <p:cNvSpPr/>
            <p:nvPr/>
          </p:nvSpPr>
          <p:spPr>
            <a:xfrm flipH="1">
              <a:off x="8781377" y="1770055"/>
              <a:ext cx="200890" cy="33"/>
            </a:xfrm>
            <a:custGeom>
              <a:avLst/>
              <a:gdLst/>
              <a:ahLst/>
              <a:cxnLst/>
              <a:rect l="l" t="t" r="r" b="b"/>
              <a:pathLst>
                <a:path w="6050" h="1" fill="none" extrusionOk="0">
                  <a:moveTo>
                    <a:pt x="1" y="0"/>
                  </a:moveTo>
                  <a:lnTo>
                    <a:pt x="6049" y="0"/>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flipH="1">
              <a:off x="8696505" y="1770055"/>
              <a:ext cx="31844" cy="33"/>
            </a:xfrm>
            <a:custGeom>
              <a:avLst/>
              <a:gdLst/>
              <a:ahLst/>
              <a:cxnLst/>
              <a:rect l="l" t="t" r="r" b="b"/>
              <a:pathLst>
                <a:path w="959" h="1" fill="none" extrusionOk="0">
                  <a:moveTo>
                    <a:pt x="0" y="0"/>
                  </a:moveTo>
                  <a:lnTo>
                    <a:pt x="959" y="0"/>
                  </a:lnTo>
                </a:path>
              </a:pathLst>
            </a:custGeom>
            <a:noFill/>
            <a:ln w="5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flipH="1">
              <a:off x="8018922" y="1870690"/>
              <a:ext cx="185716" cy="184952"/>
            </a:xfrm>
            <a:custGeom>
              <a:avLst/>
              <a:gdLst/>
              <a:ahLst/>
              <a:cxnLst/>
              <a:rect l="l" t="t" r="r" b="b"/>
              <a:pathLst>
                <a:path w="5593" h="5570" fill="none" extrusionOk="0">
                  <a:moveTo>
                    <a:pt x="1" y="5570"/>
                  </a:moveTo>
                  <a:lnTo>
                    <a:pt x="5593"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flipH="1">
              <a:off x="7912504" y="2088261"/>
              <a:ext cx="185716" cy="184985"/>
            </a:xfrm>
            <a:custGeom>
              <a:avLst/>
              <a:gdLst/>
              <a:ahLst/>
              <a:cxnLst/>
              <a:rect l="l" t="t" r="r" b="b"/>
              <a:pathLst>
                <a:path w="5593" h="5571" fill="none" extrusionOk="0">
                  <a:moveTo>
                    <a:pt x="1" y="5570"/>
                  </a:moveTo>
                  <a:lnTo>
                    <a:pt x="5593"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flipH="1">
              <a:off x="7865723" y="2041960"/>
              <a:ext cx="21251" cy="22779"/>
            </a:xfrm>
            <a:custGeom>
              <a:avLst/>
              <a:gdLst/>
              <a:ahLst/>
              <a:cxnLst/>
              <a:rect l="l" t="t" r="r" b="b"/>
              <a:pathLst>
                <a:path w="640" h="686" fill="none" extrusionOk="0">
                  <a:moveTo>
                    <a:pt x="0" y="685"/>
                  </a:moveTo>
                  <a:lnTo>
                    <a:pt x="639"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flipH="1">
              <a:off x="8631596" y="2419489"/>
              <a:ext cx="179639" cy="173596"/>
            </a:xfrm>
            <a:custGeom>
              <a:avLst/>
              <a:gdLst/>
              <a:ahLst/>
              <a:cxnLst/>
              <a:rect l="l" t="t" r="r" b="b"/>
              <a:pathLst>
                <a:path w="5410" h="5228" fill="none" extrusionOk="0">
                  <a:moveTo>
                    <a:pt x="0" y="5227"/>
                  </a:moveTo>
                  <a:cubicBezTo>
                    <a:pt x="0" y="5227"/>
                    <a:pt x="571" y="3698"/>
                    <a:pt x="5410" y="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flipH="1">
              <a:off x="9036026" y="42408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flipH="1">
              <a:off x="9215665" y="42120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flipH="1">
              <a:off x="8822318" y="1906494"/>
              <a:ext cx="59902" cy="86433"/>
            </a:xfrm>
            <a:custGeom>
              <a:avLst/>
              <a:gdLst/>
              <a:ahLst/>
              <a:cxnLst/>
              <a:rect l="l" t="t" r="r" b="b"/>
              <a:pathLst>
                <a:path w="1804" h="2603" fill="none" extrusionOk="0">
                  <a:moveTo>
                    <a:pt x="1804" y="0"/>
                  </a:moveTo>
                  <a:lnTo>
                    <a:pt x="1" y="2602"/>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flipH="1">
              <a:off x="8288220" y="309332"/>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2" name="Picture 2"/>
          <p:cNvPicPr>
            <a:picLocks noChangeAspect="1" noChangeArrowheads="1"/>
          </p:cNvPicPr>
          <p:nvPr/>
        </p:nvPicPr>
        <p:blipFill>
          <a:blip r:embed="rId3"/>
          <a:srcRect t="3216" b="3216"/>
          <a:stretch/>
        </p:blipFill>
        <p:spPr bwMode="auto">
          <a:xfrm>
            <a:off x="1397385" y="225928"/>
            <a:ext cx="5866946" cy="412143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73" name="Rectangle 72"/>
          <p:cNvSpPr/>
          <p:nvPr/>
        </p:nvSpPr>
        <p:spPr>
          <a:xfrm>
            <a:off x="2459508" y="4458199"/>
            <a:ext cx="3566160" cy="489049"/>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charset="0"/>
              <a:buNone/>
              <a:defRPr/>
            </a:pPr>
            <a:r>
              <a:rPr lang="en-US" altLang="zh-CN" sz="2400" dirty="0" err="1">
                <a:solidFill>
                  <a:srgbClr val="002060"/>
                </a:solidFill>
                <a:latin typeface="Times New Roman" pitchFamily="18" charset="0"/>
              </a:rPr>
              <a:t>Hoàng</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hôn</a:t>
            </a:r>
            <a:r>
              <a:rPr lang="en-US" altLang="zh-CN" sz="2400" dirty="0">
                <a:solidFill>
                  <a:srgbClr val="002060"/>
                </a:solidFill>
                <a:latin typeface="Times New Roman" pitchFamily="18" charset="0"/>
              </a:rPr>
              <a:t> ở Sa Pa</a:t>
            </a:r>
          </a:p>
        </p:txBody>
      </p:sp>
    </p:spTree>
    <p:extLst>
      <p:ext uri="{BB962C8B-B14F-4D97-AF65-F5344CB8AC3E}">
        <p14:creationId xmlns:p14="http://schemas.microsoft.com/office/powerpoint/2010/main" val="315699242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7" name="Text Box 14"/>
          <p:cNvSpPr txBox="1">
            <a:spLocks noChangeArrowheads="1"/>
          </p:cNvSpPr>
          <p:nvPr/>
        </p:nvSpPr>
        <p:spPr bwMode="auto">
          <a:xfrm>
            <a:off x="715735" y="195852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chênh vênh</a:t>
            </a:r>
            <a:endParaRPr lang="en-US" altLang="zh-CN" sz="2400" i="1">
              <a:solidFill>
                <a:srgbClr val="002060"/>
              </a:solidFill>
              <a:latin typeface="Calibri" panose="020F0502020204030204" pitchFamily="34" charset="0"/>
            </a:endParaRPr>
          </a:p>
        </p:txBody>
      </p:sp>
      <p:sp>
        <p:nvSpPr>
          <p:cNvPr id="8" name="Text Box 15"/>
          <p:cNvSpPr txBox="1">
            <a:spLocks noChangeArrowheads="1"/>
          </p:cNvSpPr>
          <p:nvPr/>
        </p:nvSpPr>
        <p:spPr bwMode="auto">
          <a:xfrm>
            <a:off x="717323" y="258717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bồng bềnh</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0" name="Text Box 19"/>
          <p:cNvSpPr txBox="1">
            <a:spLocks noChangeArrowheads="1"/>
          </p:cNvSpPr>
          <p:nvPr/>
        </p:nvSpPr>
        <p:spPr bwMode="auto">
          <a:xfrm>
            <a:off x="696685" y="43746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vi-VN" altLang="vi-VN" sz="2800">
                <a:solidFill>
                  <a:srgbClr val="002060"/>
                </a:solidFill>
                <a:latin typeface="Times New Roman" panose="02020603050405020304" pitchFamily="18" charset="0"/>
              </a:rPr>
              <a:t>- khoảnh khắc</a:t>
            </a:r>
            <a:endParaRPr lang="en-US" altLang="zh-CN" sz="2800">
              <a:solidFill>
                <a:srgbClr val="002060"/>
              </a:solidFill>
              <a:latin typeface="Calibri" panose="020F0502020204030204" pitchFamily="34" charset="0"/>
            </a:endParaRPr>
          </a:p>
        </p:txBody>
      </p:sp>
      <p:sp>
        <p:nvSpPr>
          <p:cNvPr id="11" name="TextBox 10"/>
          <p:cNvSpPr txBox="1">
            <a:spLocks noChangeArrowheads="1"/>
          </p:cNvSpPr>
          <p:nvPr/>
        </p:nvSpPr>
        <p:spPr bwMode="auto">
          <a:xfrm>
            <a:off x="4838473" y="195852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Rừng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cây</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12" name="Text Box 15"/>
          <p:cNvSpPr txBox="1">
            <a:spLocks noChangeArrowheads="1"/>
          </p:cNvSpPr>
          <p:nvPr/>
        </p:nvSpPr>
        <p:spPr bwMode="auto">
          <a:xfrm>
            <a:off x="696685" y="37650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800">
                <a:solidFill>
                  <a:srgbClr val="002060"/>
                </a:solidFill>
                <a:latin typeface="Times New Roman" panose="02020603050405020304" pitchFamily="18" charset="0"/>
              </a:rPr>
              <a:t>- thoắt cái</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3" name="Text Box 15"/>
          <p:cNvSpPr txBox="1">
            <a:spLocks noChangeArrowheads="1"/>
          </p:cNvSpPr>
          <p:nvPr/>
        </p:nvSpPr>
        <p:spPr bwMode="auto">
          <a:xfrm>
            <a:off x="696685" y="31554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en-US" altLang="zh-CN" sz="2800">
                <a:solidFill>
                  <a:srgbClr val="002060"/>
                </a:solidFill>
                <a:latin typeface="Times New Roman" panose="02020603050405020304" pitchFamily="18" charset="0"/>
              </a:rPr>
              <a:t>lướt thướt</a:t>
            </a:r>
            <a:endParaRPr lang="en-US" altLang="zh-CN" sz="2800">
              <a:solidFill>
                <a:srgbClr val="002060"/>
              </a:solidFill>
              <a:latin typeface="Times New Roman" panose="02020603050405020304" pitchFamily="18" charset="0"/>
              <a:cs typeface="Times New Roman" panose="02020603050405020304" pitchFamily="18" charset="0"/>
            </a:endParaRPr>
          </a:p>
        </p:txBody>
      </p:sp>
      <p:cxnSp>
        <p:nvCxnSpPr>
          <p:cNvPr id="14" name="Straight Connector 13"/>
          <p:cNvCxnSpPr/>
          <p:nvPr/>
        </p:nvCxnSpPr>
        <p:spPr>
          <a:xfrm>
            <a:off x="1306285" y="4212773"/>
            <a:ext cx="3810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5" name="Straight Connector 14"/>
          <p:cNvCxnSpPr/>
          <p:nvPr/>
        </p:nvCxnSpPr>
        <p:spPr>
          <a:xfrm>
            <a:off x="1382485" y="4822373"/>
            <a:ext cx="554038"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6" name="Straight Connector 15"/>
          <p:cNvCxnSpPr/>
          <p:nvPr/>
        </p:nvCxnSpPr>
        <p:spPr>
          <a:xfrm>
            <a:off x="1306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7" name="Straight Connector 16"/>
          <p:cNvCxnSpPr/>
          <p:nvPr/>
        </p:nvCxnSpPr>
        <p:spPr>
          <a:xfrm>
            <a:off x="2068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a:off x="1992085" y="30697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9" name="Straight Connector 18"/>
          <p:cNvCxnSpPr/>
          <p:nvPr/>
        </p:nvCxnSpPr>
        <p:spPr>
          <a:xfrm>
            <a:off x="10776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20" name="Straight Connector 19"/>
          <p:cNvCxnSpPr/>
          <p:nvPr/>
        </p:nvCxnSpPr>
        <p:spPr>
          <a:xfrm>
            <a:off x="19158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sp>
        <p:nvSpPr>
          <p:cNvPr id="21" name="TextBox 20"/>
          <p:cNvSpPr txBox="1">
            <a:spLocks noChangeArrowheads="1"/>
          </p:cNvSpPr>
          <p:nvPr/>
        </p:nvSpPr>
        <p:spPr bwMode="auto">
          <a:xfrm>
            <a:off x="4807448" y="2522586"/>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H’ </a:t>
            </a:r>
            <a:r>
              <a:rPr lang="en-US" altLang="zh-CN" sz="2800" dirty="0" err="1">
                <a:solidFill>
                  <a:srgbClr val="002060"/>
                </a:solidFill>
                <a:latin typeface="Times New Roman" panose="02020603050405020304" pitchFamily="18" charset="0"/>
              </a:rPr>
              <a:t>Mông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Tu</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Dí</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Phù</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Lá</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22" name="TextBox 21"/>
          <p:cNvSpPr txBox="1">
            <a:spLocks noChangeArrowheads="1"/>
          </p:cNvSpPr>
          <p:nvPr/>
        </p:nvSpPr>
        <p:spPr bwMode="auto">
          <a:xfrm>
            <a:off x="4807448" y="3110596"/>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Hoàng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hôn</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23" name="TextBox 22"/>
          <p:cNvSpPr txBox="1">
            <a:spLocks noChangeArrowheads="1"/>
          </p:cNvSpPr>
          <p:nvPr/>
        </p:nvSpPr>
        <p:spPr bwMode="auto">
          <a:xfrm>
            <a:off x="4807448" y="360317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Áp</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phiên</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6957315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inVertical)">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33C5AA7-106D-4B0D-8CBE-32077A2419D6}"/>
              </a:ext>
            </a:extLst>
          </p:cNvPr>
          <p:cNvPicPr>
            <a:picLocks noChangeAspect="1"/>
          </p:cNvPicPr>
          <p:nvPr/>
        </p:nvPicPr>
        <p:blipFill>
          <a:blip r:embed="rId2"/>
          <a:stretch>
            <a:fillRect/>
          </a:stretch>
        </p:blipFill>
        <p:spPr>
          <a:xfrm>
            <a:off x="620486" y="0"/>
            <a:ext cx="3665763" cy="5115499"/>
          </a:xfrm>
          <a:prstGeom prst="rect">
            <a:avLst/>
          </a:prstGeom>
        </p:spPr>
      </p:pic>
      <p:sp>
        <p:nvSpPr>
          <p:cNvPr id="14" name="Text Placeholder 2">
            <a:extLst>
              <a:ext uri="{FF2B5EF4-FFF2-40B4-BE49-F238E27FC236}">
                <a16:creationId xmlns:a16="http://schemas.microsoft.com/office/drawing/2014/main" id="{5A4CCE4E-4F15-4709-973D-D294445465B8}"/>
              </a:ext>
            </a:extLst>
          </p:cNvPr>
          <p:cNvSpPr txBox="1">
            <a:spLocks/>
          </p:cNvSpPr>
          <p:nvPr/>
        </p:nvSpPr>
        <p:spPr>
          <a:xfrm>
            <a:off x="4480560" y="1510900"/>
            <a:ext cx="4385854" cy="96359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ClrTx/>
              <a:buNone/>
            </a:pPr>
            <a:r>
              <a:rPr lang="en-US" sz="2800" dirty="0">
                <a:latin typeface="Times New Roman"/>
              </a:rPr>
              <a:t>  Chia </a:t>
            </a:r>
            <a:r>
              <a:rPr lang="en-US" sz="2800" dirty="0" err="1">
                <a:latin typeface="Times New Roman"/>
              </a:rPr>
              <a:t>sẻ</a:t>
            </a:r>
            <a:r>
              <a:rPr lang="en-US" sz="2800" dirty="0">
                <a:latin typeface="Times New Roman"/>
              </a:rPr>
              <a:t> </a:t>
            </a:r>
            <a:r>
              <a:rPr lang="en-US" sz="2800" dirty="0" err="1">
                <a:latin typeface="Times New Roman"/>
              </a:rPr>
              <a:t>cảm</a:t>
            </a:r>
            <a:r>
              <a:rPr lang="en-US" sz="2800" dirty="0">
                <a:latin typeface="Times New Roman"/>
              </a:rPr>
              <a:t> </a:t>
            </a:r>
            <a:r>
              <a:rPr lang="en-US" sz="2800" dirty="0" err="1">
                <a:latin typeface="Times New Roman"/>
              </a:rPr>
              <a:t>nhận</a:t>
            </a:r>
            <a:r>
              <a:rPr lang="en-US" sz="2800" dirty="0">
                <a:latin typeface="Times New Roman"/>
              </a:rPr>
              <a:t> </a:t>
            </a:r>
            <a:r>
              <a:rPr lang="en-US" sz="2800" dirty="0" err="1">
                <a:latin typeface="Times New Roman"/>
              </a:rPr>
              <a:t>của</a:t>
            </a:r>
            <a:r>
              <a:rPr lang="en-US" sz="2800" dirty="0">
                <a:latin typeface="Times New Roman"/>
              </a:rPr>
              <a:t> </a:t>
            </a:r>
            <a:r>
              <a:rPr lang="en-US" sz="2800" dirty="0" err="1">
                <a:latin typeface="Times New Roman"/>
              </a:rPr>
              <a:t>em</a:t>
            </a:r>
            <a:r>
              <a:rPr lang="en-US" sz="2800" dirty="0">
                <a:latin typeface="Times New Roman"/>
              </a:rPr>
              <a:t> </a:t>
            </a:r>
            <a:r>
              <a:rPr lang="en-US" sz="2800" dirty="0" err="1">
                <a:latin typeface="Times New Roman"/>
              </a:rPr>
              <a:t>về</a:t>
            </a:r>
            <a:r>
              <a:rPr lang="en-US" sz="2800" dirty="0">
                <a:latin typeface="Times New Roman"/>
              </a:rPr>
              <a:t> </a:t>
            </a:r>
            <a:r>
              <a:rPr lang="en-US" sz="2800" dirty="0" err="1">
                <a:latin typeface="Times New Roman"/>
              </a:rPr>
              <a:t>bức</a:t>
            </a:r>
            <a:r>
              <a:rPr lang="en-US" sz="2800" dirty="0">
                <a:latin typeface="Times New Roman"/>
              </a:rPr>
              <a:t> </a:t>
            </a:r>
            <a:r>
              <a:rPr lang="en-US" sz="2800" dirty="0" err="1">
                <a:latin typeface="Times New Roman"/>
              </a:rPr>
              <a:t>tranh</a:t>
            </a:r>
            <a:r>
              <a:rPr lang="en-US" sz="2800" dirty="0">
                <a:latin typeface="Times New Roman"/>
              </a:rPr>
              <a:t>.</a:t>
            </a:r>
          </a:p>
        </p:txBody>
      </p:sp>
      <p:sp>
        <p:nvSpPr>
          <p:cNvPr id="15" name="Text Placeholder 2">
            <a:extLst>
              <a:ext uri="{FF2B5EF4-FFF2-40B4-BE49-F238E27FC236}">
                <a16:creationId xmlns:a16="http://schemas.microsoft.com/office/drawing/2014/main" id="{1E9FF590-B405-4AA4-A9CB-292C1F0C4B1B}"/>
              </a:ext>
            </a:extLst>
          </p:cNvPr>
          <p:cNvSpPr txBox="1">
            <a:spLocks/>
          </p:cNvSpPr>
          <p:nvPr/>
        </p:nvSpPr>
        <p:spPr>
          <a:xfrm>
            <a:off x="4286249" y="3123293"/>
            <a:ext cx="4975498" cy="120831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ClrTx/>
              <a:buNone/>
            </a:pPr>
            <a:r>
              <a:rPr lang="en-US" sz="2800" dirty="0">
                <a:solidFill>
                  <a:srgbClr val="C00000"/>
                </a:solidFill>
                <a:latin typeface="Times New Roman"/>
              </a:rPr>
              <a:t>  Chia </a:t>
            </a:r>
            <a:r>
              <a:rPr lang="en-US" sz="2800" dirty="0" err="1">
                <a:solidFill>
                  <a:srgbClr val="C00000"/>
                </a:solidFill>
                <a:latin typeface="Times New Roman"/>
              </a:rPr>
              <a:t>sẻ</a:t>
            </a:r>
            <a:r>
              <a:rPr lang="en-US" sz="2800" dirty="0">
                <a:solidFill>
                  <a:srgbClr val="C00000"/>
                </a:solidFill>
                <a:latin typeface="Times New Roman"/>
              </a:rPr>
              <a:t> </a:t>
            </a:r>
            <a:r>
              <a:rPr lang="en-US" sz="2800" dirty="0" err="1">
                <a:solidFill>
                  <a:srgbClr val="C00000"/>
                </a:solidFill>
                <a:latin typeface="Times New Roman"/>
              </a:rPr>
              <a:t>suy</a:t>
            </a:r>
            <a:r>
              <a:rPr lang="en-US" sz="2800" dirty="0">
                <a:solidFill>
                  <a:srgbClr val="C00000"/>
                </a:solidFill>
                <a:latin typeface="Times New Roman"/>
              </a:rPr>
              <a:t> </a:t>
            </a:r>
            <a:r>
              <a:rPr lang="en-US" sz="2800" dirty="0" err="1">
                <a:solidFill>
                  <a:srgbClr val="C00000"/>
                </a:solidFill>
                <a:latin typeface="Times New Roman"/>
              </a:rPr>
              <a:t>nghĩ</a:t>
            </a:r>
            <a:r>
              <a:rPr lang="en-US" sz="2800" dirty="0">
                <a:solidFill>
                  <a:srgbClr val="C00000"/>
                </a:solidFill>
                <a:latin typeface="Times New Roman"/>
              </a:rPr>
              <a:t> </a:t>
            </a:r>
            <a:r>
              <a:rPr lang="en-US" sz="2800" dirty="0" err="1">
                <a:solidFill>
                  <a:srgbClr val="C00000"/>
                </a:solidFill>
                <a:latin typeface="Times New Roman"/>
              </a:rPr>
              <a:t>của</a:t>
            </a:r>
            <a:r>
              <a:rPr lang="en-US" sz="2800" dirty="0">
                <a:solidFill>
                  <a:srgbClr val="C00000"/>
                </a:solidFill>
                <a:latin typeface="Times New Roman"/>
              </a:rPr>
              <a:t> </a:t>
            </a:r>
            <a:r>
              <a:rPr lang="en-US" sz="2800" dirty="0" err="1">
                <a:solidFill>
                  <a:srgbClr val="C00000"/>
                </a:solidFill>
                <a:latin typeface="Times New Roman"/>
              </a:rPr>
              <a:t>em</a:t>
            </a:r>
            <a:r>
              <a:rPr lang="en-US" sz="2800" dirty="0">
                <a:solidFill>
                  <a:srgbClr val="C00000"/>
                </a:solidFill>
                <a:latin typeface="Times New Roman"/>
              </a:rPr>
              <a:t> </a:t>
            </a:r>
            <a:r>
              <a:rPr lang="en-US" sz="2800" dirty="0" err="1">
                <a:solidFill>
                  <a:srgbClr val="C00000"/>
                </a:solidFill>
                <a:latin typeface="Times New Roman"/>
              </a:rPr>
              <a:t>về</a:t>
            </a:r>
            <a:r>
              <a:rPr lang="en-US" sz="2800" dirty="0">
                <a:solidFill>
                  <a:srgbClr val="C00000"/>
                </a:solidFill>
                <a:latin typeface="Times New Roman"/>
              </a:rPr>
              <a:t> </a:t>
            </a:r>
          </a:p>
          <a:p>
            <a:pPr marL="0" indent="0">
              <a:buClrTx/>
              <a:buNone/>
            </a:pPr>
            <a:r>
              <a:rPr lang="en-US" sz="2800" dirty="0" err="1">
                <a:solidFill>
                  <a:srgbClr val="C00000"/>
                </a:solidFill>
                <a:latin typeface="Times New Roman"/>
              </a:rPr>
              <a:t>chủ</a:t>
            </a:r>
            <a:r>
              <a:rPr lang="en-US" sz="2800" dirty="0">
                <a:solidFill>
                  <a:srgbClr val="C00000"/>
                </a:solidFill>
                <a:latin typeface="Times New Roman"/>
              </a:rPr>
              <a:t> </a:t>
            </a:r>
            <a:r>
              <a:rPr lang="en-US" sz="2800" dirty="0" err="1">
                <a:solidFill>
                  <a:srgbClr val="C00000"/>
                </a:solidFill>
                <a:latin typeface="Times New Roman"/>
              </a:rPr>
              <a:t>điểm</a:t>
            </a:r>
            <a:r>
              <a:rPr lang="en-US" sz="2800" dirty="0">
                <a:solidFill>
                  <a:srgbClr val="C00000"/>
                </a:solidFill>
                <a:latin typeface="Times New Roman"/>
              </a:rPr>
              <a:t> “</a:t>
            </a:r>
            <a:r>
              <a:rPr lang="en-US" sz="2800" b="1" dirty="0" err="1">
                <a:solidFill>
                  <a:srgbClr val="C00000"/>
                </a:solidFill>
                <a:latin typeface="Times New Roman"/>
              </a:rPr>
              <a:t>Khám</a:t>
            </a:r>
            <a:r>
              <a:rPr lang="en-US" sz="2800" b="1" dirty="0">
                <a:solidFill>
                  <a:srgbClr val="C00000"/>
                </a:solidFill>
                <a:latin typeface="Times New Roman"/>
              </a:rPr>
              <a:t> </a:t>
            </a:r>
            <a:r>
              <a:rPr lang="en-US" sz="2800" b="1" dirty="0" err="1">
                <a:solidFill>
                  <a:srgbClr val="C00000"/>
                </a:solidFill>
                <a:latin typeface="Times New Roman"/>
              </a:rPr>
              <a:t>phá</a:t>
            </a:r>
            <a:r>
              <a:rPr lang="en-US" sz="2800" b="1" dirty="0">
                <a:solidFill>
                  <a:srgbClr val="C00000"/>
                </a:solidFill>
                <a:latin typeface="Times New Roman"/>
              </a:rPr>
              <a:t> </a:t>
            </a:r>
            <a:r>
              <a:rPr lang="en-US" sz="2800" b="1" dirty="0" err="1">
                <a:solidFill>
                  <a:srgbClr val="C00000"/>
                </a:solidFill>
                <a:latin typeface="Times New Roman"/>
              </a:rPr>
              <a:t>thế</a:t>
            </a:r>
            <a:r>
              <a:rPr lang="en-US" sz="2800" b="1" dirty="0">
                <a:solidFill>
                  <a:srgbClr val="C00000"/>
                </a:solidFill>
                <a:latin typeface="Times New Roman"/>
              </a:rPr>
              <a:t> </a:t>
            </a:r>
            <a:r>
              <a:rPr lang="en-US" sz="2800" b="1" dirty="0" err="1">
                <a:solidFill>
                  <a:srgbClr val="C00000"/>
                </a:solidFill>
                <a:latin typeface="Times New Roman"/>
              </a:rPr>
              <a:t>giới</a:t>
            </a:r>
            <a:r>
              <a:rPr lang="en-US" sz="2800" dirty="0">
                <a:solidFill>
                  <a:srgbClr val="C00000"/>
                </a:solidFill>
                <a:latin typeface="Times New Roman"/>
              </a:rPr>
              <a:t>”.</a:t>
            </a:r>
          </a:p>
        </p:txBody>
      </p:sp>
    </p:spTree>
    <p:extLst>
      <p:ext uri="{BB962C8B-B14F-4D97-AF65-F5344CB8AC3E}">
        <p14:creationId xmlns:p14="http://schemas.microsoft.com/office/powerpoint/2010/main" val="29899272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5">
                                            <p:txEl>
                                              <p:pRg st="0" end="0"/>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grpSp>
        <p:nvGrpSpPr>
          <p:cNvPr id="3098" name="Google Shape;3098;p28"/>
          <p:cNvGrpSpPr/>
          <p:nvPr/>
        </p:nvGrpSpPr>
        <p:grpSpPr>
          <a:xfrm>
            <a:off x="6785243" y="225929"/>
            <a:ext cx="2890510" cy="4453780"/>
            <a:chOff x="6785243" y="225929"/>
            <a:chExt cx="2890510" cy="4453780"/>
          </a:xfrm>
        </p:grpSpPr>
        <p:sp>
          <p:nvSpPr>
            <p:cNvPr id="3099" name="Google Shape;3099;p28"/>
            <p:cNvSpPr/>
            <p:nvPr/>
          </p:nvSpPr>
          <p:spPr>
            <a:xfrm flipH="1">
              <a:off x="8257667" y="42757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8"/>
            <p:cNvSpPr/>
            <p:nvPr/>
          </p:nvSpPr>
          <p:spPr>
            <a:xfrm flipH="1">
              <a:off x="8679072" y="1501759"/>
              <a:ext cx="644243" cy="562991"/>
            </a:xfrm>
            <a:custGeom>
              <a:avLst/>
              <a:gdLst/>
              <a:ahLst/>
              <a:cxnLst/>
              <a:rect l="l" t="t" r="r" b="b"/>
              <a:pathLst>
                <a:path w="19402" h="16955" extrusionOk="0">
                  <a:moveTo>
                    <a:pt x="2077" y="0"/>
                  </a:moveTo>
                  <a:lnTo>
                    <a:pt x="320" y="8377"/>
                  </a:lnTo>
                  <a:cubicBezTo>
                    <a:pt x="0" y="9907"/>
                    <a:pt x="366" y="11527"/>
                    <a:pt x="1301" y="12760"/>
                  </a:cubicBezTo>
                  <a:lnTo>
                    <a:pt x="1347" y="12805"/>
                  </a:lnTo>
                  <a:cubicBezTo>
                    <a:pt x="3345" y="15426"/>
                    <a:pt x="6434" y="16955"/>
                    <a:pt x="9701" y="16955"/>
                  </a:cubicBezTo>
                  <a:cubicBezTo>
                    <a:pt x="9906" y="16955"/>
                    <a:pt x="10111" y="16949"/>
                    <a:pt x="10317" y="16937"/>
                  </a:cubicBezTo>
                  <a:cubicBezTo>
                    <a:pt x="11915" y="16845"/>
                    <a:pt x="13399" y="16047"/>
                    <a:pt x="14357" y="14768"/>
                  </a:cubicBezTo>
                  <a:lnTo>
                    <a:pt x="19402" y="7966"/>
                  </a:lnTo>
                  <a:lnTo>
                    <a:pt x="2077"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8"/>
            <p:cNvSpPr/>
            <p:nvPr/>
          </p:nvSpPr>
          <p:spPr>
            <a:xfrm flipH="1">
              <a:off x="8524436" y="1425188"/>
              <a:ext cx="870137" cy="440398"/>
            </a:xfrm>
            <a:custGeom>
              <a:avLst/>
              <a:gdLst/>
              <a:ahLst/>
              <a:cxnLst/>
              <a:rect l="l" t="t" r="r" b="b"/>
              <a:pathLst>
                <a:path w="26205" h="13263" extrusionOk="0">
                  <a:moveTo>
                    <a:pt x="731" y="1"/>
                  </a:moveTo>
                  <a:lnTo>
                    <a:pt x="1" y="1553"/>
                  </a:lnTo>
                  <a:lnTo>
                    <a:pt x="10112" y="13126"/>
                  </a:lnTo>
                  <a:lnTo>
                    <a:pt x="25474" y="13262"/>
                  </a:lnTo>
                  <a:lnTo>
                    <a:pt x="26204" y="11688"/>
                  </a:lnTo>
                  <a:lnTo>
                    <a:pt x="16093" y="115"/>
                  </a:lnTo>
                  <a:lnTo>
                    <a:pt x="731" y="1"/>
                  </a:ln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8"/>
            <p:cNvSpPr/>
            <p:nvPr/>
          </p:nvSpPr>
          <p:spPr>
            <a:xfrm flipH="1">
              <a:off x="8524436" y="1425188"/>
              <a:ext cx="845864" cy="388100"/>
            </a:xfrm>
            <a:custGeom>
              <a:avLst/>
              <a:gdLst/>
              <a:ahLst/>
              <a:cxnLst/>
              <a:rect l="l" t="t" r="r" b="b"/>
              <a:pathLst>
                <a:path w="25474" h="11688" extrusionOk="0">
                  <a:moveTo>
                    <a:pt x="0" y="1"/>
                  </a:moveTo>
                  <a:lnTo>
                    <a:pt x="10112" y="11573"/>
                  </a:lnTo>
                  <a:lnTo>
                    <a:pt x="25473" y="11688"/>
                  </a:lnTo>
                  <a:lnTo>
                    <a:pt x="25473" y="11688"/>
                  </a:lnTo>
                  <a:lnTo>
                    <a:pt x="15362" y="115"/>
                  </a:lnTo>
                  <a:lnTo>
                    <a:pt x="0"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8"/>
            <p:cNvSpPr/>
            <p:nvPr/>
          </p:nvSpPr>
          <p:spPr>
            <a:xfrm flipH="1">
              <a:off x="8957961" y="1603300"/>
              <a:ext cx="356256" cy="217559"/>
            </a:xfrm>
            <a:custGeom>
              <a:avLst/>
              <a:gdLst/>
              <a:ahLst/>
              <a:cxnLst/>
              <a:rect l="l" t="t" r="r" b="b"/>
              <a:pathLst>
                <a:path w="10729" h="6552" fill="none" extrusionOk="0">
                  <a:moveTo>
                    <a:pt x="10728" y="343"/>
                  </a:moveTo>
                  <a:lnTo>
                    <a:pt x="2990" y="1"/>
                  </a:lnTo>
                  <a:lnTo>
                    <a:pt x="0" y="6552"/>
                  </a:lnTo>
                </a:path>
              </a:pathLst>
            </a:custGeom>
            <a:solidFill>
              <a:schemeClr val="accent4"/>
            </a:solidFill>
            <a:ln w="35950" cap="flat"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8"/>
            <p:cNvSpPr/>
            <p:nvPr/>
          </p:nvSpPr>
          <p:spPr>
            <a:xfrm flipH="1">
              <a:off x="8869303" y="1552164"/>
              <a:ext cx="176617" cy="117546"/>
            </a:xfrm>
            <a:custGeom>
              <a:avLst/>
              <a:gdLst/>
              <a:ahLst/>
              <a:cxnLst/>
              <a:rect l="l" t="t" r="r" b="b"/>
              <a:pathLst>
                <a:path w="5319" h="3540" extrusionOk="0">
                  <a:moveTo>
                    <a:pt x="2089" y="1"/>
                  </a:moveTo>
                  <a:cubicBezTo>
                    <a:pt x="1250" y="1"/>
                    <a:pt x="532" y="340"/>
                    <a:pt x="320" y="811"/>
                  </a:cubicBezTo>
                  <a:cubicBezTo>
                    <a:pt x="0" y="1495"/>
                    <a:pt x="776" y="2545"/>
                    <a:pt x="2077" y="3139"/>
                  </a:cubicBezTo>
                  <a:cubicBezTo>
                    <a:pt x="2665" y="3407"/>
                    <a:pt x="3253" y="3540"/>
                    <a:pt x="3750" y="3540"/>
                  </a:cubicBezTo>
                  <a:cubicBezTo>
                    <a:pt x="4354" y="3540"/>
                    <a:pt x="4824" y="3344"/>
                    <a:pt x="4999" y="2956"/>
                  </a:cubicBezTo>
                  <a:cubicBezTo>
                    <a:pt x="5319" y="2249"/>
                    <a:pt x="4680" y="879"/>
                    <a:pt x="3401" y="286"/>
                  </a:cubicBezTo>
                  <a:cubicBezTo>
                    <a:pt x="2966" y="87"/>
                    <a:pt x="2512"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8"/>
            <p:cNvSpPr/>
            <p:nvPr/>
          </p:nvSpPr>
          <p:spPr>
            <a:xfrm flipH="1">
              <a:off x="9282374" y="1804157"/>
              <a:ext cx="173596" cy="222872"/>
            </a:xfrm>
            <a:custGeom>
              <a:avLst/>
              <a:gdLst/>
              <a:ahLst/>
              <a:cxnLst/>
              <a:rect l="l" t="t" r="r" b="b"/>
              <a:pathLst>
                <a:path w="5228" h="6712" extrusionOk="0">
                  <a:moveTo>
                    <a:pt x="3174" y="1"/>
                  </a:moveTo>
                  <a:lnTo>
                    <a:pt x="1" y="5113"/>
                  </a:lnTo>
                  <a:lnTo>
                    <a:pt x="1348" y="6711"/>
                  </a:lnTo>
                  <a:lnTo>
                    <a:pt x="3448" y="6711"/>
                  </a:lnTo>
                  <a:lnTo>
                    <a:pt x="5228" y="959"/>
                  </a:lnTo>
                  <a:lnTo>
                    <a:pt x="4429" y="138"/>
                  </a:lnTo>
                  <a:lnTo>
                    <a:pt x="31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flipH="1">
              <a:off x="9254315" y="43041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flipH="1">
              <a:off x="8353165" y="41530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flipH="1">
              <a:off x="8353165" y="41283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flipH="1">
              <a:off x="8353165" y="40419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flipH="1">
              <a:off x="9312690" y="41210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flipH="1">
              <a:off x="8411506" y="39698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flipH="1">
              <a:off x="8411506" y="39448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flipH="1">
              <a:off x="8411506" y="38586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flipH="1">
              <a:off x="8581283" y="39278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flipH="1">
              <a:off x="7567966" y="2737450"/>
              <a:ext cx="500233" cy="410879"/>
            </a:xfrm>
            <a:custGeom>
              <a:avLst/>
              <a:gdLst/>
              <a:ahLst/>
              <a:cxnLst/>
              <a:rect l="l" t="t" r="r" b="b"/>
              <a:pathLst>
                <a:path w="15065" h="12374" extrusionOk="0">
                  <a:moveTo>
                    <a:pt x="6340" y="0"/>
                  </a:moveTo>
                  <a:cubicBezTo>
                    <a:pt x="5547" y="0"/>
                    <a:pt x="4712" y="291"/>
                    <a:pt x="3926" y="996"/>
                  </a:cubicBezTo>
                  <a:cubicBezTo>
                    <a:pt x="1392" y="3233"/>
                    <a:pt x="0" y="7821"/>
                    <a:pt x="2283" y="9281"/>
                  </a:cubicBezTo>
                  <a:cubicBezTo>
                    <a:pt x="2214" y="9806"/>
                    <a:pt x="2305" y="10286"/>
                    <a:pt x="2602" y="10605"/>
                  </a:cubicBezTo>
                  <a:cubicBezTo>
                    <a:pt x="2899" y="10925"/>
                    <a:pt x="3310" y="11085"/>
                    <a:pt x="3789" y="11085"/>
                  </a:cubicBezTo>
                  <a:cubicBezTo>
                    <a:pt x="4294" y="11982"/>
                    <a:pt x="5379" y="12374"/>
                    <a:pt x="6655" y="12374"/>
                  </a:cubicBezTo>
                  <a:cubicBezTo>
                    <a:pt x="8496" y="12374"/>
                    <a:pt x="10733" y="11557"/>
                    <a:pt x="12189" y="10263"/>
                  </a:cubicBezTo>
                  <a:cubicBezTo>
                    <a:pt x="15065" y="7684"/>
                    <a:pt x="12120" y="3849"/>
                    <a:pt x="10043" y="3849"/>
                  </a:cubicBezTo>
                  <a:cubicBezTo>
                    <a:pt x="10259" y="2057"/>
                    <a:pt x="8449" y="0"/>
                    <a:pt x="6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flipH="1">
              <a:off x="7672562" y="2930404"/>
              <a:ext cx="191028" cy="185749"/>
            </a:xfrm>
            <a:custGeom>
              <a:avLst/>
              <a:gdLst/>
              <a:ahLst/>
              <a:cxnLst/>
              <a:rect l="l" t="t" r="r" b="b"/>
              <a:pathLst>
                <a:path w="5753" h="5594" extrusionOk="0">
                  <a:moveTo>
                    <a:pt x="4817" y="1"/>
                  </a:moveTo>
                  <a:cubicBezTo>
                    <a:pt x="4908" y="366"/>
                    <a:pt x="4954" y="709"/>
                    <a:pt x="4931" y="1028"/>
                  </a:cubicBezTo>
                  <a:cubicBezTo>
                    <a:pt x="4931" y="1188"/>
                    <a:pt x="4863" y="1348"/>
                    <a:pt x="4840" y="1507"/>
                  </a:cubicBezTo>
                  <a:cubicBezTo>
                    <a:pt x="4794" y="1644"/>
                    <a:pt x="4771" y="1781"/>
                    <a:pt x="4680" y="1918"/>
                  </a:cubicBezTo>
                  <a:cubicBezTo>
                    <a:pt x="4429" y="2466"/>
                    <a:pt x="3995" y="2900"/>
                    <a:pt x="3493" y="3311"/>
                  </a:cubicBezTo>
                  <a:cubicBezTo>
                    <a:pt x="2991" y="3699"/>
                    <a:pt x="2420" y="4064"/>
                    <a:pt x="1827" y="4429"/>
                  </a:cubicBezTo>
                  <a:cubicBezTo>
                    <a:pt x="1530" y="4589"/>
                    <a:pt x="1233" y="4794"/>
                    <a:pt x="914" y="4977"/>
                  </a:cubicBezTo>
                  <a:cubicBezTo>
                    <a:pt x="617" y="5159"/>
                    <a:pt x="298" y="5342"/>
                    <a:pt x="1" y="5593"/>
                  </a:cubicBezTo>
                  <a:cubicBezTo>
                    <a:pt x="754" y="5593"/>
                    <a:pt x="1485" y="5479"/>
                    <a:pt x="2192" y="5251"/>
                  </a:cubicBezTo>
                  <a:cubicBezTo>
                    <a:pt x="2923" y="5023"/>
                    <a:pt x="3607" y="4680"/>
                    <a:pt x="4224" y="4201"/>
                  </a:cubicBezTo>
                  <a:cubicBezTo>
                    <a:pt x="4817" y="3699"/>
                    <a:pt x="5388" y="3037"/>
                    <a:pt x="5547" y="2192"/>
                  </a:cubicBezTo>
                  <a:cubicBezTo>
                    <a:pt x="5753" y="1348"/>
                    <a:pt x="5410" y="457"/>
                    <a:pt x="481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flipH="1">
              <a:off x="7686940" y="2612101"/>
              <a:ext cx="94037" cy="244820"/>
            </a:xfrm>
            <a:custGeom>
              <a:avLst/>
              <a:gdLst/>
              <a:ahLst/>
              <a:cxnLst/>
              <a:rect l="l" t="t" r="r" b="b"/>
              <a:pathLst>
                <a:path w="2832" h="7373" extrusionOk="0">
                  <a:moveTo>
                    <a:pt x="2626" y="0"/>
                  </a:moveTo>
                  <a:cubicBezTo>
                    <a:pt x="1462" y="776"/>
                    <a:pt x="617" y="1986"/>
                    <a:pt x="320" y="3356"/>
                  </a:cubicBezTo>
                  <a:cubicBezTo>
                    <a:pt x="1" y="4702"/>
                    <a:pt x="252" y="6163"/>
                    <a:pt x="959" y="7373"/>
                  </a:cubicBezTo>
                  <a:cubicBezTo>
                    <a:pt x="1302" y="7282"/>
                    <a:pt x="1599" y="6894"/>
                    <a:pt x="1736" y="6597"/>
                  </a:cubicBezTo>
                  <a:cubicBezTo>
                    <a:pt x="2375" y="5090"/>
                    <a:pt x="2740" y="3493"/>
                    <a:pt x="2808" y="1849"/>
                  </a:cubicBezTo>
                  <a:cubicBezTo>
                    <a:pt x="2831" y="1233"/>
                    <a:pt x="2831" y="594"/>
                    <a:pt x="2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flipH="1">
              <a:off x="7586163" y="2781380"/>
              <a:ext cx="176617" cy="96029"/>
            </a:xfrm>
            <a:custGeom>
              <a:avLst/>
              <a:gdLst/>
              <a:ahLst/>
              <a:cxnLst/>
              <a:rect l="l" t="t" r="r" b="b"/>
              <a:pathLst>
                <a:path w="5319" h="2892" extrusionOk="0">
                  <a:moveTo>
                    <a:pt x="4528" y="1"/>
                  </a:moveTo>
                  <a:cubicBezTo>
                    <a:pt x="4310" y="1"/>
                    <a:pt x="4090" y="18"/>
                    <a:pt x="3835" y="61"/>
                  </a:cubicBezTo>
                  <a:cubicBezTo>
                    <a:pt x="3287" y="129"/>
                    <a:pt x="2762" y="289"/>
                    <a:pt x="2283" y="517"/>
                  </a:cubicBezTo>
                  <a:cubicBezTo>
                    <a:pt x="1804" y="746"/>
                    <a:pt x="1393" y="1042"/>
                    <a:pt x="1005" y="1362"/>
                  </a:cubicBezTo>
                  <a:cubicBezTo>
                    <a:pt x="617" y="1704"/>
                    <a:pt x="297" y="2047"/>
                    <a:pt x="1" y="2480"/>
                  </a:cubicBezTo>
                  <a:lnTo>
                    <a:pt x="480" y="2891"/>
                  </a:lnTo>
                  <a:cubicBezTo>
                    <a:pt x="800" y="2617"/>
                    <a:pt x="1165" y="2366"/>
                    <a:pt x="1553" y="2161"/>
                  </a:cubicBezTo>
                  <a:cubicBezTo>
                    <a:pt x="1941" y="1955"/>
                    <a:pt x="2329" y="1818"/>
                    <a:pt x="2717" y="1727"/>
                  </a:cubicBezTo>
                  <a:cubicBezTo>
                    <a:pt x="2991" y="1666"/>
                    <a:pt x="3255" y="1636"/>
                    <a:pt x="3515" y="1636"/>
                  </a:cubicBezTo>
                  <a:cubicBezTo>
                    <a:pt x="3645" y="1636"/>
                    <a:pt x="3774" y="1643"/>
                    <a:pt x="3904" y="1659"/>
                  </a:cubicBezTo>
                  <a:cubicBezTo>
                    <a:pt x="4269" y="1681"/>
                    <a:pt x="4634" y="1818"/>
                    <a:pt x="4977" y="1933"/>
                  </a:cubicBezTo>
                  <a:lnTo>
                    <a:pt x="5319" y="61"/>
                  </a:lnTo>
                  <a:cubicBezTo>
                    <a:pt x="5026" y="24"/>
                    <a:pt x="4778" y="1"/>
                    <a:pt x="4528"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flipH="1">
              <a:off x="7567203" y="2783273"/>
              <a:ext cx="48546" cy="63189"/>
            </a:xfrm>
            <a:custGeom>
              <a:avLst/>
              <a:gdLst/>
              <a:ahLst/>
              <a:cxnLst/>
              <a:rect l="l" t="t" r="r" b="b"/>
              <a:pathLst>
                <a:path w="1462" h="1903" extrusionOk="0">
                  <a:moveTo>
                    <a:pt x="833" y="0"/>
                  </a:moveTo>
                  <a:cubicBezTo>
                    <a:pt x="508" y="0"/>
                    <a:pt x="178" y="352"/>
                    <a:pt x="92" y="826"/>
                  </a:cubicBezTo>
                  <a:cubicBezTo>
                    <a:pt x="1" y="1351"/>
                    <a:pt x="206" y="1830"/>
                    <a:pt x="549" y="1898"/>
                  </a:cubicBezTo>
                  <a:cubicBezTo>
                    <a:pt x="569" y="1901"/>
                    <a:pt x="590" y="1902"/>
                    <a:pt x="611" y="1902"/>
                  </a:cubicBezTo>
                  <a:cubicBezTo>
                    <a:pt x="954" y="1902"/>
                    <a:pt x="1284" y="1550"/>
                    <a:pt x="1370" y="1077"/>
                  </a:cubicBezTo>
                  <a:cubicBezTo>
                    <a:pt x="1462" y="552"/>
                    <a:pt x="1256" y="72"/>
                    <a:pt x="891" y="4"/>
                  </a:cubicBezTo>
                  <a:cubicBezTo>
                    <a:pt x="872" y="1"/>
                    <a:pt x="852" y="0"/>
                    <a:pt x="83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8"/>
            <p:cNvSpPr/>
            <p:nvPr/>
          </p:nvSpPr>
          <p:spPr>
            <a:xfrm flipH="1">
              <a:off x="6914613" y="225929"/>
              <a:ext cx="671538" cy="780550"/>
            </a:xfrm>
            <a:custGeom>
              <a:avLst/>
              <a:gdLst/>
              <a:ahLst/>
              <a:cxnLst/>
              <a:rect l="l" t="t" r="r" b="b"/>
              <a:pathLst>
                <a:path w="20224" h="23507" extrusionOk="0">
                  <a:moveTo>
                    <a:pt x="3756" y="1"/>
                  </a:moveTo>
                  <a:cubicBezTo>
                    <a:pt x="3630" y="1"/>
                    <a:pt x="3500" y="34"/>
                    <a:pt x="3379" y="102"/>
                  </a:cubicBezTo>
                  <a:lnTo>
                    <a:pt x="457" y="1837"/>
                  </a:lnTo>
                  <a:cubicBezTo>
                    <a:pt x="92" y="2042"/>
                    <a:pt x="0" y="2522"/>
                    <a:pt x="229" y="2887"/>
                  </a:cubicBezTo>
                  <a:lnTo>
                    <a:pt x="4931" y="9780"/>
                  </a:lnTo>
                  <a:cubicBezTo>
                    <a:pt x="4931" y="9780"/>
                    <a:pt x="1050" y="15441"/>
                    <a:pt x="2899" y="19983"/>
                  </a:cubicBezTo>
                  <a:cubicBezTo>
                    <a:pt x="3929" y="22494"/>
                    <a:pt x="6153" y="23506"/>
                    <a:pt x="8539" y="23506"/>
                  </a:cubicBezTo>
                  <a:cubicBezTo>
                    <a:pt x="10491" y="23506"/>
                    <a:pt x="12550" y="22829"/>
                    <a:pt x="14152" y="21740"/>
                  </a:cubicBezTo>
                  <a:cubicBezTo>
                    <a:pt x="19402" y="18157"/>
                    <a:pt x="20224" y="13637"/>
                    <a:pt x="18010" y="10396"/>
                  </a:cubicBezTo>
                  <a:cubicBezTo>
                    <a:pt x="15946" y="7385"/>
                    <a:pt x="9472" y="7268"/>
                    <a:pt x="8482" y="7268"/>
                  </a:cubicBezTo>
                  <a:cubicBezTo>
                    <a:pt x="8399" y="7268"/>
                    <a:pt x="8355" y="7269"/>
                    <a:pt x="8355" y="7269"/>
                  </a:cubicBezTo>
                  <a:lnTo>
                    <a:pt x="4383" y="376"/>
                  </a:lnTo>
                  <a:cubicBezTo>
                    <a:pt x="4246" y="132"/>
                    <a:pt x="4008" y="1"/>
                    <a:pt x="3756" y="1"/>
                  </a:cubicBezTo>
                  <a:close/>
                </a:path>
              </a:pathLst>
            </a:custGeom>
            <a:solidFill>
              <a:srgbClr val="C2F1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flipH="1">
              <a:off x="7070743" y="548516"/>
              <a:ext cx="396401" cy="283371"/>
            </a:xfrm>
            <a:custGeom>
              <a:avLst/>
              <a:gdLst/>
              <a:ahLst/>
              <a:cxnLst/>
              <a:rect l="l" t="t" r="r" b="b"/>
              <a:pathLst>
                <a:path w="11938" h="8534" extrusionOk="0">
                  <a:moveTo>
                    <a:pt x="11689" y="0"/>
                  </a:moveTo>
                  <a:cubicBezTo>
                    <a:pt x="9457" y="0"/>
                    <a:pt x="883" y="5442"/>
                    <a:pt x="0" y="8533"/>
                  </a:cubicBezTo>
                  <a:cubicBezTo>
                    <a:pt x="1529" y="7917"/>
                    <a:pt x="4086" y="6616"/>
                    <a:pt x="6825" y="4493"/>
                  </a:cubicBezTo>
                  <a:cubicBezTo>
                    <a:pt x="9883" y="2142"/>
                    <a:pt x="11093" y="1275"/>
                    <a:pt x="11938" y="42"/>
                  </a:cubicBezTo>
                  <a:cubicBezTo>
                    <a:pt x="11915" y="19"/>
                    <a:pt x="11892" y="19"/>
                    <a:pt x="11892" y="19"/>
                  </a:cubicBezTo>
                  <a:cubicBezTo>
                    <a:pt x="11832" y="7"/>
                    <a:pt x="11764" y="0"/>
                    <a:pt x="1168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8"/>
            <p:cNvSpPr/>
            <p:nvPr/>
          </p:nvSpPr>
          <p:spPr>
            <a:xfrm flipH="1">
              <a:off x="6904752" y="549911"/>
              <a:ext cx="565182" cy="415063"/>
            </a:xfrm>
            <a:custGeom>
              <a:avLst/>
              <a:gdLst/>
              <a:ahLst/>
              <a:cxnLst/>
              <a:rect l="l" t="t" r="r" b="b"/>
              <a:pathLst>
                <a:path w="17021" h="12500" extrusionOk="0">
                  <a:moveTo>
                    <a:pt x="12022" y="0"/>
                  </a:moveTo>
                  <a:lnTo>
                    <a:pt x="12022" y="0"/>
                  </a:lnTo>
                  <a:cubicBezTo>
                    <a:pt x="11177" y="1233"/>
                    <a:pt x="9967" y="2100"/>
                    <a:pt x="6909" y="4451"/>
                  </a:cubicBezTo>
                  <a:cubicBezTo>
                    <a:pt x="4170" y="6574"/>
                    <a:pt x="1613" y="7875"/>
                    <a:pt x="84" y="8491"/>
                  </a:cubicBezTo>
                  <a:cubicBezTo>
                    <a:pt x="84" y="8537"/>
                    <a:pt x="84" y="8560"/>
                    <a:pt x="61" y="8582"/>
                  </a:cubicBezTo>
                  <a:cubicBezTo>
                    <a:pt x="0" y="10026"/>
                    <a:pt x="2346" y="12500"/>
                    <a:pt x="5651" y="12500"/>
                  </a:cubicBezTo>
                  <a:cubicBezTo>
                    <a:pt x="7312" y="12500"/>
                    <a:pt x="9215" y="11875"/>
                    <a:pt x="11177" y="10180"/>
                  </a:cubicBezTo>
                  <a:cubicBezTo>
                    <a:pt x="17020" y="5159"/>
                    <a:pt x="13574" y="616"/>
                    <a:pt x="1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8"/>
            <p:cNvSpPr/>
            <p:nvPr/>
          </p:nvSpPr>
          <p:spPr>
            <a:xfrm flipH="1">
              <a:off x="7387154" y="307879"/>
              <a:ext cx="159915" cy="227886"/>
            </a:xfrm>
            <a:custGeom>
              <a:avLst/>
              <a:gdLst/>
              <a:ahLst/>
              <a:cxnLst/>
              <a:rect l="l" t="t" r="r" b="b"/>
              <a:pathLst>
                <a:path w="4816" h="6863" extrusionOk="0">
                  <a:moveTo>
                    <a:pt x="211" y="0"/>
                  </a:moveTo>
                  <a:cubicBezTo>
                    <a:pt x="106" y="0"/>
                    <a:pt x="1" y="61"/>
                    <a:pt x="33" y="190"/>
                  </a:cubicBezTo>
                  <a:cubicBezTo>
                    <a:pt x="147" y="784"/>
                    <a:pt x="513" y="1286"/>
                    <a:pt x="855" y="1788"/>
                  </a:cubicBezTo>
                  <a:cubicBezTo>
                    <a:pt x="1197" y="2336"/>
                    <a:pt x="1563" y="2861"/>
                    <a:pt x="1928" y="3409"/>
                  </a:cubicBezTo>
                  <a:cubicBezTo>
                    <a:pt x="2727" y="4573"/>
                    <a:pt x="3548" y="5714"/>
                    <a:pt x="4438" y="6787"/>
                  </a:cubicBezTo>
                  <a:cubicBezTo>
                    <a:pt x="4485" y="6840"/>
                    <a:pt x="4540" y="6863"/>
                    <a:pt x="4591" y="6863"/>
                  </a:cubicBezTo>
                  <a:cubicBezTo>
                    <a:pt x="4714" y="6863"/>
                    <a:pt x="4816" y="6733"/>
                    <a:pt x="4735" y="6604"/>
                  </a:cubicBezTo>
                  <a:cubicBezTo>
                    <a:pt x="4096" y="5395"/>
                    <a:pt x="3389" y="4253"/>
                    <a:pt x="2635" y="3112"/>
                  </a:cubicBezTo>
                  <a:cubicBezTo>
                    <a:pt x="2270" y="2564"/>
                    <a:pt x="1905" y="2016"/>
                    <a:pt x="1540" y="1469"/>
                  </a:cubicBezTo>
                  <a:cubicBezTo>
                    <a:pt x="1197" y="967"/>
                    <a:pt x="855" y="373"/>
                    <a:pt x="330" y="31"/>
                  </a:cubicBezTo>
                  <a:cubicBezTo>
                    <a:pt x="297" y="11"/>
                    <a:pt x="254" y="0"/>
                    <a:pt x="211" y="0"/>
                  </a:cubicBezTo>
                  <a:close/>
                </a:path>
              </a:pathLst>
            </a:custGeom>
            <a:solidFill>
              <a:srgbClr val="DBF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8"/>
            <p:cNvSpPr/>
            <p:nvPr/>
          </p:nvSpPr>
          <p:spPr>
            <a:xfrm flipH="1">
              <a:off x="7305270" y="583846"/>
              <a:ext cx="134613" cy="335138"/>
            </a:xfrm>
            <a:custGeom>
              <a:avLst/>
              <a:gdLst/>
              <a:ahLst/>
              <a:cxnLst/>
              <a:rect l="l" t="t" r="r" b="b"/>
              <a:pathLst>
                <a:path w="4054" h="10093" extrusionOk="0">
                  <a:moveTo>
                    <a:pt x="1763" y="1"/>
                  </a:moveTo>
                  <a:cubicBezTo>
                    <a:pt x="1732" y="1"/>
                    <a:pt x="1698" y="9"/>
                    <a:pt x="1667" y="28"/>
                  </a:cubicBezTo>
                  <a:cubicBezTo>
                    <a:pt x="937" y="485"/>
                    <a:pt x="594" y="1580"/>
                    <a:pt x="366" y="2379"/>
                  </a:cubicBezTo>
                  <a:cubicBezTo>
                    <a:pt x="115" y="3292"/>
                    <a:pt x="1" y="4251"/>
                    <a:pt x="46" y="5209"/>
                  </a:cubicBezTo>
                  <a:cubicBezTo>
                    <a:pt x="183" y="7172"/>
                    <a:pt x="1119" y="9090"/>
                    <a:pt x="2922" y="10026"/>
                  </a:cubicBezTo>
                  <a:cubicBezTo>
                    <a:pt x="3008" y="10072"/>
                    <a:pt x="3094" y="10092"/>
                    <a:pt x="3177" y="10092"/>
                  </a:cubicBezTo>
                  <a:cubicBezTo>
                    <a:pt x="3669" y="10092"/>
                    <a:pt x="4053" y="9370"/>
                    <a:pt x="3584" y="8998"/>
                  </a:cubicBezTo>
                  <a:cubicBezTo>
                    <a:pt x="2215" y="7994"/>
                    <a:pt x="1347" y="6488"/>
                    <a:pt x="1233" y="4776"/>
                  </a:cubicBezTo>
                  <a:cubicBezTo>
                    <a:pt x="1188" y="3977"/>
                    <a:pt x="1302" y="3155"/>
                    <a:pt x="1484" y="2379"/>
                  </a:cubicBezTo>
                  <a:cubicBezTo>
                    <a:pt x="1644" y="1671"/>
                    <a:pt x="2009" y="873"/>
                    <a:pt x="1918" y="142"/>
                  </a:cubicBezTo>
                  <a:cubicBezTo>
                    <a:pt x="1918" y="59"/>
                    <a:pt x="1846" y="1"/>
                    <a:pt x="1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flipH="1">
              <a:off x="7254898" y="899028"/>
              <a:ext cx="44760" cy="43764"/>
            </a:xfrm>
            <a:custGeom>
              <a:avLst/>
              <a:gdLst/>
              <a:ahLst/>
              <a:cxnLst/>
              <a:rect l="l" t="t" r="r" b="b"/>
              <a:pathLst>
                <a:path w="1348" h="1318" extrusionOk="0">
                  <a:moveTo>
                    <a:pt x="679" y="1"/>
                  </a:moveTo>
                  <a:cubicBezTo>
                    <a:pt x="545" y="1"/>
                    <a:pt x="421" y="34"/>
                    <a:pt x="297" y="123"/>
                  </a:cubicBezTo>
                  <a:cubicBezTo>
                    <a:pt x="160" y="214"/>
                    <a:pt x="46" y="374"/>
                    <a:pt x="23" y="534"/>
                  </a:cubicBezTo>
                  <a:cubicBezTo>
                    <a:pt x="0" y="693"/>
                    <a:pt x="23" y="899"/>
                    <a:pt x="137" y="1036"/>
                  </a:cubicBezTo>
                  <a:cubicBezTo>
                    <a:pt x="229" y="1173"/>
                    <a:pt x="366" y="1287"/>
                    <a:pt x="548" y="1310"/>
                  </a:cubicBezTo>
                  <a:cubicBezTo>
                    <a:pt x="589" y="1315"/>
                    <a:pt x="629" y="1318"/>
                    <a:pt x="668" y="1318"/>
                  </a:cubicBezTo>
                  <a:cubicBezTo>
                    <a:pt x="803" y="1318"/>
                    <a:pt x="927" y="1284"/>
                    <a:pt x="1050" y="1195"/>
                  </a:cubicBezTo>
                  <a:cubicBezTo>
                    <a:pt x="1187" y="1104"/>
                    <a:pt x="1301" y="944"/>
                    <a:pt x="1324" y="785"/>
                  </a:cubicBezTo>
                  <a:cubicBezTo>
                    <a:pt x="1347" y="625"/>
                    <a:pt x="1324" y="419"/>
                    <a:pt x="1210" y="282"/>
                  </a:cubicBezTo>
                  <a:cubicBezTo>
                    <a:pt x="1119" y="146"/>
                    <a:pt x="982" y="31"/>
                    <a:pt x="799" y="9"/>
                  </a:cubicBezTo>
                  <a:cubicBezTo>
                    <a:pt x="758" y="3"/>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flipH="1">
              <a:off x="7647068" y="1653084"/>
              <a:ext cx="611669" cy="620170"/>
            </a:xfrm>
            <a:custGeom>
              <a:avLst/>
              <a:gdLst/>
              <a:ahLst/>
              <a:cxnLst/>
              <a:rect l="l" t="t" r="r" b="b"/>
              <a:pathLst>
                <a:path w="18421" h="18677" extrusionOk="0">
                  <a:moveTo>
                    <a:pt x="16534" y="1"/>
                  </a:moveTo>
                  <a:cubicBezTo>
                    <a:pt x="16494" y="1"/>
                    <a:pt x="16453" y="2"/>
                    <a:pt x="16412" y="5"/>
                  </a:cubicBezTo>
                  <a:cubicBezTo>
                    <a:pt x="15956" y="28"/>
                    <a:pt x="15522" y="233"/>
                    <a:pt x="15157" y="507"/>
                  </a:cubicBezTo>
                  <a:lnTo>
                    <a:pt x="14814" y="872"/>
                  </a:lnTo>
                  <a:lnTo>
                    <a:pt x="1" y="15846"/>
                  </a:lnTo>
                  <a:cubicBezTo>
                    <a:pt x="412" y="16165"/>
                    <a:pt x="822" y="16508"/>
                    <a:pt x="1233" y="16873"/>
                  </a:cubicBezTo>
                  <a:cubicBezTo>
                    <a:pt x="1827" y="17421"/>
                    <a:pt x="2420" y="18014"/>
                    <a:pt x="2922" y="18676"/>
                  </a:cubicBezTo>
                  <a:lnTo>
                    <a:pt x="17919" y="3543"/>
                  </a:lnTo>
                  <a:cubicBezTo>
                    <a:pt x="18284" y="3109"/>
                    <a:pt x="18421" y="2516"/>
                    <a:pt x="18398" y="1945"/>
                  </a:cubicBezTo>
                  <a:cubicBezTo>
                    <a:pt x="18375" y="1580"/>
                    <a:pt x="18307" y="1215"/>
                    <a:pt x="18124" y="895"/>
                  </a:cubicBezTo>
                  <a:cubicBezTo>
                    <a:pt x="17824" y="337"/>
                    <a:pt x="17180" y="1"/>
                    <a:pt x="16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flipH="1">
              <a:off x="7590985" y="1755521"/>
              <a:ext cx="570728" cy="582881"/>
            </a:xfrm>
            <a:custGeom>
              <a:avLst/>
              <a:gdLst/>
              <a:ahLst/>
              <a:cxnLst/>
              <a:rect l="l" t="t" r="r" b="b"/>
              <a:pathLst>
                <a:path w="17188" h="17554" extrusionOk="0">
                  <a:moveTo>
                    <a:pt x="16312" y="0"/>
                  </a:moveTo>
                  <a:cubicBezTo>
                    <a:pt x="16202" y="0"/>
                    <a:pt x="16088" y="17"/>
                    <a:pt x="15978" y="47"/>
                  </a:cubicBezTo>
                  <a:cubicBezTo>
                    <a:pt x="15636" y="115"/>
                    <a:pt x="15293" y="252"/>
                    <a:pt x="14997" y="458"/>
                  </a:cubicBezTo>
                  <a:lnTo>
                    <a:pt x="0" y="15591"/>
                  </a:lnTo>
                  <a:cubicBezTo>
                    <a:pt x="480" y="16207"/>
                    <a:pt x="868" y="16846"/>
                    <a:pt x="1142" y="17554"/>
                  </a:cubicBezTo>
                  <a:lnTo>
                    <a:pt x="16937" y="1599"/>
                  </a:lnTo>
                  <a:cubicBezTo>
                    <a:pt x="16960" y="1576"/>
                    <a:pt x="17005" y="1553"/>
                    <a:pt x="17028" y="1508"/>
                  </a:cubicBezTo>
                  <a:cubicBezTo>
                    <a:pt x="17142" y="1234"/>
                    <a:pt x="17188" y="937"/>
                    <a:pt x="17119" y="640"/>
                  </a:cubicBezTo>
                  <a:cubicBezTo>
                    <a:pt x="17051" y="412"/>
                    <a:pt x="16914" y="207"/>
                    <a:pt x="16709" y="93"/>
                  </a:cubicBezTo>
                  <a:cubicBezTo>
                    <a:pt x="16593" y="28"/>
                    <a:pt x="16455" y="0"/>
                    <a:pt x="16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flipH="1">
              <a:off x="8106087" y="1992894"/>
              <a:ext cx="11389" cy="12153"/>
            </a:xfrm>
            <a:custGeom>
              <a:avLst/>
              <a:gdLst/>
              <a:ahLst/>
              <a:cxnLst/>
              <a:rect l="l" t="t" r="r" b="b"/>
              <a:pathLst>
                <a:path w="343" h="366" extrusionOk="0">
                  <a:moveTo>
                    <a:pt x="343" y="0"/>
                  </a:moveTo>
                  <a:cubicBezTo>
                    <a:pt x="229" y="114"/>
                    <a:pt x="115" y="228"/>
                    <a:pt x="0" y="342"/>
                  </a:cubicBezTo>
                  <a:cubicBezTo>
                    <a:pt x="0" y="342"/>
                    <a:pt x="0" y="365"/>
                    <a:pt x="0" y="365"/>
                  </a:cubicBezTo>
                  <a:lnTo>
                    <a:pt x="343" y="0"/>
                  </a:lnTo>
                  <a:close/>
                </a:path>
              </a:pathLst>
            </a:custGeom>
            <a:solidFill>
              <a:srgbClr val="A51E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flipH="1">
              <a:off x="7753158" y="1603210"/>
              <a:ext cx="566975" cy="576040"/>
            </a:xfrm>
            <a:custGeom>
              <a:avLst/>
              <a:gdLst/>
              <a:ahLst/>
              <a:cxnLst/>
              <a:rect l="l" t="t" r="r" b="b"/>
              <a:pathLst>
                <a:path w="17075" h="17348" extrusionOk="0">
                  <a:moveTo>
                    <a:pt x="15933" y="0"/>
                  </a:moveTo>
                  <a:cubicBezTo>
                    <a:pt x="15842" y="69"/>
                    <a:pt x="15750" y="137"/>
                    <a:pt x="15682" y="229"/>
                  </a:cubicBezTo>
                  <a:lnTo>
                    <a:pt x="1" y="16047"/>
                  </a:lnTo>
                  <a:cubicBezTo>
                    <a:pt x="640" y="16435"/>
                    <a:pt x="1256" y="16868"/>
                    <a:pt x="1850" y="17348"/>
                  </a:cubicBezTo>
                  <a:lnTo>
                    <a:pt x="16663" y="2374"/>
                  </a:lnTo>
                  <a:cubicBezTo>
                    <a:pt x="16663" y="2374"/>
                    <a:pt x="16663" y="2351"/>
                    <a:pt x="16663" y="2351"/>
                  </a:cubicBezTo>
                  <a:cubicBezTo>
                    <a:pt x="17074" y="1758"/>
                    <a:pt x="17074" y="891"/>
                    <a:pt x="16595" y="320"/>
                  </a:cubicBezTo>
                  <a:cubicBezTo>
                    <a:pt x="16504" y="206"/>
                    <a:pt x="16389" y="115"/>
                    <a:pt x="16275" y="46"/>
                  </a:cubicBezTo>
                  <a:cubicBezTo>
                    <a:pt x="16161" y="0"/>
                    <a:pt x="16047" y="0"/>
                    <a:pt x="15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flipH="1">
              <a:off x="8145774" y="2161785"/>
              <a:ext cx="336533" cy="328597"/>
            </a:xfrm>
            <a:custGeom>
              <a:avLst/>
              <a:gdLst/>
              <a:ahLst/>
              <a:cxnLst/>
              <a:rect l="l" t="t" r="r" b="b"/>
              <a:pathLst>
                <a:path w="10135" h="9896" extrusionOk="0">
                  <a:moveTo>
                    <a:pt x="4109" y="1"/>
                  </a:moveTo>
                  <a:lnTo>
                    <a:pt x="913" y="3219"/>
                  </a:lnTo>
                  <a:cubicBezTo>
                    <a:pt x="0" y="4132"/>
                    <a:pt x="0" y="5639"/>
                    <a:pt x="936" y="6529"/>
                  </a:cubicBezTo>
                  <a:lnTo>
                    <a:pt x="3630" y="9222"/>
                  </a:lnTo>
                  <a:cubicBezTo>
                    <a:pt x="4080" y="9673"/>
                    <a:pt x="4676" y="9896"/>
                    <a:pt x="5273" y="9896"/>
                  </a:cubicBezTo>
                  <a:cubicBezTo>
                    <a:pt x="5886" y="9896"/>
                    <a:pt x="6500" y="9662"/>
                    <a:pt x="6962" y="9199"/>
                  </a:cubicBezTo>
                  <a:lnTo>
                    <a:pt x="10135" y="6004"/>
                  </a:lnTo>
                  <a:cubicBezTo>
                    <a:pt x="9633" y="5068"/>
                    <a:pt x="8697" y="3744"/>
                    <a:pt x="7533" y="2580"/>
                  </a:cubicBezTo>
                  <a:cubicBezTo>
                    <a:pt x="6391" y="1462"/>
                    <a:pt x="5045" y="549"/>
                    <a:pt x="4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flipH="1">
              <a:off x="8123792" y="2136017"/>
              <a:ext cx="222108" cy="225130"/>
            </a:xfrm>
            <a:custGeom>
              <a:avLst/>
              <a:gdLst/>
              <a:ahLst/>
              <a:cxnLst/>
              <a:rect l="l" t="t" r="r" b="b"/>
              <a:pathLst>
                <a:path w="6689" h="6780" extrusionOk="0">
                  <a:moveTo>
                    <a:pt x="777" y="1"/>
                  </a:moveTo>
                  <a:lnTo>
                    <a:pt x="1" y="777"/>
                  </a:lnTo>
                  <a:cubicBezTo>
                    <a:pt x="937" y="1325"/>
                    <a:pt x="2283" y="2238"/>
                    <a:pt x="3425" y="3356"/>
                  </a:cubicBezTo>
                  <a:cubicBezTo>
                    <a:pt x="4589" y="4520"/>
                    <a:pt x="5525" y="5844"/>
                    <a:pt x="6027" y="6780"/>
                  </a:cubicBezTo>
                  <a:lnTo>
                    <a:pt x="6689" y="6095"/>
                  </a:lnTo>
                  <a:cubicBezTo>
                    <a:pt x="6118" y="4634"/>
                    <a:pt x="5022" y="3379"/>
                    <a:pt x="3858" y="2329"/>
                  </a:cubicBezTo>
                  <a:cubicBezTo>
                    <a:pt x="2900" y="1461"/>
                    <a:pt x="1873" y="685"/>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flipH="1">
              <a:off x="7450229" y="1462122"/>
              <a:ext cx="140789" cy="129765"/>
            </a:xfrm>
            <a:custGeom>
              <a:avLst/>
              <a:gdLst/>
              <a:ahLst/>
              <a:cxnLst/>
              <a:rect l="l" t="t" r="r" b="b"/>
              <a:pathLst>
                <a:path w="4240" h="3908" extrusionOk="0">
                  <a:moveTo>
                    <a:pt x="3564" y="1"/>
                  </a:moveTo>
                  <a:cubicBezTo>
                    <a:pt x="3490" y="1"/>
                    <a:pt x="3412" y="16"/>
                    <a:pt x="3333" y="50"/>
                  </a:cubicBezTo>
                  <a:lnTo>
                    <a:pt x="1" y="1510"/>
                  </a:lnTo>
                  <a:cubicBezTo>
                    <a:pt x="640" y="1579"/>
                    <a:pt x="1233" y="1830"/>
                    <a:pt x="1713" y="2241"/>
                  </a:cubicBezTo>
                  <a:cubicBezTo>
                    <a:pt x="2215" y="2675"/>
                    <a:pt x="2580" y="3268"/>
                    <a:pt x="2740" y="3907"/>
                  </a:cubicBezTo>
                  <a:lnTo>
                    <a:pt x="4087" y="780"/>
                  </a:lnTo>
                  <a:cubicBezTo>
                    <a:pt x="4239" y="398"/>
                    <a:pt x="3945" y="1"/>
                    <a:pt x="3564"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flipH="1">
              <a:off x="7500036" y="1512262"/>
              <a:ext cx="291075" cy="293333"/>
            </a:xfrm>
            <a:custGeom>
              <a:avLst/>
              <a:gdLst/>
              <a:ahLst/>
              <a:cxnLst/>
              <a:rect l="l" t="t" r="r" b="b"/>
              <a:pathLst>
                <a:path w="8766" h="8834" extrusionOk="0">
                  <a:moveTo>
                    <a:pt x="6027" y="0"/>
                  </a:moveTo>
                  <a:lnTo>
                    <a:pt x="640" y="2351"/>
                  </a:lnTo>
                  <a:cubicBezTo>
                    <a:pt x="412" y="2443"/>
                    <a:pt x="184" y="2580"/>
                    <a:pt x="1" y="2739"/>
                  </a:cubicBezTo>
                  <a:cubicBezTo>
                    <a:pt x="115" y="2739"/>
                    <a:pt x="229" y="2739"/>
                    <a:pt x="343" y="2785"/>
                  </a:cubicBezTo>
                  <a:cubicBezTo>
                    <a:pt x="457" y="2854"/>
                    <a:pt x="572" y="2945"/>
                    <a:pt x="663" y="3059"/>
                  </a:cubicBezTo>
                  <a:cubicBezTo>
                    <a:pt x="1142" y="3630"/>
                    <a:pt x="1142" y="4497"/>
                    <a:pt x="731" y="5090"/>
                  </a:cubicBezTo>
                  <a:cubicBezTo>
                    <a:pt x="1142" y="4611"/>
                    <a:pt x="1713" y="4292"/>
                    <a:pt x="2329" y="4246"/>
                  </a:cubicBezTo>
                  <a:cubicBezTo>
                    <a:pt x="2370" y="4243"/>
                    <a:pt x="2411" y="4242"/>
                    <a:pt x="2451" y="4242"/>
                  </a:cubicBezTo>
                  <a:cubicBezTo>
                    <a:pt x="3097" y="4242"/>
                    <a:pt x="3741" y="4578"/>
                    <a:pt x="4041" y="5136"/>
                  </a:cubicBezTo>
                  <a:cubicBezTo>
                    <a:pt x="4224" y="5456"/>
                    <a:pt x="4292" y="5821"/>
                    <a:pt x="4315" y="6186"/>
                  </a:cubicBezTo>
                  <a:cubicBezTo>
                    <a:pt x="4338" y="6757"/>
                    <a:pt x="4201" y="7350"/>
                    <a:pt x="3836" y="7784"/>
                  </a:cubicBezTo>
                  <a:cubicBezTo>
                    <a:pt x="4132" y="7578"/>
                    <a:pt x="4475" y="7441"/>
                    <a:pt x="4817" y="7373"/>
                  </a:cubicBezTo>
                  <a:cubicBezTo>
                    <a:pt x="4927" y="7343"/>
                    <a:pt x="5041" y="7326"/>
                    <a:pt x="5151" y="7326"/>
                  </a:cubicBezTo>
                  <a:cubicBezTo>
                    <a:pt x="5294" y="7326"/>
                    <a:pt x="5432" y="7354"/>
                    <a:pt x="5548" y="7419"/>
                  </a:cubicBezTo>
                  <a:cubicBezTo>
                    <a:pt x="5753" y="7533"/>
                    <a:pt x="5890" y="7738"/>
                    <a:pt x="5958" y="7966"/>
                  </a:cubicBezTo>
                  <a:cubicBezTo>
                    <a:pt x="6027" y="8263"/>
                    <a:pt x="5981" y="8560"/>
                    <a:pt x="5867" y="8834"/>
                  </a:cubicBezTo>
                  <a:cubicBezTo>
                    <a:pt x="6073" y="8606"/>
                    <a:pt x="6255" y="8332"/>
                    <a:pt x="6369" y="8035"/>
                  </a:cubicBezTo>
                  <a:lnTo>
                    <a:pt x="8766" y="2397"/>
                  </a:lnTo>
                  <a:cubicBezTo>
                    <a:pt x="8606" y="1758"/>
                    <a:pt x="8241" y="1165"/>
                    <a:pt x="7739" y="731"/>
                  </a:cubicBezTo>
                  <a:cubicBezTo>
                    <a:pt x="7259" y="320"/>
                    <a:pt x="6666" y="69"/>
                    <a:pt x="6027"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flipH="1">
              <a:off x="8323885" y="2340593"/>
              <a:ext cx="669247" cy="686779"/>
            </a:xfrm>
            <a:custGeom>
              <a:avLst/>
              <a:gdLst/>
              <a:ahLst/>
              <a:cxnLst/>
              <a:rect l="l" t="t" r="r" b="b"/>
              <a:pathLst>
                <a:path w="20155" h="20683" extrusionOk="0">
                  <a:moveTo>
                    <a:pt x="15229" y="0"/>
                  </a:moveTo>
                  <a:cubicBezTo>
                    <a:pt x="14130" y="0"/>
                    <a:pt x="13006" y="334"/>
                    <a:pt x="11961" y="893"/>
                  </a:cubicBezTo>
                  <a:cubicBezTo>
                    <a:pt x="6779" y="3655"/>
                    <a:pt x="3264" y="8722"/>
                    <a:pt x="502" y="13903"/>
                  </a:cubicBezTo>
                  <a:cubicBezTo>
                    <a:pt x="2191" y="12168"/>
                    <a:pt x="4086" y="10616"/>
                    <a:pt x="6140" y="9338"/>
                  </a:cubicBezTo>
                  <a:lnTo>
                    <a:pt x="6140" y="9338"/>
                  </a:lnTo>
                  <a:cubicBezTo>
                    <a:pt x="3949" y="13036"/>
                    <a:pt x="1895" y="16825"/>
                    <a:pt x="0" y="20682"/>
                  </a:cubicBezTo>
                  <a:cubicBezTo>
                    <a:pt x="2785" y="17897"/>
                    <a:pt x="5638" y="15158"/>
                    <a:pt x="8537" y="12488"/>
                  </a:cubicBezTo>
                  <a:lnTo>
                    <a:pt x="8537" y="12488"/>
                  </a:lnTo>
                  <a:cubicBezTo>
                    <a:pt x="8103" y="13994"/>
                    <a:pt x="7738" y="15524"/>
                    <a:pt x="7418" y="17053"/>
                  </a:cubicBezTo>
                  <a:cubicBezTo>
                    <a:pt x="10020" y="15501"/>
                    <a:pt x="12257" y="13401"/>
                    <a:pt x="13969" y="10936"/>
                  </a:cubicBezTo>
                  <a:lnTo>
                    <a:pt x="13969" y="10936"/>
                  </a:lnTo>
                  <a:cubicBezTo>
                    <a:pt x="13832" y="12077"/>
                    <a:pt x="13695" y="13218"/>
                    <a:pt x="13558" y="14337"/>
                  </a:cubicBezTo>
                  <a:cubicBezTo>
                    <a:pt x="16777" y="12899"/>
                    <a:pt x="19196" y="9817"/>
                    <a:pt x="19858" y="6348"/>
                  </a:cubicBezTo>
                  <a:cubicBezTo>
                    <a:pt x="20155" y="4704"/>
                    <a:pt x="20018" y="2856"/>
                    <a:pt x="18899" y="1646"/>
                  </a:cubicBezTo>
                  <a:cubicBezTo>
                    <a:pt x="17839" y="485"/>
                    <a:pt x="16553" y="0"/>
                    <a:pt x="15229"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flipH="1">
              <a:off x="8419383" y="2401325"/>
              <a:ext cx="341845" cy="347125"/>
            </a:xfrm>
            <a:custGeom>
              <a:avLst/>
              <a:gdLst/>
              <a:ahLst/>
              <a:cxnLst/>
              <a:rect l="l" t="t" r="r" b="b"/>
              <a:pathLst>
                <a:path w="10295" h="10454" extrusionOk="0">
                  <a:moveTo>
                    <a:pt x="21" y="6633"/>
                  </a:moveTo>
                  <a:cubicBezTo>
                    <a:pt x="14" y="6636"/>
                    <a:pt x="7" y="6639"/>
                    <a:pt x="1" y="6642"/>
                  </a:cubicBezTo>
                  <a:cubicBezTo>
                    <a:pt x="7" y="6639"/>
                    <a:pt x="14" y="6636"/>
                    <a:pt x="21" y="6633"/>
                  </a:cubicBezTo>
                  <a:close/>
                  <a:moveTo>
                    <a:pt x="8530" y="1"/>
                  </a:moveTo>
                  <a:cubicBezTo>
                    <a:pt x="7288" y="1"/>
                    <a:pt x="5754" y="1319"/>
                    <a:pt x="4840" y="1985"/>
                  </a:cubicBezTo>
                  <a:cubicBezTo>
                    <a:pt x="3927" y="2647"/>
                    <a:pt x="3059" y="3378"/>
                    <a:pt x="2260" y="4154"/>
                  </a:cubicBezTo>
                  <a:cubicBezTo>
                    <a:pt x="1849" y="4565"/>
                    <a:pt x="1439" y="4975"/>
                    <a:pt x="1051" y="5409"/>
                  </a:cubicBezTo>
                  <a:cubicBezTo>
                    <a:pt x="804" y="5700"/>
                    <a:pt x="361" y="6473"/>
                    <a:pt x="21" y="6633"/>
                  </a:cubicBezTo>
                  <a:lnTo>
                    <a:pt x="21" y="6633"/>
                  </a:lnTo>
                  <a:cubicBezTo>
                    <a:pt x="905" y="6249"/>
                    <a:pt x="1834" y="5955"/>
                    <a:pt x="2762" y="5729"/>
                  </a:cubicBezTo>
                  <a:lnTo>
                    <a:pt x="2762" y="5729"/>
                  </a:lnTo>
                  <a:cubicBezTo>
                    <a:pt x="1712" y="6916"/>
                    <a:pt x="799" y="8194"/>
                    <a:pt x="23" y="9586"/>
                  </a:cubicBezTo>
                  <a:cubicBezTo>
                    <a:pt x="1324" y="8582"/>
                    <a:pt x="2717" y="7692"/>
                    <a:pt x="4178" y="6961"/>
                  </a:cubicBezTo>
                  <a:lnTo>
                    <a:pt x="4178" y="6961"/>
                  </a:lnTo>
                  <a:cubicBezTo>
                    <a:pt x="3835" y="8125"/>
                    <a:pt x="3470" y="9289"/>
                    <a:pt x="3128" y="10453"/>
                  </a:cubicBezTo>
                  <a:cubicBezTo>
                    <a:pt x="4931" y="9084"/>
                    <a:pt x="6574" y="7486"/>
                    <a:pt x="8012" y="5751"/>
                  </a:cubicBezTo>
                  <a:cubicBezTo>
                    <a:pt x="8081" y="6345"/>
                    <a:pt x="8126" y="6938"/>
                    <a:pt x="8195" y="7532"/>
                  </a:cubicBezTo>
                  <a:cubicBezTo>
                    <a:pt x="9496" y="6459"/>
                    <a:pt x="10135" y="4747"/>
                    <a:pt x="10249" y="3058"/>
                  </a:cubicBezTo>
                  <a:cubicBezTo>
                    <a:pt x="10295" y="2396"/>
                    <a:pt x="10272" y="1711"/>
                    <a:pt x="9998" y="1095"/>
                  </a:cubicBezTo>
                  <a:cubicBezTo>
                    <a:pt x="9639" y="296"/>
                    <a:pt x="9117" y="1"/>
                    <a:pt x="853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flipH="1">
              <a:off x="8471216" y="2446849"/>
              <a:ext cx="122526" cy="147729"/>
            </a:xfrm>
            <a:custGeom>
              <a:avLst/>
              <a:gdLst/>
              <a:ahLst/>
              <a:cxnLst/>
              <a:rect l="l" t="t" r="r" b="b"/>
              <a:pathLst>
                <a:path w="3690" h="4449" extrusionOk="0">
                  <a:moveTo>
                    <a:pt x="3149" y="1"/>
                  </a:moveTo>
                  <a:cubicBezTo>
                    <a:pt x="2225" y="1"/>
                    <a:pt x="336" y="1925"/>
                    <a:pt x="1" y="2395"/>
                  </a:cubicBezTo>
                  <a:cubicBezTo>
                    <a:pt x="503" y="2121"/>
                    <a:pt x="1051" y="1961"/>
                    <a:pt x="1622" y="1870"/>
                  </a:cubicBezTo>
                  <a:lnTo>
                    <a:pt x="1622" y="1870"/>
                  </a:lnTo>
                  <a:cubicBezTo>
                    <a:pt x="1188" y="2714"/>
                    <a:pt x="823" y="3559"/>
                    <a:pt x="503" y="4449"/>
                  </a:cubicBezTo>
                  <a:cubicBezTo>
                    <a:pt x="1371" y="3650"/>
                    <a:pt x="2147" y="2737"/>
                    <a:pt x="2808" y="1733"/>
                  </a:cubicBezTo>
                  <a:cubicBezTo>
                    <a:pt x="2900" y="2098"/>
                    <a:pt x="2991" y="2463"/>
                    <a:pt x="3060" y="2828"/>
                  </a:cubicBezTo>
                  <a:cubicBezTo>
                    <a:pt x="3425" y="2258"/>
                    <a:pt x="3607" y="1596"/>
                    <a:pt x="3653" y="911"/>
                  </a:cubicBezTo>
                  <a:cubicBezTo>
                    <a:pt x="3689" y="251"/>
                    <a:pt x="3482" y="1"/>
                    <a:pt x="314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flipH="1">
              <a:off x="8087890" y="1291638"/>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flipH="1">
              <a:off x="8954849" y="309328"/>
              <a:ext cx="208561" cy="197138"/>
            </a:xfrm>
            <a:custGeom>
              <a:avLst/>
              <a:gdLst/>
              <a:ahLst/>
              <a:cxnLst/>
              <a:rect l="l" t="t" r="r" b="b"/>
              <a:pathLst>
                <a:path w="6281" h="5937" extrusionOk="0">
                  <a:moveTo>
                    <a:pt x="4352" y="0"/>
                  </a:moveTo>
                  <a:cubicBezTo>
                    <a:pt x="4250" y="0"/>
                    <a:pt x="4148" y="41"/>
                    <a:pt x="4067" y="135"/>
                  </a:cubicBezTo>
                  <a:lnTo>
                    <a:pt x="2857" y="1413"/>
                  </a:lnTo>
                  <a:lnTo>
                    <a:pt x="1396" y="455"/>
                  </a:lnTo>
                  <a:cubicBezTo>
                    <a:pt x="1323" y="409"/>
                    <a:pt x="1247" y="389"/>
                    <a:pt x="1175" y="389"/>
                  </a:cubicBezTo>
                  <a:cubicBezTo>
                    <a:pt x="883" y="389"/>
                    <a:pt x="638" y="710"/>
                    <a:pt x="803" y="1002"/>
                  </a:cubicBezTo>
                  <a:lnTo>
                    <a:pt x="1647" y="2532"/>
                  </a:lnTo>
                  <a:lnTo>
                    <a:pt x="301" y="3650"/>
                  </a:lnTo>
                  <a:cubicBezTo>
                    <a:pt x="0" y="3908"/>
                    <a:pt x="184" y="4387"/>
                    <a:pt x="567" y="4387"/>
                  </a:cubicBezTo>
                  <a:cubicBezTo>
                    <a:pt x="591" y="4387"/>
                    <a:pt x="617" y="4385"/>
                    <a:pt x="643" y="4381"/>
                  </a:cubicBezTo>
                  <a:lnTo>
                    <a:pt x="2355" y="4038"/>
                  </a:lnTo>
                  <a:lnTo>
                    <a:pt x="2994" y="5682"/>
                  </a:lnTo>
                  <a:cubicBezTo>
                    <a:pt x="3065" y="5854"/>
                    <a:pt x="3217" y="5936"/>
                    <a:pt x="3371" y="5936"/>
                  </a:cubicBezTo>
                  <a:cubicBezTo>
                    <a:pt x="3562" y="5936"/>
                    <a:pt x="3755" y="5808"/>
                    <a:pt x="3793" y="5567"/>
                  </a:cubicBezTo>
                  <a:lnTo>
                    <a:pt x="3998" y="3833"/>
                  </a:lnTo>
                  <a:lnTo>
                    <a:pt x="5733" y="3741"/>
                  </a:lnTo>
                  <a:cubicBezTo>
                    <a:pt x="6167" y="3719"/>
                    <a:pt x="6281" y="3148"/>
                    <a:pt x="5893" y="2965"/>
                  </a:cubicBezTo>
                  <a:lnTo>
                    <a:pt x="4318" y="2212"/>
                  </a:lnTo>
                  <a:lnTo>
                    <a:pt x="4752" y="523"/>
                  </a:lnTo>
                  <a:cubicBezTo>
                    <a:pt x="4832" y="233"/>
                    <a:pt x="4595" y="0"/>
                    <a:pt x="4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flipH="1">
              <a:off x="6785243" y="1637320"/>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flipH="1">
              <a:off x="7433818" y="3314320"/>
              <a:ext cx="176186" cy="163568"/>
            </a:xfrm>
            <a:custGeom>
              <a:avLst/>
              <a:gdLst/>
              <a:ahLst/>
              <a:cxnLst/>
              <a:rect l="l" t="t" r="r" b="b"/>
              <a:pathLst>
                <a:path w="5306" h="4926" extrusionOk="0">
                  <a:moveTo>
                    <a:pt x="3821" y="1"/>
                  </a:moveTo>
                  <a:cubicBezTo>
                    <a:pt x="3737" y="1"/>
                    <a:pt x="3649" y="32"/>
                    <a:pt x="3571" y="103"/>
                  </a:cubicBezTo>
                  <a:lnTo>
                    <a:pt x="2521" y="1107"/>
                  </a:lnTo>
                  <a:lnTo>
                    <a:pt x="1334" y="240"/>
                  </a:lnTo>
                  <a:cubicBezTo>
                    <a:pt x="1269" y="194"/>
                    <a:pt x="1200" y="175"/>
                    <a:pt x="1135" y="175"/>
                  </a:cubicBezTo>
                  <a:cubicBezTo>
                    <a:pt x="901" y="175"/>
                    <a:pt x="702" y="424"/>
                    <a:pt x="809" y="673"/>
                  </a:cubicBezTo>
                  <a:lnTo>
                    <a:pt x="1448" y="1997"/>
                  </a:lnTo>
                  <a:lnTo>
                    <a:pt x="261" y="2865"/>
                  </a:lnTo>
                  <a:cubicBezTo>
                    <a:pt x="0" y="3060"/>
                    <a:pt x="154" y="3484"/>
                    <a:pt x="465" y="3484"/>
                  </a:cubicBezTo>
                  <a:cubicBezTo>
                    <a:pt x="481" y="3484"/>
                    <a:pt x="496" y="3483"/>
                    <a:pt x="513" y="3481"/>
                  </a:cubicBezTo>
                  <a:lnTo>
                    <a:pt x="1973" y="3298"/>
                  </a:lnTo>
                  <a:lnTo>
                    <a:pt x="2430" y="4691"/>
                  </a:lnTo>
                  <a:cubicBezTo>
                    <a:pt x="2483" y="4850"/>
                    <a:pt x="2616" y="4926"/>
                    <a:pt x="2749" y="4926"/>
                  </a:cubicBezTo>
                  <a:cubicBezTo>
                    <a:pt x="2902" y="4926"/>
                    <a:pt x="3055" y="4827"/>
                    <a:pt x="3092" y="4645"/>
                  </a:cubicBezTo>
                  <a:lnTo>
                    <a:pt x="3366" y="3207"/>
                  </a:lnTo>
                  <a:lnTo>
                    <a:pt x="4826" y="3207"/>
                  </a:lnTo>
                  <a:cubicBezTo>
                    <a:pt x="5192" y="3184"/>
                    <a:pt x="5306" y="2728"/>
                    <a:pt x="4986" y="2545"/>
                  </a:cubicBezTo>
                  <a:lnTo>
                    <a:pt x="3708" y="1837"/>
                  </a:lnTo>
                  <a:lnTo>
                    <a:pt x="4142" y="445"/>
                  </a:lnTo>
                  <a:cubicBezTo>
                    <a:pt x="4224" y="199"/>
                    <a:pt x="4035" y="1"/>
                    <a:pt x="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flipH="1">
              <a:off x="9183091" y="2382389"/>
              <a:ext cx="130363" cy="117645"/>
            </a:xfrm>
            <a:custGeom>
              <a:avLst/>
              <a:gdLst/>
              <a:ahLst/>
              <a:cxnLst/>
              <a:rect l="l" t="t" r="r" b="b"/>
              <a:pathLst>
                <a:path w="3926" h="3543" extrusionOk="0">
                  <a:moveTo>
                    <a:pt x="1973" y="0"/>
                  </a:moveTo>
                  <a:cubicBezTo>
                    <a:pt x="1811" y="0"/>
                    <a:pt x="1647" y="23"/>
                    <a:pt x="1484" y="71"/>
                  </a:cubicBezTo>
                  <a:cubicBezTo>
                    <a:pt x="548" y="345"/>
                    <a:pt x="0" y="1303"/>
                    <a:pt x="251" y="2239"/>
                  </a:cubicBezTo>
                  <a:cubicBezTo>
                    <a:pt x="477" y="3031"/>
                    <a:pt x="1186" y="3542"/>
                    <a:pt x="1953" y="3542"/>
                  </a:cubicBezTo>
                  <a:cubicBezTo>
                    <a:pt x="2115" y="3542"/>
                    <a:pt x="2279" y="3519"/>
                    <a:pt x="2442" y="3472"/>
                  </a:cubicBezTo>
                  <a:cubicBezTo>
                    <a:pt x="3378" y="3198"/>
                    <a:pt x="3926" y="2239"/>
                    <a:pt x="3652" y="1303"/>
                  </a:cubicBezTo>
                  <a:cubicBezTo>
                    <a:pt x="3445" y="512"/>
                    <a:pt x="2739"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flipH="1">
              <a:off x="9285395" y="842307"/>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flipH="1">
              <a:off x="9621164" y="1644009"/>
              <a:ext cx="54589" cy="48977"/>
            </a:xfrm>
            <a:custGeom>
              <a:avLst/>
              <a:gdLst/>
              <a:ahLst/>
              <a:cxnLst/>
              <a:rect l="l" t="t" r="r" b="b"/>
              <a:pathLst>
                <a:path w="1644" h="1475" extrusionOk="0">
                  <a:moveTo>
                    <a:pt x="829" y="1"/>
                  </a:moveTo>
                  <a:cubicBezTo>
                    <a:pt x="760" y="1"/>
                    <a:pt x="689" y="10"/>
                    <a:pt x="617" y="30"/>
                  </a:cubicBezTo>
                  <a:cubicBezTo>
                    <a:pt x="229" y="122"/>
                    <a:pt x="1" y="532"/>
                    <a:pt x="115" y="921"/>
                  </a:cubicBezTo>
                  <a:cubicBezTo>
                    <a:pt x="209" y="1260"/>
                    <a:pt x="506" y="1475"/>
                    <a:pt x="825" y="1475"/>
                  </a:cubicBezTo>
                  <a:cubicBezTo>
                    <a:pt x="892" y="1475"/>
                    <a:pt x="960" y="1465"/>
                    <a:pt x="1028" y="1445"/>
                  </a:cubicBezTo>
                  <a:cubicBezTo>
                    <a:pt x="1416" y="1331"/>
                    <a:pt x="1644" y="921"/>
                    <a:pt x="1530" y="532"/>
                  </a:cubicBezTo>
                  <a:cubicBezTo>
                    <a:pt x="1436" y="212"/>
                    <a:pt x="1155" y="1"/>
                    <a:pt x="829" y="1"/>
                  </a:cubicBez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flipH="1">
              <a:off x="9401363" y="2918353"/>
              <a:ext cx="54622" cy="48977"/>
            </a:xfrm>
            <a:custGeom>
              <a:avLst/>
              <a:gdLst/>
              <a:ahLst/>
              <a:cxnLst/>
              <a:rect l="l" t="t" r="r" b="b"/>
              <a:pathLst>
                <a:path w="1645" h="1475" extrusionOk="0">
                  <a:moveTo>
                    <a:pt x="821" y="1"/>
                  </a:moveTo>
                  <a:cubicBezTo>
                    <a:pt x="753" y="1"/>
                    <a:pt x="685" y="10"/>
                    <a:pt x="617" y="30"/>
                  </a:cubicBezTo>
                  <a:cubicBezTo>
                    <a:pt x="229" y="144"/>
                    <a:pt x="1" y="555"/>
                    <a:pt x="115" y="943"/>
                  </a:cubicBezTo>
                  <a:cubicBezTo>
                    <a:pt x="190" y="1263"/>
                    <a:pt x="483" y="1475"/>
                    <a:pt x="801" y="1475"/>
                  </a:cubicBezTo>
                  <a:cubicBezTo>
                    <a:pt x="869" y="1475"/>
                    <a:pt x="937" y="1465"/>
                    <a:pt x="1005"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flipH="1">
              <a:off x="8817430" y="3303215"/>
              <a:ext cx="54589" cy="48977"/>
            </a:xfrm>
            <a:custGeom>
              <a:avLst/>
              <a:gdLst/>
              <a:ahLst/>
              <a:cxnLst/>
              <a:rect l="l" t="t" r="r" b="b"/>
              <a:pathLst>
                <a:path w="1644" h="1475" extrusionOk="0">
                  <a:moveTo>
                    <a:pt x="820" y="0"/>
                  </a:moveTo>
                  <a:cubicBezTo>
                    <a:pt x="753" y="0"/>
                    <a:pt x="684" y="10"/>
                    <a:pt x="617" y="30"/>
                  </a:cubicBezTo>
                  <a:cubicBezTo>
                    <a:pt x="229" y="144"/>
                    <a:pt x="0" y="532"/>
                    <a:pt x="114" y="943"/>
                  </a:cubicBezTo>
                  <a:cubicBezTo>
                    <a:pt x="209" y="1263"/>
                    <a:pt x="505" y="1474"/>
                    <a:pt x="824" y="1474"/>
                  </a:cubicBezTo>
                  <a:cubicBezTo>
                    <a:pt x="891" y="1474"/>
                    <a:pt x="960" y="1465"/>
                    <a:pt x="1027" y="1445"/>
                  </a:cubicBezTo>
                  <a:cubicBezTo>
                    <a:pt x="1415" y="1331"/>
                    <a:pt x="1644" y="920"/>
                    <a:pt x="1530" y="532"/>
                  </a:cubicBezTo>
                  <a:cubicBezTo>
                    <a:pt x="1435" y="212"/>
                    <a:pt x="113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flipH="1">
              <a:off x="8186409" y="3322787"/>
              <a:ext cx="54622" cy="48977"/>
            </a:xfrm>
            <a:custGeom>
              <a:avLst/>
              <a:gdLst/>
              <a:ahLst/>
              <a:cxnLst/>
              <a:rect l="l" t="t" r="r" b="b"/>
              <a:pathLst>
                <a:path w="1645" h="1475" extrusionOk="0">
                  <a:moveTo>
                    <a:pt x="821" y="1"/>
                  </a:moveTo>
                  <a:cubicBezTo>
                    <a:pt x="754" y="1"/>
                    <a:pt x="685" y="10"/>
                    <a:pt x="617" y="30"/>
                  </a:cubicBezTo>
                  <a:cubicBezTo>
                    <a:pt x="229" y="122"/>
                    <a:pt x="1" y="532"/>
                    <a:pt x="115" y="920"/>
                  </a:cubicBezTo>
                  <a:cubicBezTo>
                    <a:pt x="209" y="1260"/>
                    <a:pt x="491" y="1475"/>
                    <a:pt x="817" y="1475"/>
                  </a:cubicBezTo>
                  <a:cubicBezTo>
                    <a:pt x="886" y="1475"/>
                    <a:pt x="957" y="1465"/>
                    <a:pt x="1028"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flipH="1">
              <a:off x="9368396" y="3234061"/>
              <a:ext cx="88691" cy="88724"/>
            </a:xfrm>
            <a:custGeom>
              <a:avLst/>
              <a:gdLst/>
              <a:ahLst/>
              <a:cxnLst/>
              <a:rect l="l" t="t" r="r" b="b"/>
              <a:pathLst>
                <a:path w="2671" h="2672" extrusionOk="0">
                  <a:moveTo>
                    <a:pt x="1347" y="1"/>
                  </a:moveTo>
                  <a:cubicBezTo>
                    <a:pt x="617" y="1"/>
                    <a:pt x="0" y="594"/>
                    <a:pt x="0" y="1324"/>
                  </a:cubicBezTo>
                  <a:cubicBezTo>
                    <a:pt x="0" y="2078"/>
                    <a:pt x="617" y="2671"/>
                    <a:pt x="1347" y="2671"/>
                  </a:cubicBezTo>
                  <a:cubicBezTo>
                    <a:pt x="2077" y="2671"/>
                    <a:pt x="2671" y="2078"/>
                    <a:pt x="2671" y="1324"/>
                  </a:cubicBezTo>
                  <a:cubicBezTo>
                    <a:pt x="2671" y="594"/>
                    <a:pt x="2077"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flipH="1">
              <a:off x="8779119" y="1049839"/>
              <a:ext cx="54589" cy="48944"/>
            </a:xfrm>
            <a:custGeom>
              <a:avLst/>
              <a:gdLst/>
              <a:ahLst/>
              <a:cxnLst/>
              <a:rect l="l" t="t" r="r" b="b"/>
              <a:pathLst>
                <a:path w="1644" h="1474" extrusionOk="0">
                  <a:moveTo>
                    <a:pt x="827" y="0"/>
                  </a:moveTo>
                  <a:cubicBezTo>
                    <a:pt x="759" y="0"/>
                    <a:pt x="688" y="9"/>
                    <a:pt x="617" y="29"/>
                  </a:cubicBezTo>
                  <a:cubicBezTo>
                    <a:pt x="229" y="143"/>
                    <a:pt x="0" y="554"/>
                    <a:pt x="115" y="942"/>
                  </a:cubicBezTo>
                  <a:cubicBezTo>
                    <a:pt x="209" y="1263"/>
                    <a:pt x="505" y="1474"/>
                    <a:pt x="824" y="1474"/>
                  </a:cubicBezTo>
                  <a:cubicBezTo>
                    <a:pt x="891" y="1474"/>
                    <a:pt x="960" y="1464"/>
                    <a:pt x="1028" y="1444"/>
                  </a:cubicBezTo>
                  <a:cubicBezTo>
                    <a:pt x="1416" y="1353"/>
                    <a:pt x="1644" y="942"/>
                    <a:pt x="1530" y="554"/>
                  </a:cubicBezTo>
                  <a:cubicBezTo>
                    <a:pt x="1435" y="215"/>
                    <a:pt x="1154"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flipH="1">
              <a:off x="7828200" y="9580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flipH="1">
              <a:off x="7200312" y="2022479"/>
              <a:ext cx="54589" cy="48977"/>
            </a:xfrm>
            <a:custGeom>
              <a:avLst/>
              <a:gdLst/>
              <a:ahLst/>
              <a:cxnLst/>
              <a:rect l="l" t="t" r="r" b="b"/>
              <a:pathLst>
                <a:path w="1644" h="1475" extrusionOk="0">
                  <a:moveTo>
                    <a:pt x="819" y="1"/>
                  </a:moveTo>
                  <a:cubicBezTo>
                    <a:pt x="752" y="1"/>
                    <a:pt x="684" y="10"/>
                    <a:pt x="616" y="30"/>
                  </a:cubicBezTo>
                  <a:cubicBezTo>
                    <a:pt x="228" y="144"/>
                    <a:pt x="0" y="555"/>
                    <a:pt x="114" y="943"/>
                  </a:cubicBezTo>
                  <a:cubicBezTo>
                    <a:pt x="190" y="1263"/>
                    <a:pt x="483" y="1475"/>
                    <a:pt x="801" y="1475"/>
                  </a:cubicBezTo>
                  <a:cubicBezTo>
                    <a:pt x="868" y="1475"/>
                    <a:pt x="937" y="1465"/>
                    <a:pt x="1005" y="1445"/>
                  </a:cubicBezTo>
                  <a:cubicBezTo>
                    <a:pt x="1415" y="1354"/>
                    <a:pt x="1644" y="943"/>
                    <a:pt x="1529" y="555"/>
                  </a:cubicBezTo>
                  <a:cubicBezTo>
                    <a:pt x="1435" y="215"/>
                    <a:pt x="1138"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8"/>
            <p:cNvSpPr/>
            <p:nvPr/>
          </p:nvSpPr>
          <p:spPr>
            <a:xfrm flipH="1">
              <a:off x="8781377" y="1770055"/>
              <a:ext cx="200890" cy="33"/>
            </a:xfrm>
            <a:custGeom>
              <a:avLst/>
              <a:gdLst/>
              <a:ahLst/>
              <a:cxnLst/>
              <a:rect l="l" t="t" r="r" b="b"/>
              <a:pathLst>
                <a:path w="6050" h="1" fill="none" extrusionOk="0">
                  <a:moveTo>
                    <a:pt x="1" y="0"/>
                  </a:moveTo>
                  <a:lnTo>
                    <a:pt x="6049" y="0"/>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flipH="1">
              <a:off x="8696505" y="1770055"/>
              <a:ext cx="31844" cy="33"/>
            </a:xfrm>
            <a:custGeom>
              <a:avLst/>
              <a:gdLst/>
              <a:ahLst/>
              <a:cxnLst/>
              <a:rect l="l" t="t" r="r" b="b"/>
              <a:pathLst>
                <a:path w="959" h="1" fill="none" extrusionOk="0">
                  <a:moveTo>
                    <a:pt x="0" y="0"/>
                  </a:moveTo>
                  <a:lnTo>
                    <a:pt x="959" y="0"/>
                  </a:lnTo>
                </a:path>
              </a:pathLst>
            </a:custGeom>
            <a:noFill/>
            <a:ln w="5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flipH="1">
              <a:off x="8018922" y="1870690"/>
              <a:ext cx="185716" cy="184952"/>
            </a:xfrm>
            <a:custGeom>
              <a:avLst/>
              <a:gdLst/>
              <a:ahLst/>
              <a:cxnLst/>
              <a:rect l="l" t="t" r="r" b="b"/>
              <a:pathLst>
                <a:path w="5593" h="5570" fill="none" extrusionOk="0">
                  <a:moveTo>
                    <a:pt x="1" y="5570"/>
                  </a:moveTo>
                  <a:lnTo>
                    <a:pt x="5593"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flipH="1">
              <a:off x="7912504" y="2088261"/>
              <a:ext cx="185716" cy="184985"/>
            </a:xfrm>
            <a:custGeom>
              <a:avLst/>
              <a:gdLst/>
              <a:ahLst/>
              <a:cxnLst/>
              <a:rect l="l" t="t" r="r" b="b"/>
              <a:pathLst>
                <a:path w="5593" h="5571" fill="none" extrusionOk="0">
                  <a:moveTo>
                    <a:pt x="1" y="5570"/>
                  </a:moveTo>
                  <a:lnTo>
                    <a:pt x="5593"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flipH="1">
              <a:off x="7865723" y="2041960"/>
              <a:ext cx="21251" cy="22779"/>
            </a:xfrm>
            <a:custGeom>
              <a:avLst/>
              <a:gdLst/>
              <a:ahLst/>
              <a:cxnLst/>
              <a:rect l="l" t="t" r="r" b="b"/>
              <a:pathLst>
                <a:path w="640" h="686" fill="none" extrusionOk="0">
                  <a:moveTo>
                    <a:pt x="0" y="685"/>
                  </a:moveTo>
                  <a:lnTo>
                    <a:pt x="639"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flipH="1">
              <a:off x="8631596" y="2419489"/>
              <a:ext cx="179639" cy="173596"/>
            </a:xfrm>
            <a:custGeom>
              <a:avLst/>
              <a:gdLst/>
              <a:ahLst/>
              <a:cxnLst/>
              <a:rect l="l" t="t" r="r" b="b"/>
              <a:pathLst>
                <a:path w="5410" h="5228" fill="none" extrusionOk="0">
                  <a:moveTo>
                    <a:pt x="0" y="5227"/>
                  </a:moveTo>
                  <a:cubicBezTo>
                    <a:pt x="0" y="5227"/>
                    <a:pt x="571" y="3698"/>
                    <a:pt x="5410" y="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flipH="1">
              <a:off x="9036026" y="42408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flipH="1">
              <a:off x="9215665" y="42120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flipH="1">
              <a:off x="8822318" y="1906494"/>
              <a:ext cx="59902" cy="86433"/>
            </a:xfrm>
            <a:custGeom>
              <a:avLst/>
              <a:gdLst/>
              <a:ahLst/>
              <a:cxnLst/>
              <a:rect l="l" t="t" r="r" b="b"/>
              <a:pathLst>
                <a:path w="1804" h="2603" fill="none" extrusionOk="0">
                  <a:moveTo>
                    <a:pt x="1804" y="0"/>
                  </a:moveTo>
                  <a:lnTo>
                    <a:pt x="1" y="2602"/>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flipH="1">
              <a:off x="8288220" y="309332"/>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 name="Rectangle 72"/>
          <p:cNvSpPr/>
          <p:nvPr/>
        </p:nvSpPr>
        <p:spPr>
          <a:xfrm>
            <a:off x="3838712" y="869587"/>
            <a:ext cx="1056369" cy="3140731"/>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panose="020B0604020202020204" pitchFamily="34" charset="0"/>
              <a:buNone/>
            </a:pPr>
            <a:r>
              <a:rPr lang="en-US" altLang="zh-CN" sz="2400" dirty="0" err="1">
                <a:solidFill>
                  <a:srgbClr val="002060"/>
                </a:solidFill>
                <a:latin typeface="Times New Roman" panose="02020603050405020304" pitchFamily="18" charset="0"/>
              </a:rPr>
              <a:t>Cảnh</a:t>
            </a:r>
            <a:r>
              <a:rPr lang="en-US" altLang="zh-CN" sz="2400" dirty="0">
                <a:solidFill>
                  <a:srgbClr val="002060"/>
                </a:solidFill>
                <a:latin typeface="Times New Roman" panose="02020603050405020304" pitchFamily="18" charset="0"/>
              </a:rPr>
              <a:t> </a:t>
            </a:r>
            <a:r>
              <a:rPr lang="en-US" altLang="zh-CN" sz="2400" dirty="0" err="1">
                <a:solidFill>
                  <a:srgbClr val="002060"/>
                </a:solidFill>
                <a:latin typeface="Times New Roman" panose="02020603050405020304" pitchFamily="18" charset="0"/>
              </a:rPr>
              <a:t>ng</a:t>
            </a:r>
            <a:r>
              <a:rPr lang="en-US" altLang="zh-CN" sz="2400" dirty="0" err="1">
                <a:solidFill>
                  <a:srgbClr val="002060"/>
                </a:solidFill>
                <a:latin typeface="Times New Roman" panose="02020603050405020304" pitchFamily="18" charset="0"/>
                <a:cs typeface="Times New Roman" panose="02020603050405020304" pitchFamily="18" charset="0"/>
              </a:rPr>
              <a:t>à</a:t>
            </a:r>
            <a:r>
              <a:rPr lang="en-US" altLang="zh-CN" sz="2400" dirty="0" err="1">
                <a:solidFill>
                  <a:srgbClr val="002060"/>
                </a:solidFill>
                <a:latin typeface="Times New Roman" panose="02020603050405020304" pitchFamily="18" charset="0"/>
              </a:rPr>
              <a:t>y</a:t>
            </a:r>
            <a:r>
              <a:rPr lang="en-US" altLang="zh-CN" sz="2400" dirty="0">
                <a:solidFill>
                  <a:srgbClr val="002060"/>
                </a:solidFill>
                <a:latin typeface="Times New Roman" panose="02020603050405020304" pitchFamily="18" charset="0"/>
              </a:rPr>
              <a:t> </a:t>
            </a:r>
            <a:r>
              <a:rPr lang="en-US" altLang="zh-CN" sz="2400" dirty="0" err="1">
                <a:solidFill>
                  <a:srgbClr val="002060"/>
                </a:solidFill>
                <a:latin typeface="Times New Roman" panose="02020603050405020304" pitchFamily="18" charset="0"/>
              </a:rPr>
              <a:t>gần</a:t>
            </a:r>
            <a:r>
              <a:rPr lang="en-US" altLang="zh-CN" sz="2400" dirty="0">
                <a:solidFill>
                  <a:srgbClr val="002060"/>
                </a:solidFill>
                <a:latin typeface="Times New Roman" panose="02020603050405020304" pitchFamily="18" charset="0"/>
              </a:rPr>
              <a:t> </a:t>
            </a:r>
            <a:r>
              <a:rPr lang="en-US" altLang="zh-CN" sz="2400" dirty="0" err="1">
                <a:solidFill>
                  <a:srgbClr val="002060"/>
                </a:solidFill>
                <a:latin typeface="Times New Roman" panose="02020603050405020304" pitchFamily="18" charset="0"/>
              </a:rPr>
              <a:t>phiên</a:t>
            </a:r>
            <a:r>
              <a:rPr lang="en-US" altLang="zh-CN" sz="2400" dirty="0">
                <a:solidFill>
                  <a:srgbClr val="002060"/>
                </a:solidFill>
                <a:latin typeface="Times New Roman" panose="02020603050405020304" pitchFamily="18" charset="0"/>
              </a:rPr>
              <a:t> </a:t>
            </a:r>
            <a:r>
              <a:rPr lang="en-US" altLang="zh-CN" sz="2400" dirty="0" err="1">
                <a:solidFill>
                  <a:srgbClr val="002060"/>
                </a:solidFill>
                <a:latin typeface="Times New Roman" panose="02020603050405020304" pitchFamily="18" charset="0"/>
              </a:rPr>
              <a:t>chợ</a:t>
            </a:r>
            <a:r>
              <a:rPr lang="en-US" altLang="zh-CN" sz="2400" dirty="0">
                <a:solidFill>
                  <a:srgbClr val="002060"/>
                </a:solidFill>
                <a:latin typeface="Times New Roman" panose="02020603050405020304" pitchFamily="18" charset="0"/>
              </a:rPr>
              <a:t> ở Sa Pa</a:t>
            </a:r>
          </a:p>
        </p:txBody>
      </p:sp>
      <p:pic>
        <p:nvPicPr>
          <p:cNvPr id="74" name="Picture 7" descr="978843359_3a16ea9de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154" y="53086"/>
            <a:ext cx="3273244" cy="2463612"/>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pic>
        <p:nvPicPr>
          <p:cNvPr id="75" name="Picture 4" descr="cho">
            <a:hlinkClick r:id="rId4" action="ppaction://hlinksldjump"/>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43471" y="76896"/>
            <a:ext cx="3573291" cy="2482210"/>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pic>
        <p:nvPicPr>
          <p:cNvPr id="76" name="Picture 4" descr="Cho%20bac%20ha">
            <a:hlinkClick r:id="rId4" action="ppaction://hlinksldjump"/>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154" y="2632274"/>
            <a:ext cx="3273244" cy="2474771"/>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pic>
        <p:nvPicPr>
          <p:cNvPr id="77" name="Picture 4">
            <a:hlinkClick r:id="rId4" action="ppaction://hlinksldjump"/>
          </p:cNvPr>
          <p:cNvPicPr>
            <a:picLocks noChangeAspect="1" noChangeArrowheads="1"/>
          </p:cNvPicPr>
          <p:nvPr/>
        </p:nvPicPr>
        <p:blipFill>
          <a:blip r:embed="rId7"/>
          <a:srcRect l="443" r="443"/>
          <a:stretch/>
        </p:blipFill>
        <p:spPr bwMode="auto">
          <a:xfrm>
            <a:off x="5046432" y="2692625"/>
            <a:ext cx="3572813" cy="2406848"/>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spTree>
    <p:extLst>
      <p:ext uri="{BB962C8B-B14F-4D97-AF65-F5344CB8AC3E}">
        <p14:creationId xmlns:p14="http://schemas.microsoft.com/office/powerpoint/2010/main" val="170822390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680"/>
        <p:cNvGrpSpPr/>
        <p:nvPr/>
      </p:nvGrpSpPr>
      <p:grpSpPr>
        <a:xfrm>
          <a:off x="0" y="0"/>
          <a:ext cx="0" cy="0"/>
          <a:chOff x="0" y="0"/>
          <a:chExt cx="0" cy="0"/>
        </a:xfrm>
      </p:grpSpPr>
      <p:sp>
        <p:nvSpPr>
          <p:cNvPr id="2843" name="Google Shape;2843;p26"/>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6"/>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6"/>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6"/>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4"/>
          <p:cNvSpPr/>
          <p:nvPr/>
        </p:nvSpPr>
        <p:spPr>
          <a:xfrm>
            <a:off x="40456" y="50081"/>
            <a:ext cx="9103544" cy="5186035"/>
          </a:xfrm>
          <a:prstGeom prst="rect">
            <a:avLst/>
          </a:prstGeom>
          <a:solidFill>
            <a:schemeClr val="bg1"/>
          </a:solidFill>
          <a:ln w="57150">
            <a:solidFill>
              <a:srgbClr val="FF0000"/>
            </a:solidFill>
            <a:prstDash val="dashDot"/>
          </a:ln>
        </p:spPr>
        <p:txBody>
          <a:bodyPr wrap="square">
            <a:spAutoFit/>
          </a:bodyPr>
          <a:lstStyle/>
          <a:p>
            <a:pPr marL="73343" lvl="1" indent="457200" algn="ctr" eaLnBrk="1" fontAlgn="auto" hangingPunct="1">
              <a:spcAft>
                <a:spcPts val="600"/>
              </a:spcAft>
              <a:buFont typeface="Arial" panose="020B0604020202020204" pitchFamily="34" charset="0"/>
              <a:buNone/>
              <a:defRPr/>
            </a:pPr>
            <a:r>
              <a:rPr lang="en-US" sz="1800" b="1" dirty="0" err="1">
                <a:solidFill>
                  <a:srgbClr val="FF0000"/>
                </a:solidFill>
                <a:latin typeface="Times New Roman" panose="02020603050405020304" pitchFamily="18" charset="0"/>
                <a:cs typeface="Times New Roman" panose="02020603050405020304" pitchFamily="18" charset="0"/>
              </a:rPr>
              <a:t>Đường</a:t>
            </a:r>
            <a:r>
              <a:rPr lang="en-US" sz="1800" b="1" dirty="0">
                <a:solidFill>
                  <a:srgbClr val="FF0000"/>
                </a:solidFill>
                <a:latin typeface="Times New Roman" panose="02020603050405020304" pitchFamily="18" charset="0"/>
                <a:cs typeface="Times New Roman" panose="02020603050405020304" pitchFamily="18" charset="0"/>
              </a:rPr>
              <a:t> </a:t>
            </a:r>
            <a:r>
              <a:rPr lang="en-US" sz="1800" b="1" dirty="0" err="1">
                <a:solidFill>
                  <a:srgbClr val="FF0000"/>
                </a:solidFill>
                <a:latin typeface="Times New Roman" panose="02020603050405020304" pitchFamily="18" charset="0"/>
                <a:cs typeface="Times New Roman" panose="02020603050405020304" pitchFamily="18" charset="0"/>
              </a:rPr>
              <a:t>đi</a:t>
            </a:r>
            <a:r>
              <a:rPr lang="en-US" sz="1800" b="1" dirty="0">
                <a:solidFill>
                  <a:srgbClr val="FF0000"/>
                </a:solidFill>
                <a:latin typeface="Times New Roman" panose="02020603050405020304" pitchFamily="18" charset="0"/>
                <a:cs typeface="Times New Roman" panose="02020603050405020304" pitchFamily="18" charset="0"/>
              </a:rPr>
              <a:t> Sa Pa</a:t>
            </a:r>
          </a:p>
          <a:p>
            <a:pPr marL="73343" lvl="1" indent="457200" algn="just" eaLnBrk="1" fontAlgn="auto" hangingPunct="1">
              <a:spcAft>
                <a:spcPts val="600"/>
              </a:spcAft>
              <a:buFont typeface="Arial" panose="020B0604020202020204" pitchFamily="34" charset="0"/>
              <a:buNone/>
              <a:defRPr/>
            </a:pPr>
            <a:r>
              <a:rPr lang="en-US" sz="1800" b="1" dirty="0" err="1">
                <a:solidFill>
                  <a:schemeClr val="accent3">
                    <a:lumMod val="50000"/>
                  </a:schemeClr>
                </a:solidFill>
                <a:latin typeface="Times New Roman" panose="02020603050405020304" pitchFamily="18" charset="0"/>
                <a:cs typeface="Times New Roman" panose="02020603050405020304" pitchFamily="18" charset="0"/>
              </a:rPr>
              <a:t>Xe</a:t>
            </a:r>
            <a:r>
              <a:rPr lang="en-US" sz="1800" b="1" dirty="0">
                <a:solidFill>
                  <a:schemeClr val="accent3">
                    <a:lumMod val="50000"/>
                  </a:schemeClr>
                </a:solidFill>
                <a:latin typeface="Times New Roman" panose="02020603050405020304" pitchFamily="18" charset="0"/>
                <a:cs typeface="Times New Roman" panose="02020603050405020304" pitchFamily="18" charset="0"/>
              </a:rPr>
              <a:t> </a:t>
            </a:r>
            <a:r>
              <a:rPr lang="vi-VN" sz="1800" b="1" dirty="0">
                <a:solidFill>
                  <a:schemeClr val="accent3">
                    <a:lumMod val="50000"/>
                  </a:schemeClr>
                </a:solidFill>
                <a:latin typeface="Times New Roman" panose="02020603050405020304" pitchFamily="18" charset="0"/>
                <a:cs typeface="Times New Roman" panose="02020603050405020304" pitchFamily="18" charset="0"/>
              </a:rPr>
              <a:t>chúng</a:t>
            </a:r>
            <a:r>
              <a:rPr lang="en-US" sz="1800" b="1" dirty="0">
                <a:solidFill>
                  <a:schemeClr val="accent3">
                    <a:lumMod val="50000"/>
                  </a:schemeClr>
                </a:solidFill>
                <a:latin typeface="Times New Roman" panose="02020603050405020304" pitchFamily="18" charset="0"/>
                <a:cs typeface="Times New Roman" panose="02020603050405020304" pitchFamily="18" charset="0"/>
              </a:rPr>
              <a:t> </a:t>
            </a:r>
            <a:r>
              <a:rPr lang="vi-VN" sz="1800" b="1" dirty="0">
                <a:solidFill>
                  <a:schemeClr val="accent3">
                    <a:lumMod val="50000"/>
                  </a:schemeClr>
                </a:solidFill>
                <a:latin typeface="Times New Roman" panose="02020603050405020304" pitchFamily="18" charset="0"/>
                <a:cs typeface="Times New Roman" panose="02020603050405020304" pitchFamily="18" charset="0"/>
              </a:rPr>
              <a:t>tôi leo chênh vênh trên dốc cao của con đường xuyên tỉnh. Những đám mây trắng nhỏ sà xuống cửa kính ô tô tạo nên cảm giác bồng bềnh huyền ảo. Chúng tôi đang đi bên những thác trắng xóa tựa mây trời, những rừng cây âm âm, những bông hoa chuối rực lên như ngọn lửa. Tôi lim dim mắt ngắm mấy con ngựa đang ăn cỏ trong một vườn đào ven đường. Con đen huyền, con trắng tuyết, con đỏ son, chân dịu dàng, chùm đuôi cong lướt thướt liễu rủ.</a:t>
            </a:r>
            <a:endParaRPr lang="en-US" sz="1800" b="1" dirty="0">
              <a:solidFill>
                <a:schemeClr val="accent3">
                  <a:lumMod val="50000"/>
                </a:schemeClr>
              </a:solidFill>
              <a:latin typeface="Times New Roman" panose="02020603050405020304" pitchFamily="18" charset="0"/>
              <a:cs typeface="Times New Roman" panose="02020603050405020304" pitchFamily="18" charset="0"/>
            </a:endParaRPr>
          </a:p>
          <a:p>
            <a:pPr marL="73343" lvl="1" indent="457200" algn="just" eaLnBrk="1" fontAlgn="auto" hangingPunct="1">
              <a:spcAft>
                <a:spcPts val="600"/>
              </a:spcAft>
              <a:buFont typeface="Arial" panose="020B0604020202020204" pitchFamily="34" charset="0"/>
              <a:buNone/>
              <a:defRPr/>
            </a:pPr>
            <a:r>
              <a:rPr lang="vi-VN" sz="1800" b="1" dirty="0">
                <a:solidFill>
                  <a:schemeClr val="accent4">
                    <a:lumMod val="50000"/>
                  </a:schemeClr>
                </a:solidFill>
                <a:latin typeface="Times New Roman" panose="02020603050405020304" pitchFamily="18" charset="0"/>
                <a:cs typeface="Times New Roman" panose="02020603050405020304" pitchFamily="18" charset="0"/>
              </a:rPr>
              <a:t>Buổi chiều, xe dừng lại ở một thị trấn nhỏ. Nắng phố huyện vàng hoe. Những em bé H’mông, những em bé Tu Dí, Phù Lá cổ đeo móng hổ, quần áo sặc sỡ đang chơi đùa trước cửa hàng. Hoàng hôn, áp phiên của phiên chợ thị trấn, người ngựa dập dìu chìm trong sương núi tím nhạt.</a:t>
            </a:r>
            <a:endParaRPr lang="en-US" sz="1800" b="1" dirty="0">
              <a:solidFill>
                <a:schemeClr val="accent4">
                  <a:lumMod val="50000"/>
                </a:schemeClr>
              </a:solidFill>
              <a:latin typeface="Times New Roman" panose="02020603050405020304" pitchFamily="18" charset="0"/>
              <a:cs typeface="Times New Roman" panose="02020603050405020304" pitchFamily="18" charset="0"/>
            </a:endParaRPr>
          </a:p>
          <a:p>
            <a:pPr marL="73343" lvl="1" indent="457200" algn="just" eaLnBrk="1" fontAlgn="auto" hangingPunct="1">
              <a:spcAft>
                <a:spcPts val="600"/>
              </a:spcAft>
              <a:buFont typeface="Arial" panose="020B0604020202020204" pitchFamily="34" charset="0"/>
              <a:buNone/>
              <a:defRPr/>
            </a:pPr>
            <a:r>
              <a:rPr lang="fr-FR" sz="1800" b="1" dirty="0" err="1">
                <a:solidFill>
                  <a:srgbClr val="002060"/>
                </a:solidFill>
                <a:latin typeface="Times New Roman" panose="02020603050405020304" pitchFamily="18" charset="0"/>
                <a:cs typeface="Times New Roman" panose="02020603050405020304" pitchFamily="18" charset="0"/>
              </a:rPr>
              <a:t>Hôm</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sau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chúng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tôi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đi</a:t>
            </a:r>
            <a:r>
              <a:rPr lang="fr-FR" sz="1800" b="1" dirty="0">
                <a:solidFill>
                  <a:srgbClr val="002060"/>
                </a:solidFill>
                <a:latin typeface="Times New Roman" panose="02020603050405020304" pitchFamily="18" charset="0"/>
                <a:cs typeface="Times New Roman" panose="02020603050405020304" pitchFamily="18" charset="0"/>
              </a:rPr>
              <a:t> Sa Pa. </a:t>
            </a:r>
            <a:r>
              <a:rPr lang="fr-FR" sz="1800" b="1" dirty="0" err="1">
                <a:solidFill>
                  <a:srgbClr val="002060"/>
                </a:solidFill>
                <a:latin typeface="Times New Roman" panose="02020603050405020304" pitchFamily="18" charset="0"/>
                <a:cs typeface="Times New Roman" panose="02020603050405020304" pitchFamily="18" charset="0"/>
              </a:rPr>
              <a:t>Phong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cảnh</a:t>
            </a:r>
            <a:r>
              <a:rPr lang="fr-FR" sz="1800" b="1" dirty="0">
                <a:solidFill>
                  <a:srgbClr val="002060"/>
                </a:solidFill>
                <a:latin typeface="Times New Roman" panose="02020603050405020304" pitchFamily="18" charset="0"/>
                <a:cs typeface="Times New Roman" panose="02020603050405020304" pitchFamily="18" charset="0"/>
              </a:rPr>
              <a:t> ở </a:t>
            </a:r>
            <a:r>
              <a:rPr lang="fr-FR" sz="1800" b="1" dirty="0" err="1">
                <a:solidFill>
                  <a:srgbClr val="002060"/>
                </a:solidFill>
                <a:latin typeface="Times New Roman" panose="02020603050405020304" pitchFamily="18" charset="0"/>
                <a:cs typeface="Times New Roman" panose="02020603050405020304" pitchFamily="18" charset="0"/>
              </a:rPr>
              <a:t>đây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thật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đẹp</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lá</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vàng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rơi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trong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khoảnh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khắc</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mùa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trắng</a:t>
            </a:r>
            <a:r>
              <a:rPr lang="fr-FR" sz="1800" b="1" dirty="0">
                <a:solidFill>
                  <a:srgbClr val="002060"/>
                </a:solidFill>
                <a:latin typeface="Times New Roman" panose="02020603050405020304" pitchFamily="18" charset="0"/>
                <a:cs typeface="Times New Roman" panose="02020603050405020304" pitchFamily="18" charset="0"/>
              </a:rPr>
              <a:t> long </a:t>
            </a:r>
            <a:r>
              <a:rPr lang="fr-FR" sz="1800" b="1" dirty="0" err="1">
                <a:solidFill>
                  <a:srgbClr val="002060"/>
                </a:solidFill>
                <a:latin typeface="Times New Roman" panose="02020603050405020304" pitchFamily="18" charset="0"/>
                <a:cs typeface="Times New Roman" panose="02020603050405020304" pitchFamily="18" charset="0"/>
              </a:rPr>
              <a:t>lanh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một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cơn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mưa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tuyết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trên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những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cành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đào</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lê</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mận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gió</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xuân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hây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hẩy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nồng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nàn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với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những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bông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hoa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lay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ơn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màu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đen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nhung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hiếm</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quý</a:t>
            </a:r>
            <a:r>
              <a:rPr lang="fr-FR" sz="1800" b="1" dirty="0">
                <a:solidFill>
                  <a:srgbClr val="002060"/>
                </a:solidFill>
                <a:latin typeface="Times New Roman" panose="02020603050405020304" pitchFamily="18" charset="0"/>
                <a:cs typeface="Times New Roman" panose="02020603050405020304" pitchFamily="18" charset="0"/>
              </a:rPr>
              <a:t>.</a:t>
            </a:r>
          </a:p>
          <a:p>
            <a:pPr marL="73343" lvl="1" indent="457200" algn="just" eaLnBrk="1" fontAlgn="auto" hangingPunct="1">
              <a:spcAft>
                <a:spcPts val="600"/>
              </a:spcAft>
              <a:buFont typeface="Arial" panose="020B0604020202020204" pitchFamily="34" charset="0"/>
              <a:buNone/>
              <a:defRPr/>
            </a:pPr>
            <a:r>
              <a:rPr lang="fr-FR" sz="1800" b="1" spc="40" dirty="0">
                <a:solidFill>
                  <a:srgbClr val="002060"/>
                </a:solidFill>
                <a:latin typeface="Times New Roman" panose="02020603050405020304" pitchFamily="18" charset="0"/>
                <a:cs typeface="Times New Roman" panose="02020603050405020304" pitchFamily="18" charset="0"/>
              </a:rPr>
              <a:t>Sa Pa </a:t>
            </a:r>
            <a:r>
              <a:rPr lang="fr-FR" sz="1800" b="1" spc="40" dirty="0" err="1">
                <a:solidFill>
                  <a:srgbClr val="002060"/>
                </a:solidFill>
                <a:latin typeface="Times New Roman" panose="02020603050405020304" pitchFamily="18" charset="0"/>
                <a:cs typeface="Times New Roman" panose="02020603050405020304" pitchFamily="18" charset="0"/>
              </a:rPr>
              <a:t>quả</a:t>
            </a:r>
            <a:r>
              <a:rPr lang="fr-FR" sz="1800" b="1" spc="40" dirty="0">
                <a:solidFill>
                  <a:srgbClr val="002060"/>
                </a:solidFill>
                <a:latin typeface="Times New Roman" panose="02020603050405020304" pitchFamily="18" charset="0"/>
                <a:cs typeface="Times New Roman" panose="02020603050405020304" pitchFamily="18" charset="0"/>
              </a:rPr>
              <a:t> là </a:t>
            </a:r>
            <a:r>
              <a:rPr lang="fr-FR" sz="1800" b="1" spc="40" dirty="0" err="1">
                <a:solidFill>
                  <a:srgbClr val="002060"/>
                </a:solidFill>
                <a:latin typeface="Times New Roman" panose="02020603050405020304" pitchFamily="18" charset="0"/>
                <a:cs typeface="Times New Roman" panose="02020603050405020304" pitchFamily="18" charset="0"/>
              </a:rPr>
              <a:t>món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quà</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tặng</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diệu</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kì</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mà</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thiên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nhiên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dành</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cho</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đất</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nước</a:t>
            </a:r>
            <a:r>
              <a:rPr lang="fr-FR" sz="1800" b="1" spc="40" dirty="0">
                <a:solidFill>
                  <a:srgbClr val="002060"/>
                </a:solidFill>
                <a:latin typeface="Times New Roman" panose="02020603050405020304" pitchFamily="18" charset="0"/>
                <a:cs typeface="Times New Roman" panose="02020603050405020304" pitchFamily="18" charset="0"/>
              </a:rPr>
              <a:t> ta.</a:t>
            </a:r>
            <a:endParaRPr lang="en-US" sz="1800" b="1" spc="40" dirty="0">
              <a:solidFill>
                <a:srgbClr val="002060"/>
              </a:solidFill>
              <a:latin typeface="Times New Roman" panose="02020603050405020304" pitchFamily="18" charset="0"/>
              <a:cs typeface="Times New Roman" panose="02020603050405020304" pitchFamily="18" charset="0"/>
            </a:endParaRPr>
          </a:p>
          <a:p>
            <a:pPr indent="0" algn="ctr" eaLnBrk="1" fontAlgn="auto" hangingPunct="1">
              <a:spcAft>
                <a:spcPts val="600"/>
              </a:spcAft>
              <a:buFont typeface="Arial" panose="020B0604020202020204" pitchFamily="34" charset="0"/>
              <a:buNone/>
              <a:defRPr/>
            </a:pPr>
            <a:r>
              <a:rPr lang="fr-FR" sz="1800" dirty="0">
                <a:solidFill>
                  <a:srgbClr val="002060"/>
                </a:solidFill>
                <a:latin typeface="Times New Roman" panose="02020603050405020304" pitchFamily="18" charset="0"/>
                <a:cs typeface="Times New Roman" panose="02020603050405020304" pitchFamily="18" charset="0"/>
              </a:rPr>
              <a:t>		</a:t>
            </a:r>
            <a:r>
              <a:rPr lang="fr-FR" sz="1800" dirty="0">
                <a:solidFill>
                  <a:srgbClr val="002060"/>
                </a:solidFill>
                <a:cs typeface="Times New Roman" pitchFamily="18" charset="0"/>
              </a:rPr>
              <a:t>		</a:t>
            </a:r>
            <a:r>
              <a:rPr lang="fr-FR" sz="1800" b="1" i="1" dirty="0">
                <a:solidFill>
                  <a:srgbClr val="002060"/>
                </a:solidFill>
                <a:latin typeface="Times New Roman" panose="02020603050405020304" pitchFamily="18" charset="0"/>
                <a:cs typeface="Times New Roman" panose="02020603050405020304" pitchFamily="18" charset="0"/>
              </a:rPr>
              <a:t>Theo </a:t>
            </a:r>
            <a:r>
              <a:rPr lang="fr-FR" sz="1800" b="1" i="1" dirty="0" err="1">
                <a:solidFill>
                  <a:srgbClr val="002060"/>
                </a:solidFill>
                <a:latin typeface="Times New Roman" panose="02020603050405020304" pitchFamily="18" charset="0"/>
                <a:cs typeface="Times New Roman" panose="02020603050405020304" pitchFamily="18" charset="0"/>
              </a:rPr>
              <a:t>Nguyễn</a:t>
            </a:r>
            <a:r>
              <a:rPr lang="fr-FR" sz="1800" b="1" i="1" dirty="0">
                <a:solidFill>
                  <a:srgbClr val="002060"/>
                </a:solidFill>
                <a:latin typeface="Times New Roman" panose="02020603050405020304" pitchFamily="18" charset="0"/>
                <a:cs typeface="Times New Roman" panose="02020603050405020304" pitchFamily="18" charset="0"/>
              </a:rPr>
              <a:t> Phan </a:t>
            </a:r>
            <a:r>
              <a:rPr lang="fr-FR" sz="1800" b="1" i="1" dirty="0" err="1">
                <a:solidFill>
                  <a:srgbClr val="002060"/>
                </a:solidFill>
                <a:latin typeface="Times New Roman" panose="02020603050405020304" pitchFamily="18" charset="0"/>
                <a:cs typeface="Times New Roman" panose="02020603050405020304" pitchFamily="18" charset="0"/>
              </a:rPr>
              <a:t>H</a:t>
            </a:r>
            <a:r>
              <a:rPr lang="fr-FR" sz="1800" b="1" i="1" dirty="0" err="1">
                <a:latin typeface="Times New Roman" panose="02020603050405020304" pitchFamily="18" charset="0"/>
                <a:cs typeface="Times New Roman" panose="02020603050405020304" pitchFamily="18" charset="0"/>
              </a:rPr>
              <a:t>ách</a:t>
            </a:r>
            <a:endParaRPr lang="en-US" sz="1800" b="1" i="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682147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285"/>
        <p:cNvGrpSpPr/>
        <p:nvPr/>
      </p:nvGrpSpPr>
      <p:grpSpPr>
        <a:xfrm>
          <a:off x="0" y="0"/>
          <a:ext cx="0" cy="0"/>
          <a:chOff x="0" y="0"/>
          <a:chExt cx="0" cy="0"/>
        </a:xfrm>
      </p:grpSpPr>
      <p:sp>
        <p:nvSpPr>
          <p:cNvPr id="2" name="TextBox 1"/>
          <p:cNvSpPr txBox="1"/>
          <p:nvPr/>
        </p:nvSpPr>
        <p:spPr>
          <a:xfrm>
            <a:off x="2519424" y="3494342"/>
            <a:ext cx="654884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lang="en-US" sz="7200" b="1" dirty="0">
                <a:solidFill>
                  <a:srgbClr val="C00000"/>
                </a:solidFill>
                <a:effectLst>
                  <a:outerShdw blurRad="38100" dist="38100" dir="2700000" algn="tl">
                    <a:srgbClr val="C0C0C0"/>
                  </a:outerShdw>
                </a:effectLst>
                <a:latin typeface="Times New Roman" pitchFamily="18" charset="0"/>
              </a:rPr>
              <a:t>TÌM HIỂU BÀI</a:t>
            </a:r>
            <a:endParaRPr kumimoji="0" lang="en-US" sz="72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grpSp>
        <p:nvGrpSpPr>
          <p:cNvPr id="518" name="Google Shape;2165;p25">
            <a:extLst>
              <a:ext uri="{FF2B5EF4-FFF2-40B4-BE49-F238E27FC236}">
                <a16:creationId xmlns:a16="http://schemas.microsoft.com/office/drawing/2014/main" id="{035C4728-45C2-48DF-990B-23B2033F033A}"/>
              </a:ext>
            </a:extLst>
          </p:cNvPr>
          <p:cNvGrpSpPr/>
          <p:nvPr/>
        </p:nvGrpSpPr>
        <p:grpSpPr>
          <a:xfrm>
            <a:off x="-1079537" y="-275240"/>
            <a:ext cx="6399320" cy="5028990"/>
            <a:chOff x="-1079537" y="-275240"/>
            <a:chExt cx="6399320" cy="5028990"/>
          </a:xfrm>
        </p:grpSpPr>
        <p:sp>
          <p:nvSpPr>
            <p:cNvPr id="519" name="Google Shape;2166;p25">
              <a:extLst>
                <a:ext uri="{FF2B5EF4-FFF2-40B4-BE49-F238E27FC236}">
                  <a16:creationId xmlns:a16="http://schemas.microsoft.com/office/drawing/2014/main" id="{E3C7BA3E-D027-4384-9741-C1C29287AABF}"/>
                </a:ext>
              </a:extLst>
            </p:cNvPr>
            <p:cNvSpPr/>
            <p:nvPr/>
          </p:nvSpPr>
          <p:spPr>
            <a:xfrm flipH="1">
              <a:off x="4297486" y="-183076"/>
              <a:ext cx="15472" cy="19093"/>
            </a:xfrm>
            <a:custGeom>
              <a:avLst/>
              <a:gdLst/>
              <a:ahLst/>
              <a:cxnLst/>
              <a:rect l="l" t="t" r="r" b="b"/>
              <a:pathLst>
                <a:path w="389" h="480" fill="none" extrusionOk="0">
                  <a:moveTo>
                    <a:pt x="389" y="1"/>
                  </a:moveTo>
                  <a:cubicBezTo>
                    <a:pt x="389" y="1"/>
                    <a:pt x="252" y="320"/>
                    <a:pt x="1" y="480"/>
                  </a:cubicBezTo>
                </a:path>
              </a:pathLst>
            </a:custGeom>
            <a:noFill/>
            <a:ln w="2275" cap="rnd" cmpd="sng">
              <a:solidFill>
                <a:srgbClr val="CCCBC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167;p25">
              <a:extLst>
                <a:ext uri="{FF2B5EF4-FFF2-40B4-BE49-F238E27FC236}">
                  <a16:creationId xmlns:a16="http://schemas.microsoft.com/office/drawing/2014/main" id="{34E3507B-D827-4567-B0AA-F0F51BAFDA20}"/>
                </a:ext>
              </a:extLst>
            </p:cNvPr>
            <p:cNvSpPr/>
            <p:nvPr/>
          </p:nvSpPr>
          <p:spPr>
            <a:xfrm flipH="1">
              <a:off x="1996025" y="1428311"/>
              <a:ext cx="197045" cy="194711"/>
            </a:xfrm>
            <a:custGeom>
              <a:avLst/>
              <a:gdLst/>
              <a:ahLst/>
              <a:cxnLst/>
              <a:rect l="l" t="t" r="r" b="b"/>
              <a:pathLst>
                <a:path w="4954" h="4895" extrusionOk="0">
                  <a:moveTo>
                    <a:pt x="2375" y="1"/>
                  </a:moveTo>
                  <a:cubicBezTo>
                    <a:pt x="2273" y="1"/>
                    <a:pt x="2166" y="66"/>
                    <a:pt x="2146" y="165"/>
                  </a:cubicBezTo>
                  <a:lnTo>
                    <a:pt x="1827" y="1352"/>
                  </a:lnTo>
                  <a:lnTo>
                    <a:pt x="640" y="1055"/>
                  </a:lnTo>
                  <a:cubicBezTo>
                    <a:pt x="625" y="1052"/>
                    <a:pt x="610" y="1051"/>
                    <a:pt x="595" y="1051"/>
                  </a:cubicBezTo>
                  <a:cubicBezTo>
                    <a:pt x="492" y="1051"/>
                    <a:pt x="386" y="1116"/>
                    <a:pt x="366" y="1215"/>
                  </a:cubicBezTo>
                  <a:lnTo>
                    <a:pt x="46" y="2493"/>
                  </a:lnTo>
                  <a:cubicBezTo>
                    <a:pt x="1" y="2630"/>
                    <a:pt x="69" y="2744"/>
                    <a:pt x="206" y="2790"/>
                  </a:cubicBezTo>
                  <a:lnTo>
                    <a:pt x="1393" y="3087"/>
                  </a:lnTo>
                  <a:lnTo>
                    <a:pt x="1096" y="4274"/>
                  </a:lnTo>
                  <a:cubicBezTo>
                    <a:pt x="1051" y="4388"/>
                    <a:pt x="1119" y="4525"/>
                    <a:pt x="1256" y="4548"/>
                  </a:cubicBezTo>
                  <a:lnTo>
                    <a:pt x="2534" y="4890"/>
                  </a:lnTo>
                  <a:cubicBezTo>
                    <a:pt x="2549" y="4893"/>
                    <a:pt x="2564" y="4894"/>
                    <a:pt x="2579" y="4894"/>
                  </a:cubicBezTo>
                  <a:cubicBezTo>
                    <a:pt x="2681" y="4894"/>
                    <a:pt x="2788" y="4827"/>
                    <a:pt x="2808" y="4707"/>
                  </a:cubicBezTo>
                  <a:lnTo>
                    <a:pt x="3128" y="3520"/>
                  </a:lnTo>
                  <a:lnTo>
                    <a:pt x="4292" y="3840"/>
                  </a:lnTo>
                  <a:cubicBezTo>
                    <a:pt x="4309" y="3843"/>
                    <a:pt x="4326" y="3844"/>
                    <a:pt x="4343" y="3844"/>
                  </a:cubicBezTo>
                  <a:cubicBezTo>
                    <a:pt x="4457" y="3844"/>
                    <a:pt x="4549" y="3777"/>
                    <a:pt x="4589" y="3657"/>
                  </a:cubicBezTo>
                  <a:lnTo>
                    <a:pt x="4908" y="2402"/>
                  </a:lnTo>
                  <a:cubicBezTo>
                    <a:pt x="4954" y="2265"/>
                    <a:pt x="4862" y="2151"/>
                    <a:pt x="4748" y="2105"/>
                  </a:cubicBezTo>
                  <a:lnTo>
                    <a:pt x="3561" y="1809"/>
                  </a:lnTo>
                  <a:lnTo>
                    <a:pt x="3858" y="622"/>
                  </a:lnTo>
                  <a:cubicBezTo>
                    <a:pt x="3904" y="485"/>
                    <a:pt x="3812" y="371"/>
                    <a:pt x="3698" y="325"/>
                  </a:cubicBezTo>
                  <a:lnTo>
                    <a:pt x="2420" y="5"/>
                  </a:lnTo>
                  <a:cubicBezTo>
                    <a:pt x="2405" y="2"/>
                    <a:pt x="2390" y="1"/>
                    <a:pt x="2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168;p25">
              <a:extLst>
                <a:ext uri="{FF2B5EF4-FFF2-40B4-BE49-F238E27FC236}">
                  <a16:creationId xmlns:a16="http://schemas.microsoft.com/office/drawing/2014/main" id="{6D3E8F07-0D27-45FC-83F6-EFB88D7378C2}"/>
                </a:ext>
              </a:extLst>
            </p:cNvPr>
            <p:cNvSpPr/>
            <p:nvPr/>
          </p:nvSpPr>
          <p:spPr>
            <a:xfrm flipH="1">
              <a:off x="291945" y="1423259"/>
              <a:ext cx="490267" cy="449963"/>
            </a:xfrm>
            <a:custGeom>
              <a:avLst/>
              <a:gdLst/>
              <a:ahLst/>
              <a:cxnLst/>
              <a:rect l="l" t="t" r="r" b="b"/>
              <a:pathLst>
                <a:path w="12326" h="11312" extrusionOk="0">
                  <a:moveTo>
                    <a:pt x="8828" y="1"/>
                  </a:moveTo>
                  <a:cubicBezTo>
                    <a:pt x="8722" y="1"/>
                    <a:pt x="8616" y="21"/>
                    <a:pt x="8514" y="64"/>
                  </a:cubicBezTo>
                  <a:lnTo>
                    <a:pt x="685" y="3031"/>
                  </a:lnTo>
                  <a:cubicBezTo>
                    <a:pt x="228" y="3214"/>
                    <a:pt x="0" y="3716"/>
                    <a:pt x="183" y="4172"/>
                  </a:cubicBezTo>
                  <a:lnTo>
                    <a:pt x="2694" y="10746"/>
                  </a:lnTo>
                  <a:cubicBezTo>
                    <a:pt x="2816" y="11096"/>
                    <a:pt x="3152" y="11311"/>
                    <a:pt x="3498" y="11311"/>
                  </a:cubicBezTo>
                  <a:cubicBezTo>
                    <a:pt x="3604" y="11311"/>
                    <a:pt x="3710" y="11291"/>
                    <a:pt x="3812" y="11248"/>
                  </a:cubicBezTo>
                  <a:lnTo>
                    <a:pt x="11641" y="8281"/>
                  </a:lnTo>
                  <a:cubicBezTo>
                    <a:pt x="12098" y="8098"/>
                    <a:pt x="12326" y="7596"/>
                    <a:pt x="12143" y="7140"/>
                  </a:cubicBezTo>
                  <a:lnTo>
                    <a:pt x="9632" y="566"/>
                  </a:lnTo>
                  <a:cubicBezTo>
                    <a:pt x="9510" y="217"/>
                    <a:pt x="9174" y="1"/>
                    <a:pt x="8828" y="1"/>
                  </a:cubicBezTo>
                  <a:close/>
                </a:path>
              </a:pathLst>
            </a:custGeom>
            <a:solidFill>
              <a:srgbClr val="EAE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169;p25">
              <a:extLst>
                <a:ext uri="{FF2B5EF4-FFF2-40B4-BE49-F238E27FC236}">
                  <a16:creationId xmlns:a16="http://schemas.microsoft.com/office/drawing/2014/main" id="{86849E53-3284-4E93-8B66-4276B1BF375A}"/>
                </a:ext>
              </a:extLst>
            </p:cNvPr>
            <p:cNvSpPr/>
            <p:nvPr/>
          </p:nvSpPr>
          <p:spPr>
            <a:xfrm flipH="1">
              <a:off x="299184" y="1499672"/>
              <a:ext cx="475789" cy="321641"/>
            </a:xfrm>
            <a:custGeom>
              <a:avLst/>
              <a:gdLst/>
              <a:ahLst/>
              <a:cxnLst/>
              <a:rect l="l" t="t" r="r" b="b"/>
              <a:pathLst>
                <a:path w="11962" h="8086" extrusionOk="0">
                  <a:moveTo>
                    <a:pt x="9795" y="0"/>
                  </a:moveTo>
                  <a:cubicBezTo>
                    <a:pt x="9689" y="0"/>
                    <a:pt x="9580" y="20"/>
                    <a:pt x="9473" y="60"/>
                  </a:cubicBezTo>
                  <a:lnTo>
                    <a:pt x="731" y="3393"/>
                  </a:lnTo>
                  <a:cubicBezTo>
                    <a:pt x="252" y="3575"/>
                    <a:pt x="1" y="4123"/>
                    <a:pt x="183" y="4602"/>
                  </a:cubicBezTo>
                  <a:lnTo>
                    <a:pt x="1302" y="7478"/>
                  </a:lnTo>
                  <a:cubicBezTo>
                    <a:pt x="1444" y="7851"/>
                    <a:pt x="1793" y="8086"/>
                    <a:pt x="2167" y="8086"/>
                  </a:cubicBezTo>
                  <a:cubicBezTo>
                    <a:pt x="2273" y="8086"/>
                    <a:pt x="2382" y="8067"/>
                    <a:pt x="2489" y="8026"/>
                  </a:cubicBezTo>
                  <a:lnTo>
                    <a:pt x="11231" y="4671"/>
                  </a:lnTo>
                  <a:cubicBezTo>
                    <a:pt x="11710" y="4488"/>
                    <a:pt x="11961" y="3963"/>
                    <a:pt x="11779" y="3484"/>
                  </a:cubicBezTo>
                  <a:lnTo>
                    <a:pt x="10660" y="608"/>
                  </a:lnTo>
                  <a:cubicBezTo>
                    <a:pt x="10518" y="235"/>
                    <a:pt x="10169" y="0"/>
                    <a:pt x="979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170;p25">
              <a:extLst>
                <a:ext uri="{FF2B5EF4-FFF2-40B4-BE49-F238E27FC236}">
                  <a16:creationId xmlns:a16="http://schemas.microsoft.com/office/drawing/2014/main" id="{470A64CE-171D-4A70-9D04-DE862FB580E6}"/>
                </a:ext>
              </a:extLst>
            </p:cNvPr>
            <p:cNvSpPr/>
            <p:nvPr/>
          </p:nvSpPr>
          <p:spPr>
            <a:xfrm flipH="1">
              <a:off x="254715" y="1408740"/>
              <a:ext cx="490267" cy="450361"/>
            </a:xfrm>
            <a:custGeom>
              <a:avLst/>
              <a:gdLst/>
              <a:ahLst/>
              <a:cxnLst/>
              <a:rect l="l" t="t" r="r" b="b"/>
              <a:pathLst>
                <a:path w="12326" h="11322" extrusionOk="0">
                  <a:moveTo>
                    <a:pt x="8837" y="1"/>
                  </a:moveTo>
                  <a:cubicBezTo>
                    <a:pt x="8730" y="1"/>
                    <a:pt x="8621" y="21"/>
                    <a:pt x="8514" y="64"/>
                  </a:cubicBezTo>
                  <a:lnTo>
                    <a:pt x="685" y="3054"/>
                  </a:lnTo>
                  <a:cubicBezTo>
                    <a:pt x="228" y="3214"/>
                    <a:pt x="0" y="3716"/>
                    <a:pt x="183" y="4172"/>
                  </a:cubicBezTo>
                  <a:lnTo>
                    <a:pt x="2693" y="10769"/>
                  </a:lnTo>
                  <a:cubicBezTo>
                    <a:pt x="2836" y="11108"/>
                    <a:pt x="3175" y="11322"/>
                    <a:pt x="3524" y="11322"/>
                  </a:cubicBezTo>
                  <a:cubicBezTo>
                    <a:pt x="3620" y="11322"/>
                    <a:pt x="3718" y="11306"/>
                    <a:pt x="3812" y="11271"/>
                  </a:cubicBezTo>
                  <a:lnTo>
                    <a:pt x="11641" y="8281"/>
                  </a:lnTo>
                  <a:cubicBezTo>
                    <a:pt x="12097" y="8098"/>
                    <a:pt x="12326" y="7596"/>
                    <a:pt x="12143" y="7162"/>
                  </a:cubicBezTo>
                  <a:lnTo>
                    <a:pt x="9632" y="566"/>
                  </a:lnTo>
                  <a:cubicBezTo>
                    <a:pt x="9510" y="216"/>
                    <a:pt x="9187" y="1"/>
                    <a:pt x="8837" y="1"/>
                  </a:cubicBezTo>
                  <a:close/>
                </a:path>
              </a:pathLst>
            </a:custGeom>
            <a:solidFill>
              <a:srgbClr val="C4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171;p25">
              <a:extLst>
                <a:ext uri="{FF2B5EF4-FFF2-40B4-BE49-F238E27FC236}">
                  <a16:creationId xmlns:a16="http://schemas.microsoft.com/office/drawing/2014/main" id="{78A2A776-FB8A-4326-8F10-BE0A68A113F4}"/>
                </a:ext>
              </a:extLst>
            </p:cNvPr>
            <p:cNvSpPr/>
            <p:nvPr/>
          </p:nvSpPr>
          <p:spPr>
            <a:xfrm flipH="1">
              <a:off x="261079" y="1485153"/>
              <a:ext cx="475749" cy="321641"/>
            </a:xfrm>
            <a:custGeom>
              <a:avLst/>
              <a:gdLst/>
              <a:ahLst/>
              <a:cxnLst/>
              <a:rect l="l" t="t" r="r" b="b"/>
              <a:pathLst>
                <a:path w="11961" h="8086" extrusionOk="0">
                  <a:moveTo>
                    <a:pt x="9797" y="0"/>
                  </a:moveTo>
                  <a:cubicBezTo>
                    <a:pt x="9690" y="0"/>
                    <a:pt x="9580" y="19"/>
                    <a:pt x="9473" y="60"/>
                  </a:cubicBezTo>
                  <a:lnTo>
                    <a:pt x="731" y="3392"/>
                  </a:lnTo>
                  <a:cubicBezTo>
                    <a:pt x="252" y="3575"/>
                    <a:pt x="0" y="4123"/>
                    <a:pt x="183" y="4579"/>
                  </a:cubicBezTo>
                  <a:lnTo>
                    <a:pt x="1301" y="7478"/>
                  </a:lnTo>
                  <a:cubicBezTo>
                    <a:pt x="1443" y="7851"/>
                    <a:pt x="1793" y="8086"/>
                    <a:pt x="2166" y="8086"/>
                  </a:cubicBezTo>
                  <a:cubicBezTo>
                    <a:pt x="2273" y="8086"/>
                    <a:pt x="2382" y="8067"/>
                    <a:pt x="2488" y="8026"/>
                  </a:cubicBezTo>
                  <a:lnTo>
                    <a:pt x="11230" y="4671"/>
                  </a:lnTo>
                  <a:cubicBezTo>
                    <a:pt x="11710" y="4488"/>
                    <a:pt x="11961" y="3963"/>
                    <a:pt x="11778" y="3484"/>
                  </a:cubicBezTo>
                  <a:lnTo>
                    <a:pt x="10660" y="585"/>
                  </a:lnTo>
                  <a:cubicBezTo>
                    <a:pt x="10518" y="231"/>
                    <a:pt x="10170" y="0"/>
                    <a:pt x="979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172;p25">
              <a:extLst>
                <a:ext uri="{FF2B5EF4-FFF2-40B4-BE49-F238E27FC236}">
                  <a16:creationId xmlns:a16="http://schemas.microsoft.com/office/drawing/2014/main" id="{2899BCB4-3C97-4AB1-B788-D74309D22D0D}"/>
                </a:ext>
              </a:extLst>
            </p:cNvPr>
            <p:cNvSpPr/>
            <p:nvPr/>
          </p:nvSpPr>
          <p:spPr>
            <a:xfrm flipH="1">
              <a:off x="592445" y="1670595"/>
              <a:ext cx="43593" cy="38823"/>
            </a:xfrm>
            <a:custGeom>
              <a:avLst/>
              <a:gdLst/>
              <a:ahLst/>
              <a:cxnLst/>
              <a:rect l="l" t="t" r="r" b="b"/>
              <a:pathLst>
                <a:path w="1096" h="976" extrusionOk="0">
                  <a:moveTo>
                    <a:pt x="541" y="0"/>
                  </a:moveTo>
                  <a:cubicBezTo>
                    <a:pt x="483" y="0"/>
                    <a:pt x="423" y="10"/>
                    <a:pt x="365" y="32"/>
                  </a:cubicBezTo>
                  <a:cubicBezTo>
                    <a:pt x="114" y="123"/>
                    <a:pt x="0" y="420"/>
                    <a:pt x="91" y="671"/>
                  </a:cubicBezTo>
                  <a:cubicBezTo>
                    <a:pt x="162" y="864"/>
                    <a:pt x="340" y="976"/>
                    <a:pt x="532" y="976"/>
                  </a:cubicBezTo>
                  <a:cubicBezTo>
                    <a:pt x="590" y="976"/>
                    <a:pt x="650" y="966"/>
                    <a:pt x="708" y="945"/>
                  </a:cubicBezTo>
                  <a:cubicBezTo>
                    <a:pt x="959" y="853"/>
                    <a:pt x="1096" y="557"/>
                    <a:pt x="1004" y="305"/>
                  </a:cubicBezTo>
                  <a:cubicBezTo>
                    <a:pt x="917" y="112"/>
                    <a:pt x="734" y="0"/>
                    <a:pt x="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2173;p25">
              <a:extLst>
                <a:ext uri="{FF2B5EF4-FFF2-40B4-BE49-F238E27FC236}">
                  <a16:creationId xmlns:a16="http://schemas.microsoft.com/office/drawing/2014/main" id="{6826491B-20B9-4D19-8B80-3743CA81270A}"/>
                </a:ext>
              </a:extLst>
            </p:cNvPr>
            <p:cNvSpPr/>
            <p:nvPr/>
          </p:nvSpPr>
          <p:spPr>
            <a:xfrm flipH="1">
              <a:off x="477137" y="1626204"/>
              <a:ext cx="43633" cy="39101"/>
            </a:xfrm>
            <a:custGeom>
              <a:avLst/>
              <a:gdLst/>
              <a:ahLst/>
              <a:cxnLst/>
              <a:rect l="l" t="t" r="r" b="b"/>
              <a:pathLst>
                <a:path w="1097" h="983" extrusionOk="0">
                  <a:moveTo>
                    <a:pt x="529" y="1"/>
                  </a:moveTo>
                  <a:cubicBezTo>
                    <a:pt x="474" y="1"/>
                    <a:pt x="419" y="10"/>
                    <a:pt x="366" y="29"/>
                  </a:cubicBezTo>
                  <a:cubicBezTo>
                    <a:pt x="115" y="143"/>
                    <a:pt x="1" y="417"/>
                    <a:pt x="92" y="668"/>
                  </a:cubicBezTo>
                  <a:cubicBezTo>
                    <a:pt x="161" y="858"/>
                    <a:pt x="348" y="983"/>
                    <a:pt x="543" y="983"/>
                  </a:cubicBezTo>
                  <a:cubicBezTo>
                    <a:pt x="606" y="983"/>
                    <a:pt x="670" y="970"/>
                    <a:pt x="731" y="942"/>
                  </a:cubicBezTo>
                  <a:cubicBezTo>
                    <a:pt x="982" y="851"/>
                    <a:pt x="1096" y="577"/>
                    <a:pt x="1005" y="326"/>
                  </a:cubicBezTo>
                  <a:cubicBezTo>
                    <a:pt x="933" y="128"/>
                    <a:pt x="733"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2174;p25">
              <a:extLst>
                <a:ext uri="{FF2B5EF4-FFF2-40B4-BE49-F238E27FC236}">
                  <a16:creationId xmlns:a16="http://schemas.microsoft.com/office/drawing/2014/main" id="{C199AC1C-C385-4287-9FD8-15B28D02EFE2}"/>
                </a:ext>
              </a:extLst>
            </p:cNvPr>
            <p:cNvSpPr/>
            <p:nvPr/>
          </p:nvSpPr>
          <p:spPr>
            <a:xfrm flipH="1">
              <a:off x="360914" y="1582528"/>
              <a:ext cx="44548" cy="38704"/>
            </a:xfrm>
            <a:custGeom>
              <a:avLst/>
              <a:gdLst/>
              <a:ahLst/>
              <a:cxnLst/>
              <a:rect l="l" t="t" r="r" b="b"/>
              <a:pathLst>
                <a:path w="1120" h="973" extrusionOk="0">
                  <a:moveTo>
                    <a:pt x="564" y="0"/>
                  </a:moveTo>
                  <a:cubicBezTo>
                    <a:pt x="506" y="0"/>
                    <a:pt x="447" y="10"/>
                    <a:pt x="389" y="31"/>
                  </a:cubicBezTo>
                  <a:cubicBezTo>
                    <a:pt x="138" y="123"/>
                    <a:pt x="1" y="397"/>
                    <a:pt x="92" y="648"/>
                  </a:cubicBezTo>
                  <a:cubicBezTo>
                    <a:pt x="182" y="846"/>
                    <a:pt x="371" y="973"/>
                    <a:pt x="571" y="973"/>
                  </a:cubicBezTo>
                  <a:cubicBezTo>
                    <a:pt x="624" y="973"/>
                    <a:pt x="678" y="964"/>
                    <a:pt x="731" y="944"/>
                  </a:cubicBezTo>
                  <a:cubicBezTo>
                    <a:pt x="982" y="853"/>
                    <a:pt x="1119" y="556"/>
                    <a:pt x="1005" y="305"/>
                  </a:cubicBezTo>
                  <a:cubicBezTo>
                    <a:pt x="935" y="112"/>
                    <a:pt x="757" y="0"/>
                    <a:pt x="5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2175;p25">
              <a:extLst>
                <a:ext uri="{FF2B5EF4-FFF2-40B4-BE49-F238E27FC236}">
                  <a16:creationId xmlns:a16="http://schemas.microsoft.com/office/drawing/2014/main" id="{FB207D16-E797-41F0-895F-F79F1E833DF9}"/>
                </a:ext>
              </a:extLst>
            </p:cNvPr>
            <p:cNvSpPr/>
            <p:nvPr/>
          </p:nvSpPr>
          <p:spPr>
            <a:xfrm flipH="1">
              <a:off x="542487" y="1336703"/>
              <a:ext cx="124615" cy="140017"/>
            </a:xfrm>
            <a:custGeom>
              <a:avLst/>
              <a:gdLst/>
              <a:ahLst/>
              <a:cxnLst/>
              <a:rect l="l" t="t" r="r" b="b"/>
              <a:pathLst>
                <a:path w="3133" h="3520" extrusionOk="0">
                  <a:moveTo>
                    <a:pt x="1001" y="0"/>
                  </a:moveTo>
                  <a:cubicBezTo>
                    <a:pt x="936" y="0"/>
                    <a:pt x="872" y="45"/>
                    <a:pt x="872" y="117"/>
                  </a:cubicBezTo>
                  <a:cubicBezTo>
                    <a:pt x="872" y="414"/>
                    <a:pt x="964" y="688"/>
                    <a:pt x="1078" y="985"/>
                  </a:cubicBezTo>
                  <a:cubicBezTo>
                    <a:pt x="781" y="1076"/>
                    <a:pt x="507" y="1167"/>
                    <a:pt x="210" y="1281"/>
                  </a:cubicBezTo>
                  <a:cubicBezTo>
                    <a:pt x="1" y="1344"/>
                    <a:pt x="137" y="1561"/>
                    <a:pt x="302" y="1561"/>
                  </a:cubicBezTo>
                  <a:cubicBezTo>
                    <a:pt x="317" y="1561"/>
                    <a:pt x="332" y="1559"/>
                    <a:pt x="347" y="1555"/>
                  </a:cubicBezTo>
                  <a:cubicBezTo>
                    <a:pt x="644" y="1509"/>
                    <a:pt x="941" y="1441"/>
                    <a:pt x="1238" y="1373"/>
                  </a:cubicBezTo>
                  <a:cubicBezTo>
                    <a:pt x="1306" y="1532"/>
                    <a:pt x="1397" y="1692"/>
                    <a:pt x="1466" y="1852"/>
                  </a:cubicBezTo>
                  <a:cubicBezTo>
                    <a:pt x="1466" y="1875"/>
                    <a:pt x="1489" y="1920"/>
                    <a:pt x="1489" y="1943"/>
                  </a:cubicBezTo>
                  <a:cubicBezTo>
                    <a:pt x="1329" y="1966"/>
                    <a:pt x="1146" y="1989"/>
                    <a:pt x="964" y="2012"/>
                  </a:cubicBezTo>
                  <a:cubicBezTo>
                    <a:pt x="667" y="2034"/>
                    <a:pt x="758" y="2400"/>
                    <a:pt x="1032" y="2400"/>
                  </a:cubicBezTo>
                  <a:cubicBezTo>
                    <a:pt x="1238" y="2400"/>
                    <a:pt x="1466" y="2377"/>
                    <a:pt x="1694" y="2354"/>
                  </a:cubicBezTo>
                  <a:cubicBezTo>
                    <a:pt x="1877" y="2765"/>
                    <a:pt x="2082" y="3153"/>
                    <a:pt x="2379" y="3450"/>
                  </a:cubicBezTo>
                  <a:cubicBezTo>
                    <a:pt x="2416" y="3496"/>
                    <a:pt x="2486" y="3519"/>
                    <a:pt x="2553" y="3519"/>
                  </a:cubicBezTo>
                  <a:cubicBezTo>
                    <a:pt x="2654" y="3519"/>
                    <a:pt x="2748" y="3467"/>
                    <a:pt x="2721" y="3358"/>
                  </a:cubicBezTo>
                  <a:cubicBezTo>
                    <a:pt x="2653" y="2970"/>
                    <a:pt x="2470" y="2628"/>
                    <a:pt x="2265" y="2286"/>
                  </a:cubicBezTo>
                  <a:cubicBezTo>
                    <a:pt x="2539" y="2240"/>
                    <a:pt x="2835" y="2171"/>
                    <a:pt x="3018" y="1989"/>
                  </a:cubicBezTo>
                  <a:cubicBezTo>
                    <a:pt x="3132" y="1852"/>
                    <a:pt x="3018" y="1692"/>
                    <a:pt x="2881" y="1669"/>
                  </a:cubicBezTo>
                  <a:cubicBezTo>
                    <a:pt x="2855" y="1667"/>
                    <a:pt x="2829" y="1666"/>
                    <a:pt x="2803" y="1666"/>
                  </a:cubicBezTo>
                  <a:cubicBezTo>
                    <a:pt x="2536" y="1666"/>
                    <a:pt x="2286" y="1767"/>
                    <a:pt x="2036" y="1829"/>
                  </a:cubicBezTo>
                  <a:cubicBezTo>
                    <a:pt x="2014" y="1783"/>
                    <a:pt x="1991" y="1738"/>
                    <a:pt x="1968" y="1692"/>
                  </a:cubicBezTo>
                  <a:cubicBezTo>
                    <a:pt x="1899" y="1555"/>
                    <a:pt x="1831" y="1418"/>
                    <a:pt x="1763" y="1258"/>
                  </a:cubicBezTo>
                  <a:cubicBezTo>
                    <a:pt x="2082" y="1190"/>
                    <a:pt x="2402" y="1121"/>
                    <a:pt x="2653" y="939"/>
                  </a:cubicBezTo>
                  <a:cubicBezTo>
                    <a:pt x="2767" y="825"/>
                    <a:pt x="2630" y="665"/>
                    <a:pt x="2516" y="665"/>
                  </a:cubicBezTo>
                  <a:cubicBezTo>
                    <a:pt x="2466" y="658"/>
                    <a:pt x="2415" y="655"/>
                    <a:pt x="2365" y="655"/>
                  </a:cubicBezTo>
                  <a:cubicBezTo>
                    <a:pt x="2096" y="655"/>
                    <a:pt x="1830" y="748"/>
                    <a:pt x="1580" y="825"/>
                  </a:cubicBezTo>
                  <a:cubicBezTo>
                    <a:pt x="1443" y="551"/>
                    <a:pt x="1306" y="277"/>
                    <a:pt x="1101" y="49"/>
                  </a:cubicBezTo>
                  <a:cubicBezTo>
                    <a:pt x="1075" y="15"/>
                    <a:pt x="1038" y="0"/>
                    <a:pt x="1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2176;p25">
              <a:extLst>
                <a:ext uri="{FF2B5EF4-FFF2-40B4-BE49-F238E27FC236}">
                  <a16:creationId xmlns:a16="http://schemas.microsoft.com/office/drawing/2014/main" id="{B278865C-43BC-4EDE-9132-33B631B75336}"/>
                </a:ext>
              </a:extLst>
            </p:cNvPr>
            <p:cNvSpPr/>
            <p:nvPr/>
          </p:nvSpPr>
          <p:spPr>
            <a:xfrm flipH="1">
              <a:off x="550681" y="1848520"/>
              <a:ext cx="77323" cy="131624"/>
            </a:xfrm>
            <a:custGeom>
              <a:avLst/>
              <a:gdLst/>
              <a:ahLst/>
              <a:cxnLst/>
              <a:rect l="l" t="t" r="r" b="b"/>
              <a:pathLst>
                <a:path w="1944" h="3309" extrusionOk="0">
                  <a:moveTo>
                    <a:pt x="1430" y="1"/>
                  </a:moveTo>
                  <a:cubicBezTo>
                    <a:pt x="1339" y="1"/>
                    <a:pt x="1247" y="47"/>
                    <a:pt x="1236" y="146"/>
                  </a:cubicBezTo>
                  <a:cubicBezTo>
                    <a:pt x="1122" y="786"/>
                    <a:pt x="1259" y="1402"/>
                    <a:pt x="1213" y="2041"/>
                  </a:cubicBezTo>
                  <a:cubicBezTo>
                    <a:pt x="1168" y="2520"/>
                    <a:pt x="1031" y="2475"/>
                    <a:pt x="665" y="2612"/>
                  </a:cubicBezTo>
                  <a:cubicBezTo>
                    <a:pt x="460" y="2680"/>
                    <a:pt x="300" y="2794"/>
                    <a:pt x="140" y="2954"/>
                  </a:cubicBezTo>
                  <a:cubicBezTo>
                    <a:pt x="1" y="3114"/>
                    <a:pt x="193" y="3309"/>
                    <a:pt x="366" y="3309"/>
                  </a:cubicBezTo>
                  <a:cubicBezTo>
                    <a:pt x="390" y="3309"/>
                    <a:pt x="414" y="3305"/>
                    <a:pt x="437" y="3296"/>
                  </a:cubicBezTo>
                  <a:cubicBezTo>
                    <a:pt x="757" y="3159"/>
                    <a:pt x="1031" y="3091"/>
                    <a:pt x="1350" y="3000"/>
                  </a:cubicBezTo>
                  <a:cubicBezTo>
                    <a:pt x="1556" y="2931"/>
                    <a:pt x="1761" y="2863"/>
                    <a:pt x="1829" y="2634"/>
                  </a:cubicBezTo>
                  <a:cubicBezTo>
                    <a:pt x="1944" y="2360"/>
                    <a:pt x="1761" y="1858"/>
                    <a:pt x="1738" y="1562"/>
                  </a:cubicBezTo>
                  <a:cubicBezTo>
                    <a:pt x="1693" y="1105"/>
                    <a:pt x="1647" y="626"/>
                    <a:pt x="1624" y="146"/>
                  </a:cubicBezTo>
                  <a:cubicBezTo>
                    <a:pt x="1624" y="52"/>
                    <a:pt x="1527"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2177;p25">
              <a:extLst>
                <a:ext uri="{FF2B5EF4-FFF2-40B4-BE49-F238E27FC236}">
                  <a16:creationId xmlns:a16="http://schemas.microsoft.com/office/drawing/2014/main" id="{A3C54F7B-9A22-430B-A7C8-44340B795522}"/>
                </a:ext>
              </a:extLst>
            </p:cNvPr>
            <p:cNvSpPr/>
            <p:nvPr/>
          </p:nvSpPr>
          <p:spPr>
            <a:xfrm flipH="1">
              <a:off x="284666" y="1783961"/>
              <a:ext cx="136349" cy="116190"/>
            </a:xfrm>
            <a:custGeom>
              <a:avLst/>
              <a:gdLst/>
              <a:ahLst/>
              <a:cxnLst/>
              <a:rect l="l" t="t" r="r" b="b"/>
              <a:pathLst>
                <a:path w="3428" h="2921" extrusionOk="0">
                  <a:moveTo>
                    <a:pt x="273" y="0"/>
                  </a:moveTo>
                  <a:cubicBezTo>
                    <a:pt x="135" y="0"/>
                    <a:pt x="0" y="121"/>
                    <a:pt x="95" y="263"/>
                  </a:cubicBezTo>
                  <a:cubicBezTo>
                    <a:pt x="551" y="948"/>
                    <a:pt x="894" y="1655"/>
                    <a:pt x="1328" y="2340"/>
                  </a:cubicBezTo>
                  <a:cubicBezTo>
                    <a:pt x="1122" y="2409"/>
                    <a:pt x="917" y="2500"/>
                    <a:pt x="734" y="2591"/>
                  </a:cubicBezTo>
                  <a:cubicBezTo>
                    <a:pt x="509" y="2673"/>
                    <a:pt x="633" y="2921"/>
                    <a:pt x="826" y="2921"/>
                  </a:cubicBezTo>
                  <a:cubicBezTo>
                    <a:pt x="848" y="2921"/>
                    <a:pt x="871" y="2918"/>
                    <a:pt x="894" y="2911"/>
                  </a:cubicBezTo>
                  <a:cubicBezTo>
                    <a:pt x="1601" y="2682"/>
                    <a:pt x="2377" y="2660"/>
                    <a:pt x="3085" y="2409"/>
                  </a:cubicBezTo>
                  <a:cubicBezTo>
                    <a:pt x="3427" y="2317"/>
                    <a:pt x="3222" y="1929"/>
                    <a:pt x="2925" y="1929"/>
                  </a:cubicBezTo>
                  <a:cubicBezTo>
                    <a:pt x="2583" y="1929"/>
                    <a:pt x="2218" y="2020"/>
                    <a:pt x="1852" y="2135"/>
                  </a:cubicBezTo>
                  <a:cubicBezTo>
                    <a:pt x="1487" y="1404"/>
                    <a:pt x="939" y="719"/>
                    <a:pt x="437" y="80"/>
                  </a:cubicBezTo>
                  <a:cubicBezTo>
                    <a:pt x="395" y="24"/>
                    <a:pt x="334"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2178;p25">
              <a:extLst>
                <a:ext uri="{FF2B5EF4-FFF2-40B4-BE49-F238E27FC236}">
                  <a16:creationId xmlns:a16="http://schemas.microsoft.com/office/drawing/2014/main" id="{A369717B-EF79-4C25-BDCD-7C4F8E7C9668}"/>
                </a:ext>
              </a:extLst>
            </p:cNvPr>
            <p:cNvSpPr/>
            <p:nvPr/>
          </p:nvSpPr>
          <p:spPr>
            <a:xfrm flipH="1">
              <a:off x="87660" y="1730858"/>
              <a:ext cx="201580" cy="68696"/>
            </a:xfrm>
            <a:custGeom>
              <a:avLst/>
              <a:gdLst/>
              <a:ahLst/>
              <a:cxnLst/>
              <a:rect l="l" t="t" r="r" b="b"/>
              <a:pathLst>
                <a:path w="5068" h="1727" extrusionOk="0">
                  <a:moveTo>
                    <a:pt x="320" y="0"/>
                  </a:moveTo>
                  <a:cubicBezTo>
                    <a:pt x="0" y="23"/>
                    <a:pt x="23" y="457"/>
                    <a:pt x="320" y="480"/>
                  </a:cubicBezTo>
                  <a:cubicBezTo>
                    <a:pt x="845" y="548"/>
                    <a:pt x="1438" y="890"/>
                    <a:pt x="1918" y="1073"/>
                  </a:cubicBezTo>
                  <a:cubicBezTo>
                    <a:pt x="2420" y="1278"/>
                    <a:pt x="2899" y="1507"/>
                    <a:pt x="3424" y="1712"/>
                  </a:cubicBezTo>
                  <a:cubicBezTo>
                    <a:pt x="3453" y="1722"/>
                    <a:pt x="3484" y="1726"/>
                    <a:pt x="3514" y="1726"/>
                  </a:cubicBezTo>
                  <a:cubicBezTo>
                    <a:pt x="3626" y="1726"/>
                    <a:pt x="3740" y="1665"/>
                    <a:pt x="3812" y="1575"/>
                  </a:cubicBezTo>
                  <a:cubicBezTo>
                    <a:pt x="3995" y="1529"/>
                    <a:pt x="4177" y="1484"/>
                    <a:pt x="4360" y="1438"/>
                  </a:cubicBezTo>
                  <a:cubicBezTo>
                    <a:pt x="4611" y="1370"/>
                    <a:pt x="4885" y="1393"/>
                    <a:pt x="5022" y="1141"/>
                  </a:cubicBezTo>
                  <a:cubicBezTo>
                    <a:pt x="5068" y="1073"/>
                    <a:pt x="5022" y="982"/>
                    <a:pt x="4953" y="936"/>
                  </a:cubicBezTo>
                  <a:cubicBezTo>
                    <a:pt x="4862" y="878"/>
                    <a:pt x="4768" y="856"/>
                    <a:pt x="4671" y="856"/>
                  </a:cubicBezTo>
                  <a:cubicBezTo>
                    <a:pt x="4500" y="856"/>
                    <a:pt x="4321" y="924"/>
                    <a:pt x="4132" y="982"/>
                  </a:cubicBezTo>
                  <a:cubicBezTo>
                    <a:pt x="3949" y="1027"/>
                    <a:pt x="3766" y="1119"/>
                    <a:pt x="3607" y="1210"/>
                  </a:cubicBezTo>
                  <a:cubicBezTo>
                    <a:pt x="3059" y="913"/>
                    <a:pt x="2488" y="685"/>
                    <a:pt x="1940" y="480"/>
                  </a:cubicBezTo>
                  <a:cubicBezTo>
                    <a:pt x="1438" y="297"/>
                    <a:pt x="868"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2179;p25">
              <a:extLst>
                <a:ext uri="{FF2B5EF4-FFF2-40B4-BE49-F238E27FC236}">
                  <a16:creationId xmlns:a16="http://schemas.microsoft.com/office/drawing/2014/main" id="{4303B3A3-FC2B-4C38-BFE0-53E77FFA0344}"/>
                </a:ext>
              </a:extLst>
            </p:cNvPr>
            <p:cNvSpPr/>
            <p:nvPr/>
          </p:nvSpPr>
          <p:spPr>
            <a:xfrm flipH="1">
              <a:off x="1791741" y="427946"/>
              <a:ext cx="290556" cy="365038"/>
            </a:xfrm>
            <a:custGeom>
              <a:avLst/>
              <a:gdLst/>
              <a:ahLst/>
              <a:cxnLst/>
              <a:rect l="l" t="t" r="r" b="b"/>
              <a:pathLst>
                <a:path w="7305" h="9177" extrusionOk="0">
                  <a:moveTo>
                    <a:pt x="7304" y="1"/>
                  </a:moveTo>
                  <a:lnTo>
                    <a:pt x="7304" y="1"/>
                  </a:lnTo>
                  <a:cubicBezTo>
                    <a:pt x="7304" y="1"/>
                    <a:pt x="5387" y="138"/>
                    <a:pt x="2694" y="2078"/>
                  </a:cubicBezTo>
                  <a:cubicBezTo>
                    <a:pt x="0" y="4041"/>
                    <a:pt x="1324" y="8287"/>
                    <a:pt x="1324" y="8287"/>
                  </a:cubicBezTo>
                  <a:lnTo>
                    <a:pt x="1324" y="9177"/>
                  </a:lnTo>
                  <a:lnTo>
                    <a:pt x="3196" y="6712"/>
                  </a:lnTo>
                  <a:lnTo>
                    <a:pt x="3242" y="5639"/>
                  </a:lnTo>
                  <a:cubicBezTo>
                    <a:pt x="2548" y="3720"/>
                    <a:pt x="3305" y="3128"/>
                    <a:pt x="4118" y="3128"/>
                  </a:cubicBezTo>
                  <a:cubicBezTo>
                    <a:pt x="4562" y="3128"/>
                    <a:pt x="5023" y="3305"/>
                    <a:pt x="5273" y="3539"/>
                  </a:cubicBezTo>
                  <a:lnTo>
                    <a:pt x="7008" y="1439"/>
                  </a:lnTo>
                  <a:lnTo>
                    <a:pt x="730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2180;p25">
              <a:extLst>
                <a:ext uri="{FF2B5EF4-FFF2-40B4-BE49-F238E27FC236}">
                  <a16:creationId xmlns:a16="http://schemas.microsoft.com/office/drawing/2014/main" id="{944B1805-9921-41D4-BBD0-5FF423064723}"/>
                </a:ext>
              </a:extLst>
            </p:cNvPr>
            <p:cNvSpPr/>
            <p:nvPr/>
          </p:nvSpPr>
          <p:spPr>
            <a:xfrm flipH="1">
              <a:off x="1791741" y="213705"/>
              <a:ext cx="535690" cy="543878"/>
            </a:xfrm>
            <a:custGeom>
              <a:avLst/>
              <a:gdLst/>
              <a:ahLst/>
              <a:cxnLst/>
              <a:rect l="l" t="t" r="r" b="b"/>
              <a:pathLst>
                <a:path w="13468" h="13673" extrusionOk="0">
                  <a:moveTo>
                    <a:pt x="5981" y="0"/>
                  </a:moveTo>
                  <a:lnTo>
                    <a:pt x="4063" y="2648"/>
                  </a:lnTo>
                  <a:cubicBezTo>
                    <a:pt x="4885" y="3241"/>
                    <a:pt x="5068" y="4383"/>
                    <a:pt x="4474" y="5204"/>
                  </a:cubicBezTo>
                  <a:cubicBezTo>
                    <a:pt x="4116" y="5700"/>
                    <a:pt x="3558" y="5964"/>
                    <a:pt x="2991" y="5964"/>
                  </a:cubicBezTo>
                  <a:cubicBezTo>
                    <a:pt x="2619" y="5964"/>
                    <a:pt x="2243" y="5850"/>
                    <a:pt x="1918" y="5615"/>
                  </a:cubicBezTo>
                  <a:lnTo>
                    <a:pt x="0" y="8263"/>
                  </a:lnTo>
                  <a:cubicBezTo>
                    <a:pt x="0" y="8263"/>
                    <a:pt x="0" y="8286"/>
                    <a:pt x="0" y="8286"/>
                  </a:cubicBezTo>
                  <a:lnTo>
                    <a:pt x="7487" y="13673"/>
                  </a:lnTo>
                  <a:lnTo>
                    <a:pt x="9405" y="11025"/>
                  </a:lnTo>
                  <a:cubicBezTo>
                    <a:pt x="8583" y="10431"/>
                    <a:pt x="8400" y="9290"/>
                    <a:pt x="8994" y="8468"/>
                  </a:cubicBezTo>
                  <a:cubicBezTo>
                    <a:pt x="9356" y="7966"/>
                    <a:pt x="9924" y="7694"/>
                    <a:pt x="10498" y="7694"/>
                  </a:cubicBezTo>
                  <a:cubicBezTo>
                    <a:pt x="10863" y="7694"/>
                    <a:pt x="11231" y="7804"/>
                    <a:pt x="11550" y="8035"/>
                  </a:cubicBezTo>
                  <a:lnTo>
                    <a:pt x="13467" y="5387"/>
                  </a:lnTo>
                  <a:lnTo>
                    <a:pt x="598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2181;p25">
              <a:extLst>
                <a:ext uri="{FF2B5EF4-FFF2-40B4-BE49-F238E27FC236}">
                  <a16:creationId xmlns:a16="http://schemas.microsoft.com/office/drawing/2014/main" id="{57AA6E3A-4C22-47B4-90C6-02818D929B3B}"/>
                </a:ext>
              </a:extLst>
            </p:cNvPr>
            <p:cNvSpPr/>
            <p:nvPr/>
          </p:nvSpPr>
          <p:spPr>
            <a:xfrm flipH="1">
              <a:off x="1899769" y="303562"/>
              <a:ext cx="314183" cy="380472"/>
            </a:xfrm>
            <a:custGeom>
              <a:avLst/>
              <a:gdLst/>
              <a:ahLst/>
              <a:cxnLst/>
              <a:rect l="l" t="t" r="r" b="b"/>
              <a:pathLst>
                <a:path w="7899" h="9565" extrusionOk="0">
                  <a:moveTo>
                    <a:pt x="5798" y="1"/>
                  </a:moveTo>
                  <a:lnTo>
                    <a:pt x="1" y="8058"/>
                  </a:lnTo>
                  <a:lnTo>
                    <a:pt x="2101" y="9565"/>
                  </a:lnTo>
                  <a:lnTo>
                    <a:pt x="7898" y="1507"/>
                  </a:lnTo>
                  <a:lnTo>
                    <a:pt x="57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2182;p25">
              <a:extLst>
                <a:ext uri="{FF2B5EF4-FFF2-40B4-BE49-F238E27FC236}">
                  <a16:creationId xmlns:a16="http://schemas.microsoft.com/office/drawing/2014/main" id="{136E895D-656A-46D5-98C5-2C545D9D2645}"/>
                </a:ext>
              </a:extLst>
            </p:cNvPr>
            <p:cNvSpPr/>
            <p:nvPr/>
          </p:nvSpPr>
          <p:spPr>
            <a:xfrm flipH="1">
              <a:off x="2029595" y="542346"/>
              <a:ext cx="297835" cy="250638"/>
            </a:xfrm>
            <a:custGeom>
              <a:avLst/>
              <a:gdLst/>
              <a:ahLst/>
              <a:cxnLst/>
              <a:rect l="l" t="t" r="r" b="b"/>
              <a:pathLst>
                <a:path w="7488" h="6301" extrusionOk="0">
                  <a:moveTo>
                    <a:pt x="0" y="1"/>
                  </a:moveTo>
                  <a:lnTo>
                    <a:pt x="525" y="1165"/>
                  </a:lnTo>
                  <a:lnTo>
                    <a:pt x="7487" y="6301"/>
                  </a:lnTo>
                  <a:lnTo>
                    <a:pt x="7487" y="541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183;p25">
              <a:extLst>
                <a:ext uri="{FF2B5EF4-FFF2-40B4-BE49-F238E27FC236}">
                  <a16:creationId xmlns:a16="http://schemas.microsoft.com/office/drawing/2014/main" id="{CDB85100-04AE-4EED-BFCB-0E8C480681D6}"/>
                </a:ext>
              </a:extLst>
            </p:cNvPr>
            <p:cNvSpPr/>
            <p:nvPr/>
          </p:nvSpPr>
          <p:spPr>
            <a:xfrm flipH="1">
              <a:off x="2129470" y="624089"/>
              <a:ext cx="84482" cy="95347"/>
            </a:xfrm>
            <a:custGeom>
              <a:avLst/>
              <a:gdLst/>
              <a:ahLst/>
              <a:cxnLst/>
              <a:rect l="l" t="t" r="r" b="b"/>
              <a:pathLst>
                <a:path w="2124" h="2397" extrusionOk="0">
                  <a:moveTo>
                    <a:pt x="1" y="0"/>
                  </a:moveTo>
                  <a:lnTo>
                    <a:pt x="275" y="1027"/>
                  </a:lnTo>
                  <a:lnTo>
                    <a:pt x="2123" y="2397"/>
                  </a:lnTo>
                  <a:lnTo>
                    <a:pt x="2101" y="1507"/>
                  </a:lnTo>
                  <a:lnTo>
                    <a:pt x="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184;p25">
              <a:extLst>
                <a:ext uri="{FF2B5EF4-FFF2-40B4-BE49-F238E27FC236}">
                  <a16:creationId xmlns:a16="http://schemas.microsoft.com/office/drawing/2014/main" id="{EAC5EC15-FF5D-436B-A784-A0C461CC581D}"/>
                </a:ext>
              </a:extLst>
            </p:cNvPr>
            <p:cNvSpPr/>
            <p:nvPr/>
          </p:nvSpPr>
          <p:spPr>
            <a:xfrm flipH="1">
              <a:off x="2143073" y="656428"/>
              <a:ext cx="52702" cy="36118"/>
            </a:xfrm>
            <a:custGeom>
              <a:avLst/>
              <a:gdLst/>
              <a:ahLst/>
              <a:cxnLst/>
              <a:rect l="l" t="t" r="r" b="b"/>
              <a:pathLst>
                <a:path w="1325" h="908" extrusionOk="0">
                  <a:moveTo>
                    <a:pt x="150" y="0"/>
                  </a:moveTo>
                  <a:cubicBezTo>
                    <a:pt x="112" y="0"/>
                    <a:pt x="84" y="11"/>
                    <a:pt x="69" y="32"/>
                  </a:cubicBezTo>
                  <a:cubicBezTo>
                    <a:pt x="0" y="123"/>
                    <a:pt x="228" y="374"/>
                    <a:pt x="548" y="602"/>
                  </a:cubicBezTo>
                  <a:cubicBezTo>
                    <a:pt x="794" y="795"/>
                    <a:pt x="1039" y="907"/>
                    <a:pt x="1171" y="907"/>
                  </a:cubicBezTo>
                  <a:cubicBezTo>
                    <a:pt x="1210" y="907"/>
                    <a:pt x="1240" y="897"/>
                    <a:pt x="1256" y="876"/>
                  </a:cubicBezTo>
                  <a:cubicBezTo>
                    <a:pt x="1324" y="808"/>
                    <a:pt x="1096" y="534"/>
                    <a:pt x="776" y="306"/>
                  </a:cubicBezTo>
                  <a:cubicBezTo>
                    <a:pt x="513" y="113"/>
                    <a:pt x="277"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185;p25">
              <a:extLst>
                <a:ext uri="{FF2B5EF4-FFF2-40B4-BE49-F238E27FC236}">
                  <a16:creationId xmlns:a16="http://schemas.microsoft.com/office/drawing/2014/main" id="{374B2790-2A00-4056-8E30-8242A78856DF}"/>
                </a:ext>
              </a:extLst>
            </p:cNvPr>
            <p:cNvSpPr/>
            <p:nvPr/>
          </p:nvSpPr>
          <p:spPr>
            <a:xfrm flipH="1">
              <a:off x="2027805" y="469196"/>
              <a:ext cx="49957" cy="43755"/>
            </a:xfrm>
            <a:custGeom>
              <a:avLst/>
              <a:gdLst/>
              <a:ahLst/>
              <a:cxnLst/>
              <a:rect l="l" t="t" r="r" b="b"/>
              <a:pathLst>
                <a:path w="1256" h="1100" extrusionOk="0">
                  <a:moveTo>
                    <a:pt x="632" y="1"/>
                  </a:moveTo>
                  <a:cubicBezTo>
                    <a:pt x="464" y="1"/>
                    <a:pt x="294" y="80"/>
                    <a:pt x="183" y="219"/>
                  </a:cubicBezTo>
                  <a:cubicBezTo>
                    <a:pt x="0" y="470"/>
                    <a:pt x="69" y="813"/>
                    <a:pt x="297" y="995"/>
                  </a:cubicBezTo>
                  <a:cubicBezTo>
                    <a:pt x="395" y="1067"/>
                    <a:pt x="508" y="1100"/>
                    <a:pt x="619" y="1100"/>
                  </a:cubicBezTo>
                  <a:cubicBezTo>
                    <a:pt x="792" y="1100"/>
                    <a:pt x="962" y="1020"/>
                    <a:pt x="1073" y="881"/>
                  </a:cubicBezTo>
                  <a:cubicBezTo>
                    <a:pt x="1256" y="630"/>
                    <a:pt x="1187" y="288"/>
                    <a:pt x="936" y="105"/>
                  </a:cubicBezTo>
                  <a:cubicBezTo>
                    <a:pt x="847" y="34"/>
                    <a:pt x="740" y="1"/>
                    <a:pt x="632" y="1"/>
                  </a:cubicBezTo>
                  <a:close/>
                </a:path>
              </a:pathLst>
            </a:custGeom>
            <a:solidFill>
              <a:srgbClr val="A2A4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186;p25">
              <a:extLst>
                <a:ext uri="{FF2B5EF4-FFF2-40B4-BE49-F238E27FC236}">
                  <a16:creationId xmlns:a16="http://schemas.microsoft.com/office/drawing/2014/main" id="{F90E9B4A-6D62-44D3-AA7E-2DDBF52BA7AF}"/>
                </a:ext>
              </a:extLst>
            </p:cNvPr>
            <p:cNvSpPr/>
            <p:nvPr/>
          </p:nvSpPr>
          <p:spPr>
            <a:xfrm flipH="1">
              <a:off x="2029595" y="468281"/>
              <a:ext cx="48168" cy="42880"/>
            </a:xfrm>
            <a:custGeom>
              <a:avLst/>
              <a:gdLst/>
              <a:ahLst/>
              <a:cxnLst/>
              <a:rect l="l" t="t" r="r" b="b"/>
              <a:pathLst>
                <a:path w="1211" h="1078" extrusionOk="0">
                  <a:moveTo>
                    <a:pt x="609" y="1"/>
                  </a:moveTo>
                  <a:cubicBezTo>
                    <a:pt x="442" y="1"/>
                    <a:pt x="271" y="81"/>
                    <a:pt x="160" y="219"/>
                  </a:cubicBezTo>
                  <a:cubicBezTo>
                    <a:pt x="0" y="471"/>
                    <a:pt x="46" y="790"/>
                    <a:pt x="297" y="973"/>
                  </a:cubicBezTo>
                  <a:cubicBezTo>
                    <a:pt x="387" y="1044"/>
                    <a:pt x="493" y="1077"/>
                    <a:pt x="600" y="1077"/>
                  </a:cubicBezTo>
                  <a:cubicBezTo>
                    <a:pt x="766" y="1077"/>
                    <a:pt x="930" y="997"/>
                    <a:pt x="1028" y="859"/>
                  </a:cubicBezTo>
                  <a:cubicBezTo>
                    <a:pt x="1210" y="608"/>
                    <a:pt x="1165" y="288"/>
                    <a:pt x="913" y="105"/>
                  </a:cubicBezTo>
                  <a:cubicBezTo>
                    <a:pt x="824" y="34"/>
                    <a:pt x="717" y="1"/>
                    <a:pt x="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187;p25">
              <a:extLst>
                <a:ext uri="{FF2B5EF4-FFF2-40B4-BE49-F238E27FC236}">
                  <a16:creationId xmlns:a16="http://schemas.microsoft.com/office/drawing/2014/main" id="{3B90F5FA-298B-40B2-838C-E4DF3CA1C17B}"/>
                </a:ext>
              </a:extLst>
            </p:cNvPr>
            <p:cNvSpPr/>
            <p:nvPr/>
          </p:nvSpPr>
          <p:spPr>
            <a:xfrm flipH="1">
              <a:off x="2054136" y="468838"/>
              <a:ext cx="2744" cy="41806"/>
            </a:xfrm>
            <a:custGeom>
              <a:avLst/>
              <a:gdLst/>
              <a:ahLst/>
              <a:cxnLst/>
              <a:rect l="l" t="t" r="r" b="b"/>
              <a:pathLst>
                <a:path w="69" h="1051" extrusionOk="0">
                  <a:moveTo>
                    <a:pt x="0" y="0"/>
                  </a:moveTo>
                  <a:lnTo>
                    <a:pt x="0" y="1050"/>
                  </a:lnTo>
                  <a:lnTo>
                    <a:pt x="69" y="1050"/>
                  </a:lnTo>
                  <a:lnTo>
                    <a:pt x="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188;p25">
              <a:extLst>
                <a:ext uri="{FF2B5EF4-FFF2-40B4-BE49-F238E27FC236}">
                  <a16:creationId xmlns:a16="http://schemas.microsoft.com/office/drawing/2014/main" id="{A84C1E1F-97BC-4F5B-81CF-EA4EE2395C1D}"/>
                </a:ext>
              </a:extLst>
            </p:cNvPr>
            <p:cNvSpPr/>
            <p:nvPr/>
          </p:nvSpPr>
          <p:spPr>
            <a:xfrm flipH="1">
              <a:off x="1983297" y="303562"/>
              <a:ext cx="230655" cy="325102"/>
            </a:xfrm>
            <a:custGeom>
              <a:avLst/>
              <a:gdLst/>
              <a:ahLst/>
              <a:cxnLst/>
              <a:rect l="l" t="t" r="r" b="b"/>
              <a:pathLst>
                <a:path w="5799" h="8173" extrusionOk="0">
                  <a:moveTo>
                    <a:pt x="5798" y="1"/>
                  </a:moveTo>
                  <a:lnTo>
                    <a:pt x="1" y="8058"/>
                  </a:lnTo>
                  <a:lnTo>
                    <a:pt x="69" y="8172"/>
                  </a:lnTo>
                  <a:lnTo>
                    <a:pt x="5798" y="389"/>
                  </a:lnTo>
                  <a:lnTo>
                    <a:pt x="57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189;p25">
              <a:extLst>
                <a:ext uri="{FF2B5EF4-FFF2-40B4-BE49-F238E27FC236}">
                  <a16:creationId xmlns:a16="http://schemas.microsoft.com/office/drawing/2014/main" id="{944AABE0-5708-484F-BD6D-5CF7612A262E}"/>
                </a:ext>
              </a:extLst>
            </p:cNvPr>
            <p:cNvSpPr/>
            <p:nvPr/>
          </p:nvSpPr>
          <p:spPr>
            <a:xfrm flipH="1">
              <a:off x="-929148" y="126672"/>
              <a:ext cx="2756726" cy="1730799"/>
            </a:xfrm>
            <a:custGeom>
              <a:avLst/>
              <a:gdLst/>
              <a:ahLst/>
              <a:cxnLst/>
              <a:rect l="l" t="t" r="r" b="b"/>
              <a:pathLst>
                <a:path w="69308" h="43512" extrusionOk="0">
                  <a:moveTo>
                    <a:pt x="15581" y="0"/>
                  </a:moveTo>
                  <a:cubicBezTo>
                    <a:pt x="10161" y="0"/>
                    <a:pt x="4786" y="1525"/>
                    <a:pt x="79" y="4265"/>
                  </a:cubicBezTo>
                  <a:cubicBezTo>
                    <a:pt x="0" y="4305"/>
                    <a:pt x="40" y="4411"/>
                    <a:pt x="111" y="4411"/>
                  </a:cubicBezTo>
                  <a:cubicBezTo>
                    <a:pt x="122" y="4411"/>
                    <a:pt x="134" y="4409"/>
                    <a:pt x="147" y="4402"/>
                  </a:cubicBezTo>
                  <a:cubicBezTo>
                    <a:pt x="3548" y="3284"/>
                    <a:pt x="6789" y="1732"/>
                    <a:pt x="10327" y="1093"/>
                  </a:cubicBezTo>
                  <a:cubicBezTo>
                    <a:pt x="12024" y="779"/>
                    <a:pt x="13751" y="619"/>
                    <a:pt x="15477" y="619"/>
                  </a:cubicBezTo>
                  <a:cubicBezTo>
                    <a:pt x="17141" y="619"/>
                    <a:pt x="18803" y="767"/>
                    <a:pt x="20439" y="1070"/>
                  </a:cubicBezTo>
                  <a:cubicBezTo>
                    <a:pt x="27378" y="2348"/>
                    <a:pt x="32970" y="6365"/>
                    <a:pt x="36599" y="12368"/>
                  </a:cubicBezTo>
                  <a:cubicBezTo>
                    <a:pt x="40480" y="18805"/>
                    <a:pt x="42077" y="26269"/>
                    <a:pt x="45341" y="33002"/>
                  </a:cubicBezTo>
                  <a:cubicBezTo>
                    <a:pt x="47601" y="37636"/>
                    <a:pt x="51139" y="42452"/>
                    <a:pt x="56571" y="43365"/>
                  </a:cubicBezTo>
                  <a:cubicBezTo>
                    <a:pt x="57175" y="43463"/>
                    <a:pt x="57793" y="43511"/>
                    <a:pt x="58417" y="43511"/>
                  </a:cubicBezTo>
                  <a:cubicBezTo>
                    <a:pt x="62867" y="43511"/>
                    <a:pt x="67601" y="41061"/>
                    <a:pt x="69262" y="36837"/>
                  </a:cubicBezTo>
                  <a:cubicBezTo>
                    <a:pt x="69308" y="36715"/>
                    <a:pt x="69181" y="36634"/>
                    <a:pt x="69064" y="36634"/>
                  </a:cubicBezTo>
                  <a:cubicBezTo>
                    <a:pt x="69006" y="36634"/>
                    <a:pt x="68950" y="36654"/>
                    <a:pt x="68920" y="36700"/>
                  </a:cubicBezTo>
                  <a:cubicBezTo>
                    <a:pt x="66588" y="40402"/>
                    <a:pt x="62602" y="42927"/>
                    <a:pt x="58434" y="42927"/>
                  </a:cubicBezTo>
                  <a:cubicBezTo>
                    <a:pt x="56769" y="42927"/>
                    <a:pt x="55074" y="42523"/>
                    <a:pt x="53444" y="41630"/>
                  </a:cubicBezTo>
                  <a:cubicBezTo>
                    <a:pt x="47418" y="38343"/>
                    <a:pt x="44930" y="30720"/>
                    <a:pt x="42739" y="24694"/>
                  </a:cubicBezTo>
                  <a:cubicBezTo>
                    <a:pt x="40548" y="18668"/>
                    <a:pt x="38357" y="12414"/>
                    <a:pt x="33974" y="7621"/>
                  </a:cubicBezTo>
                  <a:cubicBezTo>
                    <a:pt x="30208" y="3489"/>
                    <a:pt x="24981" y="1024"/>
                    <a:pt x="19503" y="271"/>
                  </a:cubicBezTo>
                  <a:cubicBezTo>
                    <a:pt x="18199" y="89"/>
                    <a:pt x="16888" y="0"/>
                    <a:pt x="15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2190;p25">
              <a:extLst>
                <a:ext uri="{FF2B5EF4-FFF2-40B4-BE49-F238E27FC236}">
                  <a16:creationId xmlns:a16="http://schemas.microsoft.com/office/drawing/2014/main" id="{3C0BBA5D-B7E1-4313-8AD4-18582A2817C0}"/>
                </a:ext>
              </a:extLst>
            </p:cNvPr>
            <p:cNvSpPr/>
            <p:nvPr/>
          </p:nvSpPr>
          <p:spPr>
            <a:xfrm flipH="1">
              <a:off x="-1079537" y="-275240"/>
              <a:ext cx="2988375" cy="1876265"/>
            </a:xfrm>
            <a:custGeom>
              <a:avLst/>
              <a:gdLst/>
              <a:ahLst/>
              <a:cxnLst/>
              <a:rect l="l" t="t" r="r" b="b"/>
              <a:pathLst>
                <a:path w="75132" h="47169" extrusionOk="0">
                  <a:moveTo>
                    <a:pt x="36685" y="0"/>
                  </a:moveTo>
                  <a:cubicBezTo>
                    <a:pt x="31099" y="0"/>
                    <a:pt x="25409" y="1019"/>
                    <a:pt x="20108" y="2340"/>
                  </a:cubicBezTo>
                  <a:cubicBezTo>
                    <a:pt x="12667" y="4189"/>
                    <a:pt x="5454" y="7271"/>
                    <a:pt x="136" y="12977"/>
                  </a:cubicBezTo>
                  <a:cubicBezTo>
                    <a:pt x="0" y="13130"/>
                    <a:pt x="142" y="13295"/>
                    <a:pt x="298" y="13295"/>
                  </a:cubicBezTo>
                  <a:cubicBezTo>
                    <a:pt x="353" y="13295"/>
                    <a:pt x="409" y="13275"/>
                    <a:pt x="455" y="13228"/>
                  </a:cubicBezTo>
                  <a:cubicBezTo>
                    <a:pt x="5660" y="7933"/>
                    <a:pt x="12599" y="4920"/>
                    <a:pt x="19697" y="3094"/>
                  </a:cubicBezTo>
                  <a:cubicBezTo>
                    <a:pt x="25034" y="1728"/>
                    <a:pt x="30901" y="572"/>
                    <a:pt x="36622" y="572"/>
                  </a:cubicBezTo>
                  <a:cubicBezTo>
                    <a:pt x="39123" y="572"/>
                    <a:pt x="41595" y="793"/>
                    <a:pt x="43983" y="1313"/>
                  </a:cubicBezTo>
                  <a:cubicBezTo>
                    <a:pt x="61719" y="5216"/>
                    <a:pt x="55396" y="28681"/>
                    <a:pt x="58728" y="41463"/>
                  </a:cubicBezTo>
                  <a:cubicBezTo>
                    <a:pt x="59413" y="44019"/>
                    <a:pt x="60851" y="46599"/>
                    <a:pt x="63682" y="47078"/>
                  </a:cubicBezTo>
                  <a:cubicBezTo>
                    <a:pt x="64038" y="47141"/>
                    <a:pt x="64399" y="47168"/>
                    <a:pt x="64763" y="47168"/>
                  </a:cubicBezTo>
                  <a:cubicBezTo>
                    <a:pt x="66243" y="47168"/>
                    <a:pt x="67767" y="46714"/>
                    <a:pt x="69160" y="46347"/>
                  </a:cubicBezTo>
                  <a:cubicBezTo>
                    <a:pt x="71145" y="45845"/>
                    <a:pt x="73108" y="45252"/>
                    <a:pt x="74980" y="44476"/>
                  </a:cubicBezTo>
                  <a:cubicBezTo>
                    <a:pt x="75132" y="44411"/>
                    <a:pt x="75016" y="44223"/>
                    <a:pt x="74887" y="44223"/>
                  </a:cubicBezTo>
                  <a:cubicBezTo>
                    <a:pt x="74880" y="44223"/>
                    <a:pt x="74873" y="44224"/>
                    <a:pt x="74866" y="44225"/>
                  </a:cubicBezTo>
                  <a:cubicBezTo>
                    <a:pt x="73040" y="44795"/>
                    <a:pt x="71214" y="45389"/>
                    <a:pt x="69365" y="45822"/>
                  </a:cubicBezTo>
                  <a:cubicBezTo>
                    <a:pt x="68009" y="46145"/>
                    <a:pt x="66440" y="46577"/>
                    <a:pt x="64951" y="46577"/>
                  </a:cubicBezTo>
                  <a:cubicBezTo>
                    <a:pt x="63907" y="46577"/>
                    <a:pt x="62903" y="46365"/>
                    <a:pt x="62038" y="45754"/>
                  </a:cubicBezTo>
                  <a:cubicBezTo>
                    <a:pt x="58957" y="43563"/>
                    <a:pt x="58911" y="38633"/>
                    <a:pt x="58660" y="35254"/>
                  </a:cubicBezTo>
                  <a:cubicBezTo>
                    <a:pt x="58067" y="27334"/>
                    <a:pt x="58409" y="19094"/>
                    <a:pt x="55852" y="11448"/>
                  </a:cubicBezTo>
                  <a:cubicBezTo>
                    <a:pt x="54894" y="8572"/>
                    <a:pt x="53410" y="5764"/>
                    <a:pt x="51014" y="3824"/>
                  </a:cubicBezTo>
                  <a:cubicBezTo>
                    <a:pt x="48594" y="1838"/>
                    <a:pt x="45513" y="857"/>
                    <a:pt x="42454" y="400"/>
                  </a:cubicBezTo>
                  <a:cubicBezTo>
                    <a:pt x="40557" y="123"/>
                    <a:pt x="38627" y="0"/>
                    <a:pt x="36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191;p25">
              <a:extLst>
                <a:ext uri="{FF2B5EF4-FFF2-40B4-BE49-F238E27FC236}">
                  <a16:creationId xmlns:a16="http://schemas.microsoft.com/office/drawing/2014/main" id="{30374265-958A-4455-B802-8B4F350AD5F5}"/>
                </a:ext>
              </a:extLst>
            </p:cNvPr>
            <p:cNvSpPr/>
            <p:nvPr/>
          </p:nvSpPr>
          <p:spPr>
            <a:xfrm flipH="1">
              <a:off x="3106344" y="68437"/>
              <a:ext cx="753577" cy="753625"/>
            </a:xfrm>
            <a:custGeom>
              <a:avLst/>
              <a:gdLst/>
              <a:ahLst/>
              <a:cxnLst/>
              <a:rect l="l" t="t" r="r" b="b"/>
              <a:pathLst>
                <a:path w="18946" h="18946" extrusionOk="0">
                  <a:moveTo>
                    <a:pt x="9473" y="0"/>
                  </a:moveTo>
                  <a:cubicBezTo>
                    <a:pt x="4246" y="0"/>
                    <a:pt x="0" y="4246"/>
                    <a:pt x="0" y="9473"/>
                  </a:cubicBezTo>
                  <a:cubicBezTo>
                    <a:pt x="0" y="14700"/>
                    <a:pt x="4246" y="18945"/>
                    <a:pt x="9473" y="18945"/>
                  </a:cubicBezTo>
                  <a:cubicBezTo>
                    <a:pt x="14700" y="18945"/>
                    <a:pt x="18945" y="14700"/>
                    <a:pt x="18945" y="9473"/>
                  </a:cubicBezTo>
                  <a:cubicBezTo>
                    <a:pt x="18945" y="4246"/>
                    <a:pt x="14700" y="0"/>
                    <a:pt x="9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192;p25">
              <a:extLst>
                <a:ext uri="{FF2B5EF4-FFF2-40B4-BE49-F238E27FC236}">
                  <a16:creationId xmlns:a16="http://schemas.microsoft.com/office/drawing/2014/main" id="{0D6D4A6D-BA09-4E98-BCE1-06A593C4552E}"/>
                </a:ext>
              </a:extLst>
            </p:cNvPr>
            <p:cNvSpPr/>
            <p:nvPr/>
          </p:nvSpPr>
          <p:spPr>
            <a:xfrm flipH="1">
              <a:off x="3147193" y="543580"/>
              <a:ext cx="550208" cy="241251"/>
            </a:xfrm>
            <a:custGeom>
              <a:avLst/>
              <a:gdLst/>
              <a:ahLst/>
              <a:cxnLst/>
              <a:rect l="l" t="t" r="r" b="b"/>
              <a:pathLst>
                <a:path w="13833" h="6065" extrusionOk="0">
                  <a:moveTo>
                    <a:pt x="8582" y="0"/>
                  </a:moveTo>
                  <a:cubicBezTo>
                    <a:pt x="4908" y="0"/>
                    <a:pt x="980" y="1970"/>
                    <a:pt x="0" y="5311"/>
                  </a:cubicBezTo>
                  <a:cubicBezTo>
                    <a:pt x="411" y="5608"/>
                    <a:pt x="845" y="5859"/>
                    <a:pt x="1278" y="6064"/>
                  </a:cubicBezTo>
                  <a:cubicBezTo>
                    <a:pt x="1392" y="6064"/>
                    <a:pt x="1484" y="6041"/>
                    <a:pt x="1552" y="5950"/>
                  </a:cubicBezTo>
                  <a:cubicBezTo>
                    <a:pt x="3083" y="4042"/>
                    <a:pt x="6068" y="2525"/>
                    <a:pt x="8733" y="2525"/>
                  </a:cubicBezTo>
                  <a:cubicBezTo>
                    <a:pt x="9288" y="2525"/>
                    <a:pt x="9829" y="2590"/>
                    <a:pt x="10340" y="2732"/>
                  </a:cubicBezTo>
                  <a:cubicBezTo>
                    <a:pt x="11052" y="2930"/>
                    <a:pt x="11867" y="3333"/>
                    <a:pt x="12577" y="3333"/>
                  </a:cubicBezTo>
                  <a:cubicBezTo>
                    <a:pt x="12686" y="3333"/>
                    <a:pt x="12793" y="3324"/>
                    <a:pt x="12896" y="3302"/>
                  </a:cubicBezTo>
                  <a:cubicBezTo>
                    <a:pt x="13239" y="2846"/>
                    <a:pt x="13558" y="2344"/>
                    <a:pt x="13832" y="1819"/>
                  </a:cubicBezTo>
                  <a:cubicBezTo>
                    <a:pt x="13809" y="1819"/>
                    <a:pt x="13809" y="1796"/>
                    <a:pt x="13787" y="1796"/>
                  </a:cubicBezTo>
                  <a:cubicBezTo>
                    <a:pt x="12455" y="568"/>
                    <a:pt x="10555" y="0"/>
                    <a:pt x="8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193;p25">
              <a:extLst>
                <a:ext uri="{FF2B5EF4-FFF2-40B4-BE49-F238E27FC236}">
                  <a16:creationId xmlns:a16="http://schemas.microsoft.com/office/drawing/2014/main" id="{7ACA282C-37A4-4A65-BF84-096CA73ECFE7}"/>
                </a:ext>
              </a:extLst>
            </p:cNvPr>
            <p:cNvSpPr/>
            <p:nvPr/>
          </p:nvSpPr>
          <p:spPr>
            <a:xfrm flipH="1">
              <a:off x="3123606" y="92025"/>
              <a:ext cx="731780" cy="519375"/>
            </a:xfrm>
            <a:custGeom>
              <a:avLst/>
              <a:gdLst/>
              <a:ahLst/>
              <a:cxnLst/>
              <a:rect l="l" t="t" r="r" b="b"/>
              <a:pathLst>
                <a:path w="18398" h="13057" extrusionOk="0">
                  <a:moveTo>
                    <a:pt x="12669" y="1"/>
                  </a:moveTo>
                  <a:lnTo>
                    <a:pt x="12669" y="1"/>
                  </a:lnTo>
                  <a:cubicBezTo>
                    <a:pt x="12714" y="1028"/>
                    <a:pt x="12532" y="2123"/>
                    <a:pt x="12326" y="3059"/>
                  </a:cubicBezTo>
                  <a:cubicBezTo>
                    <a:pt x="12098" y="4132"/>
                    <a:pt x="11596" y="4840"/>
                    <a:pt x="10911" y="5387"/>
                  </a:cubicBezTo>
                  <a:cubicBezTo>
                    <a:pt x="10226" y="5707"/>
                    <a:pt x="9473" y="5912"/>
                    <a:pt x="8834" y="6141"/>
                  </a:cubicBezTo>
                  <a:cubicBezTo>
                    <a:pt x="7076" y="6711"/>
                    <a:pt x="5296" y="7236"/>
                    <a:pt x="3561" y="7852"/>
                  </a:cubicBezTo>
                  <a:cubicBezTo>
                    <a:pt x="2146" y="8377"/>
                    <a:pt x="822" y="9131"/>
                    <a:pt x="1" y="10249"/>
                  </a:cubicBezTo>
                  <a:cubicBezTo>
                    <a:pt x="137" y="11253"/>
                    <a:pt x="434" y="12189"/>
                    <a:pt x="868" y="13057"/>
                  </a:cubicBezTo>
                  <a:cubicBezTo>
                    <a:pt x="1050" y="13057"/>
                    <a:pt x="1233" y="12988"/>
                    <a:pt x="1302" y="12806"/>
                  </a:cubicBezTo>
                  <a:cubicBezTo>
                    <a:pt x="2603" y="10135"/>
                    <a:pt x="6209" y="9290"/>
                    <a:pt x="8857" y="9108"/>
                  </a:cubicBezTo>
                  <a:cubicBezTo>
                    <a:pt x="11002" y="8948"/>
                    <a:pt x="13171" y="9039"/>
                    <a:pt x="15225" y="8286"/>
                  </a:cubicBezTo>
                  <a:cubicBezTo>
                    <a:pt x="16047" y="7989"/>
                    <a:pt x="18010" y="7099"/>
                    <a:pt x="18398" y="6026"/>
                  </a:cubicBezTo>
                  <a:cubicBezTo>
                    <a:pt x="18010" y="4817"/>
                    <a:pt x="17393" y="3698"/>
                    <a:pt x="16595" y="2762"/>
                  </a:cubicBezTo>
                  <a:cubicBezTo>
                    <a:pt x="16593" y="2763"/>
                    <a:pt x="16592" y="2763"/>
                    <a:pt x="16590" y="2763"/>
                  </a:cubicBezTo>
                  <a:cubicBezTo>
                    <a:pt x="16528" y="2763"/>
                    <a:pt x="16115" y="2327"/>
                    <a:pt x="16115" y="2260"/>
                  </a:cubicBezTo>
                  <a:cubicBezTo>
                    <a:pt x="15157" y="1279"/>
                    <a:pt x="13970" y="503"/>
                    <a:pt x="12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2194;p25">
              <a:extLst>
                <a:ext uri="{FF2B5EF4-FFF2-40B4-BE49-F238E27FC236}">
                  <a16:creationId xmlns:a16="http://schemas.microsoft.com/office/drawing/2014/main" id="{5604EFB3-2E55-48F8-B24B-340DC4FFA75C}"/>
                </a:ext>
              </a:extLst>
            </p:cNvPr>
            <p:cNvSpPr/>
            <p:nvPr/>
          </p:nvSpPr>
          <p:spPr>
            <a:xfrm flipH="1">
              <a:off x="903843" y="457024"/>
              <a:ext cx="167095" cy="183852"/>
            </a:xfrm>
            <a:custGeom>
              <a:avLst/>
              <a:gdLst/>
              <a:ahLst/>
              <a:cxnLst/>
              <a:rect l="l" t="t" r="r" b="b"/>
              <a:pathLst>
                <a:path w="4201" h="4622" extrusionOk="0">
                  <a:moveTo>
                    <a:pt x="891" y="0"/>
                  </a:moveTo>
                  <a:cubicBezTo>
                    <a:pt x="389" y="0"/>
                    <a:pt x="1" y="457"/>
                    <a:pt x="92" y="959"/>
                  </a:cubicBezTo>
                  <a:lnTo>
                    <a:pt x="685" y="3972"/>
                  </a:lnTo>
                  <a:cubicBezTo>
                    <a:pt x="743" y="4352"/>
                    <a:pt x="1085" y="4622"/>
                    <a:pt x="1462" y="4622"/>
                  </a:cubicBezTo>
                  <a:cubicBezTo>
                    <a:pt x="1537" y="4622"/>
                    <a:pt x="1614" y="4611"/>
                    <a:pt x="1690" y="4588"/>
                  </a:cubicBezTo>
                  <a:lnTo>
                    <a:pt x="4201" y="3881"/>
                  </a:lnTo>
                  <a:lnTo>
                    <a:pt x="29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195;p25">
              <a:extLst>
                <a:ext uri="{FF2B5EF4-FFF2-40B4-BE49-F238E27FC236}">
                  <a16:creationId xmlns:a16="http://schemas.microsoft.com/office/drawing/2014/main" id="{68E14A3F-446B-4B95-9D5A-608848B43045}"/>
                </a:ext>
              </a:extLst>
            </p:cNvPr>
            <p:cNvSpPr/>
            <p:nvPr/>
          </p:nvSpPr>
          <p:spPr>
            <a:xfrm flipH="1">
              <a:off x="903843" y="457024"/>
              <a:ext cx="148918" cy="183852"/>
            </a:xfrm>
            <a:custGeom>
              <a:avLst/>
              <a:gdLst/>
              <a:ahLst/>
              <a:cxnLst/>
              <a:rect l="l" t="t" r="r" b="b"/>
              <a:pathLst>
                <a:path w="3744" h="4622" extrusionOk="0">
                  <a:moveTo>
                    <a:pt x="2306" y="0"/>
                  </a:moveTo>
                  <a:cubicBezTo>
                    <a:pt x="2260" y="251"/>
                    <a:pt x="2237" y="617"/>
                    <a:pt x="2306" y="1119"/>
                  </a:cubicBezTo>
                  <a:cubicBezTo>
                    <a:pt x="2410" y="1932"/>
                    <a:pt x="1313" y="2880"/>
                    <a:pt x="287" y="2880"/>
                  </a:cubicBezTo>
                  <a:cubicBezTo>
                    <a:pt x="190" y="2880"/>
                    <a:pt x="94" y="2871"/>
                    <a:pt x="0" y="2853"/>
                  </a:cubicBezTo>
                  <a:lnTo>
                    <a:pt x="0" y="2853"/>
                  </a:lnTo>
                  <a:lnTo>
                    <a:pt x="228" y="3972"/>
                  </a:lnTo>
                  <a:cubicBezTo>
                    <a:pt x="286" y="4352"/>
                    <a:pt x="628" y="4622"/>
                    <a:pt x="1005" y="4622"/>
                  </a:cubicBezTo>
                  <a:cubicBezTo>
                    <a:pt x="1080" y="4622"/>
                    <a:pt x="1157" y="4611"/>
                    <a:pt x="1233" y="4588"/>
                  </a:cubicBezTo>
                  <a:lnTo>
                    <a:pt x="3744" y="3881"/>
                  </a:lnTo>
                  <a:lnTo>
                    <a:pt x="2465"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196;p25">
              <a:extLst>
                <a:ext uri="{FF2B5EF4-FFF2-40B4-BE49-F238E27FC236}">
                  <a16:creationId xmlns:a16="http://schemas.microsoft.com/office/drawing/2014/main" id="{3D588D8B-6085-4F4D-8561-339D54046787}"/>
                </a:ext>
              </a:extLst>
            </p:cNvPr>
            <p:cNvSpPr/>
            <p:nvPr/>
          </p:nvSpPr>
          <p:spPr>
            <a:xfrm flipH="1">
              <a:off x="524350" y="720311"/>
              <a:ext cx="243304" cy="120884"/>
            </a:xfrm>
            <a:custGeom>
              <a:avLst/>
              <a:gdLst/>
              <a:ahLst/>
              <a:cxnLst/>
              <a:rect l="l" t="t" r="r" b="b"/>
              <a:pathLst>
                <a:path w="6117" h="3039" extrusionOk="0">
                  <a:moveTo>
                    <a:pt x="5112" y="1"/>
                  </a:moveTo>
                  <a:lnTo>
                    <a:pt x="433" y="92"/>
                  </a:lnTo>
                  <a:lnTo>
                    <a:pt x="22" y="2626"/>
                  </a:lnTo>
                  <a:cubicBezTo>
                    <a:pt x="1" y="2842"/>
                    <a:pt x="164" y="3038"/>
                    <a:pt x="376" y="3038"/>
                  </a:cubicBezTo>
                  <a:cubicBezTo>
                    <a:pt x="387" y="3038"/>
                    <a:pt x="399" y="3038"/>
                    <a:pt x="410" y="3036"/>
                  </a:cubicBezTo>
                  <a:lnTo>
                    <a:pt x="5729" y="2603"/>
                  </a:lnTo>
                  <a:cubicBezTo>
                    <a:pt x="5957" y="2580"/>
                    <a:pt x="6117" y="2329"/>
                    <a:pt x="6025" y="2101"/>
                  </a:cubicBezTo>
                  <a:lnTo>
                    <a:pt x="51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197;p25">
              <a:extLst>
                <a:ext uri="{FF2B5EF4-FFF2-40B4-BE49-F238E27FC236}">
                  <a16:creationId xmlns:a16="http://schemas.microsoft.com/office/drawing/2014/main" id="{C4A429E9-A50D-482C-B3DC-49AE1E6F2572}"/>
                </a:ext>
              </a:extLst>
            </p:cNvPr>
            <p:cNvSpPr/>
            <p:nvPr/>
          </p:nvSpPr>
          <p:spPr>
            <a:xfrm flipH="1">
              <a:off x="524350" y="720311"/>
              <a:ext cx="226996" cy="108990"/>
            </a:xfrm>
            <a:custGeom>
              <a:avLst/>
              <a:gdLst/>
              <a:ahLst/>
              <a:cxnLst/>
              <a:rect l="l" t="t" r="r" b="b"/>
              <a:pathLst>
                <a:path w="5707" h="2740" extrusionOk="0">
                  <a:moveTo>
                    <a:pt x="4702" y="1"/>
                  </a:moveTo>
                  <a:lnTo>
                    <a:pt x="23" y="92"/>
                  </a:lnTo>
                  <a:lnTo>
                    <a:pt x="0" y="229"/>
                  </a:lnTo>
                  <a:cubicBezTo>
                    <a:pt x="662" y="434"/>
                    <a:pt x="1689" y="708"/>
                    <a:pt x="2625" y="708"/>
                  </a:cubicBezTo>
                  <a:cubicBezTo>
                    <a:pt x="3698" y="708"/>
                    <a:pt x="4109" y="1872"/>
                    <a:pt x="3584" y="2740"/>
                  </a:cubicBezTo>
                  <a:lnTo>
                    <a:pt x="5319" y="2603"/>
                  </a:lnTo>
                  <a:cubicBezTo>
                    <a:pt x="5547" y="2580"/>
                    <a:pt x="5707" y="2329"/>
                    <a:pt x="5615" y="2101"/>
                  </a:cubicBezTo>
                  <a:lnTo>
                    <a:pt x="47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198;p25">
              <a:extLst>
                <a:ext uri="{FF2B5EF4-FFF2-40B4-BE49-F238E27FC236}">
                  <a16:creationId xmlns:a16="http://schemas.microsoft.com/office/drawing/2014/main" id="{E72091FC-632D-484B-99CD-9602C52A3C6B}"/>
                </a:ext>
              </a:extLst>
            </p:cNvPr>
            <p:cNvSpPr/>
            <p:nvPr/>
          </p:nvSpPr>
          <p:spPr>
            <a:xfrm flipH="1">
              <a:off x="250181" y="445210"/>
              <a:ext cx="177078" cy="226931"/>
            </a:xfrm>
            <a:custGeom>
              <a:avLst/>
              <a:gdLst/>
              <a:ahLst/>
              <a:cxnLst/>
              <a:rect l="l" t="t" r="r" b="b"/>
              <a:pathLst>
                <a:path w="4452" h="5705" extrusionOk="0">
                  <a:moveTo>
                    <a:pt x="1416" y="1"/>
                  </a:moveTo>
                  <a:lnTo>
                    <a:pt x="1" y="4178"/>
                  </a:lnTo>
                  <a:lnTo>
                    <a:pt x="982" y="5502"/>
                  </a:lnTo>
                  <a:cubicBezTo>
                    <a:pt x="1083" y="5636"/>
                    <a:pt x="1238" y="5704"/>
                    <a:pt x="1392" y="5704"/>
                  </a:cubicBezTo>
                  <a:cubicBezTo>
                    <a:pt x="1552" y="5704"/>
                    <a:pt x="1711" y="5630"/>
                    <a:pt x="1804" y="5479"/>
                  </a:cubicBezTo>
                  <a:lnTo>
                    <a:pt x="4292" y="1507"/>
                  </a:lnTo>
                  <a:cubicBezTo>
                    <a:pt x="4452" y="1233"/>
                    <a:pt x="4315" y="845"/>
                    <a:pt x="3995" y="754"/>
                  </a:cubicBezTo>
                  <a:lnTo>
                    <a:pt x="14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199;p25">
              <a:extLst>
                <a:ext uri="{FF2B5EF4-FFF2-40B4-BE49-F238E27FC236}">
                  <a16:creationId xmlns:a16="http://schemas.microsoft.com/office/drawing/2014/main" id="{2AE7889A-8175-4F01-9FF1-1C0A1AA95E13}"/>
                </a:ext>
              </a:extLst>
            </p:cNvPr>
            <p:cNvSpPr/>
            <p:nvPr/>
          </p:nvSpPr>
          <p:spPr>
            <a:xfrm flipH="1">
              <a:off x="250181" y="445210"/>
              <a:ext cx="169799" cy="225220"/>
            </a:xfrm>
            <a:custGeom>
              <a:avLst/>
              <a:gdLst/>
              <a:ahLst/>
              <a:cxnLst/>
              <a:rect l="l" t="t" r="r" b="b"/>
              <a:pathLst>
                <a:path w="4269" h="5662" extrusionOk="0">
                  <a:moveTo>
                    <a:pt x="1233" y="1"/>
                  </a:moveTo>
                  <a:lnTo>
                    <a:pt x="0" y="3653"/>
                  </a:lnTo>
                  <a:cubicBezTo>
                    <a:pt x="425" y="3250"/>
                    <a:pt x="928" y="2847"/>
                    <a:pt x="1345" y="2847"/>
                  </a:cubicBezTo>
                  <a:cubicBezTo>
                    <a:pt x="1377" y="2847"/>
                    <a:pt x="1408" y="2849"/>
                    <a:pt x="1438" y="2854"/>
                  </a:cubicBezTo>
                  <a:cubicBezTo>
                    <a:pt x="2055" y="2968"/>
                    <a:pt x="1621" y="4794"/>
                    <a:pt x="1370" y="5661"/>
                  </a:cubicBezTo>
                  <a:cubicBezTo>
                    <a:pt x="1484" y="5638"/>
                    <a:pt x="1575" y="5570"/>
                    <a:pt x="1621" y="5479"/>
                  </a:cubicBezTo>
                  <a:lnTo>
                    <a:pt x="4109" y="1507"/>
                  </a:lnTo>
                  <a:cubicBezTo>
                    <a:pt x="4269" y="1233"/>
                    <a:pt x="4132" y="845"/>
                    <a:pt x="3812" y="754"/>
                  </a:cubicBezTo>
                  <a:lnTo>
                    <a:pt x="123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2200;p25">
              <a:extLst>
                <a:ext uri="{FF2B5EF4-FFF2-40B4-BE49-F238E27FC236}">
                  <a16:creationId xmlns:a16="http://schemas.microsoft.com/office/drawing/2014/main" id="{D2CB1532-5065-4200-B1AB-21CAC8C59752}"/>
                </a:ext>
              </a:extLst>
            </p:cNvPr>
            <p:cNvSpPr/>
            <p:nvPr/>
          </p:nvSpPr>
          <p:spPr>
            <a:xfrm flipH="1">
              <a:off x="581546" y="-20585"/>
              <a:ext cx="202495" cy="199802"/>
            </a:xfrm>
            <a:custGeom>
              <a:avLst/>
              <a:gdLst/>
              <a:ahLst/>
              <a:cxnLst/>
              <a:rect l="l" t="t" r="r" b="b"/>
              <a:pathLst>
                <a:path w="5091" h="5023" extrusionOk="0">
                  <a:moveTo>
                    <a:pt x="2117" y="1"/>
                  </a:moveTo>
                  <a:cubicBezTo>
                    <a:pt x="2024" y="1"/>
                    <a:pt x="1930" y="64"/>
                    <a:pt x="1918" y="184"/>
                  </a:cubicBezTo>
                  <a:cubicBezTo>
                    <a:pt x="1370" y="3927"/>
                    <a:pt x="1" y="5023"/>
                    <a:pt x="1" y="5023"/>
                  </a:cubicBezTo>
                  <a:lnTo>
                    <a:pt x="5091" y="4658"/>
                  </a:lnTo>
                  <a:cubicBezTo>
                    <a:pt x="3447" y="3813"/>
                    <a:pt x="2671" y="1599"/>
                    <a:pt x="2306" y="161"/>
                  </a:cubicBezTo>
                  <a:cubicBezTo>
                    <a:pt x="2284" y="53"/>
                    <a:pt x="2201" y="1"/>
                    <a:pt x="2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2201;p25">
              <a:extLst>
                <a:ext uri="{FF2B5EF4-FFF2-40B4-BE49-F238E27FC236}">
                  <a16:creationId xmlns:a16="http://schemas.microsoft.com/office/drawing/2014/main" id="{84C1952B-AE80-481D-A3DF-B22F313115F1}"/>
                </a:ext>
              </a:extLst>
            </p:cNvPr>
            <p:cNvSpPr/>
            <p:nvPr/>
          </p:nvSpPr>
          <p:spPr>
            <a:xfrm flipH="1">
              <a:off x="581546" y="-11476"/>
              <a:ext cx="109898" cy="180709"/>
            </a:xfrm>
            <a:custGeom>
              <a:avLst/>
              <a:gdLst/>
              <a:ahLst/>
              <a:cxnLst/>
              <a:rect l="l" t="t" r="r" b="b"/>
              <a:pathLst>
                <a:path w="2763" h="4543" extrusionOk="0">
                  <a:moveTo>
                    <a:pt x="1" y="1"/>
                  </a:moveTo>
                  <a:cubicBezTo>
                    <a:pt x="1" y="685"/>
                    <a:pt x="69" y="1575"/>
                    <a:pt x="229" y="2283"/>
                  </a:cubicBezTo>
                  <a:cubicBezTo>
                    <a:pt x="434" y="3173"/>
                    <a:pt x="959" y="4041"/>
                    <a:pt x="1325" y="4543"/>
                  </a:cubicBezTo>
                  <a:lnTo>
                    <a:pt x="2763" y="4429"/>
                  </a:lnTo>
                  <a:cubicBezTo>
                    <a:pt x="1142" y="3584"/>
                    <a:pt x="366" y="1438"/>
                    <a:pt x="1"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2202;p25">
              <a:extLst>
                <a:ext uri="{FF2B5EF4-FFF2-40B4-BE49-F238E27FC236}">
                  <a16:creationId xmlns:a16="http://schemas.microsoft.com/office/drawing/2014/main" id="{C22132E8-FF0D-4E7A-B6E2-FEB5D20BDD44}"/>
                </a:ext>
              </a:extLst>
            </p:cNvPr>
            <p:cNvSpPr/>
            <p:nvPr/>
          </p:nvSpPr>
          <p:spPr>
            <a:xfrm flipH="1">
              <a:off x="370898" y="152845"/>
              <a:ext cx="583817" cy="584769"/>
            </a:xfrm>
            <a:custGeom>
              <a:avLst/>
              <a:gdLst/>
              <a:ahLst/>
              <a:cxnLst/>
              <a:rect l="l" t="t" r="r" b="b"/>
              <a:pathLst>
                <a:path w="14678" h="14701" extrusionOk="0">
                  <a:moveTo>
                    <a:pt x="7327" y="1"/>
                  </a:moveTo>
                  <a:cubicBezTo>
                    <a:pt x="3287" y="1"/>
                    <a:pt x="0" y="3311"/>
                    <a:pt x="0" y="7351"/>
                  </a:cubicBezTo>
                  <a:cubicBezTo>
                    <a:pt x="0" y="11414"/>
                    <a:pt x="3287" y="14700"/>
                    <a:pt x="7327" y="14700"/>
                  </a:cubicBezTo>
                  <a:cubicBezTo>
                    <a:pt x="11390" y="14700"/>
                    <a:pt x="14677" y="11414"/>
                    <a:pt x="14677" y="7351"/>
                  </a:cubicBezTo>
                  <a:cubicBezTo>
                    <a:pt x="14677" y="3311"/>
                    <a:pt x="11390" y="1"/>
                    <a:pt x="7327"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2203;p25">
              <a:extLst>
                <a:ext uri="{FF2B5EF4-FFF2-40B4-BE49-F238E27FC236}">
                  <a16:creationId xmlns:a16="http://schemas.microsoft.com/office/drawing/2014/main" id="{ABBA2312-183A-435C-B400-85E1B05FAFDC}"/>
                </a:ext>
              </a:extLst>
            </p:cNvPr>
            <p:cNvSpPr/>
            <p:nvPr/>
          </p:nvSpPr>
          <p:spPr>
            <a:xfrm flipH="1">
              <a:off x="626015" y="152845"/>
              <a:ext cx="328701" cy="395905"/>
            </a:xfrm>
            <a:custGeom>
              <a:avLst/>
              <a:gdLst/>
              <a:ahLst/>
              <a:cxnLst/>
              <a:rect l="l" t="t" r="r" b="b"/>
              <a:pathLst>
                <a:path w="8264" h="9953" extrusionOk="0">
                  <a:moveTo>
                    <a:pt x="7327" y="1"/>
                  </a:moveTo>
                  <a:cubicBezTo>
                    <a:pt x="3287" y="1"/>
                    <a:pt x="0" y="3311"/>
                    <a:pt x="0" y="7351"/>
                  </a:cubicBezTo>
                  <a:cubicBezTo>
                    <a:pt x="0" y="8264"/>
                    <a:pt x="160" y="9131"/>
                    <a:pt x="457" y="9930"/>
                  </a:cubicBezTo>
                  <a:cubicBezTo>
                    <a:pt x="617" y="9953"/>
                    <a:pt x="776" y="9953"/>
                    <a:pt x="913" y="9953"/>
                  </a:cubicBezTo>
                  <a:cubicBezTo>
                    <a:pt x="4976" y="9953"/>
                    <a:pt x="8263" y="6666"/>
                    <a:pt x="8263" y="2626"/>
                  </a:cubicBezTo>
                  <a:cubicBezTo>
                    <a:pt x="8263" y="1713"/>
                    <a:pt x="8103" y="845"/>
                    <a:pt x="7784" y="24"/>
                  </a:cubicBezTo>
                  <a:cubicBezTo>
                    <a:pt x="7647" y="24"/>
                    <a:pt x="7487" y="1"/>
                    <a:pt x="73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2204;p25">
              <a:extLst>
                <a:ext uri="{FF2B5EF4-FFF2-40B4-BE49-F238E27FC236}">
                  <a16:creationId xmlns:a16="http://schemas.microsoft.com/office/drawing/2014/main" id="{D1FE6930-26B5-4FEF-BA97-B0DFF21506E3}"/>
                </a:ext>
              </a:extLst>
            </p:cNvPr>
            <p:cNvSpPr/>
            <p:nvPr/>
          </p:nvSpPr>
          <p:spPr>
            <a:xfrm flipH="1">
              <a:off x="370898" y="160124"/>
              <a:ext cx="457611" cy="577490"/>
            </a:xfrm>
            <a:custGeom>
              <a:avLst/>
              <a:gdLst/>
              <a:ahLst/>
              <a:cxnLst/>
              <a:rect l="l" t="t" r="r" b="b"/>
              <a:pathLst>
                <a:path w="11505" h="14518" extrusionOk="0">
                  <a:moveTo>
                    <a:pt x="5706" y="0"/>
                  </a:moveTo>
                  <a:lnTo>
                    <a:pt x="5706" y="0"/>
                  </a:lnTo>
                  <a:cubicBezTo>
                    <a:pt x="7624" y="1324"/>
                    <a:pt x="8902" y="3538"/>
                    <a:pt x="8902" y="6049"/>
                  </a:cubicBezTo>
                  <a:cubicBezTo>
                    <a:pt x="8902" y="10112"/>
                    <a:pt x="5615" y="13399"/>
                    <a:pt x="1552" y="13399"/>
                  </a:cubicBezTo>
                  <a:cubicBezTo>
                    <a:pt x="1027" y="13399"/>
                    <a:pt x="502" y="13330"/>
                    <a:pt x="0" y="13239"/>
                  </a:cubicBezTo>
                  <a:lnTo>
                    <a:pt x="0" y="13239"/>
                  </a:lnTo>
                  <a:cubicBezTo>
                    <a:pt x="1187" y="14038"/>
                    <a:pt x="2625" y="14517"/>
                    <a:pt x="4154" y="14517"/>
                  </a:cubicBezTo>
                  <a:cubicBezTo>
                    <a:pt x="8217" y="14517"/>
                    <a:pt x="11504" y="11231"/>
                    <a:pt x="11504" y="7168"/>
                  </a:cubicBezTo>
                  <a:cubicBezTo>
                    <a:pt x="11504" y="3653"/>
                    <a:pt x="9016" y="708"/>
                    <a:pt x="5706"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205;p25">
              <a:extLst>
                <a:ext uri="{FF2B5EF4-FFF2-40B4-BE49-F238E27FC236}">
                  <a16:creationId xmlns:a16="http://schemas.microsoft.com/office/drawing/2014/main" id="{372EE16B-B1FB-4809-B22C-6D2F50EDE1E0}"/>
                </a:ext>
              </a:extLst>
            </p:cNvPr>
            <p:cNvSpPr/>
            <p:nvPr/>
          </p:nvSpPr>
          <p:spPr>
            <a:xfrm flipH="1">
              <a:off x="537953" y="311915"/>
              <a:ext cx="247003" cy="233971"/>
            </a:xfrm>
            <a:custGeom>
              <a:avLst/>
              <a:gdLst/>
              <a:ahLst/>
              <a:cxnLst/>
              <a:rect l="l" t="t" r="r" b="b"/>
              <a:pathLst>
                <a:path w="6210" h="5882" extrusionOk="0">
                  <a:moveTo>
                    <a:pt x="3120" y="0"/>
                  </a:moveTo>
                  <a:cubicBezTo>
                    <a:pt x="3009" y="0"/>
                    <a:pt x="2898" y="6"/>
                    <a:pt x="2785" y="19"/>
                  </a:cubicBezTo>
                  <a:cubicBezTo>
                    <a:pt x="1165" y="202"/>
                    <a:pt x="1" y="1640"/>
                    <a:pt x="183" y="3260"/>
                  </a:cubicBezTo>
                  <a:cubicBezTo>
                    <a:pt x="353" y="4768"/>
                    <a:pt x="1610" y="5881"/>
                    <a:pt x="3090" y="5881"/>
                  </a:cubicBezTo>
                  <a:cubicBezTo>
                    <a:pt x="3200" y="5881"/>
                    <a:pt x="3312" y="5875"/>
                    <a:pt x="3424" y="5862"/>
                  </a:cubicBezTo>
                  <a:cubicBezTo>
                    <a:pt x="5045" y="5680"/>
                    <a:pt x="6209" y="4242"/>
                    <a:pt x="6027" y="2621"/>
                  </a:cubicBezTo>
                  <a:cubicBezTo>
                    <a:pt x="5857" y="1113"/>
                    <a:pt x="4599" y="0"/>
                    <a:pt x="31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206;p25">
              <a:extLst>
                <a:ext uri="{FF2B5EF4-FFF2-40B4-BE49-F238E27FC236}">
                  <a16:creationId xmlns:a16="http://schemas.microsoft.com/office/drawing/2014/main" id="{C869F3E9-A6F0-44FD-B6D2-ED3190A6CE9A}"/>
                </a:ext>
              </a:extLst>
            </p:cNvPr>
            <p:cNvSpPr/>
            <p:nvPr/>
          </p:nvSpPr>
          <p:spPr>
            <a:xfrm flipH="1">
              <a:off x="546147" y="314779"/>
              <a:ext cx="241514" cy="229278"/>
            </a:xfrm>
            <a:custGeom>
              <a:avLst/>
              <a:gdLst/>
              <a:ahLst/>
              <a:cxnLst/>
              <a:rect l="l" t="t" r="r" b="b"/>
              <a:pathLst>
                <a:path w="6072" h="5764" extrusionOk="0">
                  <a:moveTo>
                    <a:pt x="3033" y="1"/>
                  </a:moveTo>
                  <a:cubicBezTo>
                    <a:pt x="2936" y="1"/>
                    <a:pt x="2838" y="6"/>
                    <a:pt x="2739" y="16"/>
                  </a:cubicBezTo>
                  <a:cubicBezTo>
                    <a:pt x="1141" y="198"/>
                    <a:pt x="0" y="1613"/>
                    <a:pt x="183" y="3188"/>
                  </a:cubicBezTo>
                  <a:cubicBezTo>
                    <a:pt x="331" y="4673"/>
                    <a:pt x="1584" y="5764"/>
                    <a:pt x="3024" y="5764"/>
                  </a:cubicBezTo>
                  <a:cubicBezTo>
                    <a:pt x="3134" y="5764"/>
                    <a:pt x="3244" y="5758"/>
                    <a:pt x="3356" y="5745"/>
                  </a:cubicBezTo>
                  <a:cubicBezTo>
                    <a:pt x="4930" y="5562"/>
                    <a:pt x="6072" y="4147"/>
                    <a:pt x="5889" y="2572"/>
                  </a:cubicBezTo>
                  <a:cubicBezTo>
                    <a:pt x="5739" y="1096"/>
                    <a:pt x="4487" y="1"/>
                    <a:pt x="303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207;p25">
              <a:extLst>
                <a:ext uri="{FF2B5EF4-FFF2-40B4-BE49-F238E27FC236}">
                  <a16:creationId xmlns:a16="http://schemas.microsoft.com/office/drawing/2014/main" id="{57B01BDC-8B68-4D3D-9F1C-49F6A5F4BCFA}"/>
                </a:ext>
              </a:extLst>
            </p:cNvPr>
            <p:cNvSpPr/>
            <p:nvPr/>
          </p:nvSpPr>
          <p:spPr>
            <a:xfrm flipH="1">
              <a:off x="567943" y="335742"/>
              <a:ext cx="197920" cy="188108"/>
            </a:xfrm>
            <a:custGeom>
              <a:avLst/>
              <a:gdLst/>
              <a:ahLst/>
              <a:cxnLst/>
              <a:rect l="l" t="t" r="r" b="b"/>
              <a:pathLst>
                <a:path w="4976" h="4729" extrusionOk="0">
                  <a:moveTo>
                    <a:pt x="2490" y="0"/>
                  </a:moveTo>
                  <a:cubicBezTo>
                    <a:pt x="2406" y="0"/>
                    <a:pt x="2322" y="5"/>
                    <a:pt x="2237" y="14"/>
                  </a:cubicBezTo>
                  <a:cubicBezTo>
                    <a:pt x="936" y="151"/>
                    <a:pt x="0" y="1315"/>
                    <a:pt x="137" y="2616"/>
                  </a:cubicBezTo>
                  <a:cubicBezTo>
                    <a:pt x="265" y="3832"/>
                    <a:pt x="1310" y="4729"/>
                    <a:pt x="2490" y="4729"/>
                  </a:cubicBezTo>
                  <a:cubicBezTo>
                    <a:pt x="2573" y="4729"/>
                    <a:pt x="2656" y="4725"/>
                    <a:pt x="2739" y="4716"/>
                  </a:cubicBezTo>
                  <a:cubicBezTo>
                    <a:pt x="4040" y="4556"/>
                    <a:pt x="4976" y="3392"/>
                    <a:pt x="4839" y="2091"/>
                  </a:cubicBezTo>
                  <a:cubicBezTo>
                    <a:pt x="4711" y="896"/>
                    <a:pt x="3686" y="0"/>
                    <a:pt x="2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208;p25">
              <a:extLst>
                <a:ext uri="{FF2B5EF4-FFF2-40B4-BE49-F238E27FC236}">
                  <a16:creationId xmlns:a16="http://schemas.microsoft.com/office/drawing/2014/main" id="{0EDE7C93-71FC-4EC7-B02F-1ED4FE1E009E}"/>
                </a:ext>
              </a:extLst>
            </p:cNvPr>
            <p:cNvSpPr/>
            <p:nvPr/>
          </p:nvSpPr>
          <p:spPr>
            <a:xfrm flipH="1">
              <a:off x="703218" y="480453"/>
              <a:ext cx="23626" cy="20645"/>
            </a:xfrm>
            <a:custGeom>
              <a:avLst/>
              <a:gdLst/>
              <a:ahLst/>
              <a:cxnLst/>
              <a:rect l="l" t="t" r="r" b="b"/>
              <a:pathLst>
                <a:path w="594" h="519" extrusionOk="0">
                  <a:moveTo>
                    <a:pt x="314" y="0"/>
                  </a:moveTo>
                  <a:cubicBezTo>
                    <a:pt x="195" y="0"/>
                    <a:pt x="86" y="68"/>
                    <a:pt x="46" y="187"/>
                  </a:cubicBezTo>
                  <a:cubicBezTo>
                    <a:pt x="1" y="324"/>
                    <a:pt x="92" y="461"/>
                    <a:pt x="206" y="507"/>
                  </a:cubicBezTo>
                  <a:lnTo>
                    <a:pt x="229" y="507"/>
                  </a:lnTo>
                  <a:cubicBezTo>
                    <a:pt x="253" y="515"/>
                    <a:pt x="278" y="519"/>
                    <a:pt x="302" y="519"/>
                  </a:cubicBezTo>
                  <a:cubicBezTo>
                    <a:pt x="412" y="519"/>
                    <a:pt x="511" y="441"/>
                    <a:pt x="548" y="347"/>
                  </a:cubicBezTo>
                  <a:cubicBezTo>
                    <a:pt x="594" y="210"/>
                    <a:pt x="503" y="50"/>
                    <a:pt x="389" y="28"/>
                  </a:cubicBezTo>
                  <a:cubicBezTo>
                    <a:pt x="366" y="28"/>
                    <a:pt x="366" y="28"/>
                    <a:pt x="366" y="5"/>
                  </a:cubicBezTo>
                  <a:cubicBezTo>
                    <a:pt x="348" y="2"/>
                    <a:pt x="331"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209;p25">
              <a:extLst>
                <a:ext uri="{FF2B5EF4-FFF2-40B4-BE49-F238E27FC236}">
                  <a16:creationId xmlns:a16="http://schemas.microsoft.com/office/drawing/2014/main" id="{E3C5584F-556D-4B2D-9AF6-6DFA13313F15}"/>
                </a:ext>
              </a:extLst>
            </p:cNvPr>
            <p:cNvSpPr/>
            <p:nvPr/>
          </p:nvSpPr>
          <p:spPr>
            <a:xfrm flipH="1">
              <a:off x="702542" y="360285"/>
              <a:ext cx="56083" cy="117741"/>
            </a:xfrm>
            <a:custGeom>
              <a:avLst/>
              <a:gdLst/>
              <a:ahLst/>
              <a:cxnLst/>
              <a:rect l="l" t="t" r="r" b="b"/>
              <a:pathLst>
                <a:path w="1410" h="2960" extrusionOk="0">
                  <a:moveTo>
                    <a:pt x="1047" y="0"/>
                  </a:moveTo>
                  <a:cubicBezTo>
                    <a:pt x="993" y="0"/>
                    <a:pt x="938" y="24"/>
                    <a:pt x="891" y="81"/>
                  </a:cubicBezTo>
                  <a:cubicBezTo>
                    <a:pt x="229" y="835"/>
                    <a:pt x="1" y="1907"/>
                    <a:pt x="434" y="2820"/>
                  </a:cubicBezTo>
                  <a:cubicBezTo>
                    <a:pt x="487" y="2918"/>
                    <a:pt x="572" y="2959"/>
                    <a:pt x="657" y="2959"/>
                  </a:cubicBezTo>
                  <a:cubicBezTo>
                    <a:pt x="828" y="2959"/>
                    <a:pt x="998" y="2791"/>
                    <a:pt x="891" y="2592"/>
                  </a:cubicBezTo>
                  <a:cubicBezTo>
                    <a:pt x="548" y="1885"/>
                    <a:pt x="754" y="1040"/>
                    <a:pt x="1233" y="469"/>
                  </a:cubicBezTo>
                  <a:cubicBezTo>
                    <a:pt x="1409" y="27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210;p25">
              <a:extLst>
                <a:ext uri="{FF2B5EF4-FFF2-40B4-BE49-F238E27FC236}">
                  <a16:creationId xmlns:a16="http://schemas.microsoft.com/office/drawing/2014/main" id="{C24B9D2B-34F7-4267-9F71-2D7E835F11FC}"/>
                </a:ext>
              </a:extLst>
            </p:cNvPr>
            <p:cNvSpPr/>
            <p:nvPr/>
          </p:nvSpPr>
          <p:spPr>
            <a:xfrm flipH="1">
              <a:off x="912912" y="1185310"/>
              <a:ext cx="220672" cy="116827"/>
            </a:xfrm>
            <a:custGeom>
              <a:avLst/>
              <a:gdLst/>
              <a:ahLst/>
              <a:cxnLst/>
              <a:rect l="l" t="t" r="r" b="b"/>
              <a:pathLst>
                <a:path w="5548" h="2937" extrusionOk="0">
                  <a:moveTo>
                    <a:pt x="4871" y="0"/>
                  </a:moveTo>
                  <a:cubicBezTo>
                    <a:pt x="4830" y="0"/>
                    <a:pt x="4789" y="7"/>
                    <a:pt x="4748" y="20"/>
                  </a:cubicBezTo>
                  <a:lnTo>
                    <a:pt x="320" y="1275"/>
                  </a:lnTo>
                  <a:cubicBezTo>
                    <a:pt x="115" y="1321"/>
                    <a:pt x="1" y="1549"/>
                    <a:pt x="69" y="1755"/>
                  </a:cubicBezTo>
                  <a:lnTo>
                    <a:pt x="320" y="2645"/>
                  </a:lnTo>
                  <a:cubicBezTo>
                    <a:pt x="377" y="2814"/>
                    <a:pt x="526" y="2937"/>
                    <a:pt x="691" y="2937"/>
                  </a:cubicBezTo>
                  <a:cubicBezTo>
                    <a:pt x="727" y="2937"/>
                    <a:pt x="763" y="2931"/>
                    <a:pt x="800" y="2919"/>
                  </a:cubicBezTo>
                  <a:lnTo>
                    <a:pt x="5228" y="1663"/>
                  </a:lnTo>
                  <a:cubicBezTo>
                    <a:pt x="5433" y="1595"/>
                    <a:pt x="5547" y="1390"/>
                    <a:pt x="5479" y="1184"/>
                  </a:cubicBezTo>
                  <a:lnTo>
                    <a:pt x="5228" y="271"/>
                  </a:lnTo>
                  <a:cubicBezTo>
                    <a:pt x="5191" y="106"/>
                    <a:pt x="5037" y="0"/>
                    <a:pt x="48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211;p25">
              <a:extLst>
                <a:ext uri="{FF2B5EF4-FFF2-40B4-BE49-F238E27FC236}">
                  <a16:creationId xmlns:a16="http://schemas.microsoft.com/office/drawing/2014/main" id="{5B7AE718-DD75-456F-9EAA-BCF2200A73D2}"/>
                </a:ext>
              </a:extLst>
            </p:cNvPr>
            <p:cNvSpPr/>
            <p:nvPr/>
          </p:nvSpPr>
          <p:spPr>
            <a:xfrm flipH="1">
              <a:off x="1010042" y="1109415"/>
              <a:ext cx="81777" cy="73588"/>
            </a:xfrm>
            <a:custGeom>
              <a:avLst/>
              <a:gdLst/>
              <a:ahLst/>
              <a:cxnLst/>
              <a:rect l="l" t="t" r="r" b="b"/>
              <a:pathLst>
                <a:path w="2056" h="1850" extrusionOk="0">
                  <a:moveTo>
                    <a:pt x="1017" y="0"/>
                  </a:moveTo>
                  <a:cubicBezTo>
                    <a:pt x="937" y="0"/>
                    <a:pt x="856" y="11"/>
                    <a:pt x="777" y="34"/>
                  </a:cubicBezTo>
                  <a:cubicBezTo>
                    <a:pt x="297" y="193"/>
                    <a:pt x="1" y="695"/>
                    <a:pt x="138" y="1175"/>
                  </a:cubicBezTo>
                  <a:cubicBezTo>
                    <a:pt x="251" y="1590"/>
                    <a:pt x="629" y="1849"/>
                    <a:pt x="1028" y="1849"/>
                  </a:cubicBezTo>
                  <a:cubicBezTo>
                    <a:pt x="1111" y="1849"/>
                    <a:pt x="1196" y="1838"/>
                    <a:pt x="1279" y="1814"/>
                  </a:cubicBezTo>
                  <a:cubicBezTo>
                    <a:pt x="1758" y="1677"/>
                    <a:pt x="2055" y="1152"/>
                    <a:pt x="1918" y="673"/>
                  </a:cubicBezTo>
                  <a:cubicBezTo>
                    <a:pt x="1804" y="273"/>
                    <a:pt x="1420"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212;p25">
              <a:extLst>
                <a:ext uri="{FF2B5EF4-FFF2-40B4-BE49-F238E27FC236}">
                  <a16:creationId xmlns:a16="http://schemas.microsoft.com/office/drawing/2014/main" id="{07FE0497-6E98-4B60-B20D-E0014C89888B}"/>
                </a:ext>
              </a:extLst>
            </p:cNvPr>
            <p:cNvSpPr/>
            <p:nvPr/>
          </p:nvSpPr>
          <p:spPr>
            <a:xfrm flipH="1">
              <a:off x="957420" y="1295454"/>
              <a:ext cx="81738" cy="72753"/>
            </a:xfrm>
            <a:custGeom>
              <a:avLst/>
              <a:gdLst/>
              <a:ahLst/>
              <a:cxnLst/>
              <a:rect l="l" t="t" r="r" b="b"/>
              <a:pathLst>
                <a:path w="2055" h="1829" extrusionOk="0">
                  <a:moveTo>
                    <a:pt x="1036" y="1"/>
                  </a:moveTo>
                  <a:cubicBezTo>
                    <a:pt x="951" y="1"/>
                    <a:pt x="864" y="12"/>
                    <a:pt x="777" y="36"/>
                  </a:cubicBezTo>
                  <a:cubicBezTo>
                    <a:pt x="297" y="173"/>
                    <a:pt x="1" y="675"/>
                    <a:pt x="160" y="1177"/>
                  </a:cubicBezTo>
                  <a:cubicBezTo>
                    <a:pt x="273" y="1573"/>
                    <a:pt x="636" y="1829"/>
                    <a:pt x="1028" y="1829"/>
                  </a:cubicBezTo>
                  <a:cubicBezTo>
                    <a:pt x="1111" y="1829"/>
                    <a:pt x="1195" y="1817"/>
                    <a:pt x="1279" y="1793"/>
                  </a:cubicBezTo>
                  <a:cubicBezTo>
                    <a:pt x="1781" y="1656"/>
                    <a:pt x="2055" y="1154"/>
                    <a:pt x="1918" y="675"/>
                  </a:cubicBezTo>
                  <a:cubicBezTo>
                    <a:pt x="1805" y="260"/>
                    <a:pt x="144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213;p25">
              <a:extLst>
                <a:ext uri="{FF2B5EF4-FFF2-40B4-BE49-F238E27FC236}">
                  <a16:creationId xmlns:a16="http://schemas.microsoft.com/office/drawing/2014/main" id="{F1717C11-C231-47AD-812B-3D284C00D014}"/>
                </a:ext>
              </a:extLst>
            </p:cNvPr>
            <p:cNvSpPr/>
            <p:nvPr/>
          </p:nvSpPr>
          <p:spPr>
            <a:xfrm flipH="1">
              <a:off x="4218533" y="634034"/>
              <a:ext cx="102580" cy="301553"/>
            </a:xfrm>
            <a:custGeom>
              <a:avLst/>
              <a:gdLst/>
              <a:ahLst/>
              <a:cxnLst/>
              <a:rect l="l" t="t" r="r" b="b"/>
              <a:pathLst>
                <a:path w="2579" h="7581" extrusionOk="0">
                  <a:moveTo>
                    <a:pt x="1334" y="259"/>
                  </a:moveTo>
                  <a:cubicBezTo>
                    <a:pt x="1374" y="259"/>
                    <a:pt x="1417" y="265"/>
                    <a:pt x="1461" y="275"/>
                  </a:cubicBezTo>
                  <a:cubicBezTo>
                    <a:pt x="2237" y="458"/>
                    <a:pt x="2214" y="3311"/>
                    <a:pt x="2237" y="3836"/>
                  </a:cubicBezTo>
                  <a:cubicBezTo>
                    <a:pt x="2218" y="4240"/>
                    <a:pt x="2020" y="7241"/>
                    <a:pt x="1288" y="7241"/>
                  </a:cubicBezTo>
                  <a:cubicBezTo>
                    <a:pt x="1152" y="7241"/>
                    <a:pt x="997" y="7138"/>
                    <a:pt x="822" y="6894"/>
                  </a:cubicBezTo>
                  <a:cubicBezTo>
                    <a:pt x="274" y="6118"/>
                    <a:pt x="320" y="4635"/>
                    <a:pt x="320" y="3767"/>
                  </a:cubicBezTo>
                  <a:cubicBezTo>
                    <a:pt x="320" y="3416"/>
                    <a:pt x="320" y="259"/>
                    <a:pt x="1334" y="259"/>
                  </a:cubicBezTo>
                  <a:close/>
                  <a:moveTo>
                    <a:pt x="1298" y="0"/>
                  </a:moveTo>
                  <a:cubicBezTo>
                    <a:pt x="1284" y="0"/>
                    <a:pt x="1270" y="1"/>
                    <a:pt x="1256" y="1"/>
                  </a:cubicBezTo>
                  <a:cubicBezTo>
                    <a:pt x="0" y="70"/>
                    <a:pt x="46" y="3060"/>
                    <a:pt x="46" y="3836"/>
                  </a:cubicBezTo>
                  <a:cubicBezTo>
                    <a:pt x="46" y="4513"/>
                    <a:pt x="23" y="7580"/>
                    <a:pt x="1238" y="7580"/>
                  </a:cubicBezTo>
                  <a:cubicBezTo>
                    <a:pt x="1251" y="7580"/>
                    <a:pt x="1265" y="7580"/>
                    <a:pt x="1278" y="7579"/>
                  </a:cubicBezTo>
                  <a:cubicBezTo>
                    <a:pt x="2578" y="7511"/>
                    <a:pt x="2488" y="4595"/>
                    <a:pt x="2511" y="3770"/>
                  </a:cubicBezTo>
                  <a:lnTo>
                    <a:pt x="2511" y="3770"/>
                  </a:lnTo>
                  <a:cubicBezTo>
                    <a:pt x="2511" y="3769"/>
                    <a:pt x="2511" y="3768"/>
                    <a:pt x="2511" y="3767"/>
                  </a:cubicBezTo>
                  <a:lnTo>
                    <a:pt x="2511" y="3767"/>
                  </a:lnTo>
                  <a:cubicBezTo>
                    <a:pt x="2511" y="3767"/>
                    <a:pt x="2511" y="3767"/>
                    <a:pt x="2511" y="3767"/>
                  </a:cubicBezTo>
                  <a:cubicBezTo>
                    <a:pt x="2511" y="3767"/>
                    <a:pt x="2511" y="3766"/>
                    <a:pt x="2511" y="3765"/>
                  </a:cubicBezTo>
                  <a:lnTo>
                    <a:pt x="2511" y="3765"/>
                  </a:lnTo>
                  <a:cubicBezTo>
                    <a:pt x="2488" y="3015"/>
                    <a:pt x="2554" y="0"/>
                    <a:pt x="12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214;p25">
              <a:extLst>
                <a:ext uri="{FF2B5EF4-FFF2-40B4-BE49-F238E27FC236}">
                  <a16:creationId xmlns:a16="http://schemas.microsoft.com/office/drawing/2014/main" id="{37FE56E4-345B-4395-9296-82886F03FB19}"/>
                </a:ext>
              </a:extLst>
            </p:cNvPr>
            <p:cNvSpPr/>
            <p:nvPr/>
          </p:nvSpPr>
          <p:spPr>
            <a:xfrm flipH="1">
              <a:off x="4122277" y="669197"/>
              <a:ext cx="291471" cy="231425"/>
            </a:xfrm>
            <a:custGeom>
              <a:avLst/>
              <a:gdLst/>
              <a:ahLst/>
              <a:cxnLst/>
              <a:rect l="l" t="t" r="r" b="b"/>
              <a:pathLst>
                <a:path w="7328" h="5818" extrusionOk="0">
                  <a:moveTo>
                    <a:pt x="5803" y="339"/>
                  </a:moveTo>
                  <a:cubicBezTo>
                    <a:pt x="6017" y="339"/>
                    <a:pt x="6167" y="447"/>
                    <a:pt x="6209" y="715"/>
                  </a:cubicBezTo>
                  <a:cubicBezTo>
                    <a:pt x="6346" y="1651"/>
                    <a:pt x="4840" y="3043"/>
                    <a:pt x="4246" y="3637"/>
                  </a:cubicBezTo>
                  <a:cubicBezTo>
                    <a:pt x="4233" y="3653"/>
                    <a:pt x="4225" y="3667"/>
                    <a:pt x="4221" y="3681"/>
                  </a:cubicBezTo>
                  <a:lnTo>
                    <a:pt x="4221" y="3681"/>
                  </a:lnTo>
                  <a:cubicBezTo>
                    <a:pt x="3811" y="4069"/>
                    <a:pt x="3397" y="4454"/>
                    <a:pt x="2923" y="4778"/>
                  </a:cubicBezTo>
                  <a:cubicBezTo>
                    <a:pt x="2649" y="4983"/>
                    <a:pt x="2329" y="5234"/>
                    <a:pt x="1987" y="5349"/>
                  </a:cubicBezTo>
                  <a:cubicBezTo>
                    <a:pt x="1868" y="5392"/>
                    <a:pt x="1672" y="5440"/>
                    <a:pt x="1481" y="5440"/>
                  </a:cubicBezTo>
                  <a:cubicBezTo>
                    <a:pt x="1270" y="5440"/>
                    <a:pt x="1066" y="5381"/>
                    <a:pt x="982" y="5189"/>
                  </a:cubicBezTo>
                  <a:cubicBezTo>
                    <a:pt x="868" y="4846"/>
                    <a:pt x="1439" y="4048"/>
                    <a:pt x="1599" y="3796"/>
                  </a:cubicBezTo>
                  <a:cubicBezTo>
                    <a:pt x="1987" y="3203"/>
                    <a:pt x="2443" y="2678"/>
                    <a:pt x="2945" y="2199"/>
                  </a:cubicBezTo>
                  <a:cubicBezTo>
                    <a:pt x="3199" y="1945"/>
                    <a:pt x="4978" y="339"/>
                    <a:pt x="5803" y="339"/>
                  </a:cubicBezTo>
                  <a:close/>
                  <a:moveTo>
                    <a:pt x="5819" y="1"/>
                  </a:moveTo>
                  <a:cubicBezTo>
                    <a:pt x="4761" y="1"/>
                    <a:pt x="3153" y="1628"/>
                    <a:pt x="2717" y="2085"/>
                  </a:cubicBezTo>
                  <a:cubicBezTo>
                    <a:pt x="2283" y="2518"/>
                    <a:pt x="1" y="4801"/>
                    <a:pt x="868" y="5622"/>
                  </a:cubicBezTo>
                  <a:cubicBezTo>
                    <a:pt x="1008" y="5759"/>
                    <a:pt x="1181" y="5817"/>
                    <a:pt x="1376" y="5817"/>
                  </a:cubicBezTo>
                  <a:cubicBezTo>
                    <a:pt x="2418" y="5817"/>
                    <a:pt x="4071" y="4136"/>
                    <a:pt x="4475" y="3751"/>
                  </a:cubicBezTo>
                  <a:cubicBezTo>
                    <a:pt x="4479" y="3746"/>
                    <a:pt x="4484" y="3741"/>
                    <a:pt x="4488" y="3737"/>
                  </a:cubicBezTo>
                  <a:lnTo>
                    <a:pt x="4488" y="3737"/>
                  </a:lnTo>
                  <a:cubicBezTo>
                    <a:pt x="4491" y="3734"/>
                    <a:pt x="4494" y="3731"/>
                    <a:pt x="4498" y="3728"/>
                  </a:cubicBezTo>
                  <a:cubicBezTo>
                    <a:pt x="4908" y="3294"/>
                    <a:pt x="7328" y="852"/>
                    <a:pt x="6255" y="122"/>
                  </a:cubicBezTo>
                  <a:cubicBezTo>
                    <a:pt x="6126" y="38"/>
                    <a:pt x="5979" y="1"/>
                    <a:pt x="58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215;p25">
              <a:extLst>
                <a:ext uri="{FF2B5EF4-FFF2-40B4-BE49-F238E27FC236}">
                  <a16:creationId xmlns:a16="http://schemas.microsoft.com/office/drawing/2014/main" id="{1FDF1C15-1A8E-4DC2-B5C1-A1A9E1644E7E}"/>
                </a:ext>
              </a:extLst>
            </p:cNvPr>
            <p:cNvSpPr/>
            <p:nvPr/>
          </p:nvSpPr>
          <p:spPr>
            <a:xfrm flipH="1">
              <a:off x="4073235" y="739364"/>
              <a:ext cx="389517" cy="93557"/>
            </a:xfrm>
            <a:custGeom>
              <a:avLst/>
              <a:gdLst/>
              <a:ahLst/>
              <a:cxnLst/>
              <a:rect l="l" t="t" r="r" b="b"/>
              <a:pathLst>
                <a:path w="9793" h="2352" extrusionOk="0">
                  <a:moveTo>
                    <a:pt x="4748" y="115"/>
                  </a:moveTo>
                  <a:cubicBezTo>
                    <a:pt x="5684" y="115"/>
                    <a:pt x="6962" y="138"/>
                    <a:pt x="7829" y="594"/>
                  </a:cubicBezTo>
                  <a:cubicBezTo>
                    <a:pt x="9792" y="1644"/>
                    <a:pt x="5547" y="2169"/>
                    <a:pt x="4931" y="2192"/>
                  </a:cubicBezTo>
                  <a:cubicBezTo>
                    <a:pt x="4018" y="2169"/>
                    <a:pt x="2488" y="2215"/>
                    <a:pt x="1712" y="1622"/>
                  </a:cubicBezTo>
                  <a:cubicBezTo>
                    <a:pt x="0" y="389"/>
                    <a:pt x="4018" y="115"/>
                    <a:pt x="4748" y="115"/>
                  </a:cubicBezTo>
                  <a:close/>
                  <a:moveTo>
                    <a:pt x="4643" y="1"/>
                  </a:moveTo>
                  <a:cubicBezTo>
                    <a:pt x="3611" y="1"/>
                    <a:pt x="1701" y="38"/>
                    <a:pt x="1142" y="846"/>
                  </a:cubicBezTo>
                  <a:cubicBezTo>
                    <a:pt x="259" y="2113"/>
                    <a:pt x="4091" y="2281"/>
                    <a:pt x="4733" y="2306"/>
                  </a:cubicBezTo>
                  <a:lnTo>
                    <a:pt x="4733" y="2306"/>
                  </a:lnTo>
                  <a:cubicBezTo>
                    <a:pt x="4737" y="2306"/>
                    <a:pt x="4742" y="2306"/>
                    <a:pt x="4748" y="2306"/>
                  </a:cubicBezTo>
                  <a:cubicBezTo>
                    <a:pt x="4749" y="2306"/>
                    <a:pt x="4749" y="2306"/>
                    <a:pt x="4750" y="2306"/>
                  </a:cubicBezTo>
                  <a:lnTo>
                    <a:pt x="4750" y="2306"/>
                  </a:lnTo>
                  <a:cubicBezTo>
                    <a:pt x="5641" y="2284"/>
                    <a:pt x="7921" y="2351"/>
                    <a:pt x="8537" y="1439"/>
                  </a:cubicBezTo>
                  <a:cubicBezTo>
                    <a:pt x="9404" y="161"/>
                    <a:pt x="5501" y="1"/>
                    <a:pt x="4931" y="1"/>
                  </a:cubicBezTo>
                  <a:cubicBezTo>
                    <a:pt x="4846" y="1"/>
                    <a:pt x="4749" y="1"/>
                    <a:pt x="4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216;p25">
              <a:extLst>
                <a:ext uri="{FF2B5EF4-FFF2-40B4-BE49-F238E27FC236}">
                  <a16:creationId xmlns:a16="http://schemas.microsoft.com/office/drawing/2014/main" id="{823DA577-A7D6-42CE-8C05-4CF03FE2E424}"/>
                </a:ext>
              </a:extLst>
            </p:cNvPr>
            <p:cNvSpPr/>
            <p:nvPr/>
          </p:nvSpPr>
          <p:spPr>
            <a:xfrm flipH="1">
              <a:off x="4122277" y="671385"/>
              <a:ext cx="296881" cy="226851"/>
            </a:xfrm>
            <a:custGeom>
              <a:avLst/>
              <a:gdLst/>
              <a:ahLst/>
              <a:cxnLst/>
              <a:rect l="l" t="t" r="r" b="b"/>
              <a:pathLst>
                <a:path w="7464" h="5703" extrusionOk="0">
                  <a:moveTo>
                    <a:pt x="1506" y="222"/>
                  </a:moveTo>
                  <a:cubicBezTo>
                    <a:pt x="2319" y="222"/>
                    <a:pt x="4068" y="1807"/>
                    <a:pt x="4382" y="2121"/>
                  </a:cubicBezTo>
                  <a:cubicBezTo>
                    <a:pt x="4976" y="2714"/>
                    <a:pt x="6505" y="4175"/>
                    <a:pt x="6345" y="5179"/>
                  </a:cubicBezTo>
                  <a:cubicBezTo>
                    <a:pt x="6311" y="5393"/>
                    <a:pt x="6187" y="5481"/>
                    <a:pt x="6004" y="5481"/>
                  </a:cubicBezTo>
                  <a:cubicBezTo>
                    <a:pt x="5214" y="5481"/>
                    <a:pt x="3341" y="3823"/>
                    <a:pt x="3081" y="3582"/>
                  </a:cubicBezTo>
                  <a:cubicBezTo>
                    <a:pt x="2534" y="3011"/>
                    <a:pt x="2009" y="2418"/>
                    <a:pt x="1598" y="1733"/>
                  </a:cubicBezTo>
                  <a:cubicBezTo>
                    <a:pt x="1438" y="1459"/>
                    <a:pt x="1027" y="888"/>
                    <a:pt x="1118" y="523"/>
                  </a:cubicBezTo>
                  <a:cubicBezTo>
                    <a:pt x="1175" y="310"/>
                    <a:pt x="1315" y="222"/>
                    <a:pt x="1506" y="222"/>
                  </a:cubicBezTo>
                  <a:close/>
                  <a:moveTo>
                    <a:pt x="1608" y="0"/>
                  </a:moveTo>
                  <a:cubicBezTo>
                    <a:pt x="1432" y="0"/>
                    <a:pt x="1267" y="42"/>
                    <a:pt x="1118" y="135"/>
                  </a:cubicBezTo>
                  <a:cubicBezTo>
                    <a:pt x="1" y="819"/>
                    <a:pt x="2371" y="3191"/>
                    <a:pt x="2829" y="3672"/>
                  </a:cubicBezTo>
                  <a:lnTo>
                    <a:pt x="2829" y="3672"/>
                  </a:lnTo>
                  <a:cubicBezTo>
                    <a:pt x="2830" y="3672"/>
                    <a:pt x="2830" y="3673"/>
                    <a:pt x="2830" y="3673"/>
                  </a:cubicBezTo>
                  <a:cubicBezTo>
                    <a:pt x="3340" y="4183"/>
                    <a:pt x="4792" y="5702"/>
                    <a:pt x="5872" y="5702"/>
                  </a:cubicBezTo>
                  <a:cubicBezTo>
                    <a:pt x="6049" y="5702"/>
                    <a:pt x="6217" y="5661"/>
                    <a:pt x="6368" y="5567"/>
                  </a:cubicBezTo>
                  <a:cubicBezTo>
                    <a:pt x="7464" y="4906"/>
                    <a:pt x="5113" y="2509"/>
                    <a:pt x="4634" y="2030"/>
                  </a:cubicBezTo>
                  <a:cubicBezTo>
                    <a:pt x="4144" y="1520"/>
                    <a:pt x="2677" y="0"/>
                    <a:pt x="16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217;p25">
              <a:extLst>
                <a:ext uri="{FF2B5EF4-FFF2-40B4-BE49-F238E27FC236}">
                  <a16:creationId xmlns:a16="http://schemas.microsoft.com/office/drawing/2014/main" id="{2BFF41C2-6833-4AB0-8536-172CF75963BA}"/>
                </a:ext>
              </a:extLst>
            </p:cNvPr>
            <p:cNvSpPr/>
            <p:nvPr/>
          </p:nvSpPr>
          <p:spPr>
            <a:xfrm flipH="1">
              <a:off x="4247568" y="762077"/>
              <a:ext cx="46338" cy="46341"/>
            </a:xfrm>
            <a:custGeom>
              <a:avLst/>
              <a:gdLst/>
              <a:ahLst/>
              <a:cxnLst/>
              <a:rect l="l" t="t" r="r" b="b"/>
              <a:pathLst>
                <a:path w="1165" h="1165" extrusionOk="0">
                  <a:moveTo>
                    <a:pt x="594" y="1"/>
                  </a:moveTo>
                  <a:cubicBezTo>
                    <a:pt x="252" y="1"/>
                    <a:pt x="1" y="252"/>
                    <a:pt x="1" y="571"/>
                  </a:cubicBezTo>
                  <a:cubicBezTo>
                    <a:pt x="1" y="891"/>
                    <a:pt x="252" y="1165"/>
                    <a:pt x="594" y="1165"/>
                  </a:cubicBezTo>
                  <a:cubicBezTo>
                    <a:pt x="914" y="1165"/>
                    <a:pt x="1165" y="891"/>
                    <a:pt x="1165" y="571"/>
                  </a:cubicBezTo>
                  <a:cubicBezTo>
                    <a:pt x="1165" y="252"/>
                    <a:pt x="914" y="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 name="Google Shape;2218;p25">
              <a:extLst>
                <a:ext uri="{FF2B5EF4-FFF2-40B4-BE49-F238E27FC236}">
                  <a16:creationId xmlns:a16="http://schemas.microsoft.com/office/drawing/2014/main" id="{7E69199C-9BAE-470D-9351-047E3DBC7BDA}"/>
                </a:ext>
              </a:extLst>
            </p:cNvPr>
            <p:cNvGrpSpPr/>
            <p:nvPr/>
          </p:nvGrpSpPr>
          <p:grpSpPr>
            <a:xfrm>
              <a:off x="2560957" y="2874144"/>
              <a:ext cx="325081" cy="325102"/>
              <a:chOff x="2252932" y="2731382"/>
              <a:chExt cx="325081" cy="325102"/>
            </a:xfrm>
          </p:grpSpPr>
          <p:sp>
            <p:nvSpPr>
              <p:cNvPr id="1013" name="Google Shape;2219;p25">
                <a:extLst>
                  <a:ext uri="{FF2B5EF4-FFF2-40B4-BE49-F238E27FC236}">
                    <a16:creationId xmlns:a16="http://schemas.microsoft.com/office/drawing/2014/main" id="{275505DB-C695-471A-B76B-BBA117E48363}"/>
                  </a:ext>
                </a:extLst>
              </p:cNvPr>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2220;p25">
                <a:extLst>
                  <a:ext uri="{FF2B5EF4-FFF2-40B4-BE49-F238E27FC236}">
                    <a16:creationId xmlns:a16="http://schemas.microsoft.com/office/drawing/2014/main" id="{5A1AFA80-B032-4F53-9541-CA0F79C28AD9}"/>
                  </a:ext>
                </a:extLst>
              </p:cNvPr>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2221;p25">
                <a:extLst>
                  <a:ext uri="{FF2B5EF4-FFF2-40B4-BE49-F238E27FC236}">
                    <a16:creationId xmlns:a16="http://schemas.microsoft.com/office/drawing/2014/main" id="{EC2C143B-5734-4D73-8DC2-4E05B5C6758E}"/>
                  </a:ext>
                </a:extLst>
              </p:cNvPr>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2222;p25">
                <a:extLst>
                  <a:ext uri="{FF2B5EF4-FFF2-40B4-BE49-F238E27FC236}">
                    <a16:creationId xmlns:a16="http://schemas.microsoft.com/office/drawing/2014/main" id="{85B785C0-A22E-41F7-B299-29D9CEA22E1E}"/>
                  </a:ext>
                </a:extLst>
              </p:cNvPr>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2223;p25">
                <a:extLst>
                  <a:ext uri="{FF2B5EF4-FFF2-40B4-BE49-F238E27FC236}">
                    <a16:creationId xmlns:a16="http://schemas.microsoft.com/office/drawing/2014/main" id="{67D8AF59-DB59-40EB-902E-A0C3DA959208}"/>
                  </a:ext>
                </a:extLst>
              </p:cNvPr>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2224;p25">
                <a:extLst>
                  <a:ext uri="{FF2B5EF4-FFF2-40B4-BE49-F238E27FC236}">
                    <a16:creationId xmlns:a16="http://schemas.microsoft.com/office/drawing/2014/main" id="{EA1C8F5D-22E7-418A-B7CD-BD92048D6632}"/>
                  </a:ext>
                </a:extLst>
              </p:cNvPr>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2225;p25">
                <a:extLst>
                  <a:ext uri="{FF2B5EF4-FFF2-40B4-BE49-F238E27FC236}">
                    <a16:creationId xmlns:a16="http://schemas.microsoft.com/office/drawing/2014/main" id="{7E88CB57-EB9B-434C-950E-77AD6A8252BB}"/>
                  </a:ext>
                </a:extLst>
              </p:cNvPr>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2226;p25">
                <a:extLst>
                  <a:ext uri="{FF2B5EF4-FFF2-40B4-BE49-F238E27FC236}">
                    <a16:creationId xmlns:a16="http://schemas.microsoft.com/office/drawing/2014/main" id="{F7568FEA-AA66-43EC-942F-480797B28AC9}"/>
                  </a:ext>
                </a:extLst>
              </p:cNvPr>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2227;p25">
                <a:extLst>
                  <a:ext uri="{FF2B5EF4-FFF2-40B4-BE49-F238E27FC236}">
                    <a16:creationId xmlns:a16="http://schemas.microsoft.com/office/drawing/2014/main" id="{A2EE04C9-52A6-49F2-86F6-C818DD6BC17B}"/>
                  </a:ext>
                </a:extLst>
              </p:cNvPr>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2228;p25">
                <a:extLst>
                  <a:ext uri="{FF2B5EF4-FFF2-40B4-BE49-F238E27FC236}">
                    <a16:creationId xmlns:a16="http://schemas.microsoft.com/office/drawing/2014/main" id="{696AF9C7-8313-4E47-B5C6-75AA167D0485}"/>
                  </a:ext>
                </a:extLst>
              </p:cNvPr>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2229;p25">
                <a:extLst>
                  <a:ext uri="{FF2B5EF4-FFF2-40B4-BE49-F238E27FC236}">
                    <a16:creationId xmlns:a16="http://schemas.microsoft.com/office/drawing/2014/main" id="{431462C8-D780-4170-8940-88E021A02AC1}"/>
                  </a:ext>
                </a:extLst>
              </p:cNvPr>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2230;p25">
                <a:extLst>
                  <a:ext uri="{FF2B5EF4-FFF2-40B4-BE49-F238E27FC236}">
                    <a16:creationId xmlns:a16="http://schemas.microsoft.com/office/drawing/2014/main" id="{CA15D02E-09D4-452C-A2FE-1A36957C6A9D}"/>
                  </a:ext>
                </a:extLst>
              </p:cNvPr>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2231;p25">
                <a:extLst>
                  <a:ext uri="{FF2B5EF4-FFF2-40B4-BE49-F238E27FC236}">
                    <a16:creationId xmlns:a16="http://schemas.microsoft.com/office/drawing/2014/main" id="{64804FBA-CEA6-4D78-B8E4-7C183A959D28}"/>
                  </a:ext>
                </a:extLst>
              </p:cNvPr>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2232;p25">
                <a:extLst>
                  <a:ext uri="{FF2B5EF4-FFF2-40B4-BE49-F238E27FC236}">
                    <a16:creationId xmlns:a16="http://schemas.microsoft.com/office/drawing/2014/main" id="{9DD67259-CD06-4C0B-9846-E8A222A9A6B5}"/>
                  </a:ext>
                </a:extLst>
              </p:cNvPr>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2233;p25">
                <a:extLst>
                  <a:ext uri="{FF2B5EF4-FFF2-40B4-BE49-F238E27FC236}">
                    <a16:creationId xmlns:a16="http://schemas.microsoft.com/office/drawing/2014/main" id="{F134C1F1-045F-4ACA-9802-5E48DC6DF917}"/>
                  </a:ext>
                </a:extLst>
              </p:cNvPr>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2234;p25">
                <a:extLst>
                  <a:ext uri="{FF2B5EF4-FFF2-40B4-BE49-F238E27FC236}">
                    <a16:creationId xmlns:a16="http://schemas.microsoft.com/office/drawing/2014/main" id="{81285FB0-1C7E-4C23-89AE-6998D07EEB88}"/>
                  </a:ext>
                </a:extLst>
              </p:cNvPr>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2235;p25">
                <a:extLst>
                  <a:ext uri="{FF2B5EF4-FFF2-40B4-BE49-F238E27FC236}">
                    <a16:creationId xmlns:a16="http://schemas.microsoft.com/office/drawing/2014/main" id="{D51CCAFC-A16A-4697-9C99-B12B5D8BCF46}"/>
                  </a:ext>
                </a:extLst>
              </p:cNvPr>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 name="Google Shape;2236;p25">
              <a:extLst>
                <a:ext uri="{FF2B5EF4-FFF2-40B4-BE49-F238E27FC236}">
                  <a16:creationId xmlns:a16="http://schemas.microsoft.com/office/drawing/2014/main" id="{E90B24D4-FB8B-41C3-8F9B-BB371010925C}"/>
                </a:ext>
              </a:extLst>
            </p:cNvPr>
            <p:cNvSpPr/>
            <p:nvPr/>
          </p:nvSpPr>
          <p:spPr>
            <a:xfrm flipH="1">
              <a:off x="2263830" y="943662"/>
              <a:ext cx="24581" cy="28202"/>
            </a:xfrm>
            <a:custGeom>
              <a:avLst/>
              <a:gdLst/>
              <a:ahLst/>
              <a:cxnLst/>
              <a:rect l="l" t="t" r="r" b="b"/>
              <a:pathLst>
                <a:path w="618" h="709" extrusionOk="0">
                  <a:moveTo>
                    <a:pt x="594" y="1"/>
                  </a:moveTo>
                  <a:cubicBezTo>
                    <a:pt x="412" y="1"/>
                    <a:pt x="252" y="1"/>
                    <a:pt x="69" y="24"/>
                  </a:cubicBezTo>
                  <a:cubicBezTo>
                    <a:pt x="69" y="252"/>
                    <a:pt x="47" y="480"/>
                    <a:pt x="1" y="708"/>
                  </a:cubicBezTo>
                  <a:lnTo>
                    <a:pt x="594" y="708"/>
                  </a:lnTo>
                  <a:cubicBezTo>
                    <a:pt x="617" y="617"/>
                    <a:pt x="617" y="548"/>
                    <a:pt x="617" y="457"/>
                  </a:cubicBezTo>
                  <a:cubicBezTo>
                    <a:pt x="617" y="320"/>
                    <a:pt x="594" y="160"/>
                    <a:pt x="59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237;p25">
              <a:extLst>
                <a:ext uri="{FF2B5EF4-FFF2-40B4-BE49-F238E27FC236}">
                  <a16:creationId xmlns:a16="http://schemas.microsoft.com/office/drawing/2014/main" id="{F5CD6CF9-8FAC-4949-AB02-9B19429468E0}"/>
                </a:ext>
              </a:extLst>
            </p:cNvPr>
            <p:cNvSpPr/>
            <p:nvPr/>
          </p:nvSpPr>
          <p:spPr>
            <a:xfrm flipH="1">
              <a:off x="2267489" y="904640"/>
              <a:ext cx="22712" cy="24543"/>
            </a:xfrm>
            <a:custGeom>
              <a:avLst/>
              <a:gdLst/>
              <a:ahLst/>
              <a:cxnLst/>
              <a:rect l="l" t="t" r="r" b="b"/>
              <a:pathLst>
                <a:path w="571" h="617" extrusionOk="0">
                  <a:moveTo>
                    <a:pt x="0" y="0"/>
                  </a:moveTo>
                  <a:cubicBezTo>
                    <a:pt x="46" y="206"/>
                    <a:pt x="92" y="411"/>
                    <a:pt x="114" y="616"/>
                  </a:cubicBezTo>
                  <a:cubicBezTo>
                    <a:pt x="251" y="594"/>
                    <a:pt x="411" y="594"/>
                    <a:pt x="571" y="594"/>
                  </a:cubicBezTo>
                  <a:cubicBezTo>
                    <a:pt x="525" y="388"/>
                    <a:pt x="457" y="206"/>
                    <a:pt x="388"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238;p25">
              <a:extLst>
                <a:ext uri="{FF2B5EF4-FFF2-40B4-BE49-F238E27FC236}">
                  <a16:creationId xmlns:a16="http://schemas.microsoft.com/office/drawing/2014/main" id="{B28F8087-F9BB-4981-BBE5-147D7EF8B41C}"/>
                </a:ext>
              </a:extLst>
            </p:cNvPr>
            <p:cNvSpPr/>
            <p:nvPr/>
          </p:nvSpPr>
          <p:spPr>
            <a:xfrm flipH="1">
              <a:off x="2267489" y="994497"/>
              <a:ext cx="44508" cy="31822"/>
            </a:xfrm>
            <a:custGeom>
              <a:avLst/>
              <a:gdLst/>
              <a:ahLst/>
              <a:cxnLst/>
              <a:rect l="l" t="t" r="r" b="b"/>
              <a:pathLst>
                <a:path w="1119" h="800" extrusionOk="0">
                  <a:moveTo>
                    <a:pt x="411" y="1"/>
                  </a:moveTo>
                  <a:cubicBezTo>
                    <a:pt x="320" y="275"/>
                    <a:pt x="183" y="549"/>
                    <a:pt x="1" y="800"/>
                  </a:cubicBezTo>
                  <a:lnTo>
                    <a:pt x="845" y="800"/>
                  </a:lnTo>
                  <a:cubicBezTo>
                    <a:pt x="959" y="549"/>
                    <a:pt x="1050" y="298"/>
                    <a:pt x="1119" y="24"/>
                  </a:cubicBezTo>
                  <a:cubicBezTo>
                    <a:pt x="891" y="1"/>
                    <a:pt x="662" y="1"/>
                    <a:pt x="411"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239;p25">
              <a:extLst>
                <a:ext uri="{FF2B5EF4-FFF2-40B4-BE49-F238E27FC236}">
                  <a16:creationId xmlns:a16="http://schemas.microsoft.com/office/drawing/2014/main" id="{7429DA8B-AA23-415E-A106-985B3268366C}"/>
                </a:ext>
              </a:extLst>
            </p:cNvPr>
            <p:cNvSpPr/>
            <p:nvPr/>
          </p:nvSpPr>
          <p:spPr>
            <a:xfrm flipH="1">
              <a:off x="2279263" y="851060"/>
              <a:ext cx="34564" cy="43636"/>
            </a:xfrm>
            <a:custGeom>
              <a:avLst/>
              <a:gdLst/>
              <a:ahLst/>
              <a:cxnLst/>
              <a:rect l="l" t="t" r="r" b="b"/>
              <a:pathLst>
                <a:path w="869" h="1097" extrusionOk="0">
                  <a:moveTo>
                    <a:pt x="1" y="1"/>
                  </a:moveTo>
                  <a:cubicBezTo>
                    <a:pt x="229" y="343"/>
                    <a:pt x="412" y="708"/>
                    <a:pt x="526" y="1096"/>
                  </a:cubicBezTo>
                  <a:lnTo>
                    <a:pt x="868" y="1096"/>
                  </a:lnTo>
                  <a:cubicBezTo>
                    <a:pt x="663" y="685"/>
                    <a:pt x="389" y="320"/>
                    <a:pt x="69"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240;p25">
              <a:extLst>
                <a:ext uri="{FF2B5EF4-FFF2-40B4-BE49-F238E27FC236}">
                  <a16:creationId xmlns:a16="http://schemas.microsoft.com/office/drawing/2014/main" id="{C794B1AC-913E-4DD6-874F-89738CA86299}"/>
                </a:ext>
              </a:extLst>
            </p:cNvPr>
            <p:cNvSpPr/>
            <p:nvPr/>
          </p:nvSpPr>
          <p:spPr>
            <a:xfrm flipH="1">
              <a:off x="2286542" y="1043543"/>
              <a:ext cx="63600" cy="25458"/>
            </a:xfrm>
            <a:custGeom>
              <a:avLst/>
              <a:gdLst/>
              <a:ahLst/>
              <a:cxnLst/>
              <a:rect l="l" t="t" r="r" b="b"/>
              <a:pathLst>
                <a:path w="1599" h="640" extrusionOk="0">
                  <a:moveTo>
                    <a:pt x="640" y="0"/>
                  </a:moveTo>
                  <a:cubicBezTo>
                    <a:pt x="435" y="206"/>
                    <a:pt x="229" y="388"/>
                    <a:pt x="1" y="571"/>
                  </a:cubicBezTo>
                  <a:cubicBezTo>
                    <a:pt x="412" y="571"/>
                    <a:pt x="800" y="594"/>
                    <a:pt x="1096" y="640"/>
                  </a:cubicBezTo>
                  <a:cubicBezTo>
                    <a:pt x="1279" y="457"/>
                    <a:pt x="1439" y="229"/>
                    <a:pt x="159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241;p25">
              <a:extLst>
                <a:ext uri="{FF2B5EF4-FFF2-40B4-BE49-F238E27FC236}">
                  <a16:creationId xmlns:a16="http://schemas.microsoft.com/office/drawing/2014/main" id="{770EA7C3-C4D0-46F5-8496-3D7A52647973}"/>
                </a:ext>
              </a:extLst>
            </p:cNvPr>
            <p:cNvSpPr/>
            <p:nvPr/>
          </p:nvSpPr>
          <p:spPr>
            <a:xfrm flipH="1">
              <a:off x="2527141" y="1048993"/>
              <a:ext cx="20922" cy="18178"/>
            </a:xfrm>
            <a:custGeom>
              <a:avLst/>
              <a:gdLst/>
              <a:ahLst/>
              <a:cxnLst/>
              <a:rect l="l" t="t" r="r" b="b"/>
              <a:pathLst>
                <a:path w="526" h="457" extrusionOk="0">
                  <a:moveTo>
                    <a:pt x="1" y="0"/>
                  </a:moveTo>
                  <a:lnTo>
                    <a:pt x="1" y="0"/>
                  </a:lnTo>
                  <a:cubicBezTo>
                    <a:pt x="115" y="160"/>
                    <a:pt x="229" y="320"/>
                    <a:pt x="343" y="457"/>
                  </a:cubicBezTo>
                  <a:lnTo>
                    <a:pt x="526" y="457"/>
                  </a:lnTo>
                  <a:cubicBezTo>
                    <a:pt x="343" y="320"/>
                    <a:pt x="161" y="160"/>
                    <a:pt x="1"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242;p25">
              <a:extLst>
                <a:ext uri="{FF2B5EF4-FFF2-40B4-BE49-F238E27FC236}">
                  <a16:creationId xmlns:a16="http://schemas.microsoft.com/office/drawing/2014/main" id="{669E5C3E-777F-46A3-A7EA-32A9125ED50F}"/>
                </a:ext>
              </a:extLst>
            </p:cNvPr>
            <p:cNvSpPr/>
            <p:nvPr/>
          </p:nvSpPr>
          <p:spPr>
            <a:xfrm flipH="1">
              <a:off x="2333754" y="1086224"/>
              <a:ext cx="178868" cy="30907"/>
            </a:xfrm>
            <a:custGeom>
              <a:avLst/>
              <a:gdLst/>
              <a:ahLst/>
              <a:cxnLst/>
              <a:rect l="l" t="t" r="r" b="b"/>
              <a:pathLst>
                <a:path w="4497" h="777" extrusionOk="0">
                  <a:moveTo>
                    <a:pt x="0" y="0"/>
                  </a:moveTo>
                  <a:cubicBezTo>
                    <a:pt x="662" y="502"/>
                    <a:pt x="1461" y="776"/>
                    <a:pt x="2351" y="776"/>
                  </a:cubicBezTo>
                  <a:cubicBezTo>
                    <a:pt x="3150" y="776"/>
                    <a:pt x="3880" y="548"/>
                    <a:pt x="4497" y="137"/>
                  </a:cubicBezTo>
                  <a:cubicBezTo>
                    <a:pt x="3995" y="137"/>
                    <a:pt x="3401" y="114"/>
                    <a:pt x="2762" y="92"/>
                  </a:cubicBezTo>
                  <a:cubicBezTo>
                    <a:pt x="2465" y="160"/>
                    <a:pt x="2169" y="206"/>
                    <a:pt x="1849" y="206"/>
                  </a:cubicBezTo>
                  <a:cubicBezTo>
                    <a:pt x="1415" y="206"/>
                    <a:pt x="1004" y="137"/>
                    <a:pt x="616"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243;p25">
              <a:extLst>
                <a:ext uri="{FF2B5EF4-FFF2-40B4-BE49-F238E27FC236}">
                  <a16:creationId xmlns:a16="http://schemas.microsoft.com/office/drawing/2014/main" id="{2F4F35B9-A379-48DB-A4B3-B00A274383F3}"/>
                </a:ext>
              </a:extLst>
            </p:cNvPr>
            <p:cNvSpPr/>
            <p:nvPr/>
          </p:nvSpPr>
          <p:spPr>
            <a:xfrm flipH="1">
              <a:off x="2402764" y="1086224"/>
              <a:ext cx="85357" cy="8194"/>
            </a:xfrm>
            <a:custGeom>
              <a:avLst/>
              <a:gdLst/>
              <a:ahLst/>
              <a:cxnLst/>
              <a:rect l="l" t="t" r="r" b="b"/>
              <a:pathLst>
                <a:path w="2146" h="206" extrusionOk="0">
                  <a:moveTo>
                    <a:pt x="0" y="0"/>
                  </a:moveTo>
                  <a:lnTo>
                    <a:pt x="0" y="0"/>
                  </a:lnTo>
                  <a:cubicBezTo>
                    <a:pt x="388" y="137"/>
                    <a:pt x="799" y="206"/>
                    <a:pt x="1233" y="206"/>
                  </a:cubicBezTo>
                  <a:cubicBezTo>
                    <a:pt x="1553" y="206"/>
                    <a:pt x="1849" y="160"/>
                    <a:pt x="2146" y="92"/>
                  </a:cubicBezTo>
                  <a:cubicBezTo>
                    <a:pt x="1438" y="46"/>
                    <a:pt x="685" y="23"/>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244;p25">
              <a:extLst>
                <a:ext uri="{FF2B5EF4-FFF2-40B4-BE49-F238E27FC236}">
                  <a16:creationId xmlns:a16="http://schemas.microsoft.com/office/drawing/2014/main" id="{6F4E95BF-5F4C-4C8C-8DC0-2CF2D51B0FBE}"/>
                </a:ext>
              </a:extLst>
            </p:cNvPr>
            <p:cNvSpPr/>
            <p:nvPr/>
          </p:nvSpPr>
          <p:spPr>
            <a:xfrm flipH="1">
              <a:off x="2328305" y="818363"/>
              <a:ext cx="32735" cy="18218"/>
            </a:xfrm>
            <a:custGeom>
              <a:avLst/>
              <a:gdLst/>
              <a:ahLst/>
              <a:cxnLst/>
              <a:rect l="l" t="t" r="r" b="b"/>
              <a:pathLst>
                <a:path w="823" h="458" extrusionOk="0">
                  <a:moveTo>
                    <a:pt x="1" y="1"/>
                  </a:moveTo>
                  <a:lnTo>
                    <a:pt x="1" y="1"/>
                  </a:lnTo>
                  <a:cubicBezTo>
                    <a:pt x="69" y="161"/>
                    <a:pt x="138" y="298"/>
                    <a:pt x="184" y="457"/>
                  </a:cubicBezTo>
                  <a:lnTo>
                    <a:pt x="823" y="457"/>
                  </a:lnTo>
                  <a:cubicBezTo>
                    <a:pt x="572" y="275"/>
                    <a:pt x="298" y="115"/>
                    <a:pt x="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245;p25">
              <a:extLst>
                <a:ext uri="{FF2B5EF4-FFF2-40B4-BE49-F238E27FC236}">
                  <a16:creationId xmlns:a16="http://schemas.microsoft.com/office/drawing/2014/main" id="{D80F9385-DB35-4AE3-9825-4B62D8650243}"/>
                </a:ext>
              </a:extLst>
            </p:cNvPr>
            <p:cNvSpPr/>
            <p:nvPr/>
          </p:nvSpPr>
          <p:spPr>
            <a:xfrm flipH="1">
              <a:off x="2285627" y="944577"/>
              <a:ext cx="108069" cy="29077"/>
            </a:xfrm>
            <a:custGeom>
              <a:avLst/>
              <a:gdLst/>
              <a:ahLst/>
              <a:cxnLst/>
              <a:rect l="l" t="t" r="r" b="b"/>
              <a:pathLst>
                <a:path w="2717" h="731" extrusionOk="0">
                  <a:moveTo>
                    <a:pt x="639" y="1"/>
                  </a:moveTo>
                  <a:cubicBezTo>
                    <a:pt x="457" y="274"/>
                    <a:pt x="251" y="525"/>
                    <a:pt x="0" y="731"/>
                  </a:cubicBezTo>
                  <a:cubicBezTo>
                    <a:pt x="913" y="708"/>
                    <a:pt x="1826" y="685"/>
                    <a:pt x="2648" y="685"/>
                  </a:cubicBezTo>
                  <a:cubicBezTo>
                    <a:pt x="2694" y="457"/>
                    <a:pt x="2716" y="229"/>
                    <a:pt x="2716"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246;p25">
              <a:extLst>
                <a:ext uri="{FF2B5EF4-FFF2-40B4-BE49-F238E27FC236}">
                  <a16:creationId xmlns:a16="http://schemas.microsoft.com/office/drawing/2014/main" id="{776AD996-1511-4B8F-9777-827779B8972F}"/>
                </a:ext>
              </a:extLst>
            </p:cNvPr>
            <p:cNvSpPr/>
            <p:nvPr/>
          </p:nvSpPr>
          <p:spPr>
            <a:xfrm flipH="1">
              <a:off x="2285627" y="903725"/>
              <a:ext cx="75413" cy="27287"/>
            </a:xfrm>
            <a:custGeom>
              <a:avLst/>
              <a:gdLst/>
              <a:ahLst/>
              <a:cxnLst/>
              <a:rect l="l" t="t" r="r" b="b"/>
              <a:pathLst>
                <a:path w="1896" h="686" extrusionOk="0">
                  <a:moveTo>
                    <a:pt x="252" y="0"/>
                  </a:moveTo>
                  <a:cubicBezTo>
                    <a:pt x="184" y="251"/>
                    <a:pt x="115" y="457"/>
                    <a:pt x="1" y="685"/>
                  </a:cubicBezTo>
                  <a:cubicBezTo>
                    <a:pt x="663" y="662"/>
                    <a:pt x="1302" y="639"/>
                    <a:pt x="1895" y="639"/>
                  </a:cubicBezTo>
                  <a:cubicBezTo>
                    <a:pt x="1873" y="434"/>
                    <a:pt x="1827" y="229"/>
                    <a:pt x="1781" y="23"/>
                  </a:cubicBezTo>
                  <a:cubicBezTo>
                    <a:pt x="1325" y="23"/>
                    <a:pt x="800" y="23"/>
                    <a:pt x="252"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247;p25">
              <a:extLst>
                <a:ext uri="{FF2B5EF4-FFF2-40B4-BE49-F238E27FC236}">
                  <a16:creationId xmlns:a16="http://schemas.microsoft.com/office/drawing/2014/main" id="{5B97AD96-2253-49FD-8725-57679BB2D314}"/>
                </a:ext>
              </a:extLst>
            </p:cNvPr>
            <p:cNvSpPr/>
            <p:nvPr/>
          </p:nvSpPr>
          <p:spPr>
            <a:xfrm flipH="1">
              <a:off x="2292906" y="851060"/>
              <a:ext cx="57236" cy="43636"/>
            </a:xfrm>
            <a:custGeom>
              <a:avLst/>
              <a:gdLst/>
              <a:ahLst/>
              <a:cxnLst/>
              <a:rect l="l" t="t" r="r" b="b"/>
              <a:pathLst>
                <a:path w="1439" h="1097" extrusionOk="0">
                  <a:moveTo>
                    <a:pt x="914" y="1"/>
                  </a:moveTo>
                  <a:cubicBezTo>
                    <a:pt x="663" y="23"/>
                    <a:pt x="366" y="46"/>
                    <a:pt x="1" y="69"/>
                  </a:cubicBezTo>
                  <a:cubicBezTo>
                    <a:pt x="47" y="252"/>
                    <a:pt x="47" y="411"/>
                    <a:pt x="47" y="594"/>
                  </a:cubicBezTo>
                  <a:cubicBezTo>
                    <a:pt x="47" y="754"/>
                    <a:pt x="47" y="936"/>
                    <a:pt x="24" y="1096"/>
                  </a:cubicBezTo>
                  <a:lnTo>
                    <a:pt x="1439" y="1096"/>
                  </a:lnTo>
                  <a:cubicBezTo>
                    <a:pt x="1325" y="708"/>
                    <a:pt x="1142" y="343"/>
                    <a:pt x="914"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248;p25">
              <a:extLst>
                <a:ext uri="{FF2B5EF4-FFF2-40B4-BE49-F238E27FC236}">
                  <a16:creationId xmlns:a16="http://schemas.microsoft.com/office/drawing/2014/main" id="{629AEB6E-2C83-469B-8586-64B557AC848A}"/>
                </a:ext>
              </a:extLst>
            </p:cNvPr>
            <p:cNvSpPr/>
            <p:nvPr/>
          </p:nvSpPr>
          <p:spPr>
            <a:xfrm flipH="1">
              <a:off x="2324686" y="1041912"/>
              <a:ext cx="226081" cy="25259"/>
            </a:xfrm>
            <a:custGeom>
              <a:avLst/>
              <a:gdLst/>
              <a:ahLst/>
              <a:cxnLst/>
              <a:rect l="l" t="t" r="r" b="b"/>
              <a:pathLst>
                <a:path w="5684" h="635" extrusionOk="0">
                  <a:moveTo>
                    <a:pt x="2219" y="0"/>
                  </a:moveTo>
                  <a:cubicBezTo>
                    <a:pt x="1380" y="0"/>
                    <a:pt x="603" y="16"/>
                    <a:pt x="0" y="64"/>
                  </a:cubicBezTo>
                  <a:cubicBezTo>
                    <a:pt x="23" y="110"/>
                    <a:pt x="46" y="156"/>
                    <a:pt x="69" y="178"/>
                  </a:cubicBezTo>
                  <a:cubicBezTo>
                    <a:pt x="229" y="338"/>
                    <a:pt x="411" y="498"/>
                    <a:pt x="594" y="635"/>
                  </a:cubicBezTo>
                  <a:cubicBezTo>
                    <a:pt x="1604" y="635"/>
                    <a:pt x="2858" y="596"/>
                    <a:pt x="3980" y="596"/>
                  </a:cubicBezTo>
                  <a:cubicBezTo>
                    <a:pt x="4354" y="596"/>
                    <a:pt x="4714" y="601"/>
                    <a:pt x="5045" y="612"/>
                  </a:cubicBezTo>
                  <a:cubicBezTo>
                    <a:pt x="5273" y="429"/>
                    <a:pt x="5479" y="247"/>
                    <a:pt x="5684" y="41"/>
                  </a:cubicBezTo>
                  <a:cubicBezTo>
                    <a:pt x="4596" y="28"/>
                    <a:pt x="3350" y="0"/>
                    <a:pt x="2219"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249;p25">
              <a:extLst>
                <a:ext uri="{FF2B5EF4-FFF2-40B4-BE49-F238E27FC236}">
                  <a16:creationId xmlns:a16="http://schemas.microsoft.com/office/drawing/2014/main" id="{482E53BB-6E2B-46EE-9EC5-6DE6FBDF67FD}"/>
                </a:ext>
              </a:extLst>
            </p:cNvPr>
            <p:cNvSpPr/>
            <p:nvPr/>
          </p:nvSpPr>
          <p:spPr>
            <a:xfrm flipH="1">
              <a:off x="2558881" y="962755"/>
              <a:ext cx="15472" cy="14559"/>
            </a:xfrm>
            <a:custGeom>
              <a:avLst/>
              <a:gdLst/>
              <a:ahLst/>
              <a:cxnLst/>
              <a:rect l="l" t="t" r="r" b="b"/>
              <a:pathLst>
                <a:path w="389" h="366" extrusionOk="0">
                  <a:moveTo>
                    <a:pt x="0" y="0"/>
                  </a:moveTo>
                  <a:cubicBezTo>
                    <a:pt x="0" y="114"/>
                    <a:pt x="0" y="228"/>
                    <a:pt x="23" y="342"/>
                  </a:cubicBezTo>
                  <a:cubicBezTo>
                    <a:pt x="114" y="342"/>
                    <a:pt x="251" y="342"/>
                    <a:pt x="388" y="365"/>
                  </a:cubicBezTo>
                  <a:cubicBezTo>
                    <a:pt x="251" y="251"/>
                    <a:pt x="114" y="137"/>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250;p25">
              <a:extLst>
                <a:ext uri="{FF2B5EF4-FFF2-40B4-BE49-F238E27FC236}">
                  <a16:creationId xmlns:a16="http://schemas.microsoft.com/office/drawing/2014/main" id="{112977FB-EAC9-4119-853F-D58AE03880A4}"/>
                </a:ext>
              </a:extLst>
            </p:cNvPr>
            <p:cNvSpPr/>
            <p:nvPr/>
          </p:nvSpPr>
          <p:spPr>
            <a:xfrm flipH="1">
              <a:off x="2295610" y="990878"/>
              <a:ext cx="276038" cy="36198"/>
            </a:xfrm>
            <a:custGeom>
              <a:avLst/>
              <a:gdLst/>
              <a:ahLst/>
              <a:cxnLst/>
              <a:rect l="l" t="t" r="r" b="b"/>
              <a:pathLst>
                <a:path w="6940" h="910" extrusionOk="0">
                  <a:moveTo>
                    <a:pt x="891" y="1"/>
                  </a:moveTo>
                  <a:cubicBezTo>
                    <a:pt x="571" y="23"/>
                    <a:pt x="274" y="23"/>
                    <a:pt x="0" y="46"/>
                  </a:cubicBezTo>
                  <a:cubicBezTo>
                    <a:pt x="69" y="343"/>
                    <a:pt x="160" y="617"/>
                    <a:pt x="274" y="868"/>
                  </a:cubicBezTo>
                  <a:cubicBezTo>
                    <a:pt x="856" y="900"/>
                    <a:pt x="1557" y="909"/>
                    <a:pt x="2305" y="909"/>
                  </a:cubicBezTo>
                  <a:cubicBezTo>
                    <a:pt x="3449" y="909"/>
                    <a:pt x="4703" y="887"/>
                    <a:pt x="5814" y="887"/>
                  </a:cubicBezTo>
                  <a:cubicBezTo>
                    <a:pt x="6060" y="887"/>
                    <a:pt x="6299" y="888"/>
                    <a:pt x="6529" y="891"/>
                  </a:cubicBezTo>
                  <a:cubicBezTo>
                    <a:pt x="6711" y="640"/>
                    <a:pt x="6848" y="366"/>
                    <a:pt x="6939" y="92"/>
                  </a:cubicBezTo>
                  <a:cubicBezTo>
                    <a:pt x="5958" y="69"/>
                    <a:pt x="4862" y="46"/>
                    <a:pt x="3789" y="23"/>
                  </a:cubicBezTo>
                  <a:cubicBezTo>
                    <a:pt x="3356" y="229"/>
                    <a:pt x="2876" y="366"/>
                    <a:pt x="2351" y="366"/>
                  </a:cubicBezTo>
                  <a:cubicBezTo>
                    <a:pt x="1827" y="366"/>
                    <a:pt x="1324" y="229"/>
                    <a:pt x="89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251;p25">
              <a:extLst>
                <a:ext uri="{FF2B5EF4-FFF2-40B4-BE49-F238E27FC236}">
                  <a16:creationId xmlns:a16="http://schemas.microsoft.com/office/drawing/2014/main" id="{92BC0987-1B48-44DB-AE94-7024992AA0B8}"/>
                </a:ext>
              </a:extLst>
            </p:cNvPr>
            <p:cNvSpPr/>
            <p:nvPr/>
          </p:nvSpPr>
          <p:spPr>
            <a:xfrm flipH="1">
              <a:off x="2348272" y="853765"/>
              <a:ext cx="208859" cy="40971"/>
            </a:xfrm>
            <a:custGeom>
              <a:avLst/>
              <a:gdLst/>
              <a:ahLst/>
              <a:cxnLst/>
              <a:rect l="l" t="t" r="r" b="b"/>
              <a:pathLst>
                <a:path w="5251" h="1030" extrusionOk="0">
                  <a:moveTo>
                    <a:pt x="5205" y="1"/>
                  </a:moveTo>
                  <a:cubicBezTo>
                    <a:pt x="3881" y="69"/>
                    <a:pt x="1895" y="69"/>
                    <a:pt x="526" y="161"/>
                  </a:cubicBezTo>
                  <a:cubicBezTo>
                    <a:pt x="320" y="389"/>
                    <a:pt x="138" y="663"/>
                    <a:pt x="1" y="937"/>
                  </a:cubicBezTo>
                  <a:cubicBezTo>
                    <a:pt x="897" y="1018"/>
                    <a:pt x="2237" y="1030"/>
                    <a:pt x="3603" y="1030"/>
                  </a:cubicBezTo>
                  <a:cubicBezTo>
                    <a:pt x="4149" y="1030"/>
                    <a:pt x="4699" y="1028"/>
                    <a:pt x="5228" y="1028"/>
                  </a:cubicBezTo>
                  <a:cubicBezTo>
                    <a:pt x="5251" y="868"/>
                    <a:pt x="5251" y="686"/>
                    <a:pt x="5251" y="526"/>
                  </a:cubicBezTo>
                  <a:cubicBezTo>
                    <a:pt x="5251" y="343"/>
                    <a:pt x="5251" y="161"/>
                    <a:pt x="5205"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252;p25">
              <a:extLst>
                <a:ext uri="{FF2B5EF4-FFF2-40B4-BE49-F238E27FC236}">
                  <a16:creationId xmlns:a16="http://schemas.microsoft.com/office/drawing/2014/main" id="{6E67F310-3BA4-432B-AA42-CFD73D683158}"/>
                </a:ext>
              </a:extLst>
            </p:cNvPr>
            <p:cNvSpPr/>
            <p:nvPr/>
          </p:nvSpPr>
          <p:spPr>
            <a:xfrm flipH="1">
              <a:off x="2350977" y="903089"/>
              <a:ext cx="220672" cy="31225"/>
            </a:xfrm>
            <a:custGeom>
              <a:avLst/>
              <a:gdLst/>
              <a:ahLst/>
              <a:cxnLst/>
              <a:rect l="l" t="t" r="r" b="b"/>
              <a:pathLst>
                <a:path w="5548" h="785" extrusionOk="0">
                  <a:moveTo>
                    <a:pt x="3443" y="0"/>
                  </a:moveTo>
                  <a:cubicBezTo>
                    <a:pt x="2167" y="0"/>
                    <a:pt x="965" y="27"/>
                    <a:pt x="183" y="130"/>
                  </a:cubicBezTo>
                  <a:cubicBezTo>
                    <a:pt x="92" y="313"/>
                    <a:pt x="46" y="519"/>
                    <a:pt x="0" y="724"/>
                  </a:cubicBezTo>
                  <a:cubicBezTo>
                    <a:pt x="425" y="768"/>
                    <a:pt x="1014" y="785"/>
                    <a:pt x="1694" y="785"/>
                  </a:cubicBezTo>
                  <a:cubicBezTo>
                    <a:pt x="2767" y="785"/>
                    <a:pt x="4066" y="743"/>
                    <a:pt x="5296" y="701"/>
                  </a:cubicBezTo>
                  <a:cubicBezTo>
                    <a:pt x="5410" y="473"/>
                    <a:pt x="5479" y="267"/>
                    <a:pt x="5547" y="16"/>
                  </a:cubicBezTo>
                  <a:cubicBezTo>
                    <a:pt x="4861" y="8"/>
                    <a:pt x="4141" y="0"/>
                    <a:pt x="3443"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253;p25">
              <a:extLst>
                <a:ext uri="{FF2B5EF4-FFF2-40B4-BE49-F238E27FC236}">
                  <a16:creationId xmlns:a16="http://schemas.microsoft.com/office/drawing/2014/main" id="{41DAD821-97A5-4ED2-B47A-E3E0AD0E30D1}"/>
                </a:ext>
              </a:extLst>
            </p:cNvPr>
            <p:cNvSpPr/>
            <p:nvPr/>
          </p:nvSpPr>
          <p:spPr>
            <a:xfrm flipH="1">
              <a:off x="2368239" y="944577"/>
              <a:ext cx="206114" cy="32896"/>
            </a:xfrm>
            <a:custGeom>
              <a:avLst/>
              <a:gdLst/>
              <a:ahLst/>
              <a:cxnLst/>
              <a:rect l="l" t="t" r="r" b="b"/>
              <a:pathLst>
                <a:path w="5182" h="827" extrusionOk="0">
                  <a:moveTo>
                    <a:pt x="5181" y="1"/>
                  </a:moveTo>
                  <a:lnTo>
                    <a:pt x="5181" y="1"/>
                  </a:lnTo>
                  <a:cubicBezTo>
                    <a:pt x="3173" y="23"/>
                    <a:pt x="1050" y="69"/>
                    <a:pt x="0" y="297"/>
                  </a:cubicBezTo>
                  <a:cubicBezTo>
                    <a:pt x="0" y="343"/>
                    <a:pt x="0" y="389"/>
                    <a:pt x="0" y="434"/>
                  </a:cubicBezTo>
                  <a:lnTo>
                    <a:pt x="0" y="457"/>
                  </a:lnTo>
                  <a:cubicBezTo>
                    <a:pt x="114" y="594"/>
                    <a:pt x="251" y="708"/>
                    <a:pt x="388" y="822"/>
                  </a:cubicBezTo>
                  <a:cubicBezTo>
                    <a:pt x="522" y="825"/>
                    <a:pt x="667" y="827"/>
                    <a:pt x="822" y="827"/>
                  </a:cubicBezTo>
                  <a:cubicBezTo>
                    <a:pt x="1800" y="827"/>
                    <a:pt x="3163" y="770"/>
                    <a:pt x="4542" y="731"/>
                  </a:cubicBezTo>
                  <a:cubicBezTo>
                    <a:pt x="4793" y="525"/>
                    <a:pt x="4999" y="274"/>
                    <a:pt x="5181"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254;p25">
              <a:extLst>
                <a:ext uri="{FF2B5EF4-FFF2-40B4-BE49-F238E27FC236}">
                  <a16:creationId xmlns:a16="http://schemas.microsoft.com/office/drawing/2014/main" id="{2A1B4C9B-91C0-46C4-9E54-3C0BB4AB6BC5}"/>
                </a:ext>
              </a:extLst>
            </p:cNvPr>
            <p:cNvSpPr/>
            <p:nvPr/>
          </p:nvSpPr>
          <p:spPr>
            <a:xfrm flipH="1">
              <a:off x="2420901" y="990520"/>
              <a:ext cx="115347" cy="14917"/>
            </a:xfrm>
            <a:custGeom>
              <a:avLst/>
              <a:gdLst/>
              <a:ahLst/>
              <a:cxnLst/>
              <a:rect l="l" t="t" r="r" b="b"/>
              <a:pathLst>
                <a:path w="2900" h="375" extrusionOk="0">
                  <a:moveTo>
                    <a:pt x="785" y="0"/>
                  </a:moveTo>
                  <a:cubicBezTo>
                    <a:pt x="511" y="0"/>
                    <a:pt x="248" y="3"/>
                    <a:pt x="1" y="10"/>
                  </a:cubicBezTo>
                  <a:cubicBezTo>
                    <a:pt x="434" y="238"/>
                    <a:pt x="937" y="375"/>
                    <a:pt x="1461" y="375"/>
                  </a:cubicBezTo>
                  <a:cubicBezTo>
                    <a:pt x="1986" y="375"/>
                    <a:pt x="2466" y="238"/>
                    <a:pt x="2899" y="32"/>
                  </a:cubicBezTo>
                  <a:cubicBezTo>
                    <a:pt x="2173" y="16"/>
                    <a:pt x="1447" y="0"/>
                    <a:pt x="785"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255;p25">
              <a:extLst>
                <a:ext uri="{FF2B5EF4-FFF2-40B4-BE49-F238E27FC236}">
                  <a16:creationId xmlns:a16="http://schemas.microsoft.com/office/drawing/2014/main" id="{1652EC47-F5CF-4564-A184-5975596B37C6}"/>
                </a:ext>
              </a:extLst>
            </p:cNvPr>
            <p:cNvSpPr/>
            <p:nvPr/>
          </p:nvSpPr>
          <p:spPr>
            <a:xfrm flipH="1">
              <a:off x="2353722" y="806588"/>
              <a:ext cx="173459" cy="44511"/>
            </a:xfrm>
            <a:custGeom>
              <a:avLst/>
              <a:gdLst/>
              <a:ahLst/>
              <a:cxnLst/>
              <a:rect l="l" t="t" r="r" b="b"/>
              <a:pathLst>
                <a:path w="4361" h="1119" extrusionOk="0">
                  <a:moveTo>
                    <a:pt x="2717" y="0"/>
                  </a:moveTo>
                  <a:cubicBezTo>
                    <a:pt x="1644" y="0"/>
                    <a:pt x="686" y="434"/>
                    <a:pt x="1" y="1119"/>
                  </a:cubicBezTo>
                  <a:cubicBezTo>
                    <a:pt x="960" y="1004"/>
                    <a:pt x="2945" y="799"/>
                    <a:pt x="4361" y="753"/>
                  </a:cubicBezTo>
                  <a:cubicBezTo>
                    <a:pt x="4315" y="594"/>
                    <a:pt x="4246" y="457"/>
                    <a:pt x="4178" y="297"/>
                  </a:cubicBezTo>
                  <a:cubicBezTo>
                    <a:pt x="3721" y="114"/>
                    <a:pt x="3242" y="0"/>
                    <a:pt x="2717"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256;p25">
              <a:extLst>
                <a:ext uri="{FF2B5EF4-FFF2-40B4-BE49-F238E27FC236}">
                  <a16:creationId xmlns:a16="http://schemas.microsoft.com/office/drawing/2014/main" id="{A20497D7-00C6-4173-A4D6-4CFCF8E899F3}"/>
                </a:ext>
              </a:extLst>
            </p:cNvPr>
            <p:cNvSpPr/>
            <p:nvPr/>
          </p:nvSpPr>
          <p:spPr>
            <a:xfrm flipH="1">
              <a:off x="2264745" y="971824"/>
              <a:ext cx="30905" cy="23628"/>
            </a:xfrm>
            <a:custGeom>
              <a:avLst/>
              <a:gdLst/>
              <a:ahLst/>
              <a:cxnLst/>
              <a:rect l="l" t="t" r="r" b="b"/>
              <a:pathLst>
                <a:path w="777" h="594" extrusionOk="0">
                  <a:moveTo>
                    <a:pt x="183" y="0"/>
                  </a:moveTo>
                  <a:cubicBezTo>
                    <a:pt x="137" y="183"/>
                    <a:pt x="69" y="388"/>
                    <a:pt x="0" y="571"/>
                  </a:cubicBezTo>
                  <a:cubicBezTo>
                    <a:pt x="251" y="571"/>
                    <a:pt x="480" y="571"/>
                    <a:pt x="708" y="594"/>
                  </a:cubicBezTo>
                  <a:cubicBezTo>
                    <a:pt x="754" y="388"/>
                    <a:pt x="776" y="206"/>
                    <a:pt x="776"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257;p25">
              <a:extLst>
                <a:ext uri="{FF2B5EF4-FFF2-40B4-BE49-F238E27FC236}">
                  <a16:creationId xmlns:a16="http://schemas.microsoft.com/office/drawing/2014/main" id="{EB820CD8-F9CB-40F2-AFFB-608FAED0B55A}"/>
                </a:ext>
              </a:extLst>
            </p:cNvPr>
            <p:cNvSpPr/>
            <p:nvPr/>
          </p:nvSpPr>
          <p:spPr>
            <a:xfrm flipH="1">
              <a:off x="2278348" y="1026280"/>
              <a:ext cx="46378" cy="17303"/>
            </a:xfrm>
            <a:custGeom>
              <a:avLst/>
              <a:gdLst/>
              <a:ahLst/>
              <a:cxnLst/>
              <a:rect l="l" t="t" r="r" b="b"/>
              <a:pathLst>
                <a:path w="1166" h="435" extrusionOk="0">
                  <a:moveTo>
                    <a:pt x="321" y="1"/>
                  </a:moveTo>
                  <a:cubicBezTo>
                    <a:pt x="229" y="138"/>
                    <a:pt x="115" y="298"/>
                    <a:pt x="1" y="434"/>
                  </a:cubicBezTo>
                  <a:lnTo>
                    <a:pt x="960" y="434"/>
                  </a:lnTo>
                  <a:cubicBezTo>
                    <a:pt x="1028" y="298"/>
                    <a:pt x="1119" y="161"/>
                    <a:pt x="1165"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258;p25">
              <a:extLst>
                <a:ext uri="{FF2B5EF4-FFF2-40B4-BE49-F238E27FC236}">
                  <a16:creationId xmlns:a16="http://schemas.microsoft.com/office/drawing/2014/main" id="{05CFB472-AFA2-41A0-9108-F3F9B193CD2C}"/>
                </a:ext>
              </a:extLst>
            </p:cNvPr>
            <p:cNvSpPr/>
            <p:nvPr/>
          </p:nvSpPr>
          <p:spPr>
            <a:xfrm flipH="1">
              <a:off x="2488081" y="1067131"/>
              <a:ext cx="46338" cy="19133"/>
            </a:xfrm>
            <a:custGeom>
              <a:avLst/>
              <a:gdLst/>
              <a:ahLst/>
              <a:cxnLst/>
              <a:rect l="l" t="t" r="r" b="b"/>
              <a:pathLst>
                <a:path w="1165" h="481" extrusionOk="0">
                  <a:moveTo>
                    <a:pt x="0" y="1"/>
                  </a:moveTo>
                  <a:cubicBezTo>
                    <a:pt x="183" y="161"/>
                    <a:pt x="366" y="343"/>
                    <a:pt x="548" y="480"/>
                  </a:cubicBezTo>
                  <a:lnTo>
                    <a:pt x="1164" y="480"/>
                  </a:lnTo>
                  <a:cubicBezTo>
                    <a:pt x="822" y="366"/>
                    <a:pt x="502" y="206"/>
                    <a:pt x="183"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259;p25">
              <a:extLst>
                <a:ext uri="{FF2B5EF4-FFF2-40B4-BE49-F238E27FC236}">
                  <a16:creationId xmlns:a16="http://schemas.microsoft.com/office/drawing/2014/main" id="{21A1A12E-B3C7-422C-AF29-ED9671429C0F}"/>
                </a:ext>
              </a:extLst>
            </p:cNvPr>
            <p:cNvSpPr/>
            <p:nvPr/>
          </p:nvSpPr>
          <p:spPr>
            <a:xfrm flipH="1">
              <a:off x="2306509" y="1066256"/>
              <a:ext cx="96295" cy="25458"/>
            </a:xfrm>
            <a:custGeom>
              <a:avLst/>
              <a:gdLst/>
              <a:ahLst/>
              <a:cxnLst/>
              <a:rect l="l" t="t" r="r" b="b"/>
              <a:pathLst>
                <a:path w="2421" h="640" extrusionOk="0">
                  <a:moveTo>
                    <a:pt x="1325" y="0"/>
                  </a:moveTo>
                  <a:cubicBezTo>
                    <a:pt x="937" y="274"/>
                    <a:pt x="480" y="479"/>
                    <a:pt x="1" y="594"/>
                  </a:cubicBezTo>
                  <a:cubicBezTo>
                    <a:pt x="640" y="616"/>
                    <a:pt x="1234" y="639"/>
                    <a:pt x="1736" y="639"/>
                  </a:cubicBezTo>
                  <a:cubicBezTo>
                    <a:pt x="1987" y="479"/>
                    <a:pt x="2215" y="297"/>
                    <a:pt x="2420" y="69"/>
                  </a:cubicBezTo>
                  <a:cubicBezTo>
                    <a:pt x="2124" y="23"/>
                    <a:pt x="1736" y="0"/>
                    <a:pt x="1325"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260;p25">
              <a:extLst>
                <a:ext uri="{FF2B5EF4-FFF2-40B4-BE49-F238E27FC236}">
                  <a16:creationId xmlns:a16="http://schemas.microsoft.com/office/drawing/2014/main" id="{86705CA9-CF5C-43B1-9FF4-23476CF7E194}"/>
                </a:ext>
              </a:extLst>
            </p:cNvPr>
            <p:cNvSpPr/>
            <p:nvPr/>
          </p:nvSpPr>
          <p:spPr>
            <a:xfrm flipH="1">
              <a:off x="2311043" y="841076"/>
              <a:ext cx="10938" cy="10024"/>
            </a:xfrm>
            <a:custGeom>
              <a:avLst/>
              <a:gdLst/>
              <a:ahLst/>
              <a:cxnLst/>
              <a:rect l="l" t="t" r="r" b="b"/>
              <a:pathLst>
                <a:path w="275" h="252" extrusionOk="0">
                  <a:moveTo>
                    <a:pt x="0" y="0"/>
                  </a:moveTo>
                  <a:cubicBezTo>
                    <a:pt x="69" y="92"/>
                    <a:pt x="137" y="183"/>
                    <a:pt x="206" y="252"/>
                  </a:cubicBezTo>
                  <a:lnTo>
                    <a:pt x="274" y="252"/>
                  </a:lnTo>
                  <a:cubicBezTo>
                    <a:pt x="183" y="160"/>
                    <a:pt x="92" y="92"/>
                    <a:pt x="0" y="0"/>
                  </a:cubicBezTo>
                  <a:close/>
                </a:path>
              </a:pathLst>
            </a:custGeom>
            <a:solidFill>
              <a:srgbClr val="007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261;p25">
              <a:extLst>
                <a:ext uri="{FF2B5EF4-FFF2-40B4-BE49-F238E27FC236}">
                  <a16:creationId xmlns:a16="http://schemas.microsoft.com/office/drawing/2014/main" id="{C91F847F-31C8-426A-ADE0-34B419CFE66B}"/>
                </a:ext>
              </a:extLst>
            </p:cNvPr>
            <p:cNvSpPr/>
            <p:nvPr/>
          </p:nvSpPr>
          <p:spPr>
            <a:xfrm flipH="1">
              <a:off x="2274728" y="894656"/>
              <a:ext cx="18217" cy="10024"/>
            </a:xfrm>
            <a:custGeom>
              <a:avLst/>
              <a:gdLst/>
              <a:ahLst/>
              <a:cxnLst/>
              <a:rect l="l" t="t" r="r" b="b"/>
              <a:pathLst>
                <a:path w="458" h="252" extrusionOk="0">
                  <a:moveTo>
                    <a:pt x="1" y="0"/>
                  </a:moveTo>
                  <a:cubicBezTo>
                    <a:pt x="47" y="91"/>
                    <a:pt x="69" y="160"/>
                    <a:pt x="69" y="251"/>
                  </a:cubicBezTo>
                  <a:lnTo>
                    <a:pt x="457" y="251"/>
                  </a:lnTo>
                  <a:cubicBezTo>
                    <a:pt x="412" y="183"/>
                    <a:pt x="389" y="91"/>
                    <a:pt x="343"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262;p25">
              <a:extLst>
                <a:ext uri="{FF2B5EF4-FFF2-40B4-BE49-F238E27FC236}">
                  <a16:creationId xmlns:a16="http://schemas.microsoft.com/office/drawing/2014/main" id="{99B0A25B-7758-4C24-9969-888BDE8A706A}"/>
                </a:ext>
              </a:extLst>
            </p:cNvPr>
            <p:cNvSpPr/>
            <p:nvPr/>
          </p:nvSpPr>
          <p:spPr>
            <a:xfrm flipH="1">
              <a:off x="2264745" y="928228"/>
              <a:ext cx="20922" cy="16388"/>
            </a:xfrm>
            <a:custGeom>
              <a:avLst/>
              <a:gdLst/>
              <a:ahLst/>
              <a:cxnLst/>
              <a:rect l="l" t="t" r="r" b="b"/>
              <a:pathLst>
                <a:path w="526" h="412" extrusionOk="0">
                  <a:moveTo>
                    <a:pt x="457" y="1"/>
                  </a:moveTo>
                  <a:cubicBezTo>
                    <a:pt x="297" y="1"/>
                    <a:pt x="137" y="1"/>
                    <a:pt x="0" y="23"/>
                  </a:cubicBezTo>
                  <a:cubicBezTo>
                    <a:pt x="0" y="115"/>
                    <a:pt x="0" y="206"/>
                    <a:pt x="0" y="297"/>
                  </a:cubicBezTo>
                  <a:cubicBezTo>
                    <a:pt x="0" y="343"/>
                    <a:pt x="0" y="366"/>
                    <a:pt x="0" y="412"/>
                  </a:cubicBezTo>
                  <a:cubicBezTo>
                    <a:pt x="183" y="389"/>
                    <a:pt x="343" y="389"/>
                    <a:pt x="525" y="389"/>
                  </a:cubicBezTo>
                  <a:cubicBezTo>
                    <a:pt x="503" y="275"/>
                    <a:pt x="480" y="138"/>
                    <a:pt x="457"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263;p25">
              <a:extLst>
                <a:ext uri="{FF2B5EF4-FFF2-40B4-BE49-F238E27FC236}">
                  <a16:creationId xmlns:a16="http://schemas.microsoft.com/office/drawing/2014/main" id="{8DCF0850-8A05-4E94-873F-E478F74D3620}"/>
                </a:ext>
              </a:extLst>
            </p:cNvPr>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264;p25">
              <a:extLst>
                <a:ext uri="{FF2B5EF4-FFF2-40B4-BE49-F238E27FC236}">
                  <a16:creationId xmlns:a16="http://schemas.microsoft.com/office/drawing/2014/main" id="{72E79410-C54C-4430-96BF-46351459D891}"/>
                </a:ext>
              </a:extLst>
            </p:cNvPr>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265;p25">
              <a:extLst>
                <a:ext uri="{FF2B5EF4-FFF2-40B4-BE49-F238E27FC236}">
                  <a16:creationId xmlns:a16="http://schemas.microsoft.com/office/drawing/2014/main" id="{EEAB970D-A75D-430C-B583-02AE2D4CB565}"/>
                </a:ext>
              </a:extLst>
            </p:cNvPr>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266;p25">
              <a:extLst>
                <a:ext uri="{FF2B5EF4-FFF2-40B4-BE49-F238E27FC236}">
                  <a16:creationId xmlns:a16="http://schemas.microsoft.com/office/drawing/2014/main" id="{8A2B5C67-3E20-4C34-8564-812B11CF43C5}"/>
                </a:ext>
              </a:extLst>
            </p:cNvPr>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267;p25">
              <a:extLst>
                <a:ext uri="{FF2B5EF4-FFF2-40B4-BE49-F238E27FC236}">
                  <a16:creationId xmlns:a16="http://schemas.microsoft.com/office/drawing/2014/main" id="{B5A765F1-2153-46B7-BE49-3DF6BAE8F760}"/>
                </a:ext>
              </a:extLst>
            </p:cNvPr>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268;p25">
              <a:extLst>
                <a:ext uri="{FF2B5EF4-FFF2-40B4-BE49-F238E27FC236}">
                  <a16:creationId xmlns:a16="http://schemas.microsoft.com/office/drawing/2014/main" id="{40F7FDB2-0C81-40F3-9012-1F1C635C8B9A}"/>
                </a:ext>
              </a:extLst>
            </p:cNvPr>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269;p25">
              <a:extLst>
                <a:ext uri="{FF2B5EF4-FFF2-40B4-BE49-F238E27FC236}">
                  <a16:creationId xmlns:a16="http://schemas.microsoft.com/office/drawing/2014/main" id="{D2C52793-003F-4F31-A605-7948CBE74D52}"/>
                </a:ext>
              </a:extLst>
            </p:cNvPr>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270;p25">
              <a:extLst>
                <a:ext uri="{FF2B5EF4-FFF2-40B4-BE49-F238E27FC236}">
                  <a16:creationId xmlns:a16="http://schemas.microsoft.com/office/drawing/2014/main" id="{A40D89E8-D00F-492B-99AA-8DE1FAA021E2}"/>
                </a:ext>
              </a:extLst>
            </p:cNvPr>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271;p25">
              <a:extLst>
                <a:ext uri="{FF2B5EF4-FFF2-40B4-BE49-F238E27FC236}">
                  <a16:creationId xmlns:a16="http://schemas.microsoft.com/office/drawing/2014/main" id="{439DECE2-AA52-44F7-8995-0CCCA1842FEF}"/>
                </a:ext>
              </a:extLst>
            </p:cNvPr>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272;p25">
              <a:extLst>
                <a:ext uri="{FF2B5EF4-FFF2-40B4-BE49-F238E27FC236}">
                  <a16:creationId xmlns:a16="http://schemas.microsoft.com/office/drawing/2014/main" id="{66C3C7E8-A0AD-4263-BACD-49111A66FC13}"/>
                </a:ext>
              </a:extLst>
            </p:cNvPr>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273;p25">
              <a:extLst>
                <a:ext uri="{FF2B5EF4-FFF2-40B4-BE49-F238E27FC236}">
                  <a16:creationId xmlns:a16="http://schemas.microsoft.com/office/drawing/2014/main" id="{0816E8E7-3013-4653-8860-1149464418BC}"/>
                </a:ext>
              </a:extLst>
            </p:cNvPr>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274;p25">
              <a:extLst>
                <a:ext uri="{FF2B5EF4-FFF2-40B4-BE49-F238E27FC236}">
                  <a16:creationId xmlns:a16="http://schemas.microsoft.com/office/drawing/2014/main" id="{5EEAD241-1668-4AC9-9770-0FE90A121E75}"/>
                </a:ext>
              </a:extLst>
            </p:cNvPr>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275;p25">
              <a:extLst>
                <a:ext uri="{FF2B5EF4-FFF2-40B4-BE49-F238E27FC236}">
                  <a16:creationId xmlns:a16="http://schemas.microsoft.com/office/drawing/2014/main" id="{64B8CFC1-22CC-42FB-97EC-0B1F4D9FB809}"/>
                </a:ext>
              </a:extLst>
            </p:cNvPr>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2276;p25">
              <a:extLst>
                <a:ext uri="{FF2B5EF4-FFF2-40B4-BE49-F238E27FC236}">
                  <a16:creationId xmlns:a16="http://schemas.microsoft.com/office/drawing/2014/main" id="{8CADB97A-D597-40BB-97E0-48B052EEEE32}"/>
                </a:ext>
              </a:extLst>
            </p:cNvPr>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2277;p25">
              <a:extLst>
                <a:ext uri="{FF2B5EF4-FFF2-40B4-BE49-F238E27FC236}">
                  <a16:creationId xmlns:a16="http://schemas.microsoft.com/office/drawing/2014/main" id="{29CC31C0-89E6-4E21-BB28-68AAD24E599B}"/>
                </a:ext>
              </a:extLst>
            </p:cNvPr>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2278;p25">
              <a:extLst>
                <a:ext uri="{FF2B5EF4-FFF2-40B4-BE49-F238E27FC236}">
                  <a16:creationId xmlns:a16="http://schemas.microsoft.com/office/drawing/2014/main" id="{637E6BDF-3AC9-49A8-BC04-66C9026A375B}"/>
                </a:ext>
              </a:extLst>
            </p:cNvPr>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2279;p25">
              <a:extLst>
                <a:ext uri="{FF2B5EF4-FFF2-40B4-BE49-F238E27FC236}">
                  <a16:creationId xmlns:a16="http://schemas.microsoft.com/office/drawing/2014/main" id="{75220D27-FC4B-4958-A327-A022968E7D5C}"/>
                </a:ext>
              </a:extLst>
            </p:cNvPr>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2280;p25">
              <a:extLst>
                <a:ext uri="{FF2B5EF4-FFF2-40B4-BE49-F238E27FC236}">
                  <a16:creationId xmlns:a16="http://schemas.microsoft.com/office/drawing/2014/main" id="{BF1141CD-3C27-4C12-91BB-DCC4EC996C7D}"/>
                </a:ext>
              </a:extLst>
            </p:cNvPr>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2281;p25">
              <a:extLst>
                <a:ext uri="{FF2B5EF4-FFF2-40B4-BE49-F238E27FC236}">
                  <a16:creationId xmlns:a16="http://schemas.microsoft.com/office/drawing/2014/main" id="{69AF4196-BAB4-444E-B322-B2D0BA2FB59E}"/>
                </a:ext>
              </a:extLst>
            </p:cNvPr>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2282;p25">
              <a:extLst>
                <a:ext uri="{FF2B5EF4-FFF2-40B4-BE49-F238E27FC236}">
                  <a16:creationId xmlns:a16="http://schemas.microsoft.com/office/drawing/2014/main" id="{D9637E2F-1A4E-4E10-B92B-9EBF8D76D26A}"/>
                </a:ext>
              </a:extLst>
            </p:cNvPr>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2283;p25">
              <a:extLst>
                <a:ext uri="{FF2B5EF4-FFF2-40B4-BE49-F238E27FC236}">
                  <a16:creationId xmlns:a16="http://schemas.microsoft.com/office/drawing/2014/main" id="{7692913F-9006-46E1-95A8-435B1D84AF3C}"/>
                </a:ext>
              </a:extLst>
            </p:cNvPr>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2284;p25">
              <a:extLst>
                <a:ext uri="{FF2B5EF4-FFF2-40B4-BE49-F238E27FC236}">
                  <a16:creationId xmlns:a16="http://schemas.microsoft.com/office/drawing/2014/main" id="{D4B1D38C-8D40-4038-A615-C3EEC4B27D9B}"/>
                </a:ext>
              </a:extLst>
            </p:cNvPr>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2285;p25">
              <a:extLst>
                <a:ext uri="{FF2B5EF4-FFF2-40B4-BE49-F238E27FC236}">
                  <a16:creationId xmlns:a16="http://schemas.microsoft.com/office/drawing/2014/main" id="{A41FE0B7-AB09-4493-AB8A-A7F89DFFD050}"/>
                </a:ext>
              </a:extLst>
            </p:cNvPr>
            <p:cNvSpPr/>
            <p:nvPr/>
          </p:nvSpPr>
          <p:spPr>
            <a:xfrm flipH="1">
              <a:off x="4282968" y="1479783"/>
              <a:ext cx="49957" cy="67144"/>
            </a:xfrm>
            <a:custGeom>
              <a:avLst/>
              <a:gdLst/>
              <a:ahLst/>
              <a:cxnLst/>
              <a:rect l="l" t="t" r="r" b="b"/>
              <a:pathLst>
                <a:path w="1256" h="1688" extrusionOk="0">
                  <a:moveTo>
                    <a:pt x="484" y="0"/>
                  </a:moveTo>
                  <a:cubicBezTo>
                    <a:pt x="368" y="0"/>
                    <a:pt x="253" y="29"/>
                    <a:pt x="137" y="58"/>
                  </a:cubicBezTo>
                  <a:cubicBezTo>
                    <a:pt x="0" y="81"/>
                    <a:pt x="46" y="218"/>
                    <a:pt x="115" y="263"/>
                  </a:cubicBezTo>
                  <a:cubicBezTo>
                    <a:pt x="137" y="263"/>
                    <a:pt x="137" y="286"/>
                    <a:pt x="160" y="309"/>
                  </a:cubicBezTo>
                  <a:cubicBezTo>
                    <a:pt x="457" y="492"/>
                    <a:pt x="617" y="788"/>
                    <a:pt x="822" y="1062"/>
                  </a:cubicBezTo>
                  <a:lnTo>
                    <a:pt x="799" y="1062"/>
                  </a:lnTo>
                  <a:cubicBezTo>
                    <a:pt x="776" y="1085"/>
                    <a:pt x="754" y="1108"/>
                    <a:pt x="731" y="1131"/>
                  </a:cubicBezTo>
                  <a:cubicBezTo>
                    <a:pt x="548" y="1245"/>
                    <a:pt x="388" y="1450"/>
                    <a:pt x="525" y="1610"/>
                  </a:cubicBezTo>
                  <a:cubicBezTo>
                    <a:pt x="542" y="1662"/>
                    <a:pt x="598" y="1687"/>
                    <a:pt x="654" y="1687"/>
                  </a:cubicBezTo>
                  <a:cubicBezTo>
                    <a:pt x="672" y="1687"/>
                    <a:pt x="691" y="1684"/>
                    <a:pt x="708" y="1679"/>
                  </a:cubicBezTo>
                  <a:cubicBezTo>
                    <a:pt x="913" y="1633"/>
                    <a:pt x="1050" y="1450"/>
                    <a:pt x="1142" y="1291"/>
                  </a:cubicBezTo>
                  <a:cubicBezTo>
                    <a:pt x="1164" y="1268"/>
                    <a:pt x="1164" y="1245"/>
                    <a:pt x="1164" y="1222"/>
                  </a:cubicBezTo>
                  <a:cubicBezTo>
                    <a:pt x="1256" y="1176"/>
                    <a:pt x="1256" y="1062"/>
                    <a:pt x="1187" y="994"/>
                  </a:cubicBezTo>
                  <a:cubicBezTo>
                    <a:pt x="936" y="766"/>
                    <a:pt x="731" y="469"/>
                    <a:pt x="457" y="263"/>
                  </a:cubicBezTo>
                  <a:lnTo>
                    <a:pt x="525" y="263"/>
                  </a:lnTo>
                  <a:cubicBezTo>
                    <a:pt x="594" y="286"/>
                    <a:pt x="617" y="332"/>
                    <a:pt x="662" y="378"/>
                  </a:cubicBezTo>
                  <a:cubicBezTo>
                    <a:pt x="662" y="400"/>
                    <a:pt x="708" y="446"/>
                    <a:pt x="776" y="446"/>
                  </a:cubicBezTo>
                  <a:cubicBezTo>
                    <a:pt x="845" y="446"/>
                    <a:pt x="936" y="423"/>
                    <a:pt x="959" y="355"/>
                  </a:cubicBezTo>
                  <a:cubicBezTo>
                    <a:pt x="1005" y="195"/>
                    <a:pt x="799" y="81"/>
                    <a:pt x="685" y="35"/>
                  </a:cubicBezTo>
                  <a:cubicBezTo>
                    <a:pt x="618" y="10"/>
                    <a:pt x="55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2286;p25">
              <a:extLst>
                <a:ext uri="{FF2B5EF4-FFF2-40B4-BE49-F238E27FC236}">
                  <a16:creationId xmlns:a16="http://schemas.microsoft.com/office/drawing/2014/main" id="{29C1B976-EAA7-4556-86B7-F3F0A016F418}"/>
                </a:ext>
              </a:extLst>
            </p:cNvPr>
            <p:cNvSpPr/>
            <p:nvPr/>
          </p:nvSpPr>
          <p:spPr>
            <a:xfrm flipH="1">
              <a:off x="4269325" y="1700787"/>
              <a:ext cx="52702" cy="55848"/>
            </a:xfrm>
            <a:custGeom>
              <a:avLst/>
              <a:gdLst/>
              <a:ahLst/>
              <a:cxnLst/>
              <a:rect l="l" t="t" r="r" b="b"/>
              <a:pathLst>
                <a:path w="1325" h="1404" extrusionOk="0">
                  <a:moveTo>
                    <a:pt x="460" y="0"/>
                  </a:moveTo>
                  <a:cubicBezTo>
                    <a:pt x="443" y="0"/>
                    <a:pt x="426" y="1"/>
                    <a:pt x="411" y="3"/>
                  </a:cubicBezTo>
                  <a:cubicBezTo>
                    <a:pt x="297" y="26"/>
                    <a:pt x="206" y="71"/>
                    <a:pt x="137" y="163"/>
                  </a:cubicBezTo>
                  <a:cubicBezTo>
                    <a:pt x="69" y="231"/>
                    <a:pt x="0" y="345"/>
                    <a:pt x="69" y="437"/>
                  </a:cubicBezTo>
                  <a:cubicBezTo>
                    <a:pt x="92" y="459"/>
                    <a:pt x="137" y="482"/>
                    <a:pt x="160" y="482"/>
                  </a:cubicBezTo>
                  <a:cubicBezTo>
                    <a:pt x="160" y="505"/>
                    <a:pt x="183" y="528"/>
                    <a:pt x="206" y="528"/>
                  </a:cubicBezTo>
                  <a:cubicBezTo>
                    <a:pt x="343" y="596"/>
                    <a:pt x="457" y="665"/>
                    <a:pt x="571" y="711"/>
                  </a:cubicBezTo>
                  <a:cubicBezTo>
                    <a:pt x="594" y="733"/>
                    <a:pt x="639" y="756"/>
                    <a:pt x="685" y="779"/>
                  </a:cubicBezTo>
                  <a:lnTo>
                    <a:pt x="662" y="779"/>
                  </a:lnTo>
                  <a:cubicBezTo>
                    <a:pt x="617" y="825"/>
                    <a:pt x="571" y="870"/>
                    <a:pt x="548" y="939"/>
                  </a:cubicBezTo>
                  <a:cubicBezTo>
                    <a:pt x="480" y="1099"/>
                    <a:pt x="502" y="1327"/>
                    <a:pt x="685" y="1395"/>
                  </a:cubicBezTo>
                  <a:cubicBezTo>
                    <a:pt x="704" y="1401"/>
                    <a:pt x="724" y="1403"/>
                    <a:pt x="745" y="1403"/>
                  </a:cubicBezTo>
                  <a:cubicBezTo>
                    <a:pt x="898" y="1403"/>
                    <a:pt x="1084" y="1267"/>
                    <a:pt x="1164" y="1167"/>
                  </a:cubicBezTo>
                  <a:cubicBezTo>
                    <a:pt x="1256" y="1053"/>
                    <a:pt x="1324" y="847"/>
                    <a:pt x="1187" y="733"/>
                  </a:cubicBezTo>
                  <a:cubicBezTo>
                    <a:pt x="1164" y="733"/>
                    <a:pt x="1142" y="711"/>
                    <a:pt x="1119" y="711"/>
                  </a:cubicBezTo>
                  <a:cubicBezTo>
                    <a:pt x="1096" y="642"/>
                    <a:pt x="1073" y="596"/>
                    <a:pt x="982" y="574"/>
                  </a:cubicBezTo>
                  <a:cubicBezTo>
                    <a:pt x="868" y="528"/>
                    <a:pt x="754" y="482"/>
                    <a:pt x="639" y="437"/>
                  </a:cubicBezTo>
                  <a:lnTo>
                    <a:pt x="639" y="437"/>
                  </a:lnTo>
                  <a:cubicBezTo>
                    <a:pt x="656" y="441"/>
                    <a:pt x="672" y="443"/>
                    <a:pt x="689" y="443"/>
                  </a:cubicBezTo>
                  <a:cubicBezTo>
                    <a:pt x="768" y="443"/>
                    <a:pt x="849" y="402"/>
                    <a:pt x="868" y="345"/>
                  </a:cubicBezTo>
                  <a:cubicBezTo>
                    <a:pt x="930" y="115"/>
                    <a:pt x="648" y="0"/>
                    <a:pt x="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2287;p25">
              <a:extLst>
                <a:ext uri="{FF2B5EF4-FFF2-40B4-BE49-F238E27FC236}">
                  <a16:creationId xmlns:a16="http://schemas.microsoft.com/office/drawing/2014/main" id="{159875A2-D05A-4144-AE1C-A1C797238460}"/>
                </a:ext>
              </a:extLst>
            </p:cNvPr>
            <p:cNvSpPr/>
            <p:nvPr/>
          </p:nvSpPr>
          <p:spPr>
            <a:xfrm flipH="1">
              <a:off x="3740954" y="1437579"/>
              <a:ext cx="325956" cy="178004"/>
            </a:xfrm>
            <a:custGeom>
              <a:avLst/>
              <a:gdLst/>
              <a:ahLst/>
              <a:cxnLst/>
              <a:rect l="l" t="t" r="r" b="b"/>
              <a:pathLst>
                <a:path w="8195" h="4475" extrusionOk="0">
                  <a:moveTo>
                    <a:pt x="8149" y="1"/>
                  </a:moveTo>
                  <a:cubicBezTo>
                    <a:pt x="6848" y="982"/>
                    <a:pt x="4611" y="1849"/>
                    <a:pt x="2443" y="2534"/>
                  </a:cubicBezTo>
                  <a:cubicBezTo>
                    <a:pt x="1849" y="3402"/>
                    <a:pt x="1005" y="4086"/>
                    <a:pt x="0" y="4474"/>
                  </a:cubicBezTo>
                  <a:cubicBezTo>
                    <a:pt x="2351" y="3995"/>
                    <a:pt x="5067" y="3242"/>
                    <a:pt x="6368" y="2169"/>
                  </a:cubicBezTo>
                  <a:cubicBezTo>
                    <a:pt x="7145" y="1530"/>
                    <a:pt x="7738" y="1119"/>
                    <a:pt x="8194" y="936"/>
                  </a:cubicBezTo>
                  <a:cubicBezTo>
                    <a:pt x="8194" y="617"/>
                    <a:pt x="8194" y="320"/>
                    <a:pt x="8149" y="1"/>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2288;p25">
              <a:extLst>
                <a:ext uri="{FF2B5EF4-FFF2-40B4-BE49-F238E27FC236}">
                  <a16:creationId xmlns:a16="http://schemas.microsoft.com/office/drawing/2014/main" id="{F4391953-177A-44F6-9261-5AEF339E7361}"/>
                </a:ext>
              </a:extLst>
            </p:cNvPr>
            <p:cNvSpPr/>
            <p:nvPr/>
          </p:nvSpPr>
          <p:spPr>
            <a:xfrm flipH="1">
              <a:off x="3836295" y="1236026"/>
              <a:ext cx="138019" cy="134408"/>
            </a:xfrm>
            <a:custGeom>
              <a:avLst/>
              <a:gdLst/>
              <a:ahLst/>
              <a:cxnLst/>
              <a:rect l="l" t="t" r="r" b="b"/>
              <a:pathLst>
                <a:path w="3470" h="3379" extrusionOk="0">
                  <a:moveTo>
                    <a:pt x="1872" y="0"/>
                  </a:moveTo>
                  <a:cubicBezTo>
                    <a:pt x="1644" y="457"/>
                    <a:pt x="1096" y="1096"/>
                    <a:pt x="0" y="1804"/>
                  </a:cubicBezTo>
                  <a:cubicBezTo>
                    <a:pt x="343" y="2283"/>
                    <a:pt x="617" y="2808"/>
                    <a:pt x="776" y="3379"/>
                  </a:cubicBezTo>
                  <a:cubicBezTo>
                    <a:pt x="2214" y="2511"/>
                    <a:pt x="3036" y="1575"/>
                    <a:pt x="3470" y="891"/>
                  </a:cubicBezTo>
                  <a:cubicBezTo>
                    <a:pt x="2968" y="525"/>
                    <a:pt x="2443" y="229"/>
                    <a:pt x="1872"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2289;p25">
              <a:extLst>
                <a:ext uri="{FF2B5EF4-FFF2-40B4-BE49-F238E27FC236}">
                  <a16:creationId xmlns:a16="http://schemas.microsoft.com/office/drawing/2014/main" id="{93CBA29A-173B-4567-9C38-74B25B0685CB}"/>
                </a:ext>
              </a:extLst>
            </p:cNvPr>
            <p:cNvSpPr/>
            <p:nvPr/>
          </p:nvSpPr>
          <p:spPr>
            <a:xfrm flipH="1">
              <a:off x="3912544" y="1219877"/>
              <a:ext cx="158901" cy="53421"/>
            </a:xfrm>
            <a:custGeom>
              <a:avLst/>
              <a:gdLst/>
              <a:ahLst/>
              <a:cxnLst/>
              <a:rect l="l" t="t" r="r" b="b"/>
              <a:pathLst>
                <a:path w="3995" h="1343" extrusionOk="0">
                  <a:moveTo>
                    <a:pt x="2113" y="0"/>
                  </a:moveTo>
                  <a:cubicBezTo>
                    <a:pt x="1401" y="0"/>
                    <a:pt x="685" y="120"/>
                    <a:pt x="0" y="361"/>
                  </a:cubicBezTo>
                  <a:cubicBezTo>
                    <a:pt x="616" y="589"/>
                    <a:pt x="1187" y="931"/>
                    <a:pt x="1644" y="1342"/>
                  </a:cubicBezTo>
                  <a:cubicBezTo>
                    <a:pt x="2602" y="1046"/>
                    <a:pt x="3470" y="703"/>
                    <a:pt x="3995" y="292"/>
                  </a:cubicBezTo>
                  <a:cubicBezTo>
                    <a:pt x="3389" y="98"/>
                    <a:pt x="2753" y="0"/>
                    <a:pt x="2113"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2290;p25">
              <a:extLst>
                <a:ext uri="{FF2B5EF4-FFF2-40B4-BE49-F238E27FC236}">
                  <a16:creationId xmlns:a16="http://schemas.microsoft.com/office/drawing/2014/main" id="{144C4869-1CEC-427D-91F3-F38CC87D6C53}"/>
                </a:ext>
              </a:extLst>
            </p:cNvPr>
            <p:cNvSpPr/>
            <p:nvPr/>
          </p:nvSpPr>
          <p:spPr>
            <a:xfrm flipH="1">
              <a:off x="3752767" y="1300506"/>
              <a:ext cx="190681" cy="182499"/>
            </a:xfrm>
            <a:custGeom>
              <a:avLst/>
              <a:gdLst/>
              <a:ahLst/>
              <a:cxnLst/>
              <a:rect l="l" t="t" r="r" b="b"/>
              <a:pathLst>
                <a:path w="4794" h="4588" extrusionOk="0">
                  <a:moveTo>
                    <a:pt x="3447" y="0"/>
                  </a:moveTo>
                  <a:cubicBezTo>
                    <a:pt x="3264" y="1415"/>
                    <a:pt x="1872" y="2579"/>
                    <a:pt x="206" y="3424"/>
                  </a:cubicBezTo>
                  <a:cubicBezTo>
                    <a:pt x="183" y="3698"/>
                    <a:pt x="160" y="3994"/>
                    <a:pt x="92" y="4291"/>
                  </a:cubicBezTo>
                  <a:cubicBezTo>
                    <a:pt x="69" y="4382"/>
                    <a:pt x="23" y="4497"/>
                    <a:pt x="0" y="4588"/>
                  </a:cubicBezTo>
                  <a:cubicBezTo>
                    <a:pt x="388" y="4451"/>
                    <a:pt x="754" y="4314"/>
                    <a:pt x="1119" y="4177"/>
                  </a:cubicBezTo>
                  <a:cubicBezTo>
                    <a:pt x="2603" y="3538"/>
                    <a:pt x="3881" y="2808"/>
                    <a:pt x="4794" y="2260"/>
                  </a:cubicBezTo>
                  <a:cubicBezTo>
                    <a:pt x="4543" y="1552"/>
                    <a:pt x="4200" y="867"/>
                    <a:pt x="3698" y="251"/>
                  </a:cubicBezTo>
                  <a:cubicBezTo>
                    <a:pt x="3630" y="160"/>
                    <a:pt x="3538" y="91"/>
                    <a:pt x="3447"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2291;p25">
              <a:extLst>
                <a:ext uri="{FF2B5EF4-FFF2-40B4-BE49-F238E27FC236}">
                  <a16:creationId xmlns:a16="http://schemas.microsoft.com/office/drawing/2014/main" id="{748BE214-5F64-4D3E-BDF8-FD43D88F67FE}"/>
                </a:ext>
              </a:extLst>
            </p:cNvPr>
            <p:cNvSpPr/>
            <p:nvPr/>
          </p:nvSpPr>
          <p:spPr>
            <a:xfrm flipH="1">
              <a:off x="3799980" y="1627357"/>
              <a:ext cx="225166" cy="86277"/>
            </a:xfrm>
            <a:custGeom>
              <a:avLst/>
              <a:gdLst/>
              <a:ahLst/>
              <a:cxnLst/>
              <a:rect l="l" t="t" r="r" b="b"/>
              <a:pathLst>
                <a:path w="5661" h="2169" extrusionOk="0">
                  <a:moveTo>
                    <a:pt x="5661" y="0"/>
                  </a:moveTo>
                  <a:lnTo>
                    <a:pt x="5661" y="0"/>
                  </a:lnTo>
                  <a:cubicBezTo>
                    <a:pt x="4976" y="297"/>
                    <a:pt x="4040" y="685"/>
                    <a:pt x="2922" y="1096"/>
                  </a:cubicBezTo>
                  <a:cubicBezTo>
                    <a:pt x="1849" y="1507"/>
                    <a:pt x="822" y="1849"/>
                    <a:pt x="0" y="2100"/>
                  </a:cubicBezTo>
                  <a:cubicBezTo>
                    <a:pt x="305" y="2146"/>
                    <a:pt x="613" y="2169"/>
                    <a:pt x="922" y="2169"/>
                  </a:cubicBezTo>
                  <a:cubicBezTo>
                    <a:pt x="2304" y="2169"/>
                    <a:pt x="3701" y="1709"/>
                    <a:pt x="4839" y="776"/>
                  </a:cubicBezTo>
                  <a:cubicBezTo>
                    <a:pt x="5159" y="548"/>
                    <a:pt x="5410" y="274"/>
                    <a:pt x="5661"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2292;p25">
              <a:extLst>
                <a:ext uri="{FF2B5EF4-FFF2-40B4-BE49-F238E27FC236}">
                  <a16:creationId xmlns:a16="http://schemas.microsoft.com/office/drawing/2014/main" id="{B9BDCE5E-CFAE-4F2F-9CC0-2167E017DF2C}"/>
                </a:ext>
              </a:extLst>
            </p:cNvPr>
            <p:cNvSpPr/>
            <p:nvPr/>
          </p:nvSpPr>
          <p:spPr>
            <a:xfrm flipH="1">
              <a:off x="3749108" y="1528391"/>
              <a:ext cx="399540" cy="172515"/>
            </a:xfrm>
            <a:custGeom>
              <a:avLst/>
              <a:gdLst/>
              <a:ahLst/>
              <a:cxnLst/>
              <a:rect l="l" t="t" r="r" b="b"/>
              <a:pathLst>
                <a:path w="10045" h="4337" extrusionOk="0">
                  <a:moveTo>
                    <a:pt x="10044" y="0"/>
                  </a:moveTo>
                  <a:cubicBezTo>
                    <a:pt x="8432" y="1090"/>
                    <a:pt x="4832" y="3242"/>
                    <a:pt x="2031" y="3242"/>
                  </a:cubicBezTo>
                  <a:cubicBezTo>
                    <a:pt x="2016" y="3242"/>
                    <a:pt x="2001" y="3241"/>
                    <a:pt x="1987" y="3241"/>
                  </a:cubicBezTo>
                  <a:cubicBezTo>
                    <a:pt x="1165" y="3241"/>
                    <a:pt x="526" y="3219"/>
                    <a:pt x="1" y="3196"/>
                  </a:cubicBezTo>
                  <a:lnTo>
                    <a:pt x="1" y="3196"/>
                  </a:lnTo>
                  <a:cubicBezTo>
                    <a:pt x="617" y="3698"/>
                    <a:pt x="1302" y="4086"/>
                    <a:pt x="2032" y="4337"/>
                  </a:cubicBezTo>
                  <a:cubicBezTo>
                    <a:pt x="3585" y="3972"/>
                    <a:pt x="7168" y="2830"/>
                    <a:pt x="8948" y="2260"/>
                  </a:cubicBezTo>
                  <a:cubicBezTo>
                    <a:pt x="9473" y="1575"/>
                    <a:pt x="9839" y="799"/>
                    <a:pt x="10044"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2293;p25">
              <a:extLst>
                <a:ext uri="{FF2B5EF4-FFF2-40B4-BE49-F238E27FC236}">
                  <a16:creationId xmlns:a16="http://schemas.microsoft.com/office/drawing/2014/main" id="{CBABB8EF-17F3-4A5D-9E22-788BD0E73B50}"/>
                </a:ext>
              </a:extLst>
            </p:cNvPr>
            <p:cNvSpPr/>
            <p:nvPr/>
          </p:nvSpPr>
          <p:spPr>
            <a:xfrm flipH="1">
              <a:off x="3806305" y="1271428"/>
              <a:ext cx="137144" cy="165276"/>
            </a:xfrm>
            <a:custGeom>
              <a:avLst/>
              <a:gdLst/>
              <a:ahLst/>
              <a:cxnLst/>
              <a:rect l="l" t="t" r="r" b="b"/>
              <a:pathLst>
                <a:path w="3448" h="4155" extrusionOk="0">
                  <a:moveTo>
                    <a:pt x="2694" y="1"/>
                  </a:moveTo>
                  <a:cubicBezTo>
                    <a:pt x="2260" y="685"/>
                    <a:pt x="1438" y="1621"/>
                    <a:pt x="0" y="2489"/>
                  </a:cubicBezTo>
                  <a:cubicBezTo>
                    <a:pt x="160" y="3014"/>
                    <a:pt x="229" y="3584"/>
                    <a:pt x="206" y="4155"/>
                  </a:cubicBezTo>
                  <a:cubicBezTo>
                    <a:pt x="1872" y="3310"/>
                    <a:pt x="3264" y="2146"/>
                    <a:pt x="3447" y="731"/>
                  </a:cubicBezTo>
                  <a:cubicBezTo>
                    <a:pt x="3219" y="457"/>
                    <a:pt x="2968" y="229"/>
                    <a:pt x="2694"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2294;p25">
              <a:extLst>
                <a:ext uri="{FF2B5EF4-FFF2-40B4-BE49-F238E27FC236}">
                  <a16:creationId xmlns:a16="http://schemas.microsoft.com/office/drawing/2014/main" id="{FC664EEB-E620-4BE2-ADCE-A01FEA714560}"/>
                </a:ext>
              </a:extLst>
            </p:cNvPr>
            <p:cNvSpPr/>
            <p:nvPr/>
          </p:nvSpPr>
          <p:spPr>
            <a:xfrm flipH="1">
              <a:off x="3750023" y="1390363"/>
              <a:ext cx="148957" cy="76333"/>
            </a:xfrm>
            <a:custGeom>
              <a:avLst/>
              <a:gdLst/>
              <a:ahLst/>
              <a:cxnLst/>
              <a:rect l="l" t="t" r="r" b="b"/>
              <a:pathLst>
                <a:path w="3745" h="1919" extrusionOk="0">
                  <a:moveTo>
                    <a:pt x="3676" y="1"/>
                  </a:moveTo>
                  <a:cubicBezTo>
                    <a:pt x="2763" y="549"/>
                    <a:pt x="1485" y="1279"/>
                    <a:pt x="1" y="1918"/>
                  </a:cubicBezTo>
                  <a:cubicBezTo>
                    <a:pt x="2078" y="1096"/>
                    <a:pt x="3242" y="503"/>
                    <a:pt x="3744" y="229"/>
                  </a:cubicBezTo>
                  <a:cubicBezTo>
                    <a:pt x="3721" y="160"/>
                    <a:pt x="3699" y="69"/>
                    <a:pt x="367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2295;p25">
              <a:extLst>
                <a:ext uri="{FF2B5EF4-FFF2-40B4-BE49-F238E27FC236}">
                  <a16:creationId xmlns:a16="http://schemas.microsoft.com/office/drawing/2014/main" id="{DE3683F3-1620-407B-A19D-DA9CAF3AD4EC}"/>
                </a:ext>
              </a:extLst>
            </p:cNvPr>
            <p:cNvSpPr/>
            <p:nvPr/>
          </p:nvSpPr>
          <p:spPr>
            <a:xfrm flipH="1">
              <a:off x="3742784" y="1431215"/>
              <a:ext cx="226996" cy="107200"/>
            </a:xfrm>
            <a:custGeom>
              <a:avLst/>
              <a:gdLst/>
              <a:ahLst/>
              <a:cxnLst/>
              <a:rect l="l" t="t" r="r" b="b"/>
              <a:pathLst>
                <a:path w="5707" h="2695" extrusionOk="0">
                  <a:moveTo>
                    <a:pt x="5684" y="1"/>
                  </a:moveTo>
                  <a:cubicBezTo>
                    <a:pt x="4703" y="412"/>
                    <a:pt x="2397" y="1439"/>
                    <a:pt x="229" y="2352"/>
                  </a:cubicBezTo>
                  <a:cubicBezTo>
                    <a:pt x="160" y="2466"/>
                    <a:pt x="92" y="2580"/>
                    <a:pt x="1" y="2694"/>
                  </a:cubicBezTo>
                  <a:cubicBezTo>
                    <a:pt x="2169" y="2009"/>
                    <a:pt x="4406" y="1119"/>
                    <a:pt x="5707" y="161"/>
                  </a:cubicBezTo>
                  <a:cubicBezTo>
                    <a:pt x="5707" y="115"/>
                    <a:pt x="5684" y="46"/>
                    <a:pt x="5684"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2296;p25">
              <a:extLst>
                <a:ext uri="{FF2B5EF4-FFF2-40B4-BE49-F238E27FC236}">
                  <a16:creationId xmlns:a16="http://schemas.microsoft.com/office/drawing/2014/main" id="{F80403E9-163A-4561-9476-B655041F2CC8}"/>
                </a:ext>
              </a:extLst>
            </p:cNvPr>
            <p:cNvSpPr/>
            <p:nvPr/>
          </p:nvSpPr>
          <p:spPr>
            <a:xfrm flipH="1">
              <a:off x="3740954" y="1474811"/>
              <a:ext cx="429451" cy="182539"/>
            </a:xfrm>
            <a:custGeom>
              <a:avLst/>
              <a:gdLst/>
              <a:ahLst/>
              <a:cxnLst/>
              <a:rect l="l" t="t" r="r" b="b"/>
              <a:pathLst>
                <a:path w="10797" h="4589" extrusionOk="0">
                  <a:moveTo>
                    <a:pt x="10796" y="0"/>
                  </a:moveTo>
                  <a:lnTo>
                    <a:pt x="10796" y="0"/>
                  </a:lnTo>
                  <a:cubicBezTo>
                    <a:pt x="10340" y="183"/>
                    <a:pt x="9747" y="594"/>
                    <a:pt x="8970" y="1233"/>
                  </a:cubicBezTo>
                  <a:cubicBezTo>
                    <a:pt x="7669" y="2306"/>
                    <a:pt x="4953" y="3059"/>
                    <a:pt x="2602" y="3538"/>
                  </a:cubicBezTo>
                  <a:cubicBezTo>
                    <a:pt x="1986" y="3767"/>
                    <a:pt x="1347" y="3904"/>
                    <a:pt x="662" y="3904"/>
                  </a:cubicBezTo>
                  <a:cubicBezTo>
                    <a:pt x="411" y="3926"/>
                    <a:pt x="206" y="3972"/>
                    <a:pt x="0" y="3995"/>
                  </a:cubicBezTo>
                  <a:cubicBezTo>
                    <a:pt x="160" y="4200"/>
                    <a:pt x="343" y="4383"/>
                    <a:pt x="548" y="4543"/>
                  </a:cubicBezTo>
                  <a:cubicBezTo>
                    <a:pt x="1073" y="4566"/>
                    <a:pt x="1712" y="4588"/>
                    <a:pt x="2534" y="4588"/>
                  </a:cubicBezTo>
                  <a:cubicBezTo>
                    <a:pt x="2548" y="4588"/>
                    <a:pt x="2563" y="4589"/>
                    <a:pt x="2578" y="4589"/>
                  </a:cubicBezTo>
                  <a:cubicBezTo>
                    <a:pt x="5379" y="4589"/>
                    <a:pt x="8979" y="2437"/>
                    <a:pt x="10591" y="1347"/>
                  </a:cubicBezTo>
                  <a:cubicBezTo>
                    <a:pt x="10705" y="891"/>
                    <a:pt x="10774" y="457"/>
                    <a:pt x="10796"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2297;p25">
              <a:extLst>
                <a:ext uri="{FF2B5EF4-FFF2-40B4-BE49-F238E27FC236}">
                  <a16:creationId xmlns:a16="http://schemas.microsoft.com/office/drawing/2014/main" id="{9A725642-DF4E-4074-AB9F-0033EF1F86AF}"/>
                </a:ext>
              </a:extLst>
            </p:cNvPr>
            <p:cNvSpPr/>
            <p:nvPr/>
          </p:nvSpPr>
          <p:spPr>
            <a:xfrm flipH="1">
              <a:off x="3899816" y="1231492"/>
              <a:ext cx="106279" cy="76293"/>
            </a:xfrm>
            <a:custGeom>
              <a:avLst/>
              <a:gdLst/>
              <a:ahLst/>
              <a:cxnLst/>
              <a:rect l="l" t="t" r="r" b="b"/>
              <a:pathLst>
                <a:path w="2672" h="1918" extrusionOk="0">
                  <a:moveTo>
                    <a:pt x="2352" y="0"/>
                  </a:moveTo>
                  <a:cubicBezTo>
                    <a:pt x="1827" y="411"/>
                    <a:pt x="959" y="754"/>
                    <a:pt x="1" y="1050"/>
                  </a:cubicBezTo>
                  <a:cubicBezTo>
                    <a:pt x="297" y="1301"/>
                    <a:pt x="571" y="1598"/>
                    <a:pt x="799" y="1918"/>
                  </a:cubicBezTo>
                  <a:cubicBezTo>
                    <a:pt x="1895" y="1210"/>
                    <a:pt x="2443" y="571"/>
                    <a:pt x="2671" y="114"/>
                  </a:cubicBezTo>
                  <a:cubicBezTo>
                    <a:pt x="2580" y="92"/>
                    <a:pt x="2466" y="46"/>
                    <a:pt x="2352"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2298;p25">
              <a:extLst>
                <a:ext uri="{FF2B5EF4-FFF2-40B4-BE49-F238E27FC236}">
                  <a16:creationId xmlns:a16="http://schemas.microsoft.com/office/drawing/2014/main" id="{A63BBF76-0AE6-4E43-8961-DB13536BA76A}"/>
                </a:ext>
              </a:extLst>
            </p:cNvPr>
            <p:cNvSpPr/>
            <p:nvPr/>
          </p:nvSpPr>
          <p:spPr>
            <a:xfrm flipH="1">
              <a:off x="3792701" y="1618248"/>
              <a:ext cx="275124" cy="92682"/>
            </a:xfrm>
            <a:custGeom>
              <a:avLst/>
              <a:gdLst/>
              <a:ahLst/>
              <a:cxnLst/>
              <a:rect l="l" t="t" r="r" b="b"/>
              <a:pathLst>
                <a:path w="6917" h="2330" extrusionOk="0">
                  <a:moveTo>
                    <a:pt x="6916" y="1"/>
                  </a:moveTo>
                  <a:lnTo>
                    <a:pt x="6916" y="1"/>
                  </a:lnTo>
                  <a:cubicBezTo>
                    <a:pt x="5136" y="571"/>
                    <a:pt x="1553" y="1713"/>
                    <a:pt x="0" y="2078"/>
                  </a:cubicBezTo>
                  <a:cubicBezTo>
                    <a:pt x="343" y="2192"/>
                    <a:pt x="708" y="2283"/>
                    <a:pt x="1073" y="2329"/>
                  </a:cubicBezTo>
                  <a:cubicBezTo>
                    <a:pt x="1895" y="2078"/>
                    <a:pt x="2922" y="1736"/>
                    <a:pt x="3995" y="1325"/>
                  </a:cubicBezTo>
                  <a:cubicBezTo>
                    <a:pt x="5113" y="914"/>
                    <a:pt x="6049" y="526"/>
                    <a:pt x="6734" y="229"/>
                  </a:cubicBezTo>
                  <a:cubicBezTo>
                    <a:pt x="6780" y="138"/>
                    <a:pt x="6848" y="69"/>
                    <a:pt x="6916"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2299;p25">
              <a:extLst>
                <a:ext uri="{FF2B5EF4-FFF2-40B4-BE49-F238E27FC236}">
                  <a16:creationId xmlns:a16="http://schemas.microsoft.com/office/drawing/2014/main" id="{A1E9B78D-F162-4D74-8995-3AFB80C194DE}"/>
                </a:ext>
              </a:extLst>
            </p:cNvPr>
            <p:cNvSpPr/>
            <p:nvPr/>
          </p:nvSpPr>
          <p:spPr>
            <a:xfrm flipH="1">
              <a:off x="3898940" y="1466656"/>
              <a:ext cx="44508" cy="17263"/>
            </a:xfrm>
            <a:custGeom>
              <a:avLst/>
              <a:gdLst/>
              <a:ahLst/>
              <a:cxnLst/>
              <a:rect l="l" t="t" r="r" b="b"/>
              <a:pathLst>
                <a:path w="1119" h="434" extrusionOk="0">
                  <a:moveTo>
                    <a:pt x="1119" y="0"/>
                  </a:moveTo>
                  <a:lnTo>
                    <a:pt x="1119" y="0"/>
                  </a:lnTo>
                  <a:cubicBezTo>
                    <a:pt x="753" y="137"/>
                    <a:pt x="388" y="274"/>
                    <a:pt x="0" y="411"/>
                  </a:cubicBezTo>
                  <a:cubicBezTo>
                    <a:pt x="0" y="434"/>
                    <a:pt x="0" y="434"/>
                    <a:pt x="0" y="434"/>
                  </a:cubicBezTo>
                  <a:cubicBezTo>
                    <a:pt x="366" y="297"/>
                    <a:pt x="753" y="137"/>
                    <a:pt x="1119" y="0"/>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2300;p25">
              <a:extLst>
                <a:ext uri="{FF2B5EF4-FFF2-40B4-BE49-F238E27FC236}">
                  <a16:creationId xmlns:a16="http://schemas.microsoft.com/office/drawing/2014/main" id="{C6DBECC2-ECC1-428B-942D-E7C86ECC2874}"/>
                </a:ext>
              </a:extLst>
            </p:cNvPr>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2301;p25">
              <a:extLst>
                <a:ext uri="{FF2B5EF4-FFF2-40B4-BE49-F238E27FC236}">
                  <a16:creationId xmlns:a16="http://schemas.microsoft.com/office/drawing/2014/main" id="{FBFF1F4B-DE36-49B8-8268-0D90BFCDE627}"/>
                </a:ext>
              </a:extLst>
            </p:cNvPr>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2302;p25">
              <a:extLst>
                <a:ext uri="{FF2B5EF4-FFF2-40B4-BE49-F238E27FC236}">
                  <a16:creationId xmlns:a16="http://schemas.microsoft.com/office/drawing/2014/main" id="{401A9855-E70F-45AE-A022-48C43A80A45A}"/>
                </a:ext>
              </a:extLst>
            </p:cNvPr>
            <p:cNvSpPr/>
            <p:nvPr/>
          </p:nvSpPr>
          <p:spPr>
            <a:xfrm flipH="1">
              <a:off x="3969740" y="1538375"/>
              <a:ext cx="228826" cy="91727"/>
            </a:xfrm>
            <a:custGeom>
              <a:avLst/>
              <a:gdLst/>
              <a:ahLst/>
              <a:cxnLst/>
              <a:rect l="l" t="t" r="r" b="b"/>
              <a:pathLst>
                <a:path w="5753" h="2306" extrusionOk="0">
                  <a:moveTo>
                    <a:pt x="5753" y="0"/>
                  </a:moveTo>
                  <a:lnTo>
                    <a:pt x="5753" y="0"/>
                  </a:lnTo>
                  <a:cubicBezTo>
                    <a:pt x="5068" y="206"/>
                    <a:pt x="4360" y="411"/>
                    <a:pt x="3721" y="594"/>
                  </a:cubicBezTo>
                  <a:cubicBezTo>
                    <a:pt x="2694" y="982"/>
                    <a:pt x="1872" y="1301"/>
                    <a:pt x="1439" y="1415"/>
                  </a:cubicBezTo>
                  <a:cubicBezTo>
                    <a:pt x="1011" y="1512"/>
                    <a:pt x="683" y="1550"/>
                    <a:pt x="426" y="1550"/>
                  </a:cubicBezTo>
                  <a:cubicBezTo>
                    <a:pt x="257" y="1550"/>
                    <a:pt x="118" y="1534"/>
                    <a:pt x="1" y="1507"/>
                  </a:cubicBezTo>
                  <a:lnTo>
                    <a:pt x="1" y="1507"/>
                  </a:lnTo>
                  <a:cubicBezTo>
                    <a:pt x="137" y="1712"/>
                    <a:pt x="274" y="1918"/>
                    <a:pt x="434" y="2123"/>
                  </a:cubicBezTo>
                  <a:cubicBezTo>
                    <a:pt x="480" y="2169"/>
                    <a:pt x="503" y="2191"/>
                    <a:pt x="548" y="2237"/>
                  </a:cubicBezTo>
                  <a:cubicBezTo>
                    <a:pt x="822" y="2283"/>
                    <a:pt x="1096" y="2306"/>
                    <a:pt x="1370" y="2306"/>
                  </a:cubicBezTo>
                  <a:cubicBezTo>
                    <a:pt x="1941" y="2191"/>
                    <a:pt x="2625" y="2077"/>
                    <a:pt x="3310" y="1940"/>
                  </a:cubicBezTo>
                  <a:cubicBezTo>
                    <a:pt x="4315" y="1552"/>
                    <a:pt x="5159" y="868"/>
                    <a:pt x="5753"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2303;p25">
              <a:extLst>
                <a:ext uri="{FF2B5EF4-FFF2-40B4-BE49-F238E27FC236}">
                  <a16:creationId xmlns:a16="http://schemas.microsoft.com/office/drawing/2014/main" id="{41D30E45-357B-4708-B7EA-E33861F179CD}"/>
                </a:ext>
              </a:extLst>
            </p:cNvPr>
            <p:cNvSpPr/>
            <p:nvPr/>
          </p:nvSpPr>
          <p:spPr>
            <a:xfrm flipH="1">
              <a:off x="4006055" y="1234197"/>
              <a:ext cx="177993" cy="80868"/>
            </a:xfrm>
            <a:custGeom>
              <a:avLst/>
              <a:gdLst/>
              <a:ahLst/>
              <a:cxnLst/>
              <a:rect l="l" t="t" r="r" b="b"/>
              <a:pathLst>
                <a:path w="4475" h="2033" extrusionOk="0">
                  <a:moveTo>
                    <a:pt x="2831" y="1"/>
                  </a:moveTo>
                  <a:cubicBezTo>
                    <a:pt x="2192" y="229"/>
                    <a:pt x="1553" y="571"/>
                    <a:pt x="982" y="1028"/>
                  </a:cubicBezTo>
                  <a:cubicBezTo>
                    <a:pt x="617" y="1325"/>
                    <a:pt x="275" y="1667"/>
                    <a:pt x="1" y="2032"/>
                  </a:cubicBezTo>
                  <a:lnTo>
                    <a:pt x="1" y="2032"/>
                  </a:lnTo>
                  <a:cubicBezTo>
                    <a:pt x="1347" y="1758"/>
                    <a:pt x="3037" y="1416"/>
                    <a:pt x="4475" y="982"/>
                  </a:cubicBezTo>
                  <a:cubicBezTo>
                    <a:pt x="4018" y="571"/>
                    <a:pt x="3447" y="229"/>
                    <a:pt x="2831"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2304;p25">
              <a:extLst>
                <a:ext uri="{FF2B5EF4-FFF2-40B4-BE49-F238E27FC236}">
                  <a16:creationId xmlns:a16="http://schemas.microsoft.com/office/drawing/2014/main" id="{F5E2ECA5-B8BC-43DA-BCD0-EC68B71C76C1}"/>
                </a:ext>
              </a:extLst>
            </p:cNvPr>
            <p:cNvSpPr/>
            <p:nvPr/>
          </p:nvSpPr>
          <p:spPr>
            <a:xfrm flipH="1">
              <a:off x="3935255" y="1436664"/>
              <a:ext cx="300540" cy="90852"/>
            </a:xfrm>
            <a:custGeom>
              <a:avLst/>
              <a:gdLst/>
              <a:ahLst/>
              <a:cxnLst/>
              <a:rect l="l" t="t" r="r" b="b"/>
              <a:pathLst>
                <a:path w="7556" h="2284" extrusionOk="0">
                  <a:moveTo>
                    <a:pt x="7556" y="1"/>
                  </a:moveTo>
                  <a:lnTo>
                    <a:pt x="7556" y="1"/>
                  </a:lnTo>
                  <a:cubicBezTo>
                    <a:pt x="5547" y="1005"/>
                    <a:pt x="3151" y="1576"/>
                    <a:pt x="2055" y="1621"/>
                  </a:cubicBezTo>
                  <a:cubicBezTo>
                    <a:pt x="1972" y="1625"/>
                    <a:pt x="1892" y="1626"/>
                    <a:pt x="1814" y="1626"/>
                  </a:cubicBezTo>
                  <a:cubicBezTo>
                    <a:pt x="847" y="1626"/>
                    <a:pt x="297" y="1373"/>
                    <a:pt x="1" y="1119"/>
                  </a:cubicBezTo>
                  <a:lnTo>
                    <a:pt x="1" y="1119"/>
                  </a:lnTo>
                  <a:cubicBezTo>
                    <a:pt x="24" y="1507"/>
                    <a:pt x="69" y="1895"/>
                    <a:pt x="183" y="2283"/>
                  </a:cubicBezTo>
                  <a:cubicBezTo>
                    <a:pt x="708" y="2146"/>
                    <a:pt x="1484" y="2078"/>
                    <a:pt x="2626" y="2078"/>
                  </a:cubicBezTo>
                  <a:cubicBezTo>
                    <a:pt x="2673" y="2079"/>
                    <a:pt x="2721" y="2079"/>
                    <a:pt x="2768" y="2079"/>
                  </a:cubicBezTo>
                  <a:cubicBezTo>
                    <a:pt x="4229" y="2079"/>
                    <a:pt x="5707" y="1743"/>
                    <a:pt x="7099" y="1279"/>
                  </a:cubicBezTo>
                  <a:cubicBezTo>
                    <a:pt x="7191" y="1233"/>
                    <a:pt x="7259" y="1211"/>
                    <a:pt x="7350" y="1165"/>
                  </a:cubicBezTo>
                  <a:cubicBezTo>
                    <a:pt x="7373" y="1074"/>
                    <a:pt x="7419" y="959"/>
                    <a:pt x="7442" y="868"/>
                  </a:cubicBezTo>
                  <a:cubicBezTo>
                    <a:pt x="7510" y="571"/>
                    <a:pt x="7533" y="275"/>
                    <a:pt x="7556"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2305;p25">
              <a:extLst>
                <a:ext uri="{FF2B5EF4-FFF2-40B4-BE49-F238E27FC236}">
                  <a16:creationId xmlns:a16="http://schemas.microsoft.com/office/drawing/2014/main" id="{ACA0EF06-5F03-44E2-9E7D-153039918836}"/>
                </a:ext>
              </a:extLst>
            </p:cNvPr>
            <p:cNvSpPr/>
            <p:nvPr/>
          </p:nvSpPr>
          <p:spPr>
            <a:xfrm flipH="1">
              <a:off x="3943409" y="1307745"/>
              <a:ext cx="292386" cy="145307"/>
            </a:xfrm>
            <a:custGeom>
              <a:avLst/>
              <a:gdLst/>
              <a:ahLst/>
              <a:cxnLst/>
              <a:rect l="l" t="t" r="r" b="b"/>
              <a:pathLst>
                <a:path w="7351" h="3653" extrusionOk="0">
                  <a:moveTo>
                    <a:pt x="6574" y="1"/>
                  </a:moveTo>
                  <a:cubicBezTo>
                    <a:pt x="6095" y="275"/>
                    <a:pt x="5524" y="594"/>
                    <a:pt x="4840" y="914"/>
                  </a:cubicBezTo>
                  <a:cubicBezTo>
                    <a:pt x="3365" y="1567"/>
                    <a:pt x="2185" y="1790"/>
                    <a:pt x="1283" y="1790"/>
                  </a:cubicBezTo>
                  <a:cubicBezTo>
                    <a:pt x="956" y="1790"/>
                    <a:pt x="666" y="1761"/>
                    <a:pt x="412" y="1713"/>
                  </a:cubicBezTo>
                  <a:cubicBezTo>
                    <a:pt x="183" y="2329"/>
                    <a:pt x="24" y="2991"/>
                    <a:pt x="1" y="3653"/>
                  </a:cubicBezTo>
                  <a:cubicBezTo>
                    <a:pt x="1119" y="3561"/>
                    <a:pt x="4383" y="3150"/>
                    <a:pt x="6848" y="1849"/>
                  </a:cubicBezTo>
                  <a:cubicBezTo>
                    <a:pt x="7031" y="1758"/>
                    <a:pt x="7191" y="1667"/>
                    <a:pt x="7350" y="1576"/>
                  </a:cubicBezTo>
                  <a:cubicBezTo>
                    <a:pt x="7191" y="1005"/>
                    <a:pt x="6917" y="480"/>
                    <a:pt x="6574"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2306;p25">
              <a:extLst>
                <a:ext uri="{FF2B5EF4-FFF2-40B4-BE49-F238E27FC236}">
                  <a16:creationId xmlns:a16="http://schemas.microsoft.com/office/drawing/2014/main" id="{31412F7F-6B2D-4CBC-8413-6B7302700DD7}"/>
                </a:ext>
              </a:extLst>
            </p:cNvPr>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2307;p25">
              <a:extLst>
                <a:ext uri="{FF2B5EF4-FFF2-40B4-BE49-F238E27FC236}">
                  <a16:creationId xmlns:a16="http://schemas.microsoft.com/office/drawing/2014/main" id="{67EA7E7C-8A61-4DBA-B05E-3D40AD9CC4B5}"/>
                </a:ext>
              </a:extLst>
            </p:cNvPr>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2308;p25">
              <a:extLst>
                <a:ext uri="{FF2B5EF4-FFF2-40B4-BE49-F238E27FC236}">
                  <a16:creationId xmlns:a16="http://schemas.microsoft.com/office/drawing/2014/main" id="{2EC71B2B-46CC-4886-BE1B-27F7AEEB68B5}"/>
                </a:ext>
              </a:extLst>
            </p:cNvPr>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2309;p25">
              <a:extLst>
                <a:ext uri="{FF2B5EF4-FFF2-40B4-BE49-F238E27FC236}">
                  <a16:creationId xmlns:a16="http://schemas.microsoft.com/office/drawing/2014/main" id="{AC024DF8-97FD-4BA5-9EF0-EE802754D0E5}"/>
                </a:ext>
              </a:extLst>
            </p:cNvPr>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2310;p25">
              <a:extLst>
                <a:ext uri="{FF2B5EF4-FFF2-40B4-BE49-F238E27FC236}">
                  <a16:creationId xmlns:a16="http://schemas.microsoft.com/office/drawing/2014/main" id="{3D78BE39-B3B0-4FE7-920C-C99C1044BFCE}"/>
                </a:ext>
              </a:extLst>
            </p:cNvPr>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2311;p25">
              <a:extLst>
                <a:ext uri="{FF2B5EF4-FFF2-40B4-BE49-F238E27FC236}">
                  <a16:creationId xmlns:a16="http://schemas.microsoft.com/office/drawing/2014/main" id="{44D9E8EF-5208-4012-AB97-2936CC19EF62}"/>
                </a:ext>
              </a:extLst>
            </p:cNvPr>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2312;p25">
              <a:extLst>
                <a:ext uri="{FF2B5EF4-FFF2-40B4-BE49-F238E27FC236}">
                  <a16:creationId xmlns:a16="http://schemas.microsoft.com/office/drawing/2014/main" id="{C0C901C4-50B6-4EC9-B2D2-DE2934C8E8EB}"/>
                </a:ext>
              </a:extLst>
            </p:cNvPr>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2313;p25">
              <a:extLst>
                <a:ext uri="{FF2B5EF4-FFF2-40B4-BE49-F238E27FC236}">
                  <a16:creationId xmlns:a16="http://schemas.microsoft.com/office/drawing/2014/main" id="{EBCEDA65-375C-47A6-97C9-07CF17CFB5F8}"/>
                </a:ext>
              </a:extLst>
            </p:cNvPr>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2314;p25">
              <a:extLst>
                <a:ext uri="{FF2B5EF4-FFF2-40B4-BE49-F238E27FC236}">
                  <a16:creationId xmlns:a16="http://schemas.microsoft.com/office/drawing/2014/main" id="{2FCC7990-FF4B-4E25-A48D-7D01F74B9E57}"/>
                </a:ext>
              </a:extLst>
            </p:cNvPr>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2315;p25">
              <a:extLst>
                <a:ext uri="{FF2B5EF4-FFF2-40B4-BE49-F238E27FC236}">
                  <a16:creationId xmlns:a16="http://schemas.microsoft.com/office/drawing/2014/main" id="{05E63E66-A1DA-4DE2-AB79-F2EFE129FE6B}"/>
                </a:ext>
              </a:extLst>
            </p:cNvPr>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2316;p25">
              <a:extLst>
                <a:ext uri="{FF2B5EF4-FFF2-40B4-BE49-F238E27FC236}">
                  <a16:creationId xmlns:a16="http://schemas.microsoft.com/office/drawing/2014/main" id="{404F65D0-84D2-482D-981F-AEB1BC5C7EA2}"/>
                </a:ext>
              </a:extLst>
            </p:cNvPr>
            <p:cNvSpPr/>
            <p:nvPr/>
          </p:nvSpPr>
          <p:spPr>
            <a:xfrm flipH="1">
              <a:off x="4050523" y="1561963"/>
              <a:ext cx="151662" cy="38107"/>
            </a:xfrm>
            <a:custGeom>
              <a:avLst/>
              <a:gdLst/>
              <a:ahLst/>
              <a:cxnLst/>
              <a:rect l="l" t="t" r="r" b="b"/>
              <a:pathLst>
                <a:path w="3813" h="958" extrusionOk="0">
                  <a:moveTo>
                    <a:pt x="3812" y="1"/>
                  </a:moveTo>
                  <a:lnTo>
                    <a:pt x="3812" y="1"/>
                  </a:lnTo>
                  <a:cubicBezTo>
                    <a:pt x="2077" y="457"/>
                    <a:pt x="639" y="731"/>
                    <a:pt x="183" y="754"/>
                  </a:cubicBezTo>
                  <a:lnTo>
                    <a:pt x="0" y="754"/>
                  </a:lnTo>
                  <a:cubicBezTo>
                    <a:pt x="46" y="800"/>
                    <a:pt x="69" y="868"/>
                    <a:pt x="92" y="914"/>
                  </a:cubicBezTo>
                  <a:cubicBezTo>
                    <a:pt x="209" y="941"/>
                    <a:pt x="348" y="957"/>
                    <a:pt x="517" y="957"/>
                  </a:cubicBezTo>
                  <a:cubicBezTo>
                    <a:pt x="774" y="957"/>
                    <a:pt x="1102" y="919"/>
                    <a:pt x="1530" y="822"/>
                  </a:cubicBezTo>
                  <a:cubicBezTo>
                    <a:pt x="1963" y="708"/>
                    <a:pt x="2785" y="389"/>
                    <a:pt x="3812"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2317;p25">
              <a:extLst>
                <a:ext uri="{FF2B5EF4-FFF2-40B4-BE49-F238E27FC236}">
                  <a16:creationId xmlns:a16="http://schemas.microsoft.com/office/drawing/2014/main" id="{49FBF76B-80BE-4574-B477-CCAA93C98F02}"/>
                </a:ext>
              </a:extLst>
            </p:cNvPr>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2318;p25">
              <a:extLst>
                <a:ext uri="{FF2B5EF4-FFF2-40B4-BE49-F238E27FC236}">
                  <a16:creationId xmlns:a16="http://schemas.microsoft.com/office/drawing/2014/main" id="{0D5727FC-894A-4231-86C3-3AB5F30B37B6}"/>
                </a:ext>
              </a:extLst>
            </p:cNvPr>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2319;p25">
              <a:extLst>
                <a:ext uri="{FF2B5EF4-FFF2-40B4-BE49-F238E27FC236}">
                  <a16:creationId xmlns:a16="http://schemas.microsoft.com/office/drawing/2014/main" id="{59DAB91F-0200-496B-B5A0-7ABA7B8149C8}"/>
                </a:ext>
              </a:extLst>
            </p:cNvPr>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2320;p25">
              <a:extLst>
                <a:ext uri="{FF2B5EF4-FFF2-40B4-BE49-F238E27FC236}">
                  <a16:creationId xmlns:a16="http://schemas.microsoft.com/office/drawing/2014/main" id="{053C3A2A-068A-4517-9F0E-BAEB2D6E6F5D}"/>
                </a:ext>
              </a:extLst>
            </p:cNvPr>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2321;p25">
              <a:extLst>
                <a:ext uri="{FF2B5EF4-FFF2-40B4-BE49-F238E27FC236}">
                  <a16:creationId xmlns:a16="http://schemas.microsoft.com/office/drawing/2014/main" id="{89027F5E-24FB-4805-B89E-00C426BCF483}"/>
                </a:ext>
              </a:extLst>
            </p:cNvPr>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2322;p25">
              <a:extLst>
                <a:ext uri="{FF2B5EF4-FFF2-40B4-BE49-F238E27FC236}">
                  <a16:creationId xmlns:a16="http://schemas.microsoft.com/office/drawing/2014/main" id="{49898F58-A65D-4EF9-8A87-F99F3575F2F2}"/>
                </a:ext>
              </a:extLst>
            </p:cNvPr>
            <p:cNvSpPr/>
            <p:nvPr/>
          </p:nvSpPr>
          <p:spPr>
            <a:xfrm flipH="1">
              <a:off x="3535755" y="1316655"/>
              <a:ext cx="871629" cy="346820"/>
            </a:xfrm>
            <a:custGeom>
              <a:avLst/>
              <a:gdLst/>
              <a:ahLst/>
              <a:cxnLst/>
              <a:rect l="l" t="t" r="r" b="b"/>
              <a:pathLst>
                <a:path w="21914" h="8719" extrusionOk="0">
                  <a:moveTo>
                    <a:pt x="21047" y="1"/>
                  </a:moveTo>
                  <a:cubicBezTo>
                    <a:pt x="20169" y="1"/>
                    <a:pt x="18398" y="408"/>
                    <a:pt x="16138" y="1100"/>
                  </a:cubicBezTo>
                  <a:lnTo>
                    <a:pt x="16275" y="1397"/>
                  </a:lnTo>
                  <a:cubicBezTo>
                    <a:pt x="17539" y="1011"/>
                    <a:pt x="18478" y="787"/>
                    <a:pt x="18877" y="787"/>
                  </a:cubicBezTo>
                  <a:cubicBezTo>
                    <a:pt x="18996" y="787"/>
                    <a:pt x="19067" y="807"/>
                    <a:pt x="19083" y="849"/>
                  </a:cubicBezTo>
                  <a:cubicBezTo>
                    <a:pt x="19220" y="1215"/>
                    <a:pt x="15910" y="2835"/>
                    <a:pt x="11664" y="4501"/>
                  </a:cubicBezTo>
                  <a:cubicBezTo>
                    <a:pt x="7853" y="5997"/>
                    <a:pt x="3583" y="7364"/>
                    <a:pt x="2649" y="7364"/>
                  </a:cubicBezTo>
                  <a:cubicBezTo>
                    <a:pt x="2543" y="7364"/>
                    <a:pt x="2480" y="7346"/>
                    <a:pt x="2466" y="7309"/>
                  </a:cubicBezTo>
                  <a:cubicBezTo>
                    <a:pt x="2420" y="7195"/>
                    <a:pt x="4041" y="6464"/>
                    <a:pt x="4726" y="6099"/>
                  </a:cubicBezTo>
                  <a:lnTo>
                    <a:pt x="4611" y="5780"/>
                  </a:lnTo>
                  <a:cubicBezTo>
                    <a:pt x="2512" y="6852"/>
                    <a:pt x="1" y="8199"/>
                    <a:pt x="138" y="8564"/>
                  </a:cubicBezTo>
                  <a:cubicBezTo>
                    <a:pt x="180" y="8669"/>
                    <a:pt x="357" y="8719"/>
                    <a:pt x="647" y="8719"/>
                  </a:cubicBezTo>
                  <a:cubicBezTo>
                    <a:pt x="2245" y="8719"/>
                    <a:pt x="7273" y="7224"/>
                    <a:pt x="12007" y="5369"/>
                  </a:cubicBezTo>
                  <a:cubicBezTo>
                    <a:pt x="17599" y="3178"/>
                    <a:pt x="21913" y="849"/>
                    <a:pt x="21639" y="187"/>
                  </a:cubicBezTo>
                  <a:cubicBezTo>
                    <a:pt x="21588" y="61"/>
                    <a:pt x="21383" y="1"/>
                    <a:pt x="210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2323;p25">
              <a:extLst>
                <a:ext uri="{FF2B5EF4-FFF2-40B4-BE49-F238E27FC236}">
                  <a16:creationId xmlns:a16="http://schemas.microsoft.com/office/drawing/2014/main" id="{51BEFC70-4F26-4BF5-B6DC-E84993A1531C}"/>
                </a:ext>
              </a:extLst>
            </p:cNvPr>
            <p:cNvSpPr/>
            <p:nvPr/>
          </p:nvSpPr>
          <p:spPr>
            <a:xfrm flipH="1">
              <a:off x="3923442" y="1551263"/>
              <a:ext cx="100790" cy="122674"/>
            </a:xfrm>
            <a:custGeom>
              <a:avLst/>
              <a:gdLst/>
              <a:ahLst/>
              <a:cxnLst/>
              <a:rect l="l" t="t" r="r" b="b"/>
              <a:pathLst>
                <a:path w="2534" h="3084" extrusionOk="0">
                  <a:moveTo>
                    <a:pt x="1247" y="1"/>
                  </a:moveTo>
                  <a:cubicBezTo>
                    <a:pt x="1176" y="1"/>
                    <a:pt x="1106" y="43"/>
                    <a:pt x="1073" y="110"/>
                  </a:cubicBezTo>
                  <a:cubicBezTo>
                    <a:pt x="1050" y="110"/>
                    <a:pt x="1027" y="133"/>
                    <a:pt x="1004" y="156"/>
                  </a:cubicBezTo>
                  <a:cubicBezTo>
                    <a:pt x="822" y="407"/>
                    <a:pt x="822" y="726"/>
                    <a:pt x="662" y="1000"/>
                  </a:cubicBezTo>
                  <a:cubicBezTo>
                    <a:pt x="662" y="1000"/>
                    <a:pt x="662" y="1023"/>
                    <a:pt x="639" y="1046"/>
                  </a:cubicBezTo>
                  <a:cubicBezTo>
                    <a:pt x="616" y="1046"/>
                    <a:pt x="571" y="1069"/>
                    <a:pt x="548" y="1114"/>
                  </a:cubicBezTo>
                  <a:cubicBezTo>
                    <a:pt x="411" y="1342"/>
                    <a:pt x="320" y="1594"/>
                    <a:pt x="114" y="1776"/>
                  </a:cubicBezTo>
                  <a:cubicBezTo>
                    <a:pt x="0" y="1913"/>
                    <a:pt x="0" y="2119"/>
                    <a:pt x="183" y="2187"/>
                  </a:cubicBezTo>
                  <a:cubicBezTo>
                    <a:pt x="342" y="2255"/>
                    <a:pt x="593" y="2370"/>
                    <a:pt x="730" y="2484"/>
                  </a:cubicBezTo>
                  <a:cubicBezTo>
                    <a:pt x="685" y="2552"/>
                    <a:pt x="616" y="2621"/>
                    <a:pt x="571" y="2689"/>
                  </a:cubicBezTo>
                  <a:cubicBezTo>
                    <a:pt x="435" y="2893"/>
                    <a:pt x="665" y="3084"/>
                    <a:pt x="877" y="3084"/>
                  </a:cubicBezTo>
                  <a:cubicBezTo>
                    <a:pt x="950" y="3084"/>
                    <a:pt x="1020" y="3061"/>
                    <a:pt x="1073" y="3009"/>
                  </a:cubicBezTo>
                  <a:cubicBezTo>
                    <a:pt x="1255" y="2826"/>
                    <a:pt x="1552" y="2552"/>
                    <a:pt x="1347" y="2278"/>
                  </a:cubicBezTo>
                  <a:cubicBezTo>
                    <a:pt x="1233" y="2119"/>
                    <a:pt x="1004" y="1982"/>
                    <a:pt x="776" y="1867"/>
                  </a:cubicBezTo>
                  <a:cubicBezTo>
                    <a:pt x="867" y="1708"/>
                    <a:pt x="959" y="1548"/>
                    <a:pt x="959" y="1365"/>
                  </a:cubicBezTo>
                  <a:cubicBezTo>
                    <a:pt x="1073" y="1411"/>
                    <a:pt x="1187" y="1457"/>
                    <a:pt x="1301" y="1525"/>
                  </a:cubicBezTo>
                  <a:cubicBezTo>
                    <a:pt x="1370" y="1571"/>
                    <a:pt x="1529" y="1616"/>
                    <a:pt x="1621" y="1708"/>
                  </a:cubicBezTo>
                  <a:cubicBezTo>
                    <a:pt x="1598" y="1708"/>
                    <a:pt x="1575" y="1730"/>
                    <a:pt x="1575" y="1753"/>
                  </a:cubicBezTo>
                  <a:cubicBezTo>
                    <a:pt x="1552" y="1776"/>
                    <a:pt x="1552" y="1776"/>
                    <a:pt x="1552" y="1776"/>
                  </a:cubicBezTo>
                  <a:cubicBezTo>
                    <a:pt x="1529" y="1822"/>
                    <a:pt x="1506" y="1867"/>
                    <a:pt x="1484" y="1913"/>
                  </a:cubicBezTo>
                  <a:cubicBezTo>
                    <a:pt x="1394" y="2107"/>
                    <a:pt x="1587" y="2223"/>
                    <a:pt x="1770" y="2223"/>
                  </a:cubicBezTo>
                  <a:cubicBezTo>
                    <a:pt x="1867" y="2223"/>
                    <a:pt x="1961" y="2190"/>
                    <a:pt x="2009" y="2119"/>
                  </a:cubicBezTo>
                  <a:cubicBezTo>
                    <a:pt x="2054" y="2096"/>
                    <a:pt x="2077" y="2073"/>
                    <a:pt x="2100" y="2027"/>
                  </a:cubicBezTo>
                  <a:cubicBezTo>
                    <a:pt x="2123" y="2027"/>
                    <a:pt x="2123" y="2004"/>
                    <a:pt x="2123" y="1982"/>
                  </a:cubicBezTo>
                  <a:cubicBezTo>
                    <a:pt x="2168" y="1936"/>
                    <a:pt x="2191" y="1890"/>
                    <a:pt x="2191" y="1845"/>
                  </a:cubicBezTo>
                  <a:cubicBezTo>
                    <a:pt x="2237" y="1685"/>
                    <a:pt x="2214" y="1525"/>
                    <a:pt x="2054" y="1388"/>
                  </a:cubicBezTo>
                  <a:cubicBezTo>
                    <a:pt x="1826" y="1228"/>
                    <a:pt x="1506" y="1091"/>
                    <a:pt x="1210" y="977"/>
                  </a:cubicBezTo>
                  <a:cubicBezTo>
                    <a:pt x="1301" y="795"/>
                    <a:pt x="1370" y="566"/>
                    <a:pt x="1347" y="361"/>
                  </a:cubicBezTo>
                  <a:lnTo>
                    <a:pt x="1347" y="361"/>
                  </a:lnTo>
                  <a:cubicBezTo>
                    <a:pt x="1484" y="452"/>
                    <a:pt x="1621" y="521"/>
                    <a:pt x="1758" y="612"/>
                  </a:cubicBezTo>
                  <a:cubicBezTo>
                    <a:pt x="1826" y="635"/>
                    <a:pt x="1895" y="681"/>
                    <a:pt x="1986" y="726"/>
                  </a:cubicBezTo>
                  <a:cubicBezTo>
                    <a:pt x="1986" y="726"/>
                    <a:pt x="1963" y="749"/>
                    <a:pt x="1963" y="749"/>
                  </a:cubicBezTo>
                  <a:cubicBezTo>
                    <a:pt x="1963" y="772"/>
                    <a:pt x="1940" y="772"/>
                    <a:pt x="1940" y="772"/>
                  </a:cubicBezTo>
                  <a:cubicBezTo>
                    <a:pt x="1895" y="817"/>
                    <a:pt x="1872" y="886"/>
                    <a:pt x="1849" y="954"/>
                  </a:cubicBezTo>
                  <a:cubicBezTo>
                    <a:pt x="1790" y="1116"/>
                    <a:pt x="1948" y="1220"/>
                    <a:pt x="2099" y="1220"/>
                  </a:cubicBezTo>
                  <a:cubicBezTo>
                    <a:pt x="2183" y="1220"/>
                    <a:pt x="2264" y="1188"/>
                    <a:pt x="2305" y="1114"/>
                  </a:cubicBezTo>
                  <a:cubicBezTo>
                    <a:pt x="2328" y="1069"/>
                    <a:pt x="2374" y="1000"/>
                    <a:pt x="2397" y="954"/>
                  </a:cubicBezTo>
                  <a:cubicBezTo>
                    <a:pt x="2397" y="954"/>
                    <a:pt x="2397" y="954"/>
                    <a:pt x="2419" y="932"/>
                  </a:cubicBezTo>
                  <a:cubicBezTo>
                    <a:pt x="2511" y="749"/>
                    <a:pt x="2534" y="589"/>
                    <a:pt x="2328" y="429"/>
                  </a:cubicBezTo>
                  <a:cubicBezTo>
                    <a:pt x="2031" y="247"/>
                    <a:pt x="1643" y="133"/>
                    <a:pt x="1324" y="19"/>
                  </a:cubicBezTo>
                  <a:cubicBezTo>
                    <a:pt x="1299" y="6"/>
                    <a:pt x="1273" y="1"/>
                    <a:pt x="1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2324;p25">
              <a:extLst>
                <a:ext uri="{FF2B5EF4-FFF2-40B4-BE49-F238E27FC236}">
                  <a16:creationId xmlns:a16="http://schemas.microsoft.com/office/drawing/2014/main" id="{88B3293E-460D-4EBD-BCE8-0885BB73EA34}"/>
                </a:ext>
              </a:extLst>
            </p:cNvPr>
            <p:cNvSpPr/>
            <p:nvPr/>
          </p:nvSpPr>
          <p:spPr>
            <a:xfrm flipH="1">
              <a:off x="3752767" y="1381811"/>
              <a:ext cx="59941" cy="56285"/>
            </a:xfrm>
            <a:custGeom>
              <a:avLst/>
              <a:gdLst/>
              <a:ahLst/>
              <a:cxnLst/>
              <a:rect l="l" t="t" r="r" b="b"/>
              <a:pathLst>
                <a:path w="1507" h="1415" extrusionOk="0">
                  <a:moveTo>
                    <a:pt x="1076" y="267"/>
                  </a:moveTo>
                  <a:cubicBezTo>
                    <a:pt x="1079" y="267"/>
                    <a:pt x="1062" y="273"/>
                    <a:pt x="1027" y="284"/>
                  </a:cubicBezTo>
                  <a:cubicBezTo>
                    <a:pt x="1027" y="353"/>
                    <a:pt x="1027" y="375"/>
                    <a:pt x="1027" y="444"/>
                  </a:cubicBezTo>
                  <a:cubicBezTo>
                    <a:pt x="1027" y="444"/>
                    <a:pt x="1050" y="467"/>
                    <a:pt x="1050" y="467"/>
                  </a:cubicBezTo>
                  <a:cubicBezTo>
                    <a:pt x="936" y="421"/>
                    <a:pt x="822" y="375"/>
                    <a:pt x="731" y="330"/>
                  </a:cubicBezTo>
                  <a:cubicBezTo>
                    <a:pt x="776" y="330"/>
                    <a:pt x="822" y="307"/>
                    <a:pt x="868" y="307"/>
                  </a:cubicBezTo>
                  <a:cubicBezTo>
                    <a:pt x="913" y="307"/>
                    <a:pt x="959" y="284"/>
                    <a:pt x="1005" y="284"/>
                  </a:cubicBezTo>
                  <a:cubicBezTo>
                    <a:pt x="1050" y="273"/>
                    <a:pt x="1073" y="267"/>
                    <a:pt x="1076" y="267"/>
                  </a:cubicBezTo>
                  <a:close/>
                  <a:moveTo>
                    <a:pt x="1063" y="1"/>
                  </a:moveTo>
                  <a:cubicBezTo>
                    <a:pt x="961" y="1"/>
                    <a:pt x="857" y="17"/>
                    <a:pt x="776" y="33"/>
                  </a:cubicBezTo>
                  <a:cubicBezTo>
                    <a:pt x="571" y="79"/>
                    <a:pt x="366" y="102"/>
                    <a:pt x="183" y="147"/>
                  </a:cubicBezTo>
                  <a:cubicBezTo>
                    <a:pt x="0" y="170"/>
                    <a:pt x="69" y="375"/>
                    <a:pt x="229" y="375"/>
                  </a:cubicBezTo>
                  <a:cubicBezTo>
                    <a:pt x="229" y="421"/>
                    <a:pt x="251" y="444"/>
                    <a:pt x="297" y="467"/>
                  </a:cubicBezTo>
                  <a:cubicBezTo>
                    <a:pt x="480" y="581"/>
                    <a:pt x="662" y="672"/>
                    <a:pt x="845" y="786"/>
                  </a:cubicBezTo>
                  <a:cubicBezTo>
                    <a:pt x="890" y="809"/>
                    <a:pt x="936" y="832"/>
                    <a:pt x="959" y="855"/>
                  </a:cubicBezTo>
                  <a:cubicBezTo>
                    <a:pt x="959" y="855"/>
                    <a:pt x="1005" y="878"/>
                    <a:pt x="1027" y="900"/>
                  </a:cubicBezTo>
                  <a:cubicBezTo>
                    <a:pt x="1027" y="900"/>
                    <a:pt x="1027" y="900"/>
                    <a:pt x="1005" y="923"/>
                  </a:cubicBezTo>
                  <a:lnTo>
                    <a:pt x="959" y="969"/>
                  </a:lnTo>
                  <a:cubicBezTo>
                    <a:pt x="936" y="1015"/>
                    <a:pt x="890" y="1083"/>
                    <a:pt x="845" y="1129"/>
                  </a:cubicBezTo>
                  <a:cubicBezTo>
                    <a:pt x="845" y="1129"/>
                    <a:pt x="845" y="1152"/>
                    <a:pt x="845" y="1152"/>
                  </a:cubicBezTo>
                  <a:cubicBezTo>
                    <a:pt x="766" y="1294"/>
                    <a:pt x="906" y="1414"/>
                    <a:pt x="1052" y="1414"/>
                  </a:cubicBezTo>
                  <a:cubicBezTo>
                    <a:pt x="1117" y="1414"/>
                    <a:pt x="1184" y="1390"/>
                    <a:pt x="1233" y="1334"/>
                  </a:cubicBezTo>
                  <a:cubicBezTo>
                    <a:pt x="1324" y="1220"/>
                    <a:pt x="1461" y="1083"/>
                    <a:pt x="1484" y="946"/>
                  </a:cubicBezTo>
                  <a:cubicBezTo>
                    <a:pt x="1507" y="809"/>
                    <a:pt x="1415" y="695"/>
                    <a:pt x="1324" y="627"/>
                  </a:cubicBezTo>
                  <a:cubicBezTo>
                    <a:pt x="1256" y="581"/>
                    <a:pt x="1187" y="535"/>
                    <a:pt x="1119" y="512"/>
                  </a:cubicBezTo>
                  <a:cubicBezTo>
                    <a:pt x="1142" y="512"/>
                    <a:pt x="1164" y="490"/>
                    <a:pt x="1187" y="490"/>
                  </a:cubicBezTo>
                  <a:cubicBezTo>
                    <a:pt x="1370" y="398"/>
                    <a:pt x="1415" y="102"/>
                    <a:pt x="1187" y="10"/>
                  </a:cubicBezTo>
                  <a:cubicBezTo>
                    <a:pt x="1147" y="4"/>
                    <a:pt x="1105" y="1"/>
                    <a:pt x="1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2325;p25">
              <a:extLst>
                <a:ext uri="{FF2B5EF4-FFF2-40B4-BE49-F238E27FC236}">
                  <a16:creationId xmlns:a16="http://schemas.microsoft.com/office/drawing/2014/main" id="{47BB8CB1-4E18-449D-8A7F-DD33F4D77291}"/>
                </a:ext>
              </a:extLst>
            </p:cNvPr>
            <p:cNvSpPr/>
            <p:nvPr/>
          </p:nvSpPr>
          <p:spPr>
            <a:xfrm flipH="1">
              <a:off x="3502185" y="1331850"/>
              <a:ext cx="86113" cy="68338"/>
            </a:xfrm>
            <a:custGeom>
              <a:avLst/>
              <a:gdLst/>
              <a:ahLst/>
              <a:cxnLst/>
              <a:rect l="l" t="t" r="r" b="b"/>
              <a:pathLst>
                <a:path w="2165" h="1718" extrusionOk="0">
                  <a:moveTo>
                    <a:pt x="865" y="0"/>
                  </a:moveTo>
                  <a:cubicBezTo>
                    <a:pt x="833" y="0"/>
                    <a:pt x="802" y="3"/>
                    <a:pt x="772" y="11"/>
                  </a:cubicBezTo>
                  <a:cubicBezTo>
                    <a:pt x="612" y="34"/>
                    <a:pt x="544" y="148"/>
                    <a:pt x="521" y="308"/>
                  </a:cubicBezTo>
                  <a:cubicBezTo>
                    <a:pt x="521" y="422"/>
                    <a:pt x="544" y="559"/>
                    <a:pt x="544" y="696"/>
                  </a:cubicBezTo>
                  <a:cubicBezTo>
                    <a:pt x="544" y="718"/>
                    <a:pt x="544" y="810"/>
                    <a:pt x="544" y="924"/>
                  </a:cubicBezTo>
                  <a:cubicBezTo>
                    <a:pt x="477" y="897"/>
                    <a:pt x="402" y="886"/>
                    <a:pt x="329" y="886"/>
                  </a:cubicBezTo>
                  <a:cubicBezTo>
                    <a:pt x="277" y="886"/>
                    <a:pt x="226" y="892"/>
                    <a:pt x="179" y="901"/>
                  </a:cubicBezTo>
                  <a:cubicBezTo>
                    <a:pt x="87" y="924"/>
                    <a:pt x="19" y="992"/>
                    <a:pt x="19" y="1084"/>
                  </a:cubicBezTo>
                  <a:cubicBezTo>
                    <a:pt x="0" y="1287"/>
                    <a:pt x="192" y="1371"/>
                    <a:pt x="387" y="1371"/>
                  </a:cubicBezTo>
                  <a:cubicBezTo>
                    <a:pt x="432" y="1371"/>
                    <a:pt x="478" y="1366"/>
                    <a:pt x="521" y="1358"/>
                  </a:cubicBezTo>
                  <a:cubicBezTo>
                    <a:pt x="558" y="1407"/>
                    <a:pt x="627" y="1429"/>
                    <a:pt x="694" y="1429"/>
                  </a:cubicBezTo>
                  <a:cubicBezTo>
                    <a:pt x="753" y="1429"/>
                    <a:pt x="809" y="1412"/>
                    <a:pt x="841" y="1380"/>
                  </a:cubicBezTo>
                  <a:cubicBezTo>
                    <a:pt x="932" y="1289"/>
                    <a:pt x="978" y="1221"/>
                    <a:pt x="978" y="1107"/>
                  </a:cubicBezTo>
                  <a:cubicBezTo>
                    <a:pt x="1000" y="1015"/>
                    <a:pt x="1046" y="559"/>
                    <a:pt x="1000" y="445"/>
                  </a:cubicBezTo>
                  <a:lnTo>
                    <a:pt x="1000" y="445"/>
                  </a:lnTo>
                  <a:cubicBezTo>
                    <a:pt x="1046" y="467"/>
                    <a:pt x="1092" y="467"/>
                    <a:pt x="1160" y="467"/>
                  </a:cubicBezTo>
                  <a:cubicBezTo>
                    <a:pt x="1297" y="490"/>
                    <a:pt x="1480" y="490"/>
                    <a:pt x="1640" y="490"/>
                  </a:cubicBezTo>
                  <a:cubicBezTo>
                    <a:pt x="1617" y="582"/>
                    <a:pt x="1594" y="673"/>
                    <a:pt x="1594" y="764"/>
                  </a:cubicBezTo>
                  <a:cubicBezTo>
                    <a:pt x="1571" y="947"/>
                    <a:pt x="1571" y="1107"/>
                    <a:pt x="1571" y="1289"/>
                  </a:cubicBezTo>
                  <a:lnTo>
                    <a:pt x="1525" y="1289"/>
                  </a:lnTo>
                  <a:cubicBezTo>
                    <a:pt x="1453" y="1260"/>
                    <a:pt x="1363" y="1231"/>
                    <a:pt x="1271" y="1231"/>
                  </a:cubicBezTo>
                  <a:cubicBezTo>
                    <a:pt x="1218" y="1231"/>
                    <a:pt x="1165" y="1241"/>
                    <a:pt x="1115" y="1266"/>
                  </a:cubicBezTo>
                  <a:cubicBezTo>
                    <a:pt x="978" y="1335"/>
                    <a:pt x="909" y="1472"/>
                    <a:pt x="1023" y="1609"/>
                  </a:cubicBezTo>
                  <a:cubicBezTo>
                    <a:pt x="1080" y="1694"/>
                    <a:pt x="1181" y="1717"/>
                    <a:pt x="1282" y="1717"/>
                  </a:cubicBezTo>
                  <a:cubicBezTo>
                    <a:pt x="1344" y="1717"/>
                    <a:pt x="1405" y="1709"/>
                    <a:pt x="1457" y="1700"/>
                  </a:cubicBezTo>
                  <a:cubicBezTo>
                    <a:pt x="1548" y="1700"/>
                    <a:pt x="1640" y="1654"/>
                    <a:pt x="1708" y="1609"/>
                  </a:cubicBezTo>
                  <a:cubicBezTo>
                    <a:pt x="1777" y="1609"/>
                    <a:pt x="1868" y="1586"/>
                    <a:pt x="1868" y="1517"/>
                  </a:cubicBezTo>
                  <a:cubicBezTo>
                    <a:pt x="1936" y="1266"/>
                    <a:pt x="1982" y="1038"/>
                    <a:pt x="2050" y="810"/>
                  </a:cubicBezTo>
                  <a:cubicBezTo>
                    <a:pt x="2096" y="604"/>
                    <a:pt x="2165" y="422"/>
                    <a:pt x="2050" y="239"/>
                  </a:cubicBezTo>
                  <a:cubicBezTo>
                    <a:pt x="2026" y="190"/>
                    <a:pt x="1969" y="168"/>
                    <a:pt x="1910" y="168"/>
                  </a:cubicBezTo>
                  <a:cubicBezTo>
                    <a:pt x="1860" y="168"/>
                    <a:pt x="1808" y="185"/>
                    <a:pt x="1777" y="216"/>
                  </a:cubicBezTo>
                  <a:cubicBezTo>
                    <a:pt x="1640" y="148"/>
                    <a:pt x="1525" y="125"/>
                    <a:pt x="1366" y="102"/>
                  </a:cubicBezTo>
                  <a:cubicBezTo>
                    <a:pt x="1213" y="83"/>
                    <a:pt x="1028"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2326;p25">
              <a:extLst>
                <a:ext uri="{FF2B5EF4-FFF2-40B4-BE49-F238E27FC236}">
                  <a16:creationId xmlns:a16="http://schemas.microsoft.com/office/drawing/2014/main" id="{181C6EF5-654A-4C89-A321-313D2BC02DCF}"/>
                </a:ext>
              </a:extLst>
            </p:cNvPr>
            <p:cNvSpPr/>
            <p:nvPr/>
          </p:nvSpPr>
          <p:spPr>
            <a:xfrm flipH="1">
              <a:off x="4785923" y="436141"/>
              <a:ext cx="140764" cy="41806"/>
            </a:xfrm>
            <a:custGeom>
              <a:avLst/>
              <a:gdLst/>
              <a:ahLst/>
              <a:cxnLst/>
              <a:rect l="l" t="t" r="r" b="b"/>
              <a:pathLst>
                <a:path w="3539" h="1051" extrusionOk="0">
                  <a:moveTo>
                    <a:pt x="480" y="0"/>
                  </a:moveTo>
                  <a:cubicBezTo>
                    <a:pt x="366" y="366"/>
                    <a:pt x="183" y="708"/>
                    <a:pt x="1" y="1050"/>
                  </a:cubicBezTo>
                  <a:lnTo>
                    <a:pt x="3402" y="1050"/>
                  </a:lnTo>
                  <a:cubicBezTo>
                    <a:pt x="3493" y="708"/>
                    <a:pt x="3539" y="366"/>
                    <a:pt x="3539" y="23"/>
                  </a:cubicBezTo>
                  <a:lnTo>
                    <a:pt x="708" y="23"/>
                  </a:lnTo>
                  <a:cubicBezTo>
                    <a:pt x="617" y="23"/>
                    <a:pt x="548" y="0"/>
                    <a:pt x="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2327;p25">
              <a:extLst>
                <a:ext uri="{FF2B5EF4-FFF2-40B4-BE49-F238E27FC236}">
                  <a16:creationId xmlns:a16="http://schemas.microsoft.com/office/drawing/2014/main" id="{A3DE13C7-C03B-4CF0-9535-AC93E7C5600A}"/>
                </a:ext>
              </a:extLst>
            </p:cNvPr>
            <p:cNvSpPr/>
            <p:nvPr/>
          </p:nvSpPr>
          <p:spPr>
            <a:xfrm flipH="1">
              <a:off x="4908470" y="193736"/>
              <a:ext cx="108108" cy="27248"/>
            </a:xfrm>
            <a:custGeom>
              <a:avLst/>
              <a:gdLst/>
              <a:ahLst/>
              <a:cxnLst/>
              <a:rect l="l" t="t" r="r" b="b"/>
              <a:pathLst>
                <a:path w="2718" h="685" extrusionOk="0">
                  <a:moveTo>
                    <a:pt x="1" y="0"/>
                  </a:moveTo>
                  <a:cubicBezTo>
                    <a:pt x="412" y="183"/>
                    <a:pt x="777" y="411"/>
                    <a:pt x="1142" y="685"/>
                  </a:cubicBezTo>
                  <a:lnTo>
                    <a:pt x="2717" y="685"/>
                  </a:lnTo>
                  <a:cubicBezTo>
                    <a:pt x="1918" y="251"/>
                    <a:pt x="982"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2328;p25">
              <a:extLst>
                <a:ext uri="{FF2B5EF4-FFF2-40B4-BE49-F238E27FC236}">
                  <a16:creationId xmlns:a16="http://schemas.microsoft.com/office/drawing/2014/main" id="{5EAFA576-9539-4BB2-8531-15D61AC50D65}"/>
                </a:ext>
              </a:extLst>
            </p:cNvPr>
            <p:cNvSpPr/>
            <p:nvPr/>
          </p:nvSpPr>
          <p:spPr>
            <a:xfrm flipH="1">
              <a:off x="4792287" y="288128"/>
              <a:ext cx="125331" cy="81783"/>
            </a:xfrm>
            <a:custGeom>
              <a:avLst/>
              <a:gdLst/>
              <a:ahLst/>
              <a:cxnLst/>
              <a:rect l="l" t="t" r="r" b="b"/>
              <a:pathLst>
                <a:path w="3151" h="2056" extrusionOk="0">
                  <a:moveTo>
                    <a:pt x="1" y="1"/>
                  </a:moveTo>
                  <a:cubicBezTo>
                    <a:pt x="298" y="617"/>
                    <a:pt x="480" y="1325"/>
                    <a:pt x="503" y="2055"/>
                  </a:cubicBezTo>
                  <a:lnTo>
                    <a:pt x="3151" y="2055"/>
                  </a:lnTo>
                  <a:cubicBezTo>
                    <a:pt x="2968" y="1302"/>
                    <a:pt x="2626" y="617"/>
                    <a:pt x="21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2329;p25">
              <a:extLst>
                <a:ext uri="{FF2B5EF4-FFF2-40B4-BE49-F238E27FC236}">
                  <a16:creationId xmlns:a16="http://schemas.microsoft.com/office/drawing/2014/main" id="{5D6DF86F-6520-4D1F-A362-27E458415CB7}"/>
                </a:ext>
              </a:extLst>
            </p:cNvPr>
            <p:cNvSpPr/>
            <p:nvPr/>
          </p:nvSpPr>
          <p:spPr>
            <a:xfrm flipH="1">
              <a:off x="4818618" y="540556"/>
              <a:ext cx="329576" cy="118060"/>
            </a:xfrm>
            <a:custGeom>
              <a:avLst/>
              <a:gdLst/>
              <a:ahLst/>
              <a:cxnLst/>
              <a:rect l="l" t="t" r="r" b="b"/>
              <a:pathLst>
                <a:path w="8286" h="2968" extrusionOk="0">
                  <a:moveTo>
                    <a:pt x="3995" y="0"/>
                  </a:moveTo>
                  <a:cubicBezTo>
                    <a:pt x="3789" y="137"/>
                    <a:pt x="3561" y="251"/>
                    <a:pt x="3333" y="343"/>
                  </a:cubicBezTo>
                  <a:cubicBezTo>
                    <a:pt x="3607" y="502"/>
                    <a:pt x="3789" y="776"/>
                    <a:pt x="3789" y="1096"/>
                  </a:cubicBezTo>
                  <a:cubicBezTo>
                    <a:pt x="3789" y="1575"/>
                    <a:pt x="3401" y="1940"/>
                    <a:pt x="2945" y="1940"/>
                  </a:cubicBezTo>
                  <a:lnTo>
                    <a:pt x="0" y="1940"/>
                  </a:lnTo>
                  <a:cubicBezTo>
                    <a:pt x="936" y="2580"/>
                    <a:pt x="2077" y="2968"/>
                    <a:pt x="3287" y="2968"/>
                  </a:cubicBezTo>
                  <a:cubicBezTo>
                    <a:pt x="5410" y="2968"/>
                    <a:pt x="7282" y="1826"/>
                    <a:pt x="8286" y="114"/>
                  </a:cubicBezTo>
                  <a:lnTo>
                    <a:pt x="4428" y="114"/>
                  </a:lnTo>
                  <a:cubicBezTo>
                    <a:pt x="4269" y="114"/>
                    <a:pt x="4132" y="69"/>
                    <a:pt x="39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2330;p25">
              <a:extLst>
                <a:ext uri="{FF2B5EF4-FFF2-40B4-BE49-F238E27FC236}">
                  <a16:creationId xmlns:a16="http://schemas.microsoft.com/office/drawing/2014/main" id="{EE882018-B2AB-44F0-A57D-2379BA9187B0}"/>
                </a:ext>
              </a:extLst>
            </p:cNvPr>
            <p:cNvSpPr/>
            <p:nvPr/>
          </p:nvSpPr>
          <p:spPr>
            <a:xfrm flipH="1">
              <a:off x="4785008" y="369871"/>
              <a:ext cx="122626" cy="67224"/>
            </a:xfrm>
            <a:custGeom>
              <a:avLst/>
              <a:gdLst/>
              <a:ahLst/>
              <a:cxnLst/>
              <a:rect l="l" t="t" r="r" b="b"/>
              <a:pathLst>
                <a:path w="3083" h="1690" extrusionOk="0">
                  <a:moveTo>
                    <a:pt x="252" y="0"/>
                  </a:moveTo>
                  <a:cubicBezTo>
                    <a:pt x="252" y="23"/>
                    <a:pt x="252" y="69"/>
                    <a:pt x="252" y="114"/>
                  </a:cubicBezTo>
                  <a:cubicBezTo>
                    <a:pt x="252" y="662"/>
                    <a:pt x="161" y="1164"/>
                    <a:pt x="1" y="1666"/>
                  </a:cubicBezTo>
                  <a:cubicBezTo>
                    <a:pt x="69" y="1666"/>
                    <a:pt x="138" y="1689"/>
                    <a:pt x="206" y="1689"/>
                  </a:cubicBezTo>
                  <a:lnTo>
                    <a:pt x="3060" y="1689"/>
                  </a:lnTo>
                  <a:cubicBezTo>
                    <a:pt x="3060" y="1598"/>
                    <a:pt x="3082" y="1507"/>
                    <a:pt x="3082" y="1415"/>
                  </a:cubicBezTo>
                  <a:cubicBezTo>
                    <a:pt x="3082" y="913"/>
                    <a:pt x="3014" y="457"/>
                    <a:pt x="2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2331;p25">
              <a:extLst>
                <a:ext uri="{FF2B5EF4-FFF2-40B4-BE49-F238E27FC236}">
                  <a16:creationId xmlns:a16="http://schemas.microsoft.com/office/drawing/2014/main" id="{D1FC95EA-2070-4D02-9A55-958E2F4D4E42}"/>
                </a:ext>
              </a:extLst>
            </p:cNvPr>
            <p:cNvSpPr/>
            <p:nvPr/>
          </p:nvSpPr>
          <p:spPr>
            <a:xfrm flipH="1">
              <a:off x="4791372" y="477907"/>
              <a:ext cx="197960" cy="67224"/>
            </a:xfrm>
            <a:custGeom>
              <a:avLst/>
              <a:gdLst/>
              <a:ahLst/>
              <a:cxnLst/>
              <a:rect l="l" t="t" r="r" b="b"/>
              <a:pathLst>
                <a:path w="4977" h="1690" extrusionOk="0">
                  <a:moveTo>
                    <a:pt x="1576" y="0"/>
                  </a:moveTo>
                  <a:cubicBezTo>
                    <a:pt x="1165" y="617"/>
                    <a:pt x="640" y="1164"/>
                    <a:pt x="1" y="1575"/>
                  </a:cubicBezTo>
                  <a:cubicBezTo>
                    <a:pt x="138" y="1644"/>
                    <a:pt x="275" y="1689"/>
                    <a:pt x="434" y="1689"/>
                  </a:cubicBezTo>
                  <a:lnTo>
                    <a:pt x="4292" y="1689"/>
                  </a:lnTo>
                  <a:cubicBezTo>
                    <a:pt x="4611" y="1164"/>
                    <a:pt x="4840" y="594"/>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2332;p25">
              <a:extLst>
                <a:ext uri="{FF2B5EF4-FFF2-40B4-BE49-F238E27FC236}">
                  <a16:creationId xmlns:a16="http://schemas.microsoft.com/office/drawing/2014/main" id="{61DEC394-C2C5-4FEC-8282-591DA1FD818D}"/>
                </a:ext>
              </a:extLst>
            </p:cNvPr>
            <p:cNvSpPr/>
            <p:nvPr/>
          </p:nvSpPr>
          <p:spPr>
            <a:xfrm flipH="1">
              <a:off x="4997446" y="550541"/>
              <a:ext cx="216137" cy="67224"/>
            </a:xfrm>
            <a:custGeom>
              <a:avLst/>
              <a:gdLst/>
              <a:ahLst/>
              <a:cxnLst/>
              <a:rect l="l" t="t" r="r" b="b"/>
              <a:pathLst>
                <a:path w="5434" h="1690" extrusionOk="0">
                  <a:moveTo>
                    <a:pt x="1" y="0"/>
                  </a:moveTo>
                  <a:cubicBezTo>
                    <a:pt x="435" y="662"/>
                    <a:pt x="982" y="1256"/>
                    <a:pt x="1644" y="1689"/>
                  </a:cubicBezTo>
                  <a:lnTo>
                    <a:pt x="4589" y="1689"/>
                  </a:lnTo>
                  <a:cubicBezTo>
                    <a:pt x="5045" y="1689"/>
                    <a:pt x="5433" y="1324"/>
                    <a:pt x="5433" y="845"/>
                  </a:cubicBezTo>
                  <a:cubicBezTo>
                    <a:pt x="5433" y="525"/>
                    <a:pt x="5251" y="251"/>
                    <a:pt x="4977" y="92"/>
                  </a:cubicBezTo>
                  <a:cubicBezTo>
                    <a:pt x="4383" y="366"/>
                    <a:pt x="3699" y="502"/>
                    <a:pt x="3014" y="502"/>
                  </a:cubicBezTo>
                  <a:cubicBezTo>
                    <a:pt x="2215" y="502"/>
                    <a:pt x="1484" y="32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2333;p25">
              <a:extLst>
                <a:ext uri="{FF2B5EF4-FFF2-40B4-BE49-F238E27FC236}">
                  <a16:creationId xmlns:a16="http://schemas.microsoft.com/office/drawing/2014/main" id="{794493F6-0FA9-41C8-93DC-CFD281FA3F48}"/>
                </a:ext>
              </a:extLst>
            </p:cNvPr>
            <p:cNvSpPr/>
            <p:nvPr/>
          </p:nvSpPr>
          <p:spPr>
            <a:xfrm flipH="1">
              <a:off x="4830391" y="220944"/>
              <a:ext cx="140764" cy="67224"/>
            </a:xfrm>
            <a:custGeom>
              <a:avLst/>
              <a:gdLst/>
              <a:ahLst/>
              <a:cxnLst/>
              <a:rect l="l" t="t" r="r" b="b"/>
              <a:pathLst>
                <a:path w="3539" h="1690" extrusionOk="0">
                  <a:moveTo>
                    <a:pt x="0" y="1"/>
                  </a:moveTo>
                  <a:cubicBezTo>
                    <a:pt x="571" y="457"/>
                    <a:pt x="1027" y="1028"/>
                    <a:pt x="1347" y="1690"/>
                  </a:cubicBezTo>
                  <a:lnTo>
                    <a:pt x="3538" y="1690"/>
                  </a:lnTo>
                  <a:cubicBezTo>
                    <a:pt x="3013" y="1005"/>
                    <a:pt x="2351" y="412"/>
                    <a:pt x="1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2334;p25">
              <a:extLst>
                <a:ext uri="{FF2B5EF4-FFF2-40B4-BE49-F238E27FC236}">
                  <a16:creationId xmlns:a16="http://schemas.microsoft.com/office/drawing/2014/main" id="{27AF8BD6-1999-486D-9876-DB55B89BEA15}"/>
                </a:ext>
              </a:extLst>
            </p:cNvPr>
            <p:cNvSpPr/>
            <p:nvPr/>
          </p:nvSpPr>
          <p:spPr>
            <a:xfrm flipH="1">
              <a:off x="4897571" y="193736"/>
              <a:ext cx="352327" cy="360464"/>
            </a:xfrm>
            <a:custGeom>
              <a:avLst/>
              <a:gdLst/>
              <a:ahLst/>
              <a:cxnLst/>
              <a:rect l="l" t="t" r="r" b="b"/>
              <a:pathLst>
                <a:path w="8858" h="9062" extrusionOk="0">
                  <a:moveTo>
                    <a:pt x="5844" y="0"/>
                  </a:moveTo>
                  <a:cubicBezTo>
                    <a:pt x="3516" y="0"/>
                    <a:pt x="1507" y="1370"/>
                    <a:pt x="571" y="3333"/>
                  </a:cubicBezTo>
                  <a:lnTo>
                    <a:pt x="4885" y="3333"/>
                  </a:lnTo>
                  <a:cubicBezTo>
                    <a:pt x="5365" y="3333"/>
                    <a:pt x="5730" y="3721"/>
                    <a:pt x="5730" y="4177"/>
                  </a:cubicBezTo>
                  <a:cubicBezTo>
                    <a:pt x="5730" y="4656"/>
                    <a:pt x="5365" y="5022"/>
                    <a:pt x="4885" y="5022"/>
                  </a:cubicBezTo>
                  <a:lnTo>
                    <a:pt x="275" y="5022"/>
                  </a:lnTo>
                  <a:cubicBezTo>
                    <a:pt x="206" y="5022"/>
                    <a:pt x="138" y="5022"/>
                    <a:pt x="69" y="4999"/>
                  </a:cubicBezTo>
                  <a:cubicBezTo>
                    <a:pt x="24" y="5273"/>
                    <a:pt x="1" y="5547"/>
                    <a:pt x="1" y="5843"/>
                  </a:cubicBezTo>
                  <a:cubicBezTo>
                    <a:pt x="1" y="6026"/>
                    <a:pt x="24" y="6208"/>
                    <a:pt x="24" y="6391"/>
                  </a:cubicBezTo>
                  <a:lnTo>
                    <a:pt x="3927" y="6391"/>
                  </a:lnTo>
                  <a:cubicBezTo>
                    <a:pt x="4406" y="6391"/>
                    <a:pt x="4794" y="6756"/>
                    <a:pt x="4794" y="7236"/>
                  </a:cubicBezTo>
                  <a:cubicBezTo>
                    <a:pt x="4794" y="7715"/>
                    <a:pt x="4406" y="8080"/>
                    <a:pt x="3927" y="8080"/>
                  </a:cubicBezTo>
                  <a:lnTo>
                    <a:pt x="480" y="8080"/>
                  </a:lnTo>
                  <a:cubicBezTo>
                    <a:pt x="845" y="8445"/>
                    <a:pt x="1279" y="8742"/>
                    <a:pt x="1736" y="8970"/>
                  </a:cubicBezTo>
                  <a:lnTo>
                    <a:pt x="5502" y="8970"/>
                  </a:lnTo>
                  <a:cubicBezTo>
                    <a:pt x="5639" y="8970"/>
                    <a:pt x="5776" y="9016"/>
                    <a:pt x="5890" y="9062"/>
                  </a:cubicBezTo>
                  <a:cubicBezTo>
                    <a:pt x="6118" y="8970"/>
                    <a:pt x="6346" y="8856"/>
                    <a:pt x="6552" y="8719"/>
                  </a:cubicBezTo>
                  <a:cubicBezTo>
                    <a:pt x="6301" y="8559"/>
                    <a:pt x="6141" y="8286"/>
                    <a:pt x="6141" y="7989"/>
                  </a:cubicBezTo>
                  <a:cubicBezTo>
                    <a:pt x="6141" y="7510"/>
                    <a:pt x="6529" y="7144"/>
                    <a:pt x="6985" y="7144"/>
                  </a:cubicBezTo>
                  <a:lnTo>
                    <a:pt x="8127" y="7144"/>
                  </a:lnTo>
                  <a:cubicBezTo>
                    <a:pt x="8309" y="6802"/>
                    <a:pt x="8492" y="6460"/>
                    <a:pt x="8606" y="6094"/>
                  </a:cubicBezTo>
                  <a:cubicBezTo>
                    <a:pt x="8241" y="5980"/>
                    <a:pt x="7967" y="5661"/>
                    <a:pt x="7967" y="5273"/>
                  </a:cubicBezTo>
                  <a:cubicBezTo>
                    <a:pt x="7967" y="4793"/>
                    <a:pt x="8355" y="4428"/>
                    <a:pt x="8811" y="4428"/>
                  </a:cubicBezTo>
                  <a:lnTo>
                    <a:pt x="8857" y="4428"/>
                  </a:lnTo>
                  <a:cubicBezTo>
                    <a:pt x="8834" y="3698"/>
                    <a:pt x="8652" y="2990"/>
                    <a:pt x="8355" y="2374"/>
                  </a:cubicBezTo>
                  <a:lnTo>
                    <a:pt x="6164" y="2374"/>
                  </a:lnTo>
                  <a:cubicBezTo>
                    <a:pt x="5707" y="2374"/>
                    <a:pt x="5319" y="2009"/>
                    <a:pt x="5319" y="1529"/>
                  </a:cubicBezTo>
                  <a:cubicBezTo>
                    <a:pt x="5319" y="1073"/>
                    <a:pt x="5707" y="685"/>
                    <a:pt x="6164" y="685"/>
                  </a:cubicBezTo>
                  <a:lnTo>
                    <a:pt x="7008" y="685"/>
                  </a:lnTo>
                  <a:cubicBezTo>
                    <a:pt x="6643" y="411"/>
                    <a:pt x="6278" y="183"/>
                    <a:pt x="5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2335;p25">
              <a:extLst>
                <a:ext uri="{FF2B5EF4-FFF2-40B4-BE49-F238E27FC236}">
                  <a16:creationId xmlns:a16="http://schemas.microsoft.com/office/drawing/2014/main" id="{D64DF8B7-A305-4101-80C6-CE9D72022557}"/>
                </a:ext>
              </a:extLst>
            </p:cNvPr>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2336;p25">
              <a:extLst>
                <a:ext uri="{FF2B5EF4-FFF2-40B4-BE49-F238E27FC236}">
                  <a16:creationId xmlns:a16="http://schemas.microsoft.com/office/drawing/2014/main" id="{15696A47-E2D7-493B-9E9B-7D71DF7D7B92}"/>
                </a:ext>
              </a:extLst>
            </p:cNvPr>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2337;p25">
              <a:extLst>
                <a:ext uri="{FF2B5EF4-FFF2-40B4-BE49-F238E27FC236}">
                  <a16:creationId xmlns:a16="http://schemas.microsoft.com/office/drawing/2014/main" id="{E7536163-5F1D-48BC-8CDE-3626FB8152B3}"/>
                </a:ext>
              </a:extLst>
            </p:cNvPr>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2338;p25">
              <a:extLst>
                <a:ext uri="{FF2B5EF4-FFF2-40B4-BE49-F238E27FC236}">
                  <a16:creationId xmlns:a16="http://schemas.microsoft.com/office/drawing/2014/main" id="{22768541-6000-4B1D-BC2D-AF67B0C72208}"/>
                </a:ext>
              </a:extLst>
            </p:cNvPr>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2339;p25">
              <a:extLst>
                <a:ext uri="{FF2B5EF4-FFF2-40B4-BE49-F238E27FC236}">
                  <a16:creationId xmlns:a16="http://schemas.microsoft.com/office/drawing/2014/main" id="{D8C22B73-D21F-4DC2-81E5-3C409A60E280}"/>
                </a:ext>
              </a:extLst>
            </p:cNvPr>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2340;p25">
              <a:extLst>
                <a:ext uri="{FF2B5EF4-FFF2-40B4-BE49-F238E27FC236}">
                  <a16:creationId xmlns:a16="http://schemas.microsoft.com/office/drawing/2014/main" id="{7BD90F3E-92A4-4FF5-97BB-29A8648EFF8A}"/>
                </a:ext>
              </a:extLst>
            </p:cNvPr>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2341;p25">
              <a:extLst>
                <a:ext uri="{FF2B5EF4-FFF2-40B4-BE49-F238E27FC236}">
                  <a16:creationId xmlns:a16="http://schemas.microsoft.com/office/drawing/2014/main" id="{4988F813-FADB-4CBE-AD92-8C822728F11C}"/>
                </a:ext>
              </a:extLst>
            </p:cNvPr>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2342;p25">
              <a:extLst>
                <a:ext uri="{FF2B5EF4-FFF2-40B4-BE49-F238E27FC236}">
                  <a16:creationId xmlns:a16="http://schemas.microsoft.com/office/drawing/2014/main" id="{C37F8ECC-8393-477F-A2B2-B81207F58A5E}"/>
                </a:ext>
              </a:extLst>
            </p:cNvPr>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2343;p25">
              <a:extLst>
                <a:ext uri="{FF2B5EF4-FFF2-40B4-BE49-F238E27FC236}">
                  <a16:creationId xmlns:a16="http://schemas.microsoft.com/office/drawing/2014/main" id="{4EA3FA7B-2473-4EBF-A5F7-7C178F88E11B}"/>
                </a:ext>
              </a:extLst>
            </p:cNvPr>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2344;p25">
              <a:extLst>
                <a:ext uri="{FF2B5EF4-FFF2-40B4-BE49-F238E27FC236}">
                  <a16:creationId xmlns:a16="http://schemas.microsoft.com/office/drawing/2014/main" id="{4300BE56-07F0-40CC-98B9-FBA282A48A2A}"/>
                </a:ext>
              </a:extLst>
            </p:cNvPr>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2345;p25">
              <a:extLst>
                <a:ext uri="{FF2B5EF4-FFF2-40B4-BE49-F238E27FC236}">
                  <a16:creationId xmlns:a16="http://schemas.microsoft.com/office/drawing/2014/main" id="{AB49FB1B-ED11-4533-81E8-F318AA7F4B1E}"/>
                </a:ext>
              </a:extLst>
            </p:cNvPr>
            <p:cNvSpPr/>
            <p:nvPr/>
          </p:nvSpPr>
          <p:spPr>
            <a:xfrm flipH="1">
              <a:off x="4833136" y="1220593"/>
              <a:ext cx="27286" cy="29077"/>
            </a:xfrm>
            <a:custGeom>
              <a:avLst/>
              <a:gdLst/>
              <a:ahLst/>
              <a:cxnLst/>
              <a:rect l="l" t="t" r="r" b="b"/>
              <a:pathLst>
                <a:path w="686" h="731" extrusionOk="0">
                  <a:moveTo>
                    <a:pt x="1" y="0"/>
                  </a:moveTo>
                  <a:cubicBezTo>
                    <a:pt x="69" y="229"/>
                    <a:pt x="115" y="480"/>
                    <a:pt x="115" y="731"/>
                  </a:cubicBezTo>
                  <a:cubicBezTo>
                    <a:pt x="320" y="708"/>
                    <a:pt x="503" y="708"/>
                    <a:pt x="686" y="708"/>
                  </a:cubicBezTo>
                  <a:cubicBezTo>
                    <a:pt x="640" y="457"/>
                    <a:pt x="549" y="229"/>
                    <a:pt x="4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2346;p25">
              <a:extLst>
                <a:ext uri="{FF2B5EF4-FFF2-40B4-BE49-F238E27FC236}">
                  <a16:creationId xmlns:a16="http://schemas.microsoft.com/office/drawing/2014/main" id="{952C0A53-EDB8-4F5C-A801-61FBB342C186}"/>
                </a:ext>
              </a:extLst>
            </p:cNvPr>
            <p:cNvSpPr/>
            <p:nvPr/>
          </p:nvSpPr>
          <p:spPr>
            <a:xfrm flipH="1">
              <a:off x="4828602" y="1267809"/>
              <a:ext cx="29990" cy="33612"/>
            </a:xfrm>
            <a:custGeom>
              <a:avLst/>
              <a:gdLst/>
              <a:ahLst/>
              <a:cxnLst/>
              <a:rect l="l" t="t" r="r" b="b"/>
              <a:pathLst>
                <a:path w="754" h="845" extrusionOk="0">
                  <a:moveTo>
                    <a:pt x="92" y="0"/>
                  </a:moveTo>
                  <a:cubicBezTo>
                    <a:pt x="92" y="297"/>
                    <a:pt x="46" y="571"/>
                    <a:pt x="1" y="845"/>
                  </a:cubicBezTo>
                  <a:lnTo>
                    <a:pt x="731" y="845"/>
                  </a:lnTo>
                  <a:cubicBezTo>
                    <a:pt x="754" y="754"/>
                    <a:pt x="754" y="662"/>
                    <a:pt x="754" y="548"/>
                  </a:cubicBezTo>
                  <a:cubicBezTo>
                    <a:pt x="754" y="366"/>
                    <a:pt x="731" y="183"/>
                    <a:pt x="7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2347;p25">
              <a:extLst>
                <a:ext uri="{FF2B5EF4-FFF2-40B4-BE49-F238E27FC236}">
                  <a16:creationId xmlns:a16="http://schemas.microsoft.com/office/drawing/2014/main" id="{5B6EB94B-371B-48F9-96B1-B860C8828DA3}"/>
                </a:ext>
              </a:extLst>
            </p:cNvPr>
            <p:cNvSpPr/>
            <p:nvPr/>
          </p:nvSpPr>
          <p:spPr>
            <a:xfrm flipH="1">
              <a:off x="4847654" y="1154323"/>
              <a:ext cx="41804" cy="53580"/>
            </a:xfrm>
            <a:custGeom>
              <a:avLst/>
              <a:gdLst/>
              <a:ahLst/>
              <a:cxnLst/>
              <a:rect l="l" t="t" r="r" b="b"/>
              <a:pathLst>
                <a:path w="1051" h="1347" extrusionOk="0">
                  <a:moveTo>
                    <a:pt x="92" y="0"/>
                  </a:moveTo>
                  <a:cubicBezTo>
                    <a:pt x="69" y="0"/>
                    <a:pt x="23" y="23"/>
                    <a:pt x="0" y="23"/>
                  </a:cubicBezTo>
                  <a:cubicBezTo>
                    <a:pt x="274" y="411"/>
                    <a:pt x="503" y="868"/>
                    <a:pt x="662" y="1347"/>
                  </a:cubicBezTo>
                  <a:lnTo>
                    <a:pt x="1050" y="1347"/>
                  </a:lnTo>
                  <a:cubicBezTo>
                    <a:pt x="799" y="845"/>
                    <a:pt x="480" y="388"/>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2348;p25">
              <a:extLst>
                <a:ext uri="{FF2B5EF4-FFF2-40B4-BE49-F238E27FC236}">
                  <a16:creationId xmlns:a16="http://schemas.microsoft.com/office/drawing/2014/main" id="{73486573-171B-48BC-82AA-69CEC61A4298}"/>
                </a:ext>
              </a:extLst>
            </p:cNvPr>
            <p:cNvSpPr/>
            <p:nvPr/>
          </p:nvSpPr>
          <p:spPr>
            <a:xfrm flipH="1">
              <a:off x="4833136" y="1329543"/>
              <a:ext cx="53617" cy="39062"/>
            </a:xfrm>
            <a:custGeom>
              <a:avLst/>
              <a:gdLst/>
              <a:ahLst/>
              <a:cxnLst/>
              <a:rect l="l" t="t" r="r" b="b"/>
              <a:pathLst>
                <a:path w="1348" h="982" extrusionOk="0">
                  <a:moveTo>
                    <a:pt x="503" y="0"/>
                  </a:moveTo>
                  <a:cubicBezTo>
                    <a:pt x="366" y="343"/>
                    <a:pt x="206" y="662"/>
                    <a:pt x="1" y="959"/>
                  </a:cubicBezTo>
                  <a:cubicBezTo>
                    <a:pt x="366" y="959"/>
                    <a:pt x="709" y="959"/>
                    <a:pt x="1028" y="982"/>
                  </a:cubicBezTo>
                  <a:cubicBezTo>
                    <a:pt x="1165" y="662"/>
                    <a:pt x="1279" y="343"/>
                    <a:pt x="13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2349;p25">
              <a:extLst>
                <a:ext uri="{FF2B5EF4-FFF2-40B4-BE49-F238E27FC236}">
                  <a16:creationId xmlns:a16="http://schemas.microsoft.com/office/drawing/2014/main" id="{57B930E3-66EB-43F1-B4C6-3F6B29EFFFBA}"/>
                </a:ext>
              </a:extLst>
            </p:cNvPr>
            <p:cNvSpPr/>
            <p:nvPr/>
          </p:nvSpPr>
          <p:spPr>
            <a:xfrm flipH="1">
              <a:off x="4856722" y="1388573"/>
              <a:ext cx="77203" cy="31782"/>
            </a:xfrm>
            <a:custGeom>
              <a:avLst/>
              <a:gdLst/>
              <a:ahLst/>
              <a:cxnLst/>
              <a:rect l="l" t="t" r="r" b="b"/>
              <a:pathLst>
                <a:path w="1941" h="799" extrusionOk="0">
                  <a:moveTo>
                    <a:pt x="776" y="0"/>
                  </a:moveTo>
                  <a:cubicBezTo>
                    <a:pt x="548" y="251"/>
                    <a:pt x="274" y="502"/>
                    <a:pt x="0" y="685"/>
                  </a:cubicBezTo>
                  <a:cubicBezTo>
                    <a:pt x="525" y="708"/>
                    <a:pt x="982" y="730"/>
                    <a:pt x="1347" y="799"/>
                  </a:cubicBezTo>
                  <a:cubicBezTo>
                    <a:pt x="1575" y="548"/>
                    <a:pt x="1758" y="297"/>
                    <a:pt x="19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2350;p25">
              <a:extLst>
                <a:ext uri="{FF2B5EF4-FFF2-40B4-BE49-F238E27FC236}">
                  <a16:creationId xmlns:a16="http://schemas.microsoft.com/office/drawing/2014/main" id="{FC126CFF-0627-4E25-B798-4D6954C9D772}"/>
                </a:ext>
              </a:extLst>
            </p:cNvPr>
            <p:cNvSpPr/>
            <p:nvPr/>
          </p:nvSpPr>
          <p:spPr>
            <a:xfrm flipH="1">
              <a:off x="4913919" y="1441199"/>
              <a:ext cx="217052" cy="38186"/>
            </a:xfrm>
            <a:custGeom>
              <a:avLst/>
              <a:gdLst/>
              <a:ahLst/>
              <a:cxnLst/>
              <a:rect l="l" t="t" r="r" b="b"/>
              <a:pathLst>
                <a:path w="5457" h="960" extrusionOk="0">
                  <a:moveTo>
                    <a:pt x="1" y="1"/>
                  </a:moveTo>
                  <a:cubicBezTo>
                    <a:pt x="800" y="594"/>
                    <a:pt x="1781" y="960"/>
                    <a:pt x="2854" y="960"/>
                  </a:cubicBezTo>
                  <a:cubicBezTo>
                    <a:pt x="3813" y="960"/>
                    <a:pt x="4703" y="663"/>
                    <a:pt x="5456" y="161"/>
                  </a:cubicBezTo>
                  <a:cubicBezTo>
                    <a:pt x="4840" y="161"/>
                    <a:pt x="4110" y="138"/>
                    <a:pt x="3356" y="92"/>
                  </a:cubicBezTo>
                  <a:cubicBezTo>
                    <a:pt x="2991" y="184"/>
                    <a:pt x="2626" y="229"/>
                    <a:pt x="2238" y="229"/>
                  </a:cubicBezTo>
                  <a:cubicBezTo>
                    <a:pt x="1736" y="229"/>
                    <a:pt x="1234" y="138"/>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2351;p25">
              <a:extLst>
                <a:ext uri="{FF2B5EF4-FFF2-40B4-BE49-F238E27FC236}">
                  <a16:creationId xmlns:a16="http://schemas.microsoft.com/office/drawing/2014/main" id="{7379ACA2-B8D2-47F3-8D04-F0474FAC7EE3}"/>
                </a:ext>
              </a:extLst>
            </p:cNvPr>
            <p:cNvSpPr/>
            <p:nvPr/>
          </p:nvSpPr>
          <p:spPr>
            <a:xfrm flipH="1">
              <a:off x="4845824" y="1367690"/>
              <a:ext cx="57236" cy="20923"/>
            </a:xfrm>
            <a:custGeom>
              <a:avLst/>
              <a:gdLst/>
              <a:ahLst/>
              <a:cxnLst/>
              <a:rect l="l" t="t" r="r" b="b"/>
              <a:pathLst>
                <a:path w="1439" h="526" extrusionOk="0">
                  <a:moveTo>
                    <a:pt x="411" y="0"/>
                  </a:moveTo>
                  <a:cubicBezTo>
                    <a:pt x="297" y="183"/>
                    <a:pt x="137" y="365"/>
                    <a:pt x="0" y="525"/>
                  </a:cubicBezTo>
                  <a:lnTo>
                    <a:pt x="1164" y="525"/>
                  </a:lnTo>
                  <a:cubicBezTo>
                    <a:pt x="1278" y="365"/>
                    <a:pt x="1370" y="206"/>
                    <a:pt x="1438" y="23"/>
                  </a:cubicBezTo>
                  <a:cubicBezTo>
                    <a:pt x="1119" y="0"/>
                    <a:pt x="776"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2352;p25">
              <a:extLst>
                <a:ext uri="{FF2B5EF4-FFF2-40B4-BE49-F238E27FC236}">
                  <a16:creationId xmlns:a16="http://schemas.microsoft.com/office/drawing/2014/main" id="{D764904D-5D1A-4F13-BD3A-2D0CCA741447}"/>
                </a:ext>
              </a:extLst>
            </p:cNvPr>
            <p:cNvSpPr/>
            <p:nvPr/>
          </p:nvSpPr>
          <p:spPr>
            <a:xfrm flipH="1">
              <a:off x="4842205" y="1207864"/>
              <a:ext cx="20922" cy="12769"/>
            </a:xfrm>
            <a:custGeom>
              <a:avLst/>
              <a:gdLst/>
              <a:ahLst/>
              <a:cxnLst/>
              <a:rect l="l" t="t" r="r" b="b"/>
              <a:pathLst>
                <a:path w="526" h="321" extrusionOk="0">
                  <a:moveTo>
                    <a:pt x="0" y="1"/>
                  </a:moveTo>
                  <a:cubicBezTo>
                    <a:pt x="23" y="92"/>
                    <a:pt x="46" y="206"/>
                    <a:pt x="69" y="320"/>
                  </a:cubicBezTo>
                  <a:lnTo>
                    <a:pt x="525" y="320"/>
                  </a:lnTo>
                  <a:cubicBezTo>
                    <a:pt x="480" y="206"/>
                    <a:pt x="434" y="115"/>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2353;p25">
              <a:extLst>
                <a:ext uri="{FF2B5EF4-FFF2-40B4-BE49-F238E27FC236}">
                  <a16:creationId xmlns:a16="http://schemas.microsoft.com/office/drawing/2014/main" id="{9F171249-0169-46F0-9F7A-30EDDF27D15A}"/>
                </a:ext>
              </a:extLst>
            </p:cNvPr>
            <p:cNvSpPr/>
            <p:nvPr/>
          </p:nvSpPr>
          <p:spPr>
            <a:xfrm flipH="1">
              <a:off x="4885798" y="1143424"/>
              <a:ext cx="12728" cy="11814"/>
            </a:xfrm>
            <a:custGeom>
              <a:avLst/>
              <a:gdLst/>
              <a:ahLst/>
              <a:cxnLst/>
              <a:rect l="l" t="t" r="r" b="b"/>
              <a:pathLst>
                <a:path w="320" h="297" extrusionOk="0">
                  <a:moveTo>
                    <a:pt x="0" y="0"/>
                  </a:moveTo>
                  <a:lnTo>
                    <a:pt x="0" y="0"/>
                  </a:lnTo>
                  <a:cubicBezTo>
                    <a:pt x="69" y="92"/>
                    <a:pt x="137" y="183"/>
                    <a:pt x="228" y="297"/>
                  </a:cubicBezTo>
                  <a:cubicBezTo>
                    <a:pt x="251" y="297"/>
                    <a:pt x="297" y="274"/>
                    <a:pt x="320" y="274"/>
                  </a:cubicBezTo>
                  <a:cubicBezTo>
                    <a:pt x="206" y="183"/>
                    <a:pt x="114" y="92"/>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2354;p25">
              <a:extLst>
                <a:ext uri="{FF2B5EF4-FFF2-40B4-BE49-F238E27FC236}">
                  <a16:creationId xmlns:a16="http://schemas.microsoft.com/office/drawing/2014/main" id="{5ACE3246-6D64-4B16-9AC8-DDF4FF1F20D8}"/>
                </a:ext>
              </a:extLst>
            </p:cNvPr>
            <p:cNvSpPr/>
            <p:nvPr/>
          </p:nvSpPr>
          <p:spPr>
            <a:xfrm flipH="1">
              <a:off x="4829516" y="1248715"/>
              <a:ext cx="26331" cy="19133"/>
            </a:xfrm>
            <a:custGeom>
              <a:avLst/>
              <a:gdLst/>
              <a:ahLst/>
              <a:cxnLst/>
              <a:rect l="l" t="t" r="r" b="b"/>
              <a:pathLst>
                <a:path w="662" h="481" extrusionOk="0">
                  <a:moveTo>
                    <a:pt x="571" y="1"/>
                  </a:moveTo>
                  <a:cubicBezTo>
                    <a:pt x="388" y="1"/>
                    <a:pt x="205" y="1"/>
                    <a:pt x="0" y="24"/>
                  </a:cubicBezTo>
                  <a:cubicBezTo>
                    <a:pt x="23" y="138"/>
                    <a:pt x="23" y="252"/>
                    <a:pt x="23" y="366"/>
                  </a:cubicBezTo>
                  <a:cubicBezTo>
                    <a:pt x="23" y="412"/>
                    <a:pt x="23" y="457"/>
                    <a:pt x="23" y="480"/>
                  </a:cubicBezTo>
                  <a:lnTo>
                    <a:pt x="662" y="480"/>
                  </a:lnTo>
                  <a:cubicBezTo>
                    <a:pt x="639" y="321"/>
                    <a:pt x="616" y="16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2355;p25">
              <a:extLst>
                <a:ext uri="{FF2B5EF4-FFF2-40B4-BE49-F238E27FC236}">
                  <a16:creationId xmlns:a16="http://schemas.microsoft.com/office/drawing/2014/main" id="{2D4ABA65-A5AF-4D3E-A55B-1B45FCCAB863}"/>
                </a:ext>
              </a:extLst>
            </p:cNvPr>
            <p:cNvSpPr/>
            <p:nvPr/>
          </p:nvSpPr>
          <p:spPr>
            <a:xfrm flipH="1">
              <a:off x="4829516" y="1301381"/>
              <a:ext cx="37229" cy="28202"/>
            </a:xfrm>
            <a:custGeom>
              <a:avLst/>
              <a:gdLst/>
              <a:ahLst/>
              <a:cxnLst/>
              <a:rect l="l" t="t" r="r" b="b"/>
              <a:pathLst>
                <a:path w="936" h="709" extrusionOk="0">
                  <a:moveTo>
                    <a:pt x="206" y="1"/>
                  </a:moveTo>
                  <a:cubicBezTo>
                    <a:pt x="160" y="252"/>
                    <a:pt x="91" y="480"/>
                    <a:pt x="0" y="708"/>
                  </a:cubicBezTo>
                  <a:lnTo>
                    <a:pt x="845" y="708"/>
                  </a:lnTo>
                  <a:cubicBezTo>
                    <a:pt x="913" y="480"/>
                    <a:pt x="936" y="252"/>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2356;p25">
              <a:extLst>
                <a:ext uri="{FF2B5EF4-FFF2-40B4-BE49-F238E27FC236}">
                  <a16:creationId xmlns:a16="http://schemas.microsoft.com/office/drawing/2014/main" id="{CEF0262E-0ED7-4B0D-97AE-16EAACECBA73}"/>
                </a:ext>
              </a:extLst>
            </p:cNvPr>
            <p:cNvSpPr/>
            <p:nvPr/>
          </p:nvSpPr>
          <p:spPr>
            <a:xfrm flipH="1">
              <a:off x="4880349" y="1415781"/>
              <a:ext cx="117137" cy="31822"/>
            </a:xfrm>
            <a:custGeom>
              <a:avLst/>
              <a:gdLst/>
              <a:ahLst/>
              <a:cxnLst/>
              <a:rect l="l" t="t" r="r" b="b"/>
              <a:pathLst>
                <a:path w="2945" h="800" extrusionOk="0">
                  <a:moveTo>
                    <a:pt x="1598" y="1"/>
                  </a:moveTo>
                  <a:cubicBezTo>
                    <a:pt x="1119" y="343"/>
                    <a:pt x="594" y="594"/>
                    <a:pt x="0" y="731"/>
                  </a:cubicBezTo>
                  <a:cubicBezTo>
                    <a:pt x="754" y="777"/>
                    <a:pt x="1484" y="800"/>
                    <a:pt x="2100" y="800"/>
                  </a:cubicBezTo>
                  <a:cubicBezTo>
                    <a:pt x="2420" y="617"/>
                    <a:pt x="2694" y="366"/>
                    <a:pt x="2945" y="115"/>
                  </a:cubicBezTo>
                  <a:cubicBezTo>
                    <a:pt x="2580" y="46"/>
                    <a:pt x="2123" y="24"/>
                    <a:pt x="1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2357;p25">
              <a:extLst>
                <a:ext uri="{FF2B5EF4-FFF2-40B4-BE49-F238E27FC236}">
                  <a16:creationId xmlns:a16="http://schemas.microsoft.com/office/drawing/2014/main" id="{8AEEBCE0-CE71-4DB7-98BE-A69C28408A36}"/>
                </a:ext>
              </a:extLst>
            </p:cNvPr>
            <p:cNvSpPr/>
            <p:nvPr/>
          </p:nvSpPr>
          <p:spPr>
            <a:xfrm flipH="1">
              <a:off x="4855808" y="1218763"/>
              <a:ext cx="90846" cy="32737"/>
            </a:xfrm>
            <a:custGeom>
              <a:avLst/>
              <a:gdLst/>
              <a:ahLst/>
              <a:cxnLst/>
              <a:rect l="l" t="t" r="r" b="b"/>
              <a:pathLst>
                <a:path w="2284" h="823" extrusionOk="0">
                  <a:moveTo>
                    <a:pt x="297" y="1"/>
                  </a:moveTo>
                  <a:cubicBezTo>
                    <a:pt x="229" y="297"/>
                    <a:pt x="137" y="571"/>
                    <a:pt x="0" y="822"/>
                  </a:cubicBezTo>
                  <a:cubicBezTo>
                    <a:pt x="799" y="800"/>
                    <a:pt x="1575" y="777"/>
                    <a:pt x="2283" y="777"/>
                  </a:cubicBezTo>
                  <a:cubicBezTo>
                    <a:pt x="2283" y="526"/>
                    <a:pt x="2237" y="275"/>
                    <a:pt x="2169" y="46"/>
                  </a:cubicBezTo>
                  <a:cubicBezTo>
                    <a:pt x="1598" y="24"/>
                    <a:pt x="959" y="24"/>
                    <a:pt x="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2358;p25">
              <a:extLst>
                <a:ext uri="{FF2B5EF4-FFF2-40B4-BE49-F238E27FC236}">
                  <a16:creationId xmlns:a16="http://schemas.microsoft.com/office/drawing/2014/main" id="{C7DC3C5E-C448-4B49-A71E-49890A86CA92}"/>
                </a:ext>
              </a:extLst>
            </p:cNvPr>
            <p:cNvSpPr/>
            <p:nvPr/>
          </p:nvSpPr>
          <p:spPr>
            <a:xfrm flipH="1">
              <a:off x="4854933" y="1267809"/>
              <a:ext cx="130780" cy="36357"/>
            </a:xfrm>
            <a:custGeom>
              <a:avLst/>
              <a:gdLst/>
              <a:ahLst/>
              <a:cxnLst/>
              <a:rect l="l" t="t" r="r" b="b"/>
              <a:pathLst>
                <a:path w="3288" h="914" extrusionOk="0">
                  <a:moveTo>
                    <a:pt x="3288" y="0"/>
                  </a:moveTo>
                  <a:cubicBezTo>
                    <a:pt x="2512" y="23"/>
                    <a:pt x="1644" y="23"/>
                    <a:pt x="754" y="23"/>
                  </a:cubicBezTo>
                  <a:cubicBezTo>
                    <a:pt x="549" y="343"/>
                    <a:pt x="298" y="639"/>
                    <a:pt x="1" y="913"/>
                  </a:cubicBezTo>
                  <a:cubicBezTo>
                    <a:pt x="1097" y="868"/>
                    <a:pt x="2192" y="845"/>
                    <a:pt x="3197" y="845"/>
                  </a:cubicBezTo>
                  <a:cubicBezTo>
                    <a:pt x="3242" y="571"/>
                    <a:pt x="3288" y="297"/>
                    <a:pt x="32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2359;p25">
              <a:extLst>
                <a:ext uri="{FF2B5EF4-FFF2-40B4-BE49-F238E27FC236}">
                  <a16:creationId xmlns:a16="http://schemas.microsoft.com/office/drawing/2014/main" id="{578F8E27-9810-42FE-BACB-F025DF297E3A}"/>
                </a:ext>
              </a:extLst>
            </p:cNvPr>
            <p:cNvSpPr/>
            <p:nvPr/>
          </p:nvSpPr>
          <p:spPr>
            <a:xfrm flipH="1">
              <a:off x="4903021" y="1386902"/>
              <a:ext cx="274249" cy="30748"/>
            </a:xfrm>
            <a:custGeom>
              <a:avLst/>
              <a:gdLst/>
              <a:ahLst/>
              <a:cxnLst/>
              <a:rect l="l" t="t" r="r" b="b"/>
              <a:pathLst>
                <a:path w="6895" h="773" extrusionOk="0">
                  <a:moveTo>
                    <a:pt x="2694" y="1"/>
                  </a:moveTo>
                  <a:cubicBezTo>
                    <a:pt x="1674" y="1"/>
                    <a:pt x="730" y="16"/>
                    <a:pt x="1" y="65"/>
                  </a:cubicBezTo>
                  <a:cubicBezTo>
                    <a:pt x="24" y="133"/>
                    <a:pt x="47" y="179"/>
                    <a:pt x="92" y="225"/>
                  </a:cubicBezTo>
                  <a:cubicBezTo>
                    <a:pt x="298" y="430"/>
                    <a:pt x="503" y="613"/>
                    <a:pt x="731" y="772"/>
                  </a:cubicBezTo>
                  <a:cubicBezTo>
                    <a:pt x="2028" y="772"/>
                    <a:pt x="3675" y="714"/>
                    <a:pt x="5100" y="714"/>
                  </a:cubicBezTo>
                  <a:cubicBezTo>
                    <a:pt x="5456" y="714"/>
                    <a:pt x="5798" y="718"/>
                    <a:pt x="6118" y="727"/>
                  </a:cubicBezTo>
                  <a:cubicBezTo>
                    <a:pt x="6392" y="544"/>
                    <a:pt x="6666" y="293"/>
                    <a:pt x="6894" y="42"/>
                  </a:cubicBezTo>
                  <a:cubicBezTo>
                    <a:pt x="5584" y="29"/>
                    <a:pt x="4070" y="1"/>
                    <a:pt x="2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2360;p25">
              <a:extLst>
                <a:ext uri="{FF2B5EF4-FFF2-40B4-BE49-F238E27FC236}">
                  <a16:creationId xmlns:a16="http://schemas.microsoft.com/office/drawing/2014/main" id="{CD84063F-E8D5-41C7-97B1-26AD327A8B82}"/>
                </a:ext>
              </a:extLst>
            </p:cNvPr>
            <p:cNvSpPr/>
            <p:nvPr/>
          </p:nvSpPr>
          <p:spPr>
            <a:xfrm flipH="1">
              <a:off x="4997446" y="1441199"/>
              <a:ext cx="102619" cy="9149"/>
            </a:xfrm>
            <a:custGeom>
              <a:avLst/>
              <a:gdLst/>
              <a:ahLst/>
              <a:cxnLst/>
              <a:rect l="l" t="t" r="r" b="b"/>
              <a:pathLst>
                <a:path w="2580" h="230" extrusionOk="0">
                  <a:moveTo>
                    <a:pt x="0" y="1"/>
                  </a:moveTo>
                  <a:cubicBezTo>
                    <a:pt x="457" y="138"/>
                    <a:pt x="959" y="229"/>
                    <a:pt x="1461" y="229"/>
                  </a:cubicBezTo>
                  <a:cubicBezTo>
                    <a:pt x="1849" y="229"/>
                    <a:pt x="2214" y="184"/>
                    <a:pt x="2579" y="92"/>
                  </a:cubicBezTo>
                  <a:cubicBezTo>
                    <a:pt x="1712" y="47"/>
                    <a:pt x="79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2361;p25">
              <a:extLst>
                <a:ext uri="{FF2B5EF4-FFF2-40B4-BE49-F238E27FC236}">
                  <a16:creationId xmlns:a16="http://schemas.microsoft.com/office/drawing/2014/main" id="{5E9A6CE4-F7DB-4D4B-A374-B27E2D1A73BC}"/>
                </a:ext>
              </a:extLst>
            </p:cNvPr>
            <p:cNvSpPr/>
            <p:nvPr/>
          </p:nvSpPr>
          <p:spPr>
            <a:xfrm flipH="1">
              <a:off x="4866706" y="1325009"/>
              <a:ext cx="335979" cy="44073"/>
            </a:xfrm>
            <a:custGeom>
              <a:avLst/>
              <a:gdLst/>
              <a:ahLst/>
              <a:cxnLst/>
              <a:rect l="l" t="t" r="r" b="b"/>
              <a:pathLst>
                <a:path w="8447" h="1108" extrusionOk="0">
                  <a:moveTo>
                    <a:pt x="1074" y="0"/>
                  </a:moveTo>
                  <a:cubicBezTo>
                    <a:pt x="686" y="23"/>
                    <a:pt x="320" y="46"/>
                    <a:pt x="1" y="69"/>
                  </a:cubicBezTo>
                  <a:cubicBezTo>
                    <a:pt x="69" y="411"/>
                    <a:pt x="183" y="731"/>
                    <a:pt x="320" y="1050"/>
                  </a:cubicBezTo>
                  <a:cubicBezTo>
                    <a:pt x="1110" y="1094"/>
                    <a:pt x="2073" y="1108"/>
                    <a:pt x="3092" y="1108"/>
                  </a:cubicBezTo>
                  <a:cubicBezTo>
                    <a:pt x="4722" y="1108"/>
                    <a:pt x="6497" y="1073"/>
                    <a:pt x="7944" y="1073"/>
                  </a:cubicBezTo>
                  <a:cubicBezTo>
                    <a:pt x="8149" y="776"/>
                    <a:pt x="8309" y="457"/>
                    <a:pt x="8446" y="114"/>
                  </a:cubicBezTo>
                  <a:cubicBezTo>
                    <a:pt x="7259" y="92"/>
                    <a:pt x="5913" y="46"/>
                    <a:pt x="4611" y="23"/>
                  </a:cubicBezTo>
                  <a:cubicBezTo>
                    <a:pt x="4086" y="274"/>
                    <a:pt x="3493" y="434"/>
                    <a:pt x="2854" y="434"/>
                  </a:cubicBezTo>
                  <a:cubicBezTo>
                    <a:pt x="2215" y="434"/>
                    <a:pt x="1621" y="274"/>
                    <a:pt x="10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2362;p25">
              <a:extLst>
                <a:ext uri="{FF2B5EF4-FFF2-40B4-BE49-F238E27FC236}">
                  <a16:creationId xmlns:a16="http://schemas.microsoft.com/office/drawing/2014/main" id="{8B5446B0-1C5B-45C2-A365-E8943977FDEA}"/>
                </a:ext>
              </a:extLst>
            </p:cNvPr>
            <p:cNvSpPr/>
            <p:nvPr/>
          </p:nvSpPr>
          <p:spPr>
            <a:xfrm flipH="1">
              <a:off x="4906680" y="1115262"/>
              <a:ext cx="39974" cy="22753"/>
            </a:xfrm>
            <a:custGeom>
              <a:avLst/>
              <a:gdLst/>
              <a:ahLst/>
              <a:cxnLst/>
              <a:rect l="l" t="t" r="r" b="b"/>
              <a:pathLst>
                <a:path w="1005" h="572" extrusionOk="0">
                  <a:moveTo>
                    <a:pt x="0" y="1"/>
                  </a:moveTo>
                  <a:cubicBezTo>
                    <a:pt x="92" y="183"/>
                    <a:pt x="160" y="366"/>
                    <a:pt x="229" y="571"/>
                  </a:cubicBezTo>
                  <a:cubicBezTo>
                    <a:pt x="503" y="548"/>
                    <a:pt x="777" y="548"/>
                    <a:pt x="1005" y="548"/>
                  </a:cubicBezTo>
                  <a:cubicBezTo>
                    <a:pt x="685" y="320"/>
                    <a:pt x="366" y="138"/>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2363;p25">
              <a:extLst>
                <a:ext uri="{FF2B5EF4-FFF2-40B4-BE49-F238E27FC236}">
                  <a16:creationId xmlns:a16="http://schemas.microsoft.com/office/drawing/2014/main" id="{FAC3E836-054B-4D72-9ACB-F0580D307707}"/>
                </a:ext>
              </a:extLst>
            </p:cNvPr>
            <p:cNvSpPr/>
            <p:nvPr/>
          </p:nvSpPr>
          <p:spPr>
            <a:xfrm flipH="1">
              <a:off x="4863086" y="1155198"/>
              <a:ext cx="69964" cy="52705"/>
            </a:xfrm>
            <a:custGeom>
              <a:avLst/>
              <a:gdLst/>
              <a:ahLst/>
              <a:cxnLst/>
              <a:rect l="l" t="t" r="r" b="b"/>
              <a:pathLst>
                <a:path w="1759" h="1325" extrusionOk="0">
                  <a:moveTo>
                    <a:pt x="1096" y="1"/>
                  </a:moveTo>
                  <a:cubicBezTo>
                    <a:pt x="800" y="24"/>
                    <a:pt x="435" y="47"/>
                    <a:pt x="1" y="69"/>
                  </a:cubicBezTo>
                  <a:cubicBezTo>
                    <a:pt x="47" y="275"/>
                    <a:pt x="69" y="503"/>
                    <a:pt x="69" y="709"/>
                  </a:cubicBezTo>
                  <a:cubicBezTo>
                    <a:pt x="69" y="914"/>
                    <a:pt x="47" y="1119"/>
                    <a:pt x="1" y="1302"/>
                  </a:cubicBezTo>
                  <a:cubicBezTo>
                    <a:pt x="617" y="1302"/>
                    <a:pt x="1211" y="1302"/>
                    <a:pt x="1758" y="1325"/>
                  </a:cubicBezTo>
                  <a:cubicBezTo>
                    <a:pt x="1599" y="846"/>
                    <a:pt x="1370" y="389"/>
                    <a:pt x="10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2364;p25">
              <a:extLst>
                <a:ext uri="{FF2B5EF4-FFF2-40B4-BE49-F238E27FC236}">
                  <a16:creationId xmlns:a16="http://schemas.microsoft.com/office/drawing/2014/main" id="{729270D3-35FA-4C3F-85F0-C332569AB485}"/>
                </a:ext>
              </a:extLst>
            </p:cNvPr>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2365;p25">
              <a:extLst>
                <a:ext uri="{FF2B5EF4-FFF2-40B4-BE49-F238E27FC236}">
                  <a16:creationId xmlns:a16="http://schemas.microsoft.com/office/drawing/2014/main" id="{E3D30984-960E-46E2-99BD-938F3AA3EE1A}"/>
                </a:ext>
              </a:extLst>
            </p:cNvPr>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2366;p25">
              <a:extLst>
                <a:ext uri="{FF2B5EF4-FFF2-40B4-BE49-F238E27FC236}">
                  <a16:creationId xmlns:a16="http://schemas.microsoft.com/office/drawing/2014/main" id="{D98BEA20-8F8D-4C81-A215-58A249204C65}"/>
                </a:ext>
              </a:extLst>
            </p:cNvPr>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2367;p25">
              <a:extLst>
                <a:ext uri="{FF2B5EF4-FFF2-40B4-BE49-F238E27FC236}">
                  <a16:creationId xmlns:a16="http://schemas.microsoft.com/office/drawing/2014/main" id="{FE45FC33-F08F-4824-AD9D-F1AF08AE2EBB}"/>
                </a:ext>
              </a:extLst>
            </p:cNvPr>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2368;p25">
              <a:extLst>
                <a:ext uri="{FF2B5EF4-FFF2-40B4-BE49-F238E27FC236}">
                  <a16:creationId xmlns:a16="http://schemas.microsoft.com/office/drawing/2014/main" id="{E2601054-D405-4029-B49A-C919E38CE4C8}"/>
                </a:ext>
              </a:extLst>
            </p:cNvPr>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2369;p25">
              <a:extLst>
                <a:ext uri="{FF2B5EF4-FFF2-40B4-BE49-F238E27FC236}">
                  <a16:creationId xmlns:a16="http://schemas.microsoft.com/office/drawing/2014/main" id="{4D8049AF-BD5E-4F98-8B81-6C9ED8DF288C}"/>
                </a:ext>
              </a:extLst>
            </p:cNvPr>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2370;p25">
              <a:extLst>
                <a:ext uri="{FF2B5EF4-FFF2-40B4-BE49-F238E27FC236}">
                  <a16:creationId xmlns:a16="http://schemas.microsoft.com/office/drawing/2014/main" id="{1B486C9E-BD62-4B58-AEAB-BB18A8FCFFE3}"/>
                </a:ext>
              </a:extLst>
            </p:cNvPr>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2371;p25">
              <a:extLst>
                <a:ext uri="{FF2B5EF4-FFF2-40B4-BE49-F238E27FC236}">
                  <a16:creationId xmlns:a16="http://schemas.microsoft.com/office/drawing/2014/main" id="{32FC7337-E106-48F6-A86D-A1D24F33A8F6}"/>
                </a:ext>
              </a:extLst>
            </p:cNvPr>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2372;p25">
              <a:extLst>
                <a:ext uri="{FF2B5EF4-FFF2-40B4-BE49-F238E27FC236}">
                  <a16:creationId xmlns:a16="http://schemas.microsoft.com/office/drawing/2014/main" id="{7EBF82AC-AB43-4DC1-A9F1-D301FA5873D6}"/>
                </a:ext>
              </a:extLst>
            </p:cNvPr>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2373;p25">
              <a:extLst>
                <a:ext uri="{FF2B5EF4-FFF2-40B4-BE49-F238E27FC236}">
                  <a16:creationId xmlns:a16="http://schemas.microsoft.com/office/drawing/2014/main" id="{8C6BA4F4-E49D-41FC-ADB4-AD8FF271B281}"/>
                </a:ext>
              </a:extLst>
            </p:cNvPr>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2374;p25">
              <a:extLst>
                <a:ext uri="{FF2B5EF4-FFF2-40B4-BE49-F238E27FC236}">
                  <a16:creationId xmlns:a16="http://schemas.microsoft.com/office/drawing/2014/main" id="{F073E8FE-FDD4-44A1-99C9-94B12DA7622E}"/>
                </a:ext>
              </a:extLst>
            </p:cNvPr>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2375;p25">
              <a:extLst>
                <a:ext uri="{FF2B5EF4-FFF2-40B4-BE49-F238E27FC236}">
                  <a16:creationId xmlns:a16="http://schemas.microsoft.com/office/drawing/2014/main" id="{2319865A-A954-49C6-830E-597120E050A0}"/>
                </a:ext>
              </a:extLst>
            </p:cNvPr>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2376;p25">
              <a:extLst>
                <a:ext uri="{FF2B5EF4-FFF2-40B4-BE49-F238E27FC236}">
                  <a16:creationId xmlns:a16="http://schemas.microsoft.com/office/drawing/2014/main" id="{AB2F7099-8DCC-48C0-BF08-14BC12F49930}"/>
                </a:ext>
              </a:extLst>
            </p:cNvPr>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2377;p25">
              <a:extLst>
                <a:ext uri="{FF2B5EF4-FFF2-40B4-BE49-F238E27FC236}">
                  <a16:creationId xmlns:a16="http://schemas.microsoft.com/office/drawing/2014/main" id="{4A1741DF-6DB5-461C-A4C4-5BA22C0C816B}"/>
                </a:ext>
              </a:extLst>
            </p:cNvPr>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2378;p25">
              <a:extLst>
                <a:ext uri="{FF2B5EF4-FFF2-40B4-BE49-F238E27FC236}">
                  <a16:creationId xmlns:a16="http://schemas.microsoft.com/office/drawing/2014/main" id="{C28C3B90-4E6A-4BF7-A637-8468AE3058CC}"/>
                </a:ext>
              </a:extLst>
            </p:cNvPr>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2379;p25">
              <a:extLst>
                <a:ext uri="{FF2B5EF4-FFF2-40B4-BE49-F238E27FC236}">
                  <a16:creationId xmlns:a16="http://schemas.microsoft.com/office/drawing/2014/main" id="{FDC6BD98-D6B2-490E-A738-54CF6383ED37}"/>
                </a:ext>
              </a:extLst>
            </p:cNvPr>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2380;p25">
              <a:extLst>
                <a:ext uri="{FF2B5EF4-FFF2-40B4-BE49-F238E27FC236}">
                  <a16:creationId xmlns:a16="http://schemas.microsoft.com/office/drawing/2014/main" id="{6E7D9C86-5F97-4167-BDDB-8A526977AB6C}"/>
                </a:ext>
              </a:extLst>
            </p:cNvPr>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2381;p25">
              <a:extLst>
                <a:ext uri="{FF2B5EF4-FFF2-40B4-BE49-F238E27FC236}">
                  <a16:creationId xmlns:a16="http://schemas.microsoft.com/office/drawing/2014/main" id="{EDE8555E-5E49-41CE-B0FB-3FEA7B4AEA2C}"/>
                </a:ext>
              </a:extLst>
            </p:cNvPr>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2382;p25">
              <a:extLst>
                <a:ext uri="{FF2B5EF4-FFF2-40B4-BE49-F238E27FC236}">
                  <a16:creationId xmlns:a16="http://schemas.microsoft.com/office/drawing/2014/main" id="{A8CEA9ED-753D-4942-9355-61B1653808D7}"/>
                </a:ext>
              </a:extLst>
            </p:cNvPr>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2383;p25">
              <a:extLst>
                <a:ext uri="{FF2B5EF4-FFF2-40B4-BE49-F238E27FC236}">
                  <a16:creationId xmlns:a16="http://schemas.microsoft.com/office/drawing/2014/main" id="{8D523A91-3FBE-42F8-A4B3-69C062D11B86}"/>
                </a:ext>
              </a:extLst>
            </p:cNvPr>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2384;p25">
              <a:extLst>
                <a:ext uri="{FF2B5EF4-FFF2-40B4-BE49-F238E27FC236}">
                  <a16:creationId xmlns:a16="http://schemas.microsoft.com/office/drawing/2014/main" id="{8EB00E2F-AAFE-43EF-84E3-C1BD87A99128}"/>
                </a:ext>
              </a:extLst>
            </p:cNvPr>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2385;p25">
              <a:extLst>
                <a:ext uri="{FF2B5EF4-FFF2-40B4-BE49-F238E27FC236}">
                  <a16:creationId xmlns:a16="http://schemas.microsoft.com/office/drawing/2014/main" id="{61D46FC7-BD1D-4A10-BD8C-001F4FD767F8}"/>
                </a:ext>
              </a:extLst>
            </p:cNvPr>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2386;p25">
              <a:extLst>
                <a:ext uri="{FF2B5EF4-FFF2-40B4-BE49-F238E27FC236}">
                  <a16:creationId xmlns:a16="http://schemas.microsoft.com/office/drawing/2014/main" id="{AEBE2794-040D-43C8-B87C-A07E48AF9BB6}"/>
                </a:ext>
              </a:extLst>
            </p:cNvPr>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2387;p25">
              <a:extLst>
                <a:ext uri="{FF2B5EF4-FFF2-40B4-BE49-F238E27FC236}">
                  <a16:creationId xmlns:a16="http://schemas.microsoft.com/office/drawing/2014/main" id="{E9D1A3BA-3210-4B47-9EA7-A2854BCA526F}"/>
                </a:ext>
              </a:extLst>
            </p:cNvPr>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2388;p25">
              <a:extLst>
                <a:ext uri="{FF2B5EF4-FFF2-40B4-BE49-F238E27FC236}">
                  <a16:creationId xmlns:a16="http://schemas.microsoft.com/office/drawing/2014/main" id="{450920B8-0047-4293-A20D-57D5E5CAF567}"/>
                </a:ext>
              </a:extLst>
            </p:cNvPr>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2389;p25">
              <a:extLst>
                <a:ext uri="{FF2B5EF4-FFF2-40B4-BE49-F238E27FC236}">
                  <a16:creationId xmlns:a16="http://schemas.microsoft.com/office/drawing/2014/main" id="{46C3CFE5-A8B9-4882-9EB6-31AE2595E789}"/>
                </a:ext>
              </a:extLst>
            </p:cNvPr>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2390;p25">
              <a:extLst>
                <a:ext uri="{FF2B5EF4-FFF2-40B4-BE49-F238E27FC236}">
                  <a16:creationId xmlns:a16="http://schemas.microsoft.com/office/drawing/2014/main" id="{5579AB25-D995-4F05-9B08-9400B9FC50F2}"/>
                </a:ext>
              </a:extLst>
            </p:cNvPr>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2391;p25">
              <a:extLst>
                <a:ext uri="{FF2B5EF4-FFF2-40B4-BE49-F238E27FC236}">
                  <a16:creationId xmlns:a16="http://schemas.microsoft.com/office/drawing/2014/main" id="{666597FA-1E55-4367-A1FB-4338A09C6D02}"/>
                </a:ext>
              </a:extLst>
            </p:cNvPr>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2392;p25">
              <a:extLst>
                <a:ext uri="{FF2B5EF4-FFF2-40B4-BE49-F238E27FC236}">
                  <a16:creationId xmlns:a16="http://schemas.microsoft.com/office/drawing/2014/main" id="{5AA3D7D6-596A-4508-AACC-C320AC8B69F0}"/>
                </a:ext>
              </a:extLst>
            </p:cNvPr>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2393;p25">
              <a:extLst>
                <a:ext uri="{FF2B5EF4-FFF2-40B4-BE49-F238E27FC236}">
                  <a16:creationId xmlns:a16="http://schemas.microsoft.com/office/drawing/2014/main" id="{2049C460-43A2-45A5-87A0-625624ACA942}"/>
                </a:ext>
              </a:extLst>
            </p:cNvPr>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2394;p25">
              <a:extLst>
                <a:ext uri="{FF2B5EF4-FFF2-40B4-BE49-F238E27FC236}">
                  <a16:creationId xmlns:a16="http://schemas.microsoft.com/office/drawing/2014/main" id="{B2C23E7A-5C1B-465A-8016-1B11DBC6CB27}"/>
                </a:ext>
              </a:extLst>
            </p:cNvPr>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2395;p25">
              <a:extLst>
                <a:ext uri="{FF2B5EF4-FFF2-40B4-BE49-F238E27FC236}">
                  <a16:creationId xmlns:a16="http://schemas.microsoft.com/office/drawing/2014/main" id="{23B2E820-FFC9-4782-953A-2745AEB4E882}"/>
                </a:ext>
              </a:extLst>
            </p:cNvPr>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2396;p25">
              <a:extLst>
                <a:ext uri="{FF2B5EF4-FFF2-40B4-BE49-F238E27FC236}">
                  <a16:creationId xmlns:a16="http://schemas.microsoft.com/office/drawing/2014/main" id="{5BE6208D-5FB1-442A-90F9-FCB2C1F15D1E}"/>
                </a:ext>
              </a:extLst>
            </p:cNvPr>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2397;p25">
              <a:extLst>
                <a:ext uri="{FF2B5EF4-FFF2-40B4-BE49-F238E27FC236}">
                  <a16:creationId xmlns:a16="http://schemas.microsoft.com/office/drawing/2014/main" id="{703D28A5-031F-434F-8D4C-FCF6C8D34FAA}"/>
                </a:ext>
              </a:extLst>
            </p:cNvPr>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2398;p25">
              <a:extLst>
                <a:ext uri="{FF2B5EF4-FFF2-40B4-BE49-F238E27FC236}">
                  <a16:creationId xmlns:a16="http://schemas.microsoft.com/office/drawing/2014/main" id="{80FA956C-D183-4617-BD0C-F4468C1C8915}"/>
                </a:ext>
              </a:extLst>
            </p:cNvPr>
            <p:cNvSpPr/>
            <p:nvPr/>
          </p:nvSpPr>
          <p:spPr>
            <a:xfrm flipH="1">
              <a:off x="4289292" y="-197077"/>
              <a:ext cx="295131" cy="152944"/>
            </a:xfrm>
            <a:custGeom>
              <a:avLst/>
              <a:gdLst/>
              <a:ahLst/>
              <a:cxnLst/>
              <a:rect l="l" t="t" r="r" b="b"/>
              <a:pathLst>
                <a:path w="7420" h="3845" extrusionOk="0">
                  <a:moveTo>
                    <a:pt x="6644" y="1"/>
                  </a:moveTo>
                  <a:cubicBezTo>
                    <a:pt x="6293" y="1"/>
                    <a:pt x="5939" y="77"/>
                    <a:pt x="5616" y="216"/>
                  </a:cubicBezTo>
                  <a:lnTo>
                    <a:pt x="1" y="2589"/>
                  </a:lnTo>
                  <a:lnTo>
                    <a:pt x="526" y="3845"/>
                  </a:lnTo>
                  <a:lnTo>
                    <a:pt x="6186" y="1448"/>
                  </a:lnTo>
                  <a:cubicBezTo>
                    <a:pt x="6643" y="1266"/>
                    <a:pt x="7031" y="923"/>
                    <a:pt x="7305" y="489"/>
                  </a:cubicBezTo>
                  <a:lnTo>
                    <a:pt x="7328" y="489"/>
                  </a:lnTo>
                  <a:cubicBezTo>
                    <a:pt x="7419" y="330"/>
                    <a:pt x="7328" y="101"/>
                    <a:pt x="7145" y="56"/>
                  </a:cubicBezTo>
                  <a:cubicBezTo>
                    <a:pt x="6982" y="19"/>
                    <a:pt x="6813" y="1"/>
                    <a:pt x="6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2399;p25">
              <a:extLst>
                <a:ext uri="{FF2B5EF4-FFF2-40B4-BE49-F238E27FC236}">
                  <a16:creationId xmlns:a16="http://schemas.microsoft.com/office/drawing/2014/main" id="{1A4AC645-DAD9-4E90-AAE0-A385896CE4F5}"/>
                </a:ext>
              </a:extLst>
            </p:cNvPr>
            <p:cNvSpPr/>
            <p:nvPr/>
          </p:nvSpPr>
          <p:spPr>
            <a:xfrm flipH="1">
              <a:off x="1129009" y="1628232"/>
              <a:ext cx="411273" cy="411339"/>
            </a:xfrm>
            <a:custGeom>
              <a:avLst/>
              <a:gdLst/>
              <a:ahLst/>
              <a:cxnLst/>
              <a:rect l="l" t="t" r="r" b="b"/>
              <a:pathLst>
                <a:path w="10340" h="10341" extrusionOk="0">
                  <a:moveTo>
                    <a:pt x="5181" y="1"/>
                  </a:moveTo>
                  <a:cubicBezTo>
                    <a:pt x="2328" y="1"/>
                    <a:pt x="0" y="2329"/>
                    <a:pt x="0" y="5182"/>
                  </a:cubicBezTo>
                  <a:cubicBezTo>
                    <a:pt x="0" y="8035"/>
                    <a:pt x="2328" y="10341"/>
                    <a:pt x="5181" y="10341"/>
                  </a:cubicBezTo>
                  <a:cubicBezTo>
                    <a:pt x="8035" y="10341"/>
                    <a:pt x="10340" y="8035"/>
                    <a:pt x="10340" y="5182"/>
                  </a:cubicBezTo>
                  <a:cubicBezTo>
                    <a:pt x="10340" y="2329"/>
                    <a:pt x="8035" y="1"/>
                    <a:pt x="5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2400;p25">
              <a:extLst>
                <a:ext uri="{FF2B5EF4-FFF2-40B4-BE49-F238E27FC236}">
                  <a16:creationId xmlns:a16="http://schemas.microsoft.com/office/drawing/2014/main" id="{83B33320-D591-4F9D-8FCB-83C06679189D}"/>
                </a:ext>
              </a:extLst>
            </p:cNvPr>
            <p:cNvSpPr/>
            <p:nvPr/>
          </p:nvSpPr>
          <p:spPr>
            <a:xfrm flipH="1">
              <a:off x="1332339" y="1887025"/>
              <a:ext cx="84482" cy="78123"/>
            </a:xfrm>
            <a:custGeom>
              <a:avLst/>
              <a:gdLst/>
              <a:ahLst/>
              <a:cxnLst/>
              <a:rect l="l" t="t" r="r" b="b"/>
              <a:pathLst>
                <a:path w="2124" h="1964" extrusionOk="0">
                  <a:moveTo>
                    <a:pt x="1073" y="0"/>
                  </a:moveTo>
                  <a:cubicBezTo>
                    <a:pt x="480" y="0"/>
                    <a:pt x="0" y="457"/>
                    <a:pt x="0" y="982"/>
                  </a:cubicBezTo>
                  <a:cubicBezTo>
                    <a:pt x="0" y="1529"/>
                    <a:pt x="480" y="1963"/>
                    <a:pt x="1073" y="1963"/>
                  </a:cubicBezTo>
                  <a:cubicBezTo>
                    <a:pt x="1644" y="1963"/>
                    <a:pt x="2123" y="1529"/>
                    <a:pt x="2123" y="982"/>
                  </a:cubicBezTo>
                  <a:cubicBezTo>
                    <a:pt x="2123" y="457"/>
                    <a:pt x="1644" y="0"/>
                    <a:pt x="1073"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2401;p25">
              <a:extLst>
                <a:ext uri="{FF2B5EF4-FFF2-40B4-BE49-F238E27FC236}">
                  <a16:creationId xmlns:a16="http://schemas.microsoft.com/office/drawing/2014/main" id="{F00942E1-5475-4C4D-A13A-9EC005EC17BE}"/>
                </a:ext>
              </a:extLst>
            </p:cNvPr>
            <p:cNvSpPr/>
            <p:nvPr/>
          </p:nvSpPr>
          <p:spPr>
            <a:xfrm flipH="1">
              <a:off x="1225225" y="1628232"/>
              <a:ext cx="315058" cy="363248"/>
            </a:xfrm>
            <a:custGeom>
              <a:avLst/>
              <a:gdLst/>
              <a:ahLst/>
              <a:cxnLst/>
              <a:rect l="l" t="t" r="r" b="b"/>
              <a:pathLst>
                <a:path w="7921" h="9132" extrusionOk="0">
                  <a:moveTo>
                    <a:pt x="5181" y="1"/>
                  </a:moveTo>
                  <a:cubicBezTo>
                    <a:pt x="2328" y="1"/>
                    <a:pt x="0" y="2329"/>
                    <a:pt x="0" y="5182"/>
                  </a:cubicBezTo>
                  <a:cubicBezTo>
                    <a:pt x="0" y="6712"/>
                    <a:pt x="662" y="8081"/>
                    <a:pt x="1712" y="9017"/>
                  </a:cubicBezTo>
                  <a:cubicBezTo>
                    <a:pt x="2054" y="9085"/>
                    <a:pt x="2397" y="9131"/>
                    <a:pt x="2739" y="9131"/>
                  </a:cubicBezTo>
                  <a:cubicBezTo>
                    <a:pt x="5592" y="9131"/>
                    <a:pt x="7920" y="6803"/>
                    <a:pt x="7920" y="3950"/>
                  </a:cubicBezTo>
                  <a:cubicBezTo>
                    <a:pt x="7920" y="2420"/>
                    <a:pt x="7258" y="1051"/>
                    <a:pt x="6209" y="115"/>
                  </a:cubicBezTo>
                  <a:cubicBezTo>
                    <a:pt x="5866" y="47"/>
                    <a:pt x="5524" y="1"/>
                    <a:pt x="518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2402;p25">
              <a:extLst>
                <a:ext uri="{FF2B5EF4-FFF2-40B4-BE49-F238E27FC236}">
                  <a16:creationId xmlns:a16="http://schemas.microsoft.com/office/drawing/2014/main" id="{428E57D8-27B9-42E7-8B4A-117695251025}"/>
                </a:ext>
              </a:extLst>
            </p:cNvPr>
            <p:cNvSpPr/>
            <p:nvPr/>
          </p:nvSpPr>
          <p:spPr>
            <a:xfrm flipH="1">
              <a:off x="1314202" y="1629147"/>
              <a:ext cx="226081" cy="324187"/>
            </a:xfrm>
            <a:custGeom>
              <a:avLst/>
              <a:gdLst/>
              <a:ahLst/>
              <a:cxnLst/>
              <a:rect l="l" t="t" r="r" b="b"/>
              <a:pathLst>
                <a:path w="5684" h="8150" extrusionOk="0">
                  <a:moveTo>
                    <a:pt x="4748" y="1"/>
                  </a:moveTo>
                  <a:cubicBezTo>
                    <a:pt x="2077" y="229"/>
                    <a:pt x="0" y="2443"/>
                    <a:pt x="0" y="5159"/>
                  </a:cubicBezTo>
                  <a:cubicBezTo>
                    <a:pt x="0" y="6278"/>
                    <a:pt x="365" y="7305"/>
                    <a:pt x="959" y="8149"/>
                  </a:cubicBezTo>
                  <a:cubicBezTo>
                    <a:pt x="3606" y="7921"/>
                    <a:pt x="5684" y="5707"/>
                    <a:pt x="5684" y="2991"/>
                  </a:cubicBezTo>
                  <a:cubicBezTo>
                    <a:pt x="5684" y="1872"/>
                    <a:pt x="5341" y="845"/>
                    <a:pt x="474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2403;p25">
              <a:extLst>
                <a:ext uri="{FF2B5EF4-FFF2-40B4-BE49-F238E27FC236}">
                  <a16:creationId xmlns:a16="http://schemas.microsoft.com/office/drawing/2014/main" id="{C17A939D-CCE3-4DE3-A43F-5DFF59A530F5}"/>
                </a:ext>
              </a:extLst>
            </p:cNvPr>
            <p:cNvSpPr/>
            <p:nvPr/>
          </p:nvSpPr>
          <p:spPr>
            <a:xfrm flipH="1">
              <a:off x="1154426" y="1788934"/>
              <a:ext cx="107154" cy="106285"/>
            </a:xfrm>
            <a:custGeom>
              <a:avLst/>
              <a:gdLst/>
              <a:ahLst/>
              <a:cxnLst/>
              <a:rect l="l" t="t" r="r" b="b"/>
              <a:pathLst>
                <a:path w="2694" h="2672" extrusionOk="0">
                  <a:moveTo>
                    <a:pt x="1347" y="1"/>
                  </a:moveTo>
                  <a:cubicBezTo>
                    <a:pt x="617" y="1"/>
                    <a:pt x="0" y="594"/>
                    <a:pt x="0" y="1348"/>
                  </a:cubicBezTo>
                  <a:cubicBezTo>
                    <a:pt x="0" y="2078"/>
                    <a:pt x="617" y="2672"/>
                    <a:pt x="1347" y="2672"/>
                  </a:cubicBezTo>
                  <a:cubicBezTo>
                    <a:pt x="2100" y="2672"/>
                    <a:pt x="2694" y="2078"/>
                    <a:pt x="2694" y="1348"/>
                  </a:cubicBezTo>
                  <a:cubicBezTo>
                    <a:pt x="2694" y="594"/>
                    <a:pt x="2100" y="1"/>
                    <a:pt x="1347" y="1"/>
                  </a:cubicBezTo>
                  <a:close/>
                </a:path>
              </a:pathLst>
            </a:custGeom>
            <a:solidFill>
              <a:srgbClr val="A04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2404;p25">
              <a:extLst>
                <a:ext uri="{FF2B5EF4-FFF2-40B4-BE49-F238E27FC236}">
                  <a16:creationId xmlns:a16="http://schemas.microsoft.com/office/drawing/2014/main" id="{78D6E2FB-E63B-46EC-88DE-80F4D0AA6728}"/>
                </a:ext>
              </a:extLst>
            </p:cNvPr>
            <p:cNvSpPr/>
            <p:nvPr/>
          </p:nvSpPr>
          <p:spPr>
            <a:xfrm flipH="1">
              <a:off x="1332339" y="1888815"/>
              <a:ext cx="74499" cy="74503"/>
            </a:xfrm>
            <a:custGeom>
              <a:avLst/>
              <a:gdLst/>
              <a:ahLst/>
              <a:cxnLst/>
              <a:rect l="l" t="t" r="r" b="b"/>
              <a:pathLst>
                <a:path w="1873" h="1873" extrusionOk="0">
                  <a:moveTo>
                    <a:pt x="936" y="1"/>
                  </a:moveTo>
                  <a:cubicBezTo>
                    <a:pt x="411" y="1"/>
                    <a:pt x="0" y="434"/>
                    <a:pt x="0" y="937"/>
                  </a:cubicBezTo>
                  <a:cubicBezTo>
                    <a:pt x="0" y="1462"/>
                    <a:pt x="411" y="1872"/>
                    <a:pt x="936" y="1872"/>
                  </a:cubicBezTo>
                  <a:cubicBezTo>
                    <a:pt x="1438" y="1872"/>
                    <a:pt x="1872" y="1462"/>
                    <a:pt x="1872" y="937"/>
                  </a:cubicBezTo>
                  <a:cubicBezTo>
                    <a:pt x="1872" y="434"/>
                    <a:pt x="143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2405;p25">
              <a:extLst>
                <a:ext uri="{FF2B5EF4-FFF2-40B4-BE49-F238E27FC236}">
                  <a16:creationId xmlns:a16="http://schemas.microsoft.com/office/drawing/2014/main" id="{B456CAC3-781F-469A-BDF1-C79843875FF3}"/>
                </a:ext>
              </a:extLst>
            </p:cNvPr>
            <p:cNvSpPr/>
            <p:nvPr/>
          </p:nvSpPr>
          <p:spPr>
            <a:xfrm flipH="1">
              <a:off x="992343" y="1567930"/>
              <a:ext cx="1008853" cy="928248"/>
            </a:xfrm>
            <a:custGeom>
              <a:avLst/>
              <a:gdLst/>
              <a:ahLst/>
              <a:cxnLst/>
              <a:rect l="l" t="t" r="r" b="b"/>
              <a:pathLst>
                <a:path w="25364" h="23336" extrusionOk="0">
                  <a:moveTo>
                    <a:pt x="16824" y="1"/>
                  </a:moveTo>
                  <a:cubicBezTo>
                    <a:pt x="16365" y="1"/>
                    <a:pt x="15897" y="48"/>
                    <a:pt x="15423" y="147"/>
                  </a:cubicBezTo>
                  <a:cubicBezTo>
                    <a:pt x="12364" y="787"/>
                    <a:pt x="10173" y="3731"/>
                    <a:pt x="8050" y="5854"/>
                  </a:cubicBezTo>
                  <a:cubicBezTo>
                    <a:pt x="5380" y="8524"/>
                    <a:pt x="2709" y="11195"/>
                    <a:pt x="38" y="13865"/>
                  </a:cubicBezTo>
                  <a:cubicBezTo>
                    <a:pt x="0" y="13896"/>
                    <a:pt x="31" y="13909"/>
                    <a:pt x="92" y="13909"/>
                  </a:cubicBezTo>
                  <a:cubicBezTo>
                    <a:pt x="213" y="13909"/>
                    <a:pt x="457" y="13858"/>
                    <a:pt x="518" y="13797"/>
                  </a:cubicBezTo>
                  <a:cubicBezTo>
                    <a:pt x="4375" y="9962"/>
                    <a:pt x="8210" y="6059"/>
                    <a:pt x="12090" y="2247"/>
                  </a:cubicBezTo>
                  <a:cubicBezTo>
                    <a:pt x="13413" y="945"/>
                    <a:pt x="15102" y="303"/>
                    <a:pt x="16765" y="303"/>
                  </a:cubicBezTo>
                  <a:cubicBezTo>
                    <a:pt x="18860" y="303"/>
                    <a:pt x="20912" y="1322"/>
                    <a:pt x="22133" y="3320"/>
                  </a:cubicBezTo>
                  <a:cubicBezTo>
                    <a:pt x="23640" y="5785"/>
                    <a:pt x="23320" y="9026"/>
                    <a:pt x="21403" y="11195"/>
                  </a:cubicBezTo>
                  <a:cubicBezTo>
                    <a:pt x="19645" y="13158"/>
                    <a:pt x="17614" y="14961"/>
                    <a:pt x="15742" y="16833"/>
                  </a:cubicBezTo>
                  <a:cubicBezTo>
                    <a:pt x="13597" y="18978"/>
                    <a:pt x="11451" y="21147"/>
                    <a:pt x="9306" y="23292"/>
                  </a:cubicBezTo>
                  <a:cubicBezTo>
                    <a:pt x="9267" y="23323"/>
                    <a:pt x="9298" y="23335"/>
                    <a:pt x="9359" y="23335"/>
                  </a:cubicBezTo>
                  <a:cubicBezTo>
                    <a:pt x="9481" y="23335"/>
                    <a:pt x="9724" y="23285"/>
                    <a:pt x="9785" y="23224"/>
                  </a:cubicBezTo>
                  <a:cubicBezTo>
                    <a:pt x="11999" y="21033"/>
                    <a:pt x="14190" y="18841"/>
                    <a:pt x="16381" y="16650"/>
                  </a:cubicBezTo>
                  <a:cubicBezTo>
                    <a:pt x="17774" y="15258"/>
                    <a:pt x="19166" y="13843"/>
                    <a:pt x="20581" y="12450"/>
                  </a:cubicBezTo>
                  <a:cubicBezTo>
                    <a:pt x="21403" y="11629"/>
                    <a:pt x="22293" y="10852"/>
                    <a:pt x="22864" y="9802"/>
                  </a:cubicBezTo>
                  <a:cubicBezTo>
                    <a:pt x="25364" y="5177"/>
                    <a:pt x="21626" y="1"/>
                    <a:pt x="16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2406;p25">
              <a:extLst>
                <a:ext uri="{FF2B5EF4-FFF2-40B4-BE49-F238E27FC236}">
                  <a16:creationId xmlns:a16="http://schemas.microsoft.com/office/drawing/2014/main" id="{9E983DC5-C5FD-4933-A6B5-81ED349504AD}"/>
                </a:ext>
              </a:extLst>
            </p:cNvPr>
            <p:cNvSpPr/>
            <p:nvPr/>
          </p:nvSpPr>
          <p:spPr>
            <a:xfrm flipH="1">
              <a:off x="1618123" y="1883644"/>
              <a:ext cx="341269" cy="326732"/>
            </a:xfrm>
            <a:custGeom>
              <a:avLst/>
              <a:gdLst/>
              <a:ahLst/>
              <a:cxnLst/>
              <a:rect l="l" t="t" r="r" b="b"/>
              <a:pathLst>
                <a:path w="8580" h="8214" extrusionOk="0">
                  <a:moveTo>
                    <a:pt x="8401" y="1"/>
                  </a:moveTo>
                  <a:cubicBezTo>
                    <a:pt x="8252" y="1"/>
                    <a:pt x="8044" y="69"/>
                    <a:pt x="8003" y="176"/>
                  </a:cubicBezTo>
                  <a:cubicBezTo>
                    <a:pt x="7775" y="701"/>
                    <a:pt x="6931" y="1295"/>
                    <a:pt x="6520" y="1683"/>
                  </a:cubicBezTo>
                  <a:cubicBezTo>
                    <a:pt x="5652" y="2573"/>
                    <a:pt x="4762" y="3440"/>
                    <a:pt x="3872" y="4331"/>
                  </a:cubicBezTo>
                  <a:cubicBezTo>
                    <a:pt x="2639" y="5563"/>
                    <a:pt x="1384" y="6796"/>
                    <a:pt x="129" y="8028"/>
                  </a:cubicBezTo>
                  <a:cubicBezTo>
                    <a:pt x="0" y="8157"/>
                    <a:pt x="111" y="8213"/>
                    <a:pt x="256" y="8213"/>
                  </a:cubicBezTo>
                  <a:cubicBezTo>
                    <a:pt x="369" y="8213"/>
                    <a:pt x="503" y="8179"/>
                    <a:pt x="562" y="8120"/>
                  </a:cubicBezTo>
                  <a:cubicBezTo>
                    <a:pt x="1978" y="6750"/>
                    <a:pt x="3370" y="5358"/>
                    <a:pt x="4785" y="3965"/>
                  </a:cubicBezTo>
                  <a:cubicBezTo>
                    <a:pt x="5675" y="3075"/>
                    <a:pt x="6588" y="2185"/>
                    <a:pt x="7478" y="1272"/>
                  </a:cubicBezTo>
                  <a:cubicBezTo>
                    <a:pt x="7798" y="952"/>
                    <a:pt x="8369" y="542"/>
                    <a:pt x="8551" y="108"/>
                  </a:cubicBezTo>
                  <a:cubicBezTo>
                    <a:pt x="8579" y="33"/>
                    <a:pt x="8504" y="1"/>
                    <a:pt x="8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2407;p25">
              <a:extLst>
                <a:ext uri="{FF2B5EF4-FFF2-40B4-BE49-F238E27FC236}">
                  <a16:creationId xmlns:a16="http://schemas.microsoft.com/office/drawing/2014/main" id="{CCF80352-1003-400D-B6B2-9B42502B9C95}"/>
                </a:ext>
              </a:extLst>
            </p:cNvPr>
            <p:cNvSpPr/>
            <p:nvPr/>
          </p:nvSpPr>
          <p:spPr>
            <a:xfrm flipH="1">
              <a:off x="1567927" y="1999675"/>
              <a:ext cx="341429" cy="326056"/>
            </a:xfrm>
            <a:custGeom>
              <a:avLst/>
              <a:gdLst/>
              <a:ahLst/>
              <a:cxnLst/>
              <a:rect l="l" t="t" r="r" b="b"/>
              <a:pathLst>
                <a:path w="8584" h="8197" extrusionOk="0">
                  <a:moveTo>
                    <a:pt x="8431" y="0"/>
                  </a:moveTo>
                  <a:cubicBezTo>
                    <a:pt x="8284" y="0"/>
                    <a:pt x="8057" y="69"/>
                    <a:pt x="8001" y="181"/>
                  </a:cubicBezTo>
                  <a:cubicBezTo>
                    <a:pt x="7795" y="706"/>
                    <a:pt x="6928" y="1299"/>
                    <a:pt x="6540" y="1688"/>
                  </a:cubicBezTo>
                  <a:cubicBezTo>
                    <a:pt x="5650" y="2578"/>
                    <a:pt x="4782" y="3445"/>
                    <a:pt x="3892" y="4335"/>
                  </a:cubicBezTo>
                  <a:cubicBezTo>
                    <a:pt x="2637" y="5568"/>
                    <a:pt x="1381" y="6800"/>
                    <a:pt x="126" y="8033"/>
                  </a:cubicBezTo>
                  <a:cubicBezTo>
                    <a:pt x="0" y="8146"/>
                    <a:pt x="110" y="8197"/>
                    <a:pt x="253" y="8197"/>
                  </a:cubicBezTo>
                  <a:cubicBezTo>
                    <a:pt x="370" y="8197"/>
                    <a:pt x="508" y="8163"/>
                    <a:pt x="560" y="8101"/>
                  </a:cubicBezTo>
                  <a:cubicBezTo>
                    <a:pt x="1975" y="6732"/>
                    <a:pt x="3390" y="5362"/>
                    <a:pt x="4782" y="3970"/>
                  </a:cubicBezTo>
                  <a:cubicBezTo>
                    <a:pt x="5695" y="3080"/>
                    <a:pt x="6586" y="2167"/>
                    <a:pt x="7476" y="1254"/>
                  </a:cubicBezTo>
                  <a:cubicBezTo>
                    <a:pt x="7795" y="934"/>
                    <a:pt x="8389" y="523"/>
                    <a:pt x="8549" y="90"/>
                  </a:cubicBezTo>
                  <a:cubicBezTo>
                    <a:pt x="8584" y="28"/>
                    <a:pt x="8523" y="0"/>
                    <a:pt x="8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2408;p25">
              <a:extLst>
                <a:ext uri="{FF2B5EF4-FFF2-40B4-BE49-F238E27FC236}">
                  <a16:creationId xmlns:a16="http://schemas.microsoft.com/office/drawing/2014/main" id="{5A4ADED8-1630-4064-993E-601ACE1B6465}"/>
                </a:ext>
              </a:extLst>
            </p:cNvPr>
            <p:cNvSpPr/>
            <p:nvPr/>
          </p:nvSpPr>
          <p:spPr>
            <a:xfrm flipH="1">
              <a:off x="1469722" y="2042714"/>
              <a:ext cx="339360" cy="323152"/>
            </a:xfrm>
            <a:custGeom>
              <a:avLst/>
              <a:gdLst/>
              <a:ahLst/>
              <a:cxnLst/>
              <a:rect l="l" t="t" r="r" b="b"/>
              <a:pathLst>
                <a:path w="8532" h="8124" extrusionOk="0">
                  <a:moveTo>
                    <a:pt x="8397" y="0"/>
                  </a:moveTo>
                  <a:cubicBezTo>
                    <a:pt x="8249" y="0"/>
                    <a:pt x="8012" y="60"/>
                    <a:pt x="7968" y="149"/>
                  </a:cubicBezTo>
                  <a:cubicBezTo>
                    <a:pt x="7762" y="651"/>
                    <a:pt x="7009" y="1176"/>
                    <a:pt x="6644" y="1541"/>
                  </a:cubicBezTo>
                  <a:cubicBezTo>
                    <a:pt x="5731" y="2454"/>
                    <a:pt x="4841" y="3345"/>
                    <a:pt x="3928" y="4258"/>
                  </a:cubicBezTo>
                  <a:cubicBezTo>
                    <a:pt x="2627" y="5513"/>
                    <a:pt x="1348" y="6791"/>
                    <a:pt x="47" y="8047"/>
                  </a:cubicBezTo>
                  <a:cubicBezTo>
                    <a:pt x="1" y="8102"/>
                    <a:pt x="60" y="8124"/>
                    <a:pt x="153" y="8124"/>
                  </a:cubicBezTo>
                  <a:cubicBezTo>
                    <a:pt x="289" y="8124"/>
                    <a:pt x="495" y="8078"/>
                    <a:pt x="550" y="8024"/>
                  </a:cubicBezTo>
                  <a:cubicBezTo>
                    <a:pt x="1919" y="6677"/>
                    <a:pt x="3289" y="5330"/>
                    <a:pt x="4658" y="3984"/>
                  </a:cubicBezTo>
                  <a:cubicBezTo>
                    <a:pt x="5548" y="3116"/>
                    <a:pt x="6438" y="2226"/>
                    <a:pt x="7306" y="1336"/>
                  </a:cubicBezTo>
                  <a:cubicBezTo>
                    <a:pt x="7648" y="994"/>
                    <a:pt x="8310" y="514"/>
                    <a:pt x="8516" y="58"/>
                  </a:cubicBezTo>
                  <a:cubicBezTo>
                    <a:pt x="8532" y="18"/>
                    <a:pt x="8477" y="0"/>
                    <a:pt x="8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2409;p25">
              <a:extLst>
                <a:ext uri="{FF2B5EF4-FFF2-40B4-BE49-F238E27FC236}">
                  <a16:creationId xmlns:a16="http://schemas.microsoft.com/office/drawing/2014/main" id="{2B984DBF-815C-42C8-A841-48ACB6EBA472}"/>
                </a:ext>
              </a:extLst>
            </p:cNvPr>
            <p:cNvSpPr/>
            <p:nvPr/>
          </p:nvSpPr>
          <p:spPr>
            <a:xfrm flipH="1">
              <a:off x="1349164" y="2110813"/>
              <a:ext cx="342781" cy="328403"/>
            </a:xfrm>
            <a:custGeom>
              <a:avLst/>
              <a:gdLst/>
              <a:ahLst/>
              <a:cxnLst/>
              <a:rect l="l" t="t" r="r" b="b"/>
              <a:pathLst>
                <a:path w="8618" h="8256" extrusionOk="0">
                  <a:moveTo>
                    <a:pt x="8375" y="1"/>
                  </a:moveTo>
                  <a:cubicBezTo>
                    <a:pt x="8241" y="1"/>
                    <a:pt x="8081" y="58"/>
                    <a:pt x="8036" y="149"/>
                  </a:cubicBezTo>
                  <a:cubicBezTo>
                    <a:pt x="7830" y="651"/>
                    <a:pt x="7100" y="1176"/>
                    <a:pt x="6735" y="1541"/>
                  </a:cubicBezTo>
                  <a:cubicBezTo>
                    <a:pt x="5822" y="2454"/>
                    <a:pt x="4909" y="3344"/>
                    <a:pt x="4018" y="4235"/>
                  </a:cubicBezTo>
                  <a:cubicBezTo>
                    <a:pt x="2717" y="5513"/>
                    <a:pt x="1439" y="6791"/>
                    <a:pt x="138" y="8046"/>
                  </a:cubicBezTo>
                  <a:cubicBezTo>
                    <a:pt x="1" y="8184"/>
                    <a:pt x="136" y="8255"/>
                    <a:pt x="301" y="8255"/>
                  </a:cubicBezTo>
                  <a:cubicBezTo>
                    <a:pt x="410" y="8255"/>
                    <a:pt x="531" y="8224"/>
                    <a:pt x="595" y="8161"/>
                  </a:cubicBezTo>
                  <a:cubicBezTo>
                    <a:pt x="1964" y="6837"/>
                    <a:pt x="3334" y="5490"/>
                    <a:pt x="4680" y="4143"/>
                  </a:cubicBezTo>
                  <a:cubicBezTo>
                    <a:pt x="5571" y="3253"/>
                    <a:pt x="6461" y="2386"/>
                    <a:pt x="7351" y="1496"/>
                  </a:cubicBezTo>
                  <a:cubicBezTo>
                    <a:pt x="7693" y="1130"/>
                    <a:pt x="8378" y="651"/>
                    <a:pt x="8561" y="195"/>
                  </a:cubicBezTo>
                  <a:cubicBezTo>
                    <a:pt x="8618" y="58"/>
                    <a:pt x="8509" y="1"/>
                    <a:pt x="8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2410;p25">
              <a:extLst>
                <a:ext uri="{FF2B5EF4-FFF2-40B4-BE49-F238E27FC236}">
                  <a16:creationId xmlns:a16="http://schemas.microsoft.com/office/drawing/2014/main" id="{E311A6CF-908E-4F91-8FB2-821AE81CD4A6}"/>
                </a:ext>
              </a:extLst>
            </p:cNvPr>
            <p:cNvSpPr/>
            <p:nvPr/>
          </p:nvSpPr>
          <p:spPr>
            <a:xfrm flipH="1">
              <a:off x="1369569" y="1690007"/>
              <a:ext cx="61771" cy="58115"/>
            </a:xfrm>
            <a:custGeom>
              <a:avLst/>
              <a:gdLst/>
              <a:ahLst/>
              <a:cxnLst/>
              <a:rect l="l" t="t" r="r" b="b"/>
              <a:pathLst>
                <a:path w="1553" h="1461" extrusionOk="0">
                  <a:moveTo>
                    <a:pt x="776" y="0"/>
                  </a:moveTo>
                  <a:cubicBezTo>
                    <a:pt x="342" y="0"/>
                    <a:pt x="0" y="342"/>
                    <a:pt x="0" y="730"/>
                  </a:cubicBezTo>
                  <a:cubicBezTo>
                    <a:pt x="0" y="1141"/>
                    <a:pt x="342" y="1461"/>
                    <a:pt x="776" y="1461"/>
                  </a:cubicBezTo>
                  <a:cubicBezTo>
                    <a:pt x="1210" y="1461"/>
                    <a:pt x="1552" y="1141"/>
                    <a:pt x="1552" y="730"/>
                  </a:cubicBezTo>
                  <a:cubicBezTo>
                    <a:pt x="1552" y="342"/>
                    <a:pt x="1210" y="0"/>
                    <a:pt x="776"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2411;p25">
              <a:extLst>
                <a:ext uri="{FF2B5EF4-FFF2-40B4-BE49-F238E27FC236}">
                  <a16:creationId xmlns:a16="http://schemas.microsoft.com/office/drawing/2014/main" id="{2617F51E-9232-4D7B-8EF0-5251C5E99612}"/>
                </a:ext>
              </a:extLst>
            </p:cNvPr>
            <p:cNvSpPr/>
            <p:nvPr/>
          </p:nvSpPr>
          <p:spPr>
            <a:xfrm flipH="1">
              <a:off x="1157130" y="1785314"/>
              <a:ext cx="109898" cy="113525"/>
            </a:xfrm>
            <a:custGeom>
              <a:avLst/>
              <a:gdLst/>
              <a:ahLst/>
              <a:cxnLst/>
              <a:rect l="l" t="t" r="r" b="b"/>
              <a:pathLst>
                <a:path w="2763" h="2854" extrusionOk="0">
                  <a:moveTo>
                    <a:pt x="1393" y="1"/>
                  </a:moveTo>
                  <a:cubicBezTo>
                    <a:pt x="617" y="1"/>
                    <a:pt x="0" y="640"/>
                    <a:pt x="0" y="1439"/>
                  </a:cubicBezTo>
                  <a:cubicBezTo>
                    <a:pt x="0" y="2215"/>
                    <a:pt x="617" y="2854"/>
                    <a:pt x="1393" y="2854"/>
                  </a:cubicBezTo>
                  <a:cubicBezTo>
                    <a:pt x="2146" y="2854"/>
                    <a:pt x="2762" y="2215"/>
                    <a:pt x="2762" y="1439"/>
                  </a:cubicBezTo>
                  <a:cubicBezTo>
                    <a:pt x="2762" y="640"/>
                    <a:pt x="2146" y="1"/>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2412;p25">
              <a:extLst>
                <a:ext uri="{FF2B5EF4-FFF2-40B4-BE49-F238E27FC236}">
                  <a16:creationId xmlns:a16="http://schemas.microsoft.com/office/drawing/2014/main" id="{1CCB8EE7-EED9-457F-A935-48BC072B3AE3}"/>
                </a:ext>
              </a:extLst>
            </p:cNvPr>
            <p:cNvSpPr/>
            <p:nvPr/>
          </p:nvSpPr>
          <p:spPr>
            <a:xfrm flipH="1">
              <a:off x="1369569" y="1693627"/>
              <a:ext cx="51787" cy="51790"/>
            </a:xfrm>
            <a:custGeom>
              <a:avLst/>
              <a:gdLst/>
              <a:ahLst/>
              <a:cxnLst/>
              <a:rect l="l" t="t" r="r" b="b"/>
              <a:pathLst>
                <a:path w="1302" h="1302" extrusionOk="0">
                  <a:moveTo>
                    <a:pt x="639" y="0"/>
                  </a:moveTo>
                  <a:cubicBezTo>
                    <a:pt x="297" y="0"/>
                    <a:pt x="0" y="274"/>
                    <a:pt x="0" y="639"/>
                  </a:cubicBezTo>
                  <a:cubicBezTo>
                    <a:pt x="0" y="1005"/>
                    <a:pt x="297" y="1301"/>
                    <a:pt x="639" y="1301"/>
                  </a:cubicBezTo>
                  <a:cubicBezTo>
                    <a:pt x="1004" y="1301"/>
                    <a:pt x="1301" y="1005"/>
                    <a:pt x="1301" y="639"/>
                  </a:cubicBezTo>
                  <a:cubicBezTo>
                    <a:pt x="1301" y="274"/>
                    <a:pt x="1004" y="0"/>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2413;p25">
              <a:extLst>
                <a:ext uri="{FF2B5EF4-FFF2-40B4-BE49-F238E27FC236}">
                  <a16:creationId xmlns:a16="http://schemas.microsoft.com/office/drawing/2014/main" id="{B118F4ED-4E78-4DD3-8179-AB5024B51665}"/>
                </a:ext>
              </a:extLst>
            </p:cNvPr>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2414;p25">
              <a:extLst>
                <a:ext uri="{FF2B5EF4-FFF2-40B4-BE49-F238E27FC236}">
                  <a16:creationId xmlns:a16="http://schemas.microsoft.com/office/drawing/2014/main" id="{7049C26D-3796-4B09-B5E5-53C4C3B7B748}"/>
                </a:ext>
              </a:extLst>
            </p:cNvPr>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2415;p25">
              <a:extLst>
                <a:ext uri="{FF2B5EF4-FFF2-40B4-BE49-F238E27FC236}">
                  <a16:creationId xmlns:a16="http://schemas.microsoft.com/office/drawing/2014/main" id="{C3F1AE5F-7040-47C6-9141-4302E84349C3}"/>
                </a:ext>
              </a:extLst>
            </p:cNvPr>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2416;p25">
              <a:extLst>
                <a:ext uri="{FF2B5EF4-FFF2-40B4-BE49-F238E27FC236}">
                  <a16:creationId xmlns:a16="http://schemas.microsoft.com/office/drawing/2014/main" id="{1D8BBC69-25D0-4B10-BF9A-33ED184A84B6}"/>
                </a:ext>
              </a:extLst>
            </p:cNvPr>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2417;p25">
              <a:extLst>
                <a:ext uri="{FF2B5EF4-FFF2-40B4-BE49-F238E27FC236}">
                  <a16:creationId xmlns:a16="http://schemas.microsoft.com/office/drawing/2014/main" id="{7CE6B497-62DD-4EB2-A215-081AB4E29B43}"/>
                </a:ext>
              </a:extLst>
            </p:cNvPr>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2418;p25">
              <a:extLst>
                <a:ext uri="{FF2B5EF4-FFF2-40B4-BE49-F238E27FC236}">
                  <a16:creationId xmlns:a16="http://schemas.microsoft.com/office/drawing/2014/main" id="{3112A9E8-D7F4-43FE-BBE6-C26F7E803F1C}"/>
                </a:ext>
              </a:extLst>
            </p:cNvPr>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2419;p25">
              <a:extLst>
                <a:ext uri="{FF2B5EF4-FFF2-40B4-BE49-F238E27FC236}">
                  <a16:creationId xmlns:a16="http://schemas.microsoft.com/office/drawing/2014/main" id="{E062CA49-7E35-4CA4-914B-67ADF6DFF09A}"/>
                </a:ext>
              </a:extLst>
            </p:cNvPr>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2420;p25">
              <a:extLst>
                <a:ext uri="{FF2B5EF4-FFF2-40B4-BE49-F238E27FC236}">
                  <a16:creationId xmlns:a16="http://schemas.microsoft.com/office/drawing/2014/main" id="{E3516685-3DA8-4BE9-85B8-E4A7AF579F7F}"/>
                </a:ext>
              </a:extLst>
            </p:cNvPr>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2421;p25">
              <a:extLst>
                <a:ext uri="{FF2B5EF4-FFF2-40B4-BE49-F238E27FC236}">
                  <a16:creationId xmlns:a16="http://schemas.microsoft.com/office/drawing/2014/main" id="{026AFE73-FFC9-49BA-A288-E6B35681E65D}"/>
                </a:ext>
              </a:extLst>
            </p:cNvPr>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2422;p25">
              <a:extLst>
                <a:ext uri="{FF2B5EF4-FFF2-40B4-BE49-F238E27FC236}">
                  <a16:creationId xmlns:a16="http://schemas.microsoft.com/office/drawing/2014/main" id="{19BEC129-7652-42B0-B77D-5099EF77E4E9}"/>
                </a:ext>
              </a:extLst>
            </p:cNvPr>
            <p:cNvSpPr/>
            <p:nvPr/>
          </p:nvSpPr>
          <p:spPr>
            <a:xfrm flipH="1">
              <a:off x="4341079" y="-188525"/>
              <a:ext cx="37229" cy="57240"/>
            </a:xfrm>
            <a:custGeom>
              <a:avLst/>
              <a:gdLst/>
              <a:ahLst/>
              <a:cxnLst/>
              <a:rect l="l" t="t" r="r" b="b"/>
              <a:pathLst>
                <a:path w="936" h="1439" extrusionOk="0">
                  <a:moveTo>
                    <a:pt x="411" y="1"/>
                  </a:moveTo>
                  <a:lnTo>
                    <a:pt x="0" y="160"/>
                  </a:lnTo>
                  <a:lnTo>
                    <a:pt x="548" y="1439"/>
                  </a:lnTo>
                  <a:lnTo>
                    <a:pt x="936" y="1256"/>
                  </a:lnTo>
                  <a:lnTo>
                    <a:pt x="4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2423;p25">
              <a:extLst>
                <a:ext uri="{FF2B5EF4-FFF2-40B4-BE49-F238E27FC236}">
                  <a16:creationId xmlns:a16="http://schemas.microsoft.com/office/drawing/2014/main" id="{A546CFA4-B87A-4336-8BBD-1B986FE9FAF0}"/>
                </a:ext>
              </a:extLst>
            </p:cNvPr>
            <p:cNvSpPr/>
            <p:nvPr/>
          </p:nvSpPr>
          <p:spPr>
            <a:xfrm flipH="1">
              <a:off x="4370115" y="-176711"/>
              <a:ext cx="37269" cy="57240"/>
            </a:xfrm>
            <a:custGeom>
              <a:avLst/>
              <a:gdLst/>
              <a:ahLst/>
              <a:cxnLst/>
              <a:rect l="l" t="t" r="r" b="b"/>
              <a:pathLst>
                <a:path w="937" h="1439" extrusionOk="0">
                  <a:moveTo>
                    <a:pt x="389" y="0"/>
                  </a:moveTo>
                  <a:lnTo>
                    <a:pt x="1" y="183"/>
                  </a:lnTo>
                  <a:lnTo>
                    <a:pt x="526" y="1438"/>
                  </a:lnTo>
                  <a:lnTo>
                    <a:pt x="937"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2424;p25">
              <a:extLst>
                <a:ext uri="{FF2B5EF4-FFF2-40B4-BE49-F238E27FC236}">
                  <a16:creationId xmlns:a16="http://schemas.microsoft.com/office/drawing/2014/main" id="{017B58EE-68C9-482C-AC3F-E1863FF31BA3}"/>
                </a:ext>
              </a:extLst>
            </p:cNvPr>
            <p:cNvSpPr/>
            <p:nvPr/>
          </p:nvSpPr>
          <p:spPr>
            <a:xfrm flipH="1">
              <a:off x="4262086" y="-112829"/>
              <a:ext cx="294176" cy="185840"/>
            </a:xfrm>
            <a:custGeom>
              <a:avLst/>
              <a:gdLst/>
              <a:ahLst/>
              <a:cxnLst/>
              <a:rect l="l" t="t" r="r" b="b"/>
              <a:pathLst>
                <a:path w="7396" h="4672" extrusionOk="0">
                  <a:moveTo>
                    <a:pt x="5731" y="0"/>
                  </a:moveTo>
                  <a:cubicBezTo>
                    <a:pt x="5300" y="0"/>
                    <a:pt x="4872" y="86"/>
                    <a:pt x="4474" y="266"/>
                  </a:cubicBezTo>
                  <a:lnTo>
                    <a:pt x="0" y="2160"/>
                  </a:lnTo>
                  <a:lnTo>
                    <a:pt x="1073" y="4671"/>
                  </a:lnTo>
                  <a:lnTo>
                    <a:pt x="5547" y="2777"/>
                  </a:lnTo>
                  <a:cubicBezTo>
                    <a:pt x="6255" y="2480"/>
                    <a:pt x="6848" y="1932"/>
                    <a:pt x="7190" y="1225"/>
                  </a:cubicBezTo>
                  <a:cubicBezTo>
                    <a:pt x="7396" y="814"/>
                    <a:pt x="7168" y="289"/>
                    <a:pt x="6734" y="152"/>
                  </a:cubicBezTo>
                  <a:cubicBezTo>
                    <a:pt x="6405" y="52"/>
                    <a:pt x="6067" y="0"/>
                    <a:pt x="5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2425;p25">
              <a:extLst>
                <a:ext uri="{FF2B5EF4-FFF2-40B4-BE49-F238E27FC236}">
                  <a16:creationId xmlns:a16="http://schemas.microsoft.com/office/drawing/2014/main" id="{E4D3B7AA-CC5D-45DF-9223-C1C0B44546E0}"/>
                </a:ext>
              </a:extLst>
            </p:cNvPr>
            <p:cNvSpPr/>
            <p:nvPr/>
          </p:nvSpPr>
          <p:spPr>
            <a:xfrm flipH="1">
              <a:off x="4405515" y="-161278"/>
              <a:ext cx="37269" cy="57240"/>
            </a:xfrm>
            <a:custGeom>
              <a:avLst/>
              <a:gdLst/>
              <a:ahLst/>
              <a:cxnLst/>
              <a:rect l="l" t="t" r="r" b="b"/>
              <a:pathLst>
                <a:path w="937" h="1439" extrusionOk="0">
                  <a:moveTo>
                    <a:pt x="389" y="0"/>
                  </a:moveTo>
                  <a:lnTo>
                    <a:pt x="1" y="160"/>
                  </a:lnTo>
                  <a:lnTo>
                    <a:pt x="526" y="1438"/>
                  </a:lnTo>
                  <a:lnTo>
                    <a:pt x="936"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2426;p25">
              <a:extLst>
                <a:ext uri="{FF2B5EF4-FFF2-40B4-BE49-F238E27FC236}">
                  <a16:creationId xmlns:a16="http://schemas.microsoft.com/office/drawing/2014/main" id="{43F87C74-88CC-4A28-A086-5A0A63A45BD8}"/>
                </a:ext>
              </a:extLst>
            </p:cNvPr>
            <p:cNvSpPr/>
            <p:nvPr/>
          </p:nvSpPr>
          <p:spPr>
            <a:xfrm flipH="1">
              <a:off x="4273860" y="-60521"/>
              <a:ext cx="163475" cy="128998"/>
            </a:xfrm>
            <a:custGeom>
              <a:avLst/>
              <a:gdLst/>
              <a:ahLst/>
              <a:cxnLst/>
              <a:rect l="l" t="t" r="r" b="b"/>
              <a:pathLst>
                <a:path w="4110" h="3243" extrusionOk="0">
                  <a:moveTo>
                    <a:pt x="4109" y="1"/>
                  </a:moveTo>
                  <a:cubicBezTo>
                    <a:pt x="4109" y="1"/>
                    <a:pt x="3835" y="960"/>
                    <a:pt x="2694" y="1553"/>
                  </a:cubicBezTo>
                  <a:cubicBezTo>
                    <a:pt x="1918" y="1941"/>
                    <a:pt x="891" y="2261"/>
                    <a:pt x="640" y="3014"/>
                  </a:cubicBezTo>
                  <a:lnTo>
                    <a:pt x="0" y="3242"/>
                  </a:lnTo>
                  <a:cubicBezTo>
                    <a:pt x="0" y="3242"/>
                    <a:pt x="206" y="2238"/>
                    <a:pt x="1165" y="1827"/>
                  </a:cubicBezTo>
                  <a:cubicBezTo>
                    <a:pt x="2100" y="1393"/>
                    <a:pt x="4109" y="1"/>
                    <a:pt x="4109" y="1"/>
                  </a:cubicBezTo>
                </a:path>
              </a:pathLst>
            </a:custGeom>
            <a:solidFill>
              <a:srgbClr val="CA7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2427;p25">
              <a:extLst>
                <a:ext uri="{FF2B5EF4-FFF2-40B4-BE49-F238E27FC236}">
                  <a16:creationId xmlns:a16="http://schemas.microsoft.com/office/drawing/2014/main" id="{D457AEF2-4AFB-4BF2-86AC-4BC7F5DEBEFA}"/>
                </a:ext>
              </a:extLst>
            </p:cNvPr>
            <p:cNvSpPr/>
            <p:nvPr/>
          </p:nvSpPr>
          <p:spPr>
            <a:xfrm flipH="1">
              <a:off x="4157677" y="-171341"/>
              <a:ext cx="407654" cy="267941"/>
            </a:xfrm>
            <a:custGeom>
              <a:avLst/>
              <a:gdLst/>
              <a:ahLst/>
              <a:cxnLst/>
              <a:rect l="l" t="t" r="r" b="b"/>
              <a:pathLst>
                <a:path w="10249" h="6736" extrusionOk="0">
                  <a:moveTo>
                    <a:pt x="7951" y="1"/>
                  </a:moveTo>
                  <a:cubicBezTo>
                    <a:pt x="7500" y="1"/>
                    <a:pt x="7046" y="93"/>
                    <a:pt x="6619" y="276"/>
                  </a:cubicBezTo>
                  <a:lnTo>
                    <a:pt x="0" y="3084"/>
                  </a:lnTo>
                  <a:lnTo>
                    <a:pt x="1552" y="6736"/>
                  </a:lnTo>
                  <a:lnTo>
                    <a:pt x="8172" y="3928"/>
                  </a:lnTo>
                  <a:cubicBezTo>
                    <a:pt x="9130" y="3517"/>
                    <a:pt x="9838" y="2696"/>
                    <a:pt x="10112" y="1691"/>
                  </a:cubicBezTo>
                  <a:cubicBezTo>
                    <a:pt x="10249" y="1189"/>
                    <a:pt x="10020" y="687"/>
                    <a:pt x="9564" y="436"/>
                  </a:cubicBezTo>
                  <a:cubicBezTo>
                    <a:pt x="9070" y="145"/>
                    <a:pt x="8513" y="1"/>
                    <a:pt x="79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2428;p25">
              <a:extLst>
                <a:ext uri="{FF2B5EF4-FFF2-40B4-BE49-F238E27FC236}">
                  <a16:creationId xmlns:a16="http://schemas.microsoft.com/office/drawing/2014/main" id="{D73788B5-8AC0-4EA9-A7D4-4882F3BA3658}"/>
                </a:ext>
              </a:extLst>
            </p:cNvPr>
            <p:cNvSpPr/>
            <p:nvPr/>
          </p:nvSpPr>
          <p:spPr>
            <a:xfrm flipH="1">
              <a:off x="4211254" y="-12987"/>
              <a:ext cx="295091" cy="153183"/>
            </a:xfrm>
            <a:custGeom>
              <a:avLst/>
              <a:gdLst/>
              <a:ahLst/>
              <a:cxnLst/>
              <a:rect l="l" t="t" r="r" b="b"/>
              <a:pathLst>
                <a:path w="7419" h="3851" extrusionOk="0">
                  <a:moveTo>
                    <a:pt x="6595" y="0"/>
                  </a:moveTo>
                  <a:cubicBezTo>
                    <a:pt x="6260" y="0"/>
                    <a:pt x="5924" y="66"/>
                    <a:pt x="5616" y="198"/>
                  </a:cubicBezTo>
                  <a:lnTo>
                    <a:pt x="1" y="2595"/>
                  </a:lnTo>
                  <a:lnTo>
                    <a:pt x="526" y="3850"/>
                  </a:lnTo>
                  <a:lnTo>
                    <a:pt x="6186" y="1454"/>
                  </a:lnTo>
                  <a:cubicBezTo>
                    <a:pt x="6643" y="1248"/>
                    <a:pt x="7054" y="929"/>
                    <a:pt x="7305" y="495"/>
                  </a:cubicBezTo>
                  <a:lnTo>
                    <a:pt x="7328" y="495"/>
                  </a:lnTo>
                  <a:cubicBezTo>
                    <a:pt x="7419" y="312"/>
                    <a:pt x="7328" y="107"/>
                    <a:pt x="7145" y="61"/>
                  </a:cubicBezTo>
                  <a:cubicBezTo>
                    <a:pt x="6966" y="21"/>
                    <a:pt x="6781" y="0"/>
                    <a:pt x="6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2429;p25">
              <a:extLst>
                <a:ext uri="{FF2B5EF4-FFF2-40B4-BE49-F238E27FC236}">
                  <a16:creationId xmlns:a16="http://schemas.microsoft.com/office/drawing/2014/main" id="{329A56BE-0FB1-42BE-A178-511BE7A31205}"/>
                </a:ext>
              </a:extLst>
            </p:cNvPr>
            <p:cNvSpPr/>
            <p:nvPr/>
          </p:nvSpPr>
          <p:spPr>
            <a:xfrm flipH="1">
              <a:off x="4502645" y="38445"/>
              <a:ext cx="30030" cy="41806"/>
            </a:xfrm>
            <a:custGeom>
              <a:avLst/>
              <a:gdLst/>
              <a:ahLst/>
              <a:cxnLst/>
              <a:rect l="l" t="t" r="r" b="b"/>
              <a:pathLst>
                <a:path w="755" h="1051" extrusionOk="0">
                  <a:moveTo>
                    <a:pt x="1" y="138"/>
                  </a:moveTo>
                  <a:lnTo>
                    <a:pt x="115" y="275"/>
                  </a:lnTo>
                  <a:cubicBezTo>
                    <a:pt x="252" y="435"/>
                    <a:pt x="343" y="640"/>
                    <a:pt x="366" y="845"/>
                  </a:cubicBezTo>
                  <a:lnTo>
                    <a:pt x="389" y="1051"/>
                  </a:lnTo>
                  <a:lnTo>
                    <a:pt x="754" y="891"/>
                  </a:lnTo>
                  <a:lnTo>
                    <a:pt x="389" y="1"/>
                  </a:lnTo>
                  <a:close/>
                </a:path>
              </a:pathLst>
            </a:custGeom>
            <a:solidFill>
              <a:srgbClr val="D4DF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2430;p25">
              <a:extLst>
                <a:ext uri="{FF2B5EF4-FFF2-40B4-BE49-F238E27FC236}">
                  <a16:creationId xmlns:a16="http://schemas.microsoft.com/office/drawing/2014/main" id="{4DFF1E0B-CA01-467F-B8E2-010D37538CCF}"/>
                </a:ext>
              </a:extLst>
            </p:cNvPr>
            <p:cNvSpPr/>
            <p:nvPr/>
          </p:nvSpPr>
          <p:spPr>
            <a:xfrm flipH="1">
              <a:off x="4513544" y="45724"/>
              <a:ext cx="54412" cy="54853"/>
            </a:xfrm>
            <a:custGeom>
              <a:avLst/>
              <a:gdLst/>
              <a:ahLst/>
              <a:cxnLst/>
              <a:rect l="l" t="t" r="r" b="b"/>
              <a:pathLst>
                <a:path w="1368" h="1379" extrusionOk="0">
                  <a:moveTo>
                    <a:pt x="1093" y="0"/>
                  </a:moveTo>
                  <a:lnTo>
                    <a:pt x="112" y="69"/>
                  </a:lnTo>
                  <a:cubicBezTo>
                    <a:pt x="103" y="66"/>
                    <a:pt x="94" y="64"/>
                    <a:pt x="86" y="64"/>
                  </a:cubicBezTo>
                  <a:cubicBezTo>
                    <a:pt x="32" y="64"/>
                    <a:pt x="1" y="124"/>
                    <a:pt x="20" y="183"/>
                  </a:cubicBezTo>
                  <a:lnTo>
                    <a:pt x="500" y="1324"/>
                  </a:lnTo>
                  <a:cubicBezTo>
                    <a:pt x="512" y="1362"/>
                    <a:pt x="546" y="1379"/>
                    <a:pt x="581" y="1379"/>
                  </a:cubicBezTo>
                  <a:cubicBezTo>
                    <a:pt x="609" y="1379"/>
                    <a:pt x="639" y="1368"/>
                    <a:pt x="660" y="1347"/>
                  </a:cubicBezTo>
                  <a:lnTo>
                    <a:pt x="1367" y="685"/>
                  </a:lnTo>
                  <a:lnTo>
                    <a:pt x="10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2431;p25">
              <a:extLst>
                <a:ext uri="{FF2B5EF4-FFF2-40B4-BE49-F238E27FC236}">
                  <a16:creationId xmlns:a16="http://schemas.microsoft.com/office/drawing/2014/main" id="{350F46A9-4C66-410A-9F0D-FCE2E58F9E67}"/>
                </a:ext>
              </a:extLst>
            </p:cNvPr>
            <p:cNvSpPr/>
            <p:nvPr/>
          </p:nvSpPr>
          <p:spPr>
            <a:xfrm flipH="1">
              <a:off x="4544409" y="-25994"/>
              <a:ext cx="54532" cy="54336"/>
            </a:xfrm>
            <a:custGeom>
              <a:avLst/>
              <a:gdLst/>
              <a:ahLst/>
              <a:cxnLst/>
              <a:rect l="l" t="t" r="r" b="b"/>
              <a:pathLst>
                <a:path w="1371" h="1366" extrusionOk="0">
                  <a:moveTo>
                    <a:pt x="1096" y="0"/>
                  </a:moveTo>
                  <a:lnTo>
                    <a:pt x="115" y="46"/>
                  </a:lnTo>
                  <a:cubicBezTo>
                    <a:pt x="46" y="46"/>
                    <a:pt x="1" y="114"/>
                    <a:pt x="23" y="183"/>
                  </a:cubicBezTo>
                  <a:lnTo>
                    <a:pt x="503" y="1301"/>
                  </a:lnTo>
                  <a:cubicBezTo>
                    <a:pt x="529" y="1341"/>
                    <a:pt x="564" y="1366"/>
                    <a:pt x="596" y="1366"/>
                  </a:cubicBezTo>
                  <a:cubicBezTo>
                    <a:pt x="620" y="1366"/>
                    <a:pt x="643" y="1353"/>
                    <a:pt x="663" y="1324"/>
                  </a:cubicBezTo>
                  <a:lnTo>
                    <a:pt x="1370" y="662"/>
                  </a:lnTo>
                  <a:lnTo>
                    <a:pt x="10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2432;p25">
              <a:extLst>
                <a:ext uri="{FF2B5EF4-FFF2-40B4-BE49-F238E27FC236}">
                  <a16:creationId xmlns:a16="http://schemas.microsoft.com/office/drawing/2014/main" id="{7DAD720F-DE2C-442B-87DB-B0C78CBE5584}"/>
                </a:ext>
              </a:extLst>
            </p:cNvPr>
            <p:cNvSpPr/>
            <p:nvPr/>
          </p:nvSpPr>
          <p:spPr>
            <a:xfrm flipH="1">
              <a:off x="4263001" y="-5111"/>
              <a:ext cx="37229" cy="57240"/>
            </a:xfrm>
            <a:custGeom>
              <a:avLst/>
              <a:gdLst/>
              <a:ahLst/>
              <a:cxnLst/>
              <a:rect l="l" t="t" r="r" b="b"/>
              <a:pathLst>
                <a:path w="936" h="1439" extrusionOk="0">
                  <a:moveTo>
                    <a:pt x="411" y="0"/>
                  </a:moveTo>
                  <a:lnTo>
                    <a:pt x="0" y="183"/>
                  </a:lnTo>
                  <a:lnTo>
                    <a:pt x="548" y="1438"/>
                  </a:lnTo>
                  <a:lnTo>
                    <a:pt x="936" y="1278"/>
                  </a:lnTo>
                  <a:lnTo>
                    <a:pt x="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2433;p25">
              <a:extLst>
                <a:ext uri="{FF2B5EF4-FFF2-40B4-BE49-F238E27FC236}">
                  <a16:creationId xmlns:a16="http://schemas.microsoft.com/office/drawing/2014/main" id="{EE6AF4A4-5C08-4A40-94EE-D4D5A99E895B}"/>
                </a:ext>
              </a:extLst>
            </p:cNvPr>
            <p:cNvSpPr/>
            <p:nvPr/>
          </p:nvSpPr>
          <p:spPr>
            <a:xfrm flipH="1">
              <a:off x="4292037" y="7578"/>
              <a:ext cx="37269" cy="57240"/>
            </a:xfrm>
            <a:custGeom>
              <a:avLst/>
              <a:gdLst/>
              <a:ahLst/>
              <a:cxnLst/>
              <a:rect l="l" t="t" r="r" b="b"/>
              <a:pathLst>
                <a:path w="937" h="1439" extrusionOk="0">
                  <a:moveTo>
                    <a:pt x="389" y="1"/>
                  </a:moveTo>
                  <a:lnTo>
                    <a:pt x="1" y="161"/>
                  </a:lnTo>
                  <a:lnTo>
                    <a:pt x="526" y="1439"/>
                  </a:lnTo>
                  <a:lnTo>
                    <a:pt x="937" y="1279"/>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2434;p25">
              <a:extLst>
                <a:ext uri="{FF2B5EF4-FFF2-40B4-BE49-F238E27FC236}">
                  <a16:creationId xmlns:a16="http://schemas.microsoft.com/office/drawing/2014/main" id="{26ECE595-47EB-4945-8311-05D19C0EE392}"/>
                </a:ext>
              </a:extLst>
            </p:cNvPr>
            <p:cNvSpPr/>
            <p:nvPr/>
          </p:nvSpPr>
          <p:spPr>
            <a:xfrm flipH="1">
              <a:off x="4327437" y="23011"/>
              <a:ext cx="37269" cy="57240"/>
            </a:xfrm>
            <a:custGeom>
              <a:avLst/>
              <a:gdLst/>
              <a:ahLst/>
              <a:cxnLst/>
              <a:rect l="l" t="t" r="r" b="b"/>
              <a:pathLst>
                <a:path w="937" h="1439" extrusionOk="0">
                  <a:moveTo>
                    <a:pt x="389" y="1"/>
                  </a:moveTo>
                  <a:lnTo>
                    <a:pt x="1" y="161"/>
                  </a:lnTo>
                  <a:lnTo>
                    <a:pt x="548" y="1439"/>
                  </a:lnTo>
                  <a:lnTo>
                    <a:pt x="936" y="1256"/>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2435;p25">
              <a:extLst>
                <a:ext uri="{FF2B5EF4-FFF2-40B4-BE49-F238E27FC236}">
                  <a16:creationId xmlns:a16="http://schemas.microsoft.com/office/drawing/2014/main" id="{567D792C-26B6-4308-8999-859A8111209F}"/>
                </a:ext>
              </a:extLst>
            </p:cNvPr>
            <p:cNvSpPr/>
            <p:nvPr/>
          </p:nvSpPr>
          <p:spPr>
            <a:xfrm flipH="1">
              <a:off x="4263876" y="-137769"/>
              <a:ext cx="335979" cy="315873"/>
            </a:xfrm>
            <a:custGeom>
              <a:avLst/>
              <a:gdLst/>
              <a:ahLst/>
              <a:cxnLst/>
              <a:rect l="l" t="t" r="r" b="b"/>
              <a:pathLst>
                <a:path w="8447" h="7941" extrusionOk="0">
                  <a:moveTo>
                    <a:pt x="292" y="1"/>
                  </a:moveTo>
                  <a:cubicBezTo>
                    <a:pt x="262" y="1"/>
                    <a:pt x="232" y="8"/>
                    <a:pt x="206" y="26"/>
                  </a:cubicBezTo>
                  <a:cubicBezTo>
                    <a:pt x="69" y="71"/>
                    <a:pt x="1" y="231"/>
                    <a:pt x="69" y="345"/>
                  </a:cubicBezTo>
                  <a:lnTo>
                    <a:pt x="1096" y="2787"/>
                  </a:lnTo>
                  <a:lnTo>
                    <a:pt x="2169" y="5298"/>
                  </a:lnTo>
                  <a:lnTo>
                    <a:pt x="3219" y="7786"/>
                  </a:lnTo>
                  <a:cubicBezTo>
                    <a:pt x="3253" y="7889"/>
                    <a:pt x="3352" y="7940"/>
                    <a:pt x="3457" y="7940"/>
                  </a:cubicBezTo>
                  <a:cubicBezTo>
                    <a:pt x="3492" y="7940"/>
                    <a:pt x="3527" y="7935"/>
                    <a:pt x="3562" y="7923"/>
                  </a:cubicBezTo>
                  <a:cubicBezTo>
                    <a:pt x="3630" y="7878"/>
                    <a:pt x="3676" y="7809"/>
                    <a:pt x="3698" y="7741"/>
                  </a:cubicBezTo>
                  <a:lnTo>
                    <a:pt x="4132" y="5846"/>
                  </a:lnTo>
                  <a:cubicBezTo>
                    <a:pt x="4360" y="4887"/>
                    <a:pt x="5022" y="4089"/>
                    <a:pt x="5935" y="3700"/>
                  </a:cubicBezTo>
                  <a:lnTo>
                    <a:pt x="6643" y="3404"/>
                  </a:lnTo>
                  <a:cubicBezTo>
                    <a:pt x="7351" y="3107"/>
                    <a:pt x="7944" y="2559"/>
                    <a:pt x="8286" y="1852"/>
                  </a:cubicBezTo>
                  <a:cubicBezTo>
                    <a:pt x="8446" y="1441"/>
                    <a:pt x="8241" y="961"/>
                    <a:pt x="7830" y="779"/>
                  </a:cubicBezTo>
                  <a:cubicBezTo>
                    <a:pt x="7501" y="679"/>
                    <a:pt x="7163" y="627"/>
                    <a:pt x="6827" y="627"/>
                  </a:cubicBezTo>
                  <a:cubicBezTo>
                    <a:pt x="6396" y="627"/>
                    <a:pt x="5968" y="713"/>
                    <a:pt x="5570" y="893"/>
                  </a:cubicBezTo>
                  <a:lnTo>
                    <a:pt x="4840" y="1190"/>
                  </a:lnTo>
                  <a:cubicBezTo>
                    <a:pt x="4447" y="1356"/>
                    <a:pt x="4034" y="1439"/>
                    <a:pt x="3623" y="1439"/>
                  </a:cubicBezTo>
                  <a:cubicBezTo>
                    <a:pt x="3078" y="1439"/>
                    <a:pt x="2537" y="1294"/>
                    <a:pt x="2055" y="1007"/>
                  </a:cubicBezTo>
                  <a:lnTo>
                    <a:pt x="434" y="48"/>
                  </a:lnTo>
                  <a:cubicBezTo>
                    <a:pt x="392" y="20"/>
                    <a:pt x="341"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2436;p25">
              <a:extLst>
                <a:ext uri="{FF2B5EF4-FFF2-40B4-BE49-F238E27FC236}">
                  <a16:creationId xmlns:a16="http://schemas.microsoft.com/office/drawing/2014/main" id="{91891FFC-C84B-4D09-BDB6-7CDA03EF2F97}"/>
                </a:ext>
              </a:extLst>
            </p:cNvPr>
            <p:cNvSpPr/>
            <p:nvPr/>
          </p:nvSpPr>
          <p:spPr>
            <a:xfrm flipH="1">
              <a:off x="4337420" y="-102288"/>
              <a:ext cx="45423" cy="102666"/>
            </a:xfrm>
            <a:custGeom>
              <a:avLst/>
              <a:gdLst/>
              <a:ahLst/>
              <a:cxnLst/>
              <a:rect l="l" t="t" r="r" b="b"/>
              <a:pathLst>
                <a:path w="1142" h="2581" extrusionOk="0">
                  <a:moveTo>
                    <a:pt x="68" y="1"/>
                  </a:moveTo>
                  <a:lnTo>
                    <a:pt x="0" y="47"/>
                  </a:lnTo>
                  <a:lnTo>
                    <a:pt x="1073" y="2580"/>
                  </a:lnTo>
                  <a:lnTo>
                    <a:pt x="1141" y="2535"/>
                  </a:lnTo>
                  <a:lnTo>
                    <a:pt x="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2437;p25">
              <a:extLst>
                <a:ext uri="{FF2B5EF4-FFF2-40B4-BE49-F238E27FC236}">
                  <a16:creationId xmlns:a16="http://schemas.microsoft.com/office/drawing/2014/main" id="{889F2B08-6706-4B92-BEFB-C865D0DA82B5}"/>
                </a:ext>
              </a:extLst>
            </p:cNvPr>
            <p:cNvSpPr/>
            <p:nvPr/>
          </p:nvSpPr>
          <p:spPr>
            <a:xfrm flipH="1">
              <a:off x="4343784" y="-98628"/>
              <a:ext cx="46338" cy="101711"/>
            </a:xfrm>
            <a:custGeom>
              <a:avLst/>
              <a:gdLst/>
              <a:ahLst/>
              <a:cxnLst/>
              <a:rect l="l" t="t" r="r" b="b"/>
              <a:pathLst>
                <a:path w="1165" h="2557" extrusionOk="0">
                  <a:moveTo>
                    <a:pt x="69" y="0"/>
                  </a:moveTo>
                  <a:lnTo>
                    <a:pt x="0" y="23"/>
                  </a:lnTo>
                  <a:lnTo>
                    <a:pt x="1073" y="2557"/>
                  </a:lnTo>
                  <a:lnTo>
                    <a:pt x="1164" y="2534"/>
                  </a:lnTo>
                  <a:lnTo>
                    <a:pt x="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2438;p25">
              <a:extLst>
                <a:ext uri="{FF2B5EF4-FFF2-40B4-BE49-F238E27FC236}">
                  <a16:creationId xmlns:a16="http://schemas.microsoft.com/office/drawing/2014/main" id="{C6615075-B31E-4814-9563-64B81F68E9BD}"/>
                </a:ext>
              </a:extLst>
            </p:cNvPr>
            <p:cNvSpPr/>
            <p:nvPr/>
          </p:nvSpPr>
          <p:spPr>
            <a:xfrm flipH="1">
              <a:off x="4484508" y="-43258"/>
              <a:ext cx="57236" cy="117185"/>
            </a:xfrm>
            <a:custGeom>
              <a:avLst/>
              <a:gdLst/>
              <a:ahLst/>
              <a:cxnLst/>
              <a:rect l="l" t="t" r="r" b="b"/>
              <a:pathLst>
                <a:path w="1439" h="2946" extrusionOk="0">
                  <a:moveTo>
                    <a:pt x="229" y="1"/>
                  </a:moveTo>
                  <a:lnTo>
                    <a:pt x="1" y="92"/>
                  </a:lnTo>
                  <a:lnTo>
                    <a:pt x="1210" y="2945"/>
                  </a:lnTo>
                  <a:lnTo>
                    <a:pt x="1439" y="2854"/>
                  </a:lnTo>
                  <a:lnTo>
                    <a:pt x="2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2439;p25">
              <a:extLst>
                <a:ext uri="{FF2B5EF4-FFF2-40B4-BE49-F238E27FC236}">
                  <a16:creationId xmlns:a16="http://schemas.microsoft.com/office/drawing/2014/main" id="{C5F1C074-C1FD-4A22-B7B2-8A27A0D7D3A7}"/>
                </a:ext>
              </a:extLst>
            </p:cNvPr>
            <p:cNvSpPr/>
            <p:nvPr/>
          </p:nvSpPr>
          <p:spPr>
            <a:xfrm flipH="1">
              <a:off x="4499026" y="-36893"/>
              <a:ext cx="53617" cy="115355"/>
            </a:xfrm>
            <a:custGeom>
              <a:avLst/>
              <a:gdLst/>
              <a:ahLst/>
              <a:cxnLst/>
              <a:rect l="l" t="t" r="r" b="b"/>
              <a:pathLst>
                <a:path w="1348" h="2900" extrusionOk="0">
                  <a:moveTo>
                    <a:pt x="138" y="0"/>
                  </a:moveTo>
                  <a:lnTo>
                    <a:pt x="1" y="69"/>
                  </a:lnTo>
                  <a:lnTo>
                    <a:pt x="1188" y="2899"/>
                  </a:lnTo>
                  <a:lnTo>
                    <a:pt x="1347" y="2831"/>
                  </a:lnTo>
                  <a:lnTo>
                    <a:pt x="1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2440;p25">
              <a:extLst>
                <a:ext uri="{FF2B5EF4-FFF2-40B4-BE49-F238E27FC236}">
                  <a16:creationId xmlns:a16="http://schemas.microsoft.com/office/drawing/2014/main" id="{16515F83-E2C6-416C-973B-84F119A25F71}"/>
                </a:ext>
              </a:extLst>
            </p:cNvPr>
            <p:cNvSpPr/>
            <p:nvPr/>
          </p:nvSpPr>
          <p:spPr>
            <a:xfrm flipH="1">
              <a:off x="4319283" y="-74642"/>
              <a:ext cx="32695" cy="29236"/>
            </a:xfrm>
            <a:custGeom>
              <a:avLst/>
              <a:gdLst/>
              <a:ahLst/>
              <a:cxnLst/>
              <a:rect l="l" t="t" r="r" b="b"/>
              <a:pathLst>
                <a:path w="822" h="735" extrusionOk="0">
                  <a:moveTo>
                    <a:pt x="423" y="1"/>
                  </a:moveTo>
                  <a:cubicBezTo>
                    <a:pt x="373" y="1"/>
                    <a:pt x="323" y="12"/>
                    <a:pt x="274" y="36"/>
                  </a:cubicBezTo>
                  <a:cubicBezTo>
                    <a:pt x="91" y="105"/>
                    <a:pt x="0" y="333"/>
                    <a:pt x="69" y="516"/>
                  </a:cubicBezTo>
                  <a:cubicBezTo>
                    <a:pt x="135" y="649"/>
                    <a:pt x="263" y="734"/>
                    <a:pt x="399" y="734"/>
                  </a:cubicBezTo>
                  <a:cubicBezTo>
                    <a:pt x="448" y="734"/>
                    <a:pt x="499" y="723"/>
                    <a:pt x="548" y="698"/>
                  </a:cubicBezTo>
                  <a:cubicBezTo>
                    <a:pt x="730" y="630"/>
                    <a:pt x="822" y="402"/>
                    <a:pt x="753" y="219"/>
                  </a:cubicBezTo>
                  <a:cubicBezTo>
                    <a:pt x="686" y="85"/>
                    <a:pt x="558" y="1"/>
                    <a:pt x="423" y="1"/>
                  </a:cubicBezTo>
                  <a:close/>
                </a:path>
              </a:pathLst>
            </a:custGeom>
            <a:solidFill>
              <a:srgbClr val="A6A2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2441;p25">
              <a:extLst>
                <a:ext uri="{FF2B5EF4-FFF2-40B4-BE49-F238E27FC236}">
                  <a16:creationId xmlns:a16="http://schemas.microsoft.com/office/drawing/2014/main" id="{FF8402F9-3E4E-4FE0-8306-5019C21F3FFD}"/>
                </a:ext>
              </a:extLst>
            </p:cNvPr>
            <p:cNvSpPr/>
            <p:nvPr/>
          </p:nvSpPr>
          <p:spPr>
            <a:xfrm flipH="1">
              <a:off x="4321073" y="-73210"/>
              <a:ext cx="29115" cy="26492"/>
            </a:xfrm>
            <a:custGeom>
              <a:avLst/>
              <a:gdLst/>
              <a:ahLst/>
              <a:cxnLst/>
              <a:rect l="l" t="t" r="r" b="b"/>
              <a:pathLst>
                <a:path w="732" h="666" extrusionOk="0">
                  <a:moveTo>
                    <a:pt x="353" y="0"/>
                  </a:moveTo>
                  <a:cubicBezTo>
                    <a:pt x="313" y="0"/>
                    <a:pt x="271" y="8"/>
                    <a:pt x="229" y="23"/>
                  </a:cubicBezTo>
                  <a:cubicBezTo>
                    <a:pt x="69" y="92"/>
                    <a:pt x="1" y="297"/>
                    <a:pt x="69" y="457"/>
                  </a:cubicBezTo>
                  <a:cubicBezTo>
                    <a:pt x="120" y="593"/>
                    <a:pt x="234" y="666"/>
                    <a:pt x="365" y="666"/>
                  </a:cubicBezTo>
                  <a:cubicBezTo>
                    <a:pt x="410" y="666"/>
                    <a:pt x="456" y="657"/>
                    <a:pt x="503" y="639"/>
                  </a:cubicBezTo>
                  <a:cubicBezTo>
                    <a:pt x="663" y="571"/>
                    <a:pt x="731" y="366"/>
                    <a:pt x="663" y="206"/>
                  </a:cubicBezTo>
                  <a:cubicBezTo>
                    <a:pt x="610" y="83"/>
                    <a:pt x="489" y="0"/>
                    <a:pt x="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2442;p25">
              <a:extLst>
                <a:ext uri="{FF2B5EF4-FFF2-40B4-BE49-F238E27FC236}">
                  <a16:creationId xmlns:a16="http://schemas.microsoft.com/office/drawing/2014/main" id="{B289BD4F-4ED2-4973-BB13-783CE8E94913}"/>
                </a:ext>
              </a:extLst>
            </p:cNvPr>
            <p:cNvSpPr/>
            <p:nvPr/>
          </p:nvSpPr>
          <p:spPr>
            <a:xfrm flipH="1">
              <a:off x="4341954" y="-68676"/>
              <a:ext cx="3699" cy="3182"/>
            </a:xfrm>
            <a:custGeom>
              <a:avLst/>
              <a:gdLst/>
              <a:ahLst/>
              <a:cxnLst/>
              <a:rect l="l" t="t" r="r" b="b"/>
              <a:pathLst>
                <a:path w="93" h="80" extrusionOk="0">
                  <a:moveTo>
                    <a:pt x="69" y="1"/>
                  </a:moveTo>
                  <a:cubicBezTo>
                    <a:pt x="46" y="1"/>
                    <a:pt x="24" y="1"/>
                    <a:pt x="24" y="23"/>
                  </a:cubicBezTo>
                  <a:cubicBezTo>
                    <a:pt x="1" y="46"/>
                    <a:pt x="24" y="69"/>
                    <a:pt x="46" y="69"/>
                  </a:cubicBezTo>
                  <a:cubicBezTo>
                    <a:pt x="46" y="77"/>
                    <a:pt x="49" y="79"/>
                    <a:pt x="53" y="79"/>
                  </a:cubicBezTo>
                  <a:cubicBezTo>
                    <a:pt x="62" y="79"/>
                    <a:pt x="77" y="69"/>
                    <a:pt x="92" y="69"/>
                  </a:cubicBezTo>
                  <a:cubicBezTo>
                    <a:pt x="92" y="69"/>
                    <a:pt x="92" y="46"/>
                    <a:pt x="92" y="46"/>
                  </a:cubicBezTo>
                  <a:cubicBezTo>
                    <a:pt x="92" y="46"/>
                    <a:pt x="92" y="23"/>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2443;p25">
              <a:extLst>
                <a:ext uri="{FF2B5EF4-FFF2-40B4-BE49-F238E27FC236}">
                  <a16:creationId xmlns:a16="http://schemas.microsoft.com/office/drawing/2014/main" id="{B0ED1470-5483-4252-8DEA-EDCCB021E956}"/>
                </a:ext>
              </a:extLst>
            </p:cNvPr>
            <p:cNvSpPr/>
            <p:nvPr/>
          </p:nvSpPr>
          <p:spPr>
            <a:xfrm flipH="1">
              <a:off x="4324334" y="-71221"/>
              <a:ext cx="17541" cy="6961"/>
            </a:xfrm>
            <a:custGeom>
              <a:avLst/>
              <a:gdLst/>
              <a:ahLst/>
              <a:cxnLst/>
              <a:rect l="l" t="t" r="r" b="b"/>
              <a:pathLst>
                <a:path w="441" h="175" extrusionOk="0">
                  <a:moveTo>
                    <a:pt x="133" y="1"/>
                  </a:moveTo>
                  <a:cubicBezTo>
                    <a:pt x="95" y="1"/>
                    <a:pt x="57" y="7"/>
                    <a:pt x="20" y="19"/>
                  </a:cubicBezTo>
                  <a:cubicBezTo>
                    <a:pt x="0" y="39"/>
                    <a:pt x="14" y="92"/>
                    <a:pt x="48" y="92"/>
                  </a:cubicBezTo>
                  <a:cubicBezTo>
                    <a:pt x="53" y="92"/>
                    <a:pt x="59" y="91"/>
                    <a:pt x="66" y="87"/>
                  </a:cubicBezTo>
                  <a:cubicBezTo>
                    <a:pt x="91" y="75"/>
                    <a:pt x="118" y="69"/>
                    <a:pt x="146" y="69"/>
                  </a:cubicBezTo>
                  <a:cubicBezTo>
                    <a:pt x="219" y="69"/>
                    <a:pt x="297" y="106"/>
                    <a:pt x="362" y="156"/>
                  </a:cubicBezTo>
                  <a:cubicBezTo>
                    <a:pt x="369" y="169"/>
                    <a:pt x="380" y="175"/>
                    <a:pt x="390" y="175"/>
                  </a:cubicBezTo>
                  <a:cubicBezTo>
                    <a:pt x="415" y="175"/>
                    <a:pt x="440" y="142"/>
                    <a:pt x="408" y="110"/>
                  </a:cubicBezTo>
                  <a:cubicBezTo>
                    <a:pt x="341" y="43"/>
                    <a:pt x="238"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2444;p25">
              <a:extLst>
                <a:ext uri="{FF2B5EF4-FFF2-40B4-BE49-F238E27FC236}">
                  <a16:creationId xmlns:a16="http://schemas.microsoft.com/office/drawing/2014/main" id="{AB6DF5F1-A08C-4299-9796-1710A7909FFE}"/>
                </a:ext>
              </a:extLst>
            </p:cNvPr>
            <p:cNvSpPr/>
            <p:nvPr/>
          </p:nvSpPr>
          <p:spPr>
            <a:xfrm flipH="1">
              <a:off x="4566604" y="13584"/>
              <a:ext cx="753179" cy="864604"/>
            </a:xfrm>
            <a:custGeom>
              <a:avLst/>
              <a:gdLst/>
              <a:ahLst/>
              <a:cxnLst/>
              <a:rect l="l" t="t" r="r" b="b"/>
              <a:pathLst>
                <a:path w="18936" h="21736" extrusionOk="0">
                  <a:moveTo>
                    <a:pt x="17725" y="1"/>
                  </a:moveTo>
                  <a:cubicBezTo>
                    <a:pt x="17705" y="1"/>
                    <a:pt x="17686" y="3"/>
                    <a:pt x="17667" y="10"/>
                  </a:cubicBezTo>
                  <a:cubicBezTo>
                    <a:pt x="14791" y="1425"/>
                    <a:pt x="11596" y="2132"/>
                    <a:pt x="8811" y="3753"/>
                  </a:cubicBezTo>
                  <a:cubicBezTo>
                    <a:pt x="6437" y="5145"/>
                    <a:pt x="4360" y="7085"/>
                    <a:pt x="2808" y="9368"/>
                  </a:cubicBezTo>
                  <a:cubicBezTo>
                    <a:pt x="1210" y="11696"/>
                    <a:pt x="0" y="14367"/>
                    <a:pt x="1803" y="16946"/>
                  </a:cubicBezTo>
                  <a:cubicBezTo>
                    <a:pt x="3226" y="19025"/>
                    <a:pt x="6160" y="20538"/>
                    <a:pt x="8713" y="20538"/>
                  </a:cubicBezTo>
                  <a:cubicBezTo>
                    <a:pt x="8823" y="20538"/>
                    <a:pt x="8931" y="20535"/>
                    <a:pt x="9039" y="20530"/>
                  </a:cubicBezTo>
                  <a:cubicBezTo>
                    <a:pt x="9359" y="20507"/>
                    <a:pt x="9678" y="20461"/>
                    <a:pt x="9998" y="20370"/>
                  </a:cubicBezTo>
                  <a:cubicBezTo>
                    <a:pt x="11001" y="21159"/>
                    <a:pt x="12348" y="21736"/>
                    <a:pt x="13623" y="21736"/>
                  </a:cubicBezTo>
                  <a:cubicBezTo>
                    <a:pt x="14670" y="21736"/>
                    <a:pt x="15669" y="21347"/>
                    <a:pt x="16389" y="20370"/>
                  </a:cubicBezTo>
                  <a:cubicBezTo>
                    <a:pt x="16500" y="20227"/>
                    <a:pt x="16346" y="20117"/>
                    <a:pt x="16189" y="20117"/>
                  </a:cubicBezTo>
                  <a:cubicBezTo>
                    <a:pt x="16120" y="20117"/>
                    <a:pt x="16050" y="20138"/>
                    <a:pt x="16001" y="20187"/>
                  </a:cubicBezTo>
                  <a:cubicBezTo>
                    <a:pt x="15304" y="20957"/>
                    <a:pt x="14474" y="21272"/>
                    <a:pt x="13620" y="21272"/>
                  </a:cubicBezTo>
                  <a:cubicBezTo>
                    <a:pt x="12599" y="21272"/>
                    <a:pt x="11544" y="20823"/>
                    <a:pt x="10637" y="20164"/>
                  </a:cubicBezTo>
                  <a:cubicBezTo>
                    <a:pt x="12577" y="19388"/>
                    <a:pt x="14015" y="17448"/>
                    <a:pt x="12919" y="15303"/>
                  </a:cubicBezTo>
                  <a:cubicBezTo>
                    <a:pt x="12888" y="15232"/>
                    <a:pt x="12816" y="15202"/>
                    <a:pt x="12739" y="15202"/>
                  </a:cubicBezTo>
                  <a:cubicBezTo>
                    <a:pt x="12592" y="15202"/>
                    <a:pt x="12426" y="15312"/>
                    <a:pt x="12486" y="15462"/>
                  </a:cubicBezTo>
                  <a:cubicBezTo>
                    <a:pt x="13239" y="17357"/>
                    <a:pt x="12075" y="19228"/>
                    <a:pt x="10226" y="19822"/>
                  </a:cubicBezTo>
                  <a:lnTo>
                    <a:pt x="10203" y="19822"/>
                  </a:lnTo>
                  <a:cubicBezTo>
                    <a:pt x="9701" y="19388"/>
                    <a:pt x="9245" y="18886"/>
                    <a:pt x="8902" y="18384"/>
                  </a:cubicBezTo>
                  <a:cubicBezTo>
                    <a:pt x="7647" y="16558"/>
                    <a:pt x="7167" y="14184"/>
                    <a:pt x="7715" y="12016"/>
                  </a:cubicBezTo>
                  <a:cubicBezTo>
                    <a:pt x="9039" y="6834"/>
                    <a:pt x="15065" y="5031"/>
                    <a:pt x="18808" y="2018"/>
                  </a:cubicBezTo>
                  <a:cubicBezTo>
                    <a:pt x="18935" y="1909"/>
                    <a:pt x="18803" y="1786"/>
                    <a:pt x="18674" y="1786"/>
                  </a:cubicBezTo>
                  <a:cubicBezTo>
                    <a:pt x="18641" y="1786"/>
                    <a:pt x="18608" y="1794"/>
                    <a:pt x="18580" y="1813"/>
                  </a:cubicBezTo>
                  <a:cubicBezTo>
                    <a:pt x="14152" y="5008"/>
                    <a:pt x="6802" y="7382"/>
                    <a:pt x="6916" y="14001"/>
                  </a:cubicBezTo>
                  <a:cubicBezTo>
                    <a:pt x="6962" y="16238"/>
                    <a:pt x="7898" y="18475"/>
                    <a:pt x="9541" y="19982"/>
                  </a:cubicBezTo>
                  <a:cubicBezTo>
                    <a:pt x="9277" y="20024"/>
                    <a:pt x="9011" y="20043"/>
                    <a:pt x="8744" y="20043"/>
                  </a:cubicBezTo>
                  <a:cubicBezTo>
                    <a:pt x="7416" y="20043"/>
                    <a:pt x="6067" y="19559"/>
                    <a:pt x="4908" y="18932"/>
                  </a:cubicBezTo>
                  <a:cubicBezTo>
                    <a:pt x="3470" y="18156"/>
                    <a:pt x="2169" y="17014"/>
                    <a:pt x="1621" y="15417"/>
                  </a:cubicBezTo>
                  <a:cubicBezTo>
                    <a:pt x="1005" y="13591"/>
                    <a:pt x="1849" y="11902"/>
                    <a:pt x="2785" y="10349"/>
                  </a:cubicBezTo>
                  <a:cubicBezTo>
                    <a:pt x="4360" y="7770"/>
                    <a:pt x="6597" y="5579"/>
                    <a:pt x="9222" y="4073"/>
                  </a:cubicBezTo>
                  <a:cubicBezTo>
                    <a:pt x="11961" y="2475"/>
                    <a:pt x="15248" y="2018"/>
                    <a:pt x="17850" y="215"/>
                  </a:cubicBezTo>
                  <a:cubicBezTo>
                    <a:pt x="17988" y="116"/>
                    <a:pt x="17853" y="1"/>
                    <a:pt x="17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2445;p25">
              <a:extLst>
                <a:ext uri="{FF2B5EF4-FFF2-40B4-BE49-F238E27FC236}">
                  <a16:creationId xmlns:a16="http://schemas.microsoft.com/office/drawing/2014/main" id="{C907064E-FA1A-4721-8D17-E15C9E361F3F}"/>
                </a:ext>
              </a:extLst>
            </p:cNvPr>
            <p:cNvSpPr/>
            <p:nvPr/>
          </p:nvSpPr>
          <p:spPr>
            <a:xfrm flipH="1">
              <a:off x="1899769" y="303562"/>
              <a:ext cx="83567" cy="68139"/>
            </a:xfrm>
            <a:custGeom>
              <a:avLst/>
              <a:gdLst/>
              <a:ahLst/>
              <a:cxnLst/>
              <a:rect l="l" t="t" r="r" b="b"/>
              <a:pathLst>
                <a:path w="2101" h="1713" extrusionOk="0">
                  <a:moveTo>
                    <a:pt x="0" y="1"/>
                  </a:moveTo>
                  <a:lnTo>
                    <a:pt x="0" y="389"/>
                  </a:lnTo>
                  <a:lnTo>
                    <a:pt x="1963" y="1713"/>
                  </a:lnTo>
                  <a:lnTo>
                    <a:pt x="2100" y="1507"/>
                  </a:lnTo>
                  <a:lnTo>
                    <a:pt x="0"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2446;p25">
              <a:extLst>
                <a:ext uri="{FF2B5EF4-FFF2-40B4-BE49-F238E27FC236}">
                  <a16:creationId xmlns:a16="http://schemas.microsoft.com/office/drawing/2014/main" id="{937FD3C1-0B92-47BC-88DE-EADFD7CD380C}"/>
                </a:ext>
              </a:extLst>
            </p:cNvPr>
            <p:cNvSpPr/>
            <p:nvPr/>
          </p:nvSpPr>
          <p:spPr>
            <a:xfrm flipH="1">
              <a:off x="3587542" y="126513"/>
              <a:ext cx="196131" cy="210701"/>
            </a:xfrm>
            <a:custGeom>
              <a:avLst/>
              <a:gdLst/>
              <a:ahLst/>
              <a:cxnLst/>
              <a:rect l="l" t="t" r="r" b="b"/>
              <a:pathLst>
                <a:path w="4931" h="5297" fill="none" extrusionOk="0">
                  <a:moveTo>
                    <a:pt x="4931" y="1"/>
                  </a:moveTo>
                  <a:cubicBezTo>
                    <a:pt x="4931" y="1"/>
                    <a:pt x="1507" y="1302"/>
                    <a:pt x="1" y="5296"/>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2447;p25">
              <a:extLst>
                <a:ext uri="{FF2B5EF4-FFF2-40B4-BE49-F238E27FC236}">
                  <a16:creationId xmlns:a16="http://schemas.microsoft.com/office/drawing/2014/main" id="{96790EB7-E3D8-4AA5-9958-DB87B6CDA0DE}"/>
                </a:ext>
              </a:extLst>
            </p:cNvPr>
            <p:cNvSpPr/>
            <p:nvPr/>
          </p:nvSpPr>
          <p:spPr>
            <a:xfrm flipH="1">
              <a:off x="4213044" y="-60521"/>
              <a:ext cx="51787" cy="30032"/>
            </a:xfrm>
            <a:custGeom>
              <a:avLst/>
              <a:gdLst/>
              <a:ahLst/>
              <a:cxnLst/>
              <a:rect l="l" t="t" r="r" b="b"/>
              <a:pathLst>
                <a:path w="1302" h="755" fill="none" extrusionOk="0">
                  <a:moveTo>
                    <a:pt x="0" y="754"/>
                  </a:moveTo>
                  <a:cubicBezTo>
                    <a:pt x="0" y="754"/>
                    <a:pt x="936" y="389"/>
                    <a:pt x="1301" y="1"/>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2448;p25">
              <a:extLst>
                <a:ext uri="{FF2B5EF4-FFF2-40B4-BE49-F238E27FC236}">
                  <a16:creationId xmlns:a16="http://schemas.microsoft.com/office/drawing/2014/main" id="{D7FE1791-DE1E-4F56-BEF0-94A6202EFA74}"/>
                </a:ext>
              </a:extLst>
            </p:cNvPr>
            <p:cNvSpPr/>
            <p:nvPr/>
          </p:nvSpPr>
          <p:spPr>
            <a:xfrm flipH="1">
              <a:off x="4171280" y="-120426"/>
              <a:ext cx="29115" cy="49961"/>
            </a:xfrm>
            <a:custGeom>
              <a:avLst/>
              <a:gdLst/>
              <a:ahLst/>
              <a:cxnLst/>
              <a:rect l="l" t="t" r="r" b="b"/>
              <a:pathLst>
                <a:path w="732" h="1256" fill="none" extrusionOk="0">
                  <a:moveTo>
                    <a:pt x="1" y="1256"/>
                  </a:moveTo>
                  <a:cubicBezTo>
                    <a:pt x="1" y="1256"/>
                    <a:pt x="731" y="617"/>
                    <a:pt x="480" y="0"/>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2449;p25">
              <a:extLst>
                <a:ext uri="{FF2B5EF4-FFF2-40B4-BE49-F238E27FC236}">
                  <a16:creationId xmlns:a16="http://schemas.microsoft.com/office/drawing/2014/main" id="{4B415255-99B7-4968-988A-B1A7C1DA4530}"/>
                </a:ext>
              </a:extLst>
            </p:cNvPr>
            <p:cNvSpPr/>
            <p:nvPr/>
          </p:nvSpPr>
          <p:spPr>
            <a:xfrm flipH="1">
              <a:off x="4271155" y="-89559"/>
              <a:ext cx="26371" cy="49085"/>
            </a:xfrm>
            <a:custGeom>
              <a:avLst/>
              <a:gdLst/>
              <a:ahLst/>
              <a:cxnLst/>
              <a:rect l="l" t="t" r="r" b="b"/>
              <a:pathLst>
                <a:path w="663" h="1234" fill="none" extrusionOk="0">
                  <a:moveTo>
                    <a:pt x="411" y="1"/>
                  </a:moveTo>
                  <a:cubicBezTo>
                    <a:pt x="411" y="1"/>
                    <a:pt x="663" y="708"/>
                    <a:pt x="1" y="123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2450;p25">
              <a:extLst>
                <a:ext uri="{FF2B5EF4-FFF2-40B4-BE49-F238E27FC236}">
                  <a16:creationId xmlns:a16="http://schemas.microsoft.com/office/drawing/2014/main" id="{26567158-C5B7-456E-B6BB-6EDB50A13899}"/>
                </a:ext>
              </a:extLst>
            </p:cNvPr>
            <p:cNvSpPr/>
            <p:nvPr/>
          </p:nvSpPr>
          <p:spPr>
            <a:xfrm flipH="1">
              <a:off x="4223027" y="3958"/>
              <a:ext cx="16387" cy="20008"/>
            </a:xfrm>
            <a:custGeom>
              <a:avLst/>
              <a:gdLst/>
              <a:ahLst/>
              <a:cxnLst/>
              <a:rect l="l" t="t" r="r" b="b"/>
              <a:pathLst>
                <a:path w="412" h="503" fill="none" extrusionOk="0">
                  <a:moveTo>
                    <a:pt x="411" y="1"/>
                  </a:moveTo>
                  <a:cubicBezTo>
                    <a:pt x="411" y="1"/>
                    <a:pt x="274" y="320"/>
                    <a:pt x="0" y="50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2451;p25">
              <a:extLst>
                <a:ext uri="{FF2B5EF4-FFF2-40B4-BE49-F238E27FC236}">
                  <a16:creationId xmlns:a16="http://schemas.microsoft.com/office/drawing/2014/main" id="{A186BCF3-A3AA-487A-BBEB-857C6F6834B3}"/>
                </a:ext>
              </a:extLst>
            </p:cNvPr>
            <p:cNvSpPr/>
            <p:nvPr/>
          </p:nvSpPr>
          <p:spPr>
            <a:xfrm flipH="1">
              <a:off x="4367371" y="-4196"/>
              <a:ext cx="54532" cy="35442"/>
            </a:xfrm>
            <a:custGeom>
              <a:avLst/>
              <a:gdLst/>
              <a:ahLst/>
              <a:cxnLst/>
              <a:rect l="l" t="t" r="r" b="b"/>
              <a:pathLst>
                <a:path w="1371" h="891" fill="none" extrusionOk="0">
                  <a:moveTo>
                    <a:pt x="1370" y="0"/>
                  </a:moveTo>
                  <a:cubicBezTo>
                    <a:pt x="1370" y="0"/>
                    <a:pt x="343" y="434"/>
                    <a:pt x="1" y="890"/>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2452;p25">
              <a:extLst>
                <a:ext uri="{FF2B5EF4-FFF2-40B4-BE49-F238E27FC236}">
                  <a16:creationId xmlns:a16="http://schemas.microsoft.com/office/drawing/2014/main" id="{134A1171-0156-4A1D-98EF-98B6C2D81C47}"/>
                </a:ext>
              </a:extLst>
            </p:cNvPr>
            <p:cNvSpPr/>
            <p:nvPr/>
          </p:nvSpPr>
          <p:spPr>
            <a:xfrm flipH="1">
              <a:off x="3809964" y="496045"/>
              <a:ext cx="11813" cy="63604"/>
            </a:xfrm>
            <a:custGeom>
              <a:avLst/>
              <a:gdLst/>
              <a:ahLst/>
              <a:cxnLst/>
              <a:rect l="l" t="t" r="r" b="b"/>
              <a:pathLst>
                <a:path w="297" h="1599" fill="none" extrusionOk="0">
                  <a:moveTo>
                    <a:pt x="69" y="1"/>
                  </a:moveTo>
                  <a:cubicBezTo>
                    <a:pt x="69" y="1"/>
                    <a:pt x="0" y="823"/>
                    <a:pt x="297" y="159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2453;p25">
              <a:extLst>
                <a:ext uri="{FF2B5EF4-FFF2-40B4-BE49-F238E27FC236}">
                  <a16:creationId xmlns:a16="http://schemas.microsoft.com/office/drawing/2014/main" id="{833D68DA-AD2D-4C19-B1ED-1779281F0002}"/>
                </a:ext>
              </a:extLst>
            </p:cNvPr>
            <p:cNvSpPr/>
            <p:nvPr/>
          </p:nvSpPr>
          <p:spPr>
            <a:xfrm flipH="1">
              <a:off x="3115413" y="392544"/>
              <a:ext cx="40928" cy="167105"/>
            </a:xfrm>
            <a:custGeom>
              <a:avLst/>
              <a:gdLst/>
              <a:ahLst/>
              <a:cxnLst/>
              <a:rect l="l" t="t" r="r" b="b"/>
              <a:pathLst>
                <a:path w="1029" h="4201" fill="none" extrusionOk="0">
                  <a:moveTo>
                    <a:pt x="480" y="1"/>
                  </a:moveTo>
                  <a:cubicBezTo>
                    <a:pt x="480" y="1"/>
                    <a:pt x="1028" y="1964"/>
                    <a:pt x="1" y="4201"/>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 name="Google Shape;2454;p25">
              <a:extLst>
                <a:ext uri="{FF2B5EF4-FFF2-40B4-BE49-F238E27FC236}">
                  <a16:creationId xmlns:a16="http://schemas.microsoft.com/office/drawing/2014/main" id="{07F9C849-1ADF-48C5-B284-EC91C5D51917}"/>
                </a:ext>
              </a:extLst>
            </p:cNvPr>
            <p:cNvGrpSpPr/>
            <p:nvPr/>
          </p:nvGrpSpPr>
          <p:grpSpPr>
            <a:xfrm>
              <a:off x="2962001" y="2010494"/>
              <a:ext cx="273294" cy="323868"/>
              <a:chOff x="2962001" y="2010494"/>
              <a:chExt cx="273294" cy="323868"/>
            </a:xfrm>
          </p:grpSpPr>
          <p:sp>
            <p:nvSpPr>
              <p:cNvPr id="1008" name="Google Shape;2455;p25">
                <a:extLst>
                  <a:ext uri="{FF2B5EF4-FFF2-40B4-BE49-F238E27FC236}">
                    <a16:creationId xmlns:a16="http://schemas.microsoft.com/office/drawing/2014/main" id="{9F8592AA-EBDC-45E4-A2FE-18CCF48EF1DE}"/>
                  </a:ext>
                </a:extLst>
              </p:cNvPr>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2456;p25">
                <a:extLst>
                  <a:ext uri="{FF2B5EF4-FFF2-40B4-BE49-F238E27FC236}">
                    <a16:creationId xmlns:a16="http://schemas.microsoft.com/office/drawing/2014/main" id="{96A89A22-8954-4509-B876-BC2B962CAC68}"/>
                  </a:ext>
                </a:extLst>
              </p:cNvPr>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2457;p25">
                <a:extLst>
                  <a:ext uri="{FF2B5EF4-FFF2-40B4-BE49-F238E27FC236}">
                    <a16:creationId xmlns:a16="http://schemas.microsoft.com/office/drawing/2014/main" id="{E56797B0-5FBB-49E4-87F5-EA51B414CE89}"/>
                  </a:ext>
                </a:extLst>
              </p:cNvPr>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2458;p25">
                <a:extLst>
                  <a:ext uri="{FF2B5EF4-FFF2-40B4-BE49-F238E27FC236}">
                    <a16:creationId xmlns:a16="http://schemas.microsoft.com/office/drawing/2014/main" id="{12A8F223-B0D7-4267-8C8A-3E1502BC09F3}"/>
                  </a:ext>
                </a:extLst>
              </p:cNvPr>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2459;p25">
                <a:extLst>
                  <a:ext uri="{FF2B5EF4-FFF2-40B4-BE49-F238E27FC236}">
                    <a16:creationId xmlns:a16="http://schemas.microsoft.com/office/drawing/2014/main" id="{9FDDF45E-3292-4170-B4BB-918E0B0CEA37}"/>
                  </a:ext>
                </a:extLst>
              </p:cNvPr>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 name="Google Shape;2460;p25">
              <a:extLst>
                <a:ext uri="{FF2B5EF4-FFF2-40B4-BE49-F238E27FC236}">
                  <a16:creationId xmlns:a16="http://schemas.microsoft.com/office/drawing/2014/main" id="{32FE51E6-80FE-42A6-BD6C-A9884195D00C}"/>
                </a:ext>
              </a:extLst>
            </p:cNvPr>
            <p:cNvSpPr/>
            <p:nvPr/>
          </p:nvSpPr>
          <p:spPr>
            <a:xfrm flipH="1">
              <a:off x="604258" y="1511127"/>
              <a:ext cx="108069" cy="40891"/>
            </a:xfrm>
            <a:custGeom>
              <a:avLst/>
              <a:gdLst/>
              <a:ahLst/>
              <a:cxnLst/>
              <a:rect l="l" t="t" r="r" b="b"/>
              <a:pathLst>
                <a:path w="2717" h="1028" fill="none" extrusionOk="0">
                  <a:moveTo>
                    <a:pt x="1" y="1028"/>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2461;p25">
              <a:extLst>
                <a:ext uri="{FF2B5EF4-FFF2-40B4-BE49-F238E27FC236}">
                  <a16:creationId xmlns:a16="http://schemas.microsoft.com/office/drawing/2014/main" id="{71CFD22F-C703-4855-9BD4-228036B89E08}"/>
                </a:ext>
              </a:extLst>
            </p:cNvPr>
            <p:cNvSpPr/>
            <p:nvPr/>
          </p:nvSpPr>
          <p:spPr>
            <a:xfrm flipH="1">
              <a:off x="437203" y="1710890"/>
              <a:ext cx="108069" cy="40891"/>
            </a:xfrm>
            <a:custGeom>
              <a:avLst/>
              <a:gdLst/>
              <a:ahLst/>
              <a:cxnLst/>
              <a:rect l="l" t="t" r="r" b="b"/>
              <a:pathLst>
                <a:path w="2717" h="1028" fill="none" extrusionOk="0">
                  <a:moveTo>
                    <a:pt x="1" y="1027"/>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2462;p25">
              <a:extLst>
                <a:ext uri="{FF2B5EF4-FFF2-40B4-BE49-F238E27FC236}">
                  <a16:creationId xmlns:a16="http://schemas.microsoft.com/office/drawing/2014/main" id="{3310EC81-F579-4823-BC21-767786732BD0}"/>
                </a:ext>
              </a:extLst>
            </p:cNvPr>
            <p:cNvSpPr/>
            <p:nvPr/>
          </p:nvSpPr>
          <p:spPr>
            <a:xfrm flipH="1">
              <a:off x="813952" y="237293"/>
              <a:ext cx="89931" cy="113525"/>
            </a:xfrm>
            <a:custGeom>
              <a:avLst/>
              <a:gdLst/>
              <a:ahLst/>
              <a:cxnLst/>
              <a:rect l="l" t="t" r="r" b="b"/>
              <a:pathLst>
                <a:path w="2261" h="2854" fill="none" extrusionOk="0">
                  <a:moveTo>
                    <a:pt x="1" y="2854"/>
                  </a:moveTo>
                  <a:cubicBezTo>
                    <a:pt x="1" y="2854"/>
                    <a:pt x="480" y="685"/>
                    <a:pt x="2260" y="1"/>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2463;p25">
              <a:extLst>
                <a:ext uri="{FF2B5EF4-FFF2-40B4-BE49-F238E27FC236}">
                  <a16:creationId xmlns:a16="http://schemas.microsoft.com/office/drawing/2014/main" id="{B1273969-6AC7-47E6-A68E-B126D675542C}"/>
                </a:ext>
              </a:extLst>
            </p:cNvPr>
            <p:cNvSpPr/>
            <p:nvPr/>
          </p:nvSpPr>
          <p:spPr>
            <a:xfrm flipH="1">
              <a:off x="419941" y="567804"/>
              <a:ext cx="107154" cy="116230"/>
            </a:xfrm>
            <a:custGeom>
              <a:avLst/>
              <a:gdLst/>
              <a:ahLst/>
              <a:cxnLst/>
              <a:rect l="l" t="t" r="r" b="b"/>
              <a:pathLst>
                <a:path w="2694" h="2922" fill="none" extrusionOk="0">
                  <a:moveTo>
                    <a:pt x="0" y="2922"/>
                  </a:moveTo>
                  <a:cubicBezTo>
                    <a:pt x="0" y="2922"/>
                    <a:pt x="1917" y="1780"/>
                    <a:pt x="2693" y="0"/>
                  </a:cubicBezTo>
                </a:path>
              </a:pathLst>
            </a:custGeom>
            <a:noFill/>
            <a:ln w="9700" cap="rnd" cmpd="sng">
              <a:solidFill>
                <a:srgbClr val="DAB45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2464;p25">
              <a:extLst>
                <a:ext uri="{FF2B5EF4-FFF2-40B4-BE49-F238E27FC236}">
                  <a16:creationId xmlns:a16="http://schemas.microsoft.com/office/drawing/2014/main" id="{0F0CA82E-C268-412D-B868-697C84AA6F8C}"/>
                </a:ext>
              </a:extLst>
            </p:cNvPr>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2465;p25">
              <a:extLst>
                <a:ext uri="{FF2B5EF4-FFF2-40B4-BE49-F238E27FC236}">
                  <a16:creationId xmlns:a16="http://schemas.microsoft.com/office/drawing/2014/main" id="{AF893DC8-D288-4A66-8571-8F86E4AF741A}"/>
                </a:ext>
              </a:extLst>
            </p:cNvPr>
            <p:cNvSpPr/>
            <p:nvPr/>
          </p:nvSpPr>
          <p:spPr>
            <a:xfrm flipH="1">
              <a:off x="2010543" y="238208"/>
              <a:ext cx="77203" cy="58155"/>
            </a:xfrm>
            <a:custGeom>
              <a:avLst/>
              <a:gdLst/>
              <a:ahLst/>
              <a:cxnLst/>
              <a:rect l="l" t="t" r="r" b="b"/>
              <a:pathLst>
                <a:path w="1941" h="1462" fill="none" extrusionOk="0">
                  <a:moveTo>
                    <a:pt x="0" y="0"/>
                  </a:moveTo>
                  <a:lnTo>
                    <a:pt x="1941" y="14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2466;p25">
              <a:extLst>
                <a:ext uri="{FF2B5EF4-FFF2-40B4-BE49-F238E27FC236}">
                  <a16:creationId xmlns:a16="http://schemas.microsoft.com/office/drawing/2014/main" id="{E4A7B527-E44C-4729-83FD-BC8F202ABA82}"/>
                </a:ext>
              </a:extLst>
            </p:cNvPr>
            <p:cNvSpPr/>
            <p:nvPr/>
          </p:nvSpPr>
          <p:spPr>
            <a:xfrm flipH="1">
              <a:off x="2153971" y="503325"/>
              <a:ext cx="58151" cy="77208"/>
            </a:xfrm>
            <a:custGeom>
              <a:avLst/>
              <a:gdLst/>
              <a:ahLst/>
              <a:cxnLst/>
              <a:rect l="l" t="t" r="r" b="b"/>
              <a:pathLst>
                <a:path w="1462" h="1941" fill="none" extrusionOk="0">
                  <a:moveTo>
                    <a:pt x="1461" y="0"/>
                  </a:moveTo>
                  <a:lnTo>
                    <a:pt x="0" y="194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 name="Google Shape;2467;p25">
              <a:extLst>
                <a:ext uri="{FF2B5EF4-FFF2-40B4-BE49-F238E27FC236}">
                  <a16:creationId xmlns:a16="http://schemas.microsoft.com/office/drawing/2014/main" id="{D44BFA51-942F-4488-9668-D3EFF6E8F0C8}"/>
                </a:ext>
              </a:extLst>
            </p:cNvPr>
            <p:cNvGrpSpPr/>
            <p:nvPr/>
          </p:nvGrpSpPr>
          <p:grpSpPr>
            <a:xfrm>
              <a:off x="763207" y="-18504"/>
              <a:ext cx="3376234" cy="3419337"/>
              <a:chOff x="990957" y="-880429"/>
              <a:chExt cx="3376234" cy="3419337"/>
            </a:xfrm>
          </p:grpSpPr>
          <p:sp>
            <p:nvSpPr>
              <p:cNvPr id="987" name="Google Shape;2468;p25">
                <a:extLst>
                  <a:ext uri="{FF2B5EF4-FFF2-40B4-BE49-F238E27FC236}">
                    <a16:creationId xmlns:a16="http://schemas.microsoft.com/office/drawing/2014/main" id="{F11F5047-234A-4597-A8D4-39D20D2ADF79}"/>
                  </a:ext>
                </a:extLst>
              </p:cNvPr>
              <p:cNvSpPr/>
              <p:nvPr/>
            </p:nvSpPr>
            <p:spPr>
              <a:xfrm>
                <a:off x="2615693" y="8383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2469;p25">
                <a:extLst>
                  <a:ext uri="{FF2B5EF4-FFF2-40B4-BE49-F238E27FC236}">
                    <a16:creationId xmlns:a16="http://schemas.microsoft.com/office/drawing/2014/main" id="{F030C23A-72BB-411C-B0B9-CA08C1A4AA7B}"/>
                  </a:ext>
                </a:extLst>
              </p:cNvPr>
              <p:cNvSpPr/>
              <p:nvPr/>
            </p:nvSpPr>
            <p:spPr>
              <a:xfrm>
                <a:off x="3656851" y="8639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2470;p25">
                <a:extLst>
                  <a:ext uri="{FF2B5EF4-FFF2-40B4-BE49-F238E27FC236}">
                    <a16:creationId xmlns:a16="http://schemas.microsoft.com/office/drawing/2014/main" id="{4C7F517C-CFD4-4B92-9779-F412A3CAB22B}"/>
                  </a:ext>
                </a:extLst>
              </p:cNvPr>
              <p:cNvSpPr/>
              <p:nvPr/>
            </p:nvSpPr>
            <p:spPr>
              <a:xfrm>
                <a:off x="990957" y="1391154"/>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2471;p25">
                <a:extLst>
                  <a:ext uri="{FF2B5EF4-FFF2-40B4-BE49-F238E27FC236}">
                    <a16:creationId xmlns:a16="http://schemas.microsoft.com/office/drawing/2014/main" id="{FE0EC28A-681B-4296-8243-B20B0AC92557}"/>
                  </a:ext>
                </a:extLst>
              </p:cNvPr>
              <p:cNvSpPr/>
              <p:nvPr/>
            </p:nvSpPr>
            <p:spPr>
              <a:xfrm>
                <a:off x="2734736" y="-880429"/>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2472;p25">
                <a:extLst>
                  <a:ext uri="{FF2B5EF4-FFF2-40B4-BE49-F238E27FC236}">
                    <a16:creationId xmlns:a16="http://schemas.microsoft.com/office/drawing/2014/main" id="{F354E63B-E230-4FFE-9B2A-5D9A0BC0A82C}"/>
                  </a:ext>
                </a:extLst>
              </p:cNvPr>
              <p:cNvSpPr/>
              <p:nvPr/>
            </p:nvSpPr>
            <p:spPr>
              <a:xfrm>
                <a:off x="4307320" y="1743009"/>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2473;p25">
                <a:extLst>
                  <a:ext uri="{FF2B5EF4-FFF2-40B4-BE49-F238E27FC236}">
                    <a16:creationId xmlns:a16="http://schemas.microsoft.com/office/drawing/2014/main" id="{38DF5369-AEB0-49F5-9B0E-A4218AC04150}"/>
                  </a:ext>
                </a:extLst>
              </p:cNvPr>
              <p:cNvSpPr/>
              <p:nvPr/>
            </p:nvSpPr>
            <p:spPr>
              <a:xfrm>
                <a:off x="4006854" y="14826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2474;p25">
                <a:extLst>
                  <a:ext uri="{FF2B5EF4-FFF2-40B4-BE49-F238E27FC236}">
                    <a16:creationId xmlns:a16="http://schemas.microsoft.com/office/drawing/2014/main" id="{B67CB3BB-0BC9-4EC8-B48E-6B70E1E5779D}"/>
                  </a:ext>
                </a:extLst>
              </p:cNvPr>
              <p:cNvSpPr/>
              <p:nvPr/>
            </p:nvSpPr>
            <p:spPr>
              <a:xfrm>
                <a:off x="3365272" y="19597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2475;p25">
                <a:extLst>
                  <a:ext uri="{FF2B5EF4-FFF2-40B4-BE49-F238E27FC236}">
                    <a16:creationId xmlns:a16="http://schemas.microsoft.com/office/drawing/2014/main" id="{C98FF251-AC2F-42D8-9500-A480DE5C4D70}"/>
                  </a:ext>
                </a:extLst>
              </p:cNvPr>
              <p:cNvSpPr/>
              <p:nvPr/>
            </p:nvSpPr>
            <p:spPr>
              <a:xfrm>
                <a:off x="3361835" y="3795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2476;p25">
                <a:extLst>
                  <a:ext uri="{FF2B5EF4-FFF2-40B4-BE49-F238E27FC236}">
                    <a16:creationId xmlns:a16="http://schemas.microsoft.com/office/drawing/2014/main" id="{3969349C-75F3-4246-88EE-A9402643CC2B}"/>
                  </a:ext>
                </a:extLst>
              </p:cNvPr>
              <p:cNvSpPr/>
              <p:nvPr/>
            </p:nvSpPr>
            <p:spPr>
              <a:xfrm>
                <a:off x="2392866" y="2462386"/>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2477;p25">
                <a:extLst>
                  <a:ext uri="{FF2B5EF4-FFF2-40B4-BE49-F238E27FC236}">
                    <a16:creationId xmlns:a16="http://schemas.microsoft.com/office/drawing/2014/main" id="{035477F9-6A0D-4B2E-8B5A-C041952A533E}"/>
                  </a:ext>
                </a:extLst>
              </p:cNvPr>
              <p:cNvGrpSpPr/>
              <p:nvPr/>
            </p:nvGrpSpPr>
            <p:grpSpPr>
              <a:xfrm>
                <a:off x="1570454" y="-97377"/>
                <a:ext cx="358499" cy="447941"/>
                <a:chOff x="4896454" y="199085"/>
                <a:chExt cx="358499" cy="447941"/>
              </a:xfrm>
            </p:grpSpPr>
            <p:sp>
              <p:nvSpPr>
                <p:cNvPr id="997" name="Google Shape;2478;p25">
                  <a:extLst>
                    <a:ext uri="{FF2B5EF4-FFF2-40B4-BE49-F238E27FC236}">
                      <a16:creationId xmlns:a16="http://schemas.microsoft.com/office/drawing/2014/main" id="{22D930A6-D016-4F53-8657-0F6C634C25E1}"/>
                    </a:ext>
                  </a:extLst>
                </p:cNvPr>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2479;p25">
                  <a:extLst>
                    <a:ext uri="{FF2B5EF4-FFF2-40B4-BE49-F238E27FC236}">
                      <a16:creationId xmlns:a16="http://schemas.microsoft.com/office/drawing/2014/main" id="{99D63BC1-DA6F-4484-A3D2-4F8A49A5BC9C}"/>
                    </a:ext>
                  </a:extLst>
                </p:cNvPr>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2480;p25">
                  <a:extLst>
                    <a:ext uri="{FF2B5EF4-FFF2-40B4-BE49-F238E27FC236}">
                      <a16:creationId xmlns:a16="http://schemas.microsoft.com/office/drawing/2014/main" id="{2CA8DA0A-5640-463A-AEF4-D21EFBADD5DC}"/>
                    </a:ext>
                  </a:extLst>
                </p:cNvPr>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2481;p25">
                  <a:extLst>
                    <a:ext uri="{FF2B5EF4-FFF2-40B4-BE49-F238E27FC236}">
                      <a16:creationId xmlns:a16="http://schemas.microsoft.com/office/drawing/2014/main" id="{2363C54F-3A7C-499C-9A2E-9DB9522FB391}"/>
                    </a:ext>
                  </a:extLst>
                </p:cNvPr>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2482;p25">
                  <a:extLst>
                    <a:ext uri="{FF2B5EF4-FFF2-40B4-BE49-F238E27FC236}">
                      <a16:creationId xmlns:a16="http://schemas.microsoft.com/office/drawing/2014/main" id="{3E485647-790F-4C5B-A39E-BB8065AADC71}"/>
                    </a:ext>
                  </a:extLst>
                </p:cNvPr>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2483;p25">
                  <a:extLst>
                    <a:ext uri="{FF2B5EF4-FFF2-40B4-BE49-F238E27FC236}">
                      <a16:creationId xmlns:a16="http://schemas.microsoft.com/office/drawing/2014/main" id="{8BEF749C-D3B6-462A-8DFB-2B6E7C8AACFF}"/>
                    </a:ext>
                  </a:extLst>
                </p:cNvPr>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2484;p25">
                  <a:extLst>
                    <a:ext uri="{FF2B5EF4-FFF2-40B4-BE49-F238E27FC236}">
                      <a16:creationId xmlns:a16="http://schemas.microsoft.com/office/drawing/2014/main" id="{B4A1A524-A4A4-403B-B7A8-B72C3B67F944}"/>
                    </a:ext>
                  </a:extLst>
                </p:cNvPr>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2485;p25">
                  <a:extLst>
                    <a:ext uri="{FF2B5EF4-FFF2-40B4-BE49-F238E27FC236}">
                      <a16:creationId xmlns:a16="http://schemas.microsoft.com/office/drawing/2014/main" id="{E4CA3BC8-2F3D-40D3-A25A-778FD8502152}"/>
                    </a:ext>
                  </a:extLst>
                </p:cNvPr>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2486;p25">
                  <a:extLst>
                    <a:ext uri="{FF2B5EF4-FFF2-40B4-BE49-F238E27FC236}">
                      <a16:creationId xmlns:a16="http://schemas.microsoft.com/office/drawing/2014/main" id="{4E7DD6F8-4D43-4EB8-802C-D5D6BDA779C3}"/>
                    </a:ext>
                  </a:extLst>
                </p:cNvPr>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2487;p25">
                  <a:extLst>
                    <a:ext uri="{FF2B5EF4-FFF2-40B4-BE49-F238E27FC236}">
                      <a16:creationId xmlns:a16="http://schemas.microsoft.com/office/drawing/2014/main" id="{FB491C85-F7A3-4250-A181-20C9DD7735D9}"/>
                    </a:ext>
                  </a:extLst>
                </p:cNvPr>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2488;p25">
                  <a:extLst>
                    <a:ext uri="{FF2B5EF4-FFF2-40B4-BE49-F238E27FC236}">
                      <a16:creationId xmlns:a16="http://schemas.microsoft.com/office/drawing/2014/main" id="{2B69F5C9-5DDA-40E6-95F8-CA7B19195471}"/>
                    </a:ext>
                  </a:extLst>
                </p:cNvPr>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99" name="Google Shape;2489;p25">
              <a:extLst>
                <a:ext uri="{FF2B5EF4-FFF2-40B4-BE49-F238E27FC236}">
                  <a16:creationId xmlns:a16="http://schemas.microsoft.com/office/drawing/2014/main" id="{3D8CDF7F-5D4B-43D2-90C3-6B97F9759840}"/>
                </a:ext>
              </a:extLst>
            </p:cNvPr>
            <p:cNvSpPr/>
            <p:nvPr/>
          </p:nvSpPr>
          <p:spPr>
            <a:xfrm>
              <a:off x="3822017" y="8929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2490;p25">
              <a:extLst>
                <a:ext uri="{FF2B5EF4-FFF2-40B4-BE49-F238E27FC236}">
                  <a16:creationId xmlns:a16="http://schemas.microsoft.com/office/drawing/2014/main" id="{C8D0CACC-A866-4511-ADD3-467101FDB324}"/>
                </a:ext>
              </a:extLst>
            </p:cNvPr>
            <p:cNvSpPr/>
            <p:nvPr/>
          </p:nvSpPr>
          <p:spPr>
            <a:xfrm>
              <a:off x="4548779" y="12075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2491;p25">
              <a:extLst>
                <a:ext uri="{FF2B5EF4-FFF2-40B4-BE49-F238E27FC236}">
                  <a16:creationId xmlns:a16="http://schemas.microsoft.com/office/drawing/2014/main" id="{4A7BFB5F-126B-4514-BB22-41A481B301F2}"/>
                </a:ext>
              </a:extLst>
            </p:cNvPr>
            <p:cNvSpPr/>
            <p:nvPr/>
          </p:nvSpPr>
          <p:spPr>
            <a:xfrm>
              <a:off x="1248022" y="4481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 name="Google Shape;2492;p25">
              <a:extLst>
                <a:ext uri="{FF2B5EF4-FFF2-40B4-BE49-F238E27FC236}">
                  <a16:creationId xmlns:a16="http://schemas.microsoft.com/office/drawing/2014/main" id="{FAFCD638-D322-4560-ADD7-D6126AB8E60B}"/>
                </a:ext>
              </a:extLst>
            </p:cNvPr>
            <p:cNvGrpSpPr/>
            <p:nvPr/>
          </p:nvGrpSpPr>
          <p:grpSpPr>
            <a:xfrm>
              <a:off x="2266618" y="2138670"/>
              <a:ext cx="338118" cy="385232"/>
              <a:chOff x="8822856" y="2734170"/>
              <a:chExt cx="338118" cy="385232"/>
            </a:xfrm>
          </p:grpSpPr>
          <p:sp>
            <p:nvSpPr>
              <p:cNvPr id="979" name="Google Shape;2493;p25">
                <a:extLst>
                  <a:ext uri="{FF2B5EF4-FFF2-40B4-BE49-F238E27FC236}">
                    <a16:creationId xmlns:a16="http://schemas.microsoft.com/office/drawing/2014/main" id="{880532AF-0DDF-4976-8325-B180A3FE6D2E}"/>
                  </a:ext>
                </a:extLst>
              </p:cNvPr>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2494;p25">
                <a:extLst>
                  <a:ext uri="{FF2B5EF4-FFF2-40B4-BE49-F238E27FC236}">
                    <a16:creationId xmlns:a16="http://schemas.microsoft.com/office/drawing/2014/main" id="{ACAA3C4F-2D28-4070-97E5-77768691DE85}"/>
                  </a:ext>
                </a:extLst>
              </p:cNvPr>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2495;p25">
                <a:extLst>
                  <a:ext uri="{FF2B5EF4-FFF2-40B4-BE49-F238E27FC236}">
                    <a16:creationId xmlns:a16="http://schemas.microsoft.com/office/drawing/2014/main" id="{6889A3EB-4CDB-4045-BAEA-5383CB5859A8}"/>
                  </a:ext>
                </a:extLst>
              </p:cNvPr>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2496;p25">
                <a:extLst>
                  <a:ext uri="{FF2B5EF4-FFF2-40B4-BE49-F238E27FC236}">
                    <a16:creationId xmlns:a16="http://schemas.microsoft.com/office/drawing/2014/main" id="{85484EF8-9930-4FC6-9447-9D934FFDEB82}"/>
                  </a:ext>
                </a:extLst>
              </p:cNvPr>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2497;p25">
                <a:extLst>
                  <a:ext uri="{FF2B5EF4-FFF2-40B4-BE49-F238E27FC236}">
                    <a16:creationId xmlns:a16="http://schemas.microsoft.com/office/drawing/2014/main" id="{21CB7C23-8A0E-4F10-B7D5-7739D67CEE4E}"/>
                  </a:ext>
                </a:extLst>
              </p:cNvPr>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2498;p25">
                <a:extLst>
                  <a:ext uri="{FF2B5EF4-FFF2-40B4-BE49-F238E27FC236}">
                    <a16:creationId xmlns:a16="http://schemas.microsoft.com/office/drawing/2014/main" id="{C0176E4E-EC5C-4404-8598-3CE4A4C99120}"/>
                  </a:ext>
                </a:extLst>
              </p:cNvPr>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2499;p25">
                <a:extLst>
                  <a:ext uri="{FF2B5EF4-FFF2-40B4-BE49-F238E27FC236}">
                    <a16:creationId xmlns:a16="http://schemas.microsoft.com/office/drawing/2014/main" id="{C3CB3DD0-5D27-407F-9D12-78AF1F4AC009}"/>
                  </a:ext>
                </a:extLst>
              </p:cNvPr>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2500;p25">
                <a:extLst>
                  <a:ext uri="{FF2B5EF4-FFF2-40B4-BE49-F238E27FC236}">
                    <a16:creationId xmlns:a16="http://schemas.microsoft.com/office/drawing/2014/main" id="{1FD0472F-0C99-4584-B757-306218BF74F6}"/>
                  </a:ext>
                </a:extLst>
              </p:cNvPr>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 name="Google Shape;2501;p25">
              <a:extLst>
                <a:ext uri="{FF2B5EF4-FFF2-40B4-BE49-F238E27FC236}">
                  <a16:creationId xmlns:a16="http://schemas.microsoft.com/office/drawing/2014/main" id="{7848167A-46D3-43B2-AD80-4526B3867F0A}"/>
                </a:ext>
              </a:extLst>
            </p:cNvPr>
            <p:cNvSpPr/>
            <p:nvPr/>
          </p:nvSpPr>
          <p:spPr>
            <a:xfrm>
              <a:off x="2275154" y="28382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2502;p25">
              <a:extLst>
                <a:ext uri="{FF2B5EF4-FFF2-40B4-BE49-F238E27FC236}">
                  <a16:creationId xmlns:a16="http://schemas.microsoft.com/office/drawing/2014/main" id="{51EACF39-72ED-4FFF-9DFB-64B5A915FC2D}"/>
                </a:ext>
              </a:extLst>
            </p:cNvPr>
            <p:cNvSpPr/>
            <p:nvPr/>
          </p:nvSpPr>
          <p:spPr>
            <a:xfrm>
              <a:off x="3579363" y="29735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 name="Google Shape;2503;p25">
              <a:extLst>
                <a:ext uri="{FF2B5EF4-FFF2-40B4-BE49-F238E27FC236}">
                  <a16:creationId xmlns:a16="http://schemas.microsoft.com/office/drawing/2014/main" id="{DD63B796-71D6-4F12-AE2E-87915DA58EEA}"/>
                </a:ext>
              </a:extLst>
            </p:cNvPr>
            <p:cNvGrpSpPr/>
            <p:nvPr/>
          </p:nvGrpSpPr>
          <p:grpSpPr>
            <a:xfrm>
              <a:off x="358051" y="2547968"/>
              <a:ext cx="1954862" cy="2205782"/>
              <a:chOff x="358051" y="2547968"/>
              <a:chExt cx="1954862" cy="2205782"/>
            </a:xfrm>
          </p:grpSpPr>
          <p:sp>
            <p:nvSpPr>
              <p:cNvPr id="806" name="Google Shape;2504;p25">
                <a:extLst>
                  <a:ext uri="{FF2B5EF4-FFF2-40B4-BE49-F238E27FC236}">
                    <a16:creationId xmlns:a16="http://schemas.microsoft.com/office/drawing/2014/main" id="{5ACBBE03-2051-48D5-993F-6BF18275EABE}"/>
                  </a:ext>
                </a:extLst>
              </p:cNvPr>
              <p:cNvSpPr/>
              <p:nvPr/>
            </p:nvSpPr>
            <p:spPr>
              <a:xfrm flipH="1">
                <a:off x="1585666" y="4672166"/>
                <a:ext cx="146213" cy="72196"/>
              </a:xfrm>
              <a:custGeom>
                <a:avLst/>
                <a:gdLst/>
                <a:ahLst/>
                <a:cxnLst/>
                <a:rect l="l" t="t" r="r" b="b"/>
                <a:pathLst>
                  <a:path w="3676" h="1815" extrusionOk="0">
                    <a:moveTo>
                      <a:pt x="3542" y="1"/>
                    </a:moveTo>
                    <a:cubicBezTo>
                      <a:pt x="3291" y="1"/>
                      <a:pt x="2562" y="291"/>
                      <a:pt x="1736" y="695"/>
                    </a:cubicBezTo>
                    <a:cubicBezTo>
                      <a:pt x="754" y="1197"/>
                      <a:pt x="1" y="1676"/>
                      <a:pt x="47" y="1790"/>
                    </a:cubicBezTo>
                    <a:cubicBezTo>
                      <a:pt x="56" y="1807"/>
                      <a:pt x="83" y="1815"/>
                      <a:pt x="123" y="1815"/>
                    </a:cubicBezTo>
                    <a:cubicBezTo>
                      <a:pt x="362" y="1815"/>
                      <a:pt x="1102" y="1538"/>
                      <a:pt x="1941" y="1128"/>
                    </a:cubicBezTo>
                    <a:cubicBezTo>
                      <a:pt x="2923" y="626"/>
                      <a:pt x="3676" y="147"/>
                      <a:pt x="3630" y="33"/>
                    </a:cubicBezTo>
                    <a:cubicBezTo>
                      <a:pt x="3619" y="11"/>
                      <a:pt x="3589" y="1"/>
                      <a:pt x="3542" y="1"/>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2505;p25">
                <a:extLst>
                  <a:ext uri="{FF2B5EF4-FFF2-40B4-BE49-F238E27FC236}">
                    <a16:creationId xmlns:a16="http://schemas.microsoft.com/office/drawing/2014/main" id="{CEDF5E9B-B76B-4E7B-8172-F0C48114C5B2}"/>
                  </a:ext>
                </a:extLst>
              </p:cNvPr>
              <p:cNvSpPr/>
              <p:nvPr/>
            </p:nvSpPr>
            <p:spPr>
              <a:xfrm flipH="1">
                <a:off x="858460" y="3153620"/>
                <a:ext cx="166419" cy="68179"/>
              </a:xfrm>
              <a:custGeom>
                <a:avLst/>
                <a:gdLst/>
                <a:ahLst/>
                <a:cxnLst/>
                <a:rect l="l" t="t" r="r" b="b"/>
                <a:pathLst>
                  <a:path w="4184" h="1714" extrusionOk="0">
                    <a:moveTo>
                      <a:pt x="3597" y="293"/>
                    </a:moveTo>
                    <a:cubicBezTo>
                      <a:pt x="3693" y="293"/>
                      <a:pt x="3750" y="395"/>
                      <a:pt x="3750" y="479"/>
                    </a:cubicBezTo>
                    <a:cubicBezTo>
                      <a:pt x="3796" y="547"/>
                      <a:pt x="3773" y="661"/>
                      <a:pt x="3705" y="730"/>
                    </a:cubicBezTo>
                    <a:cubicBezTo>
                      <a:pt x="3408" y="958"/>
                      <a:pt x="2997" y="912"/>
                      <a:pt x="2655" y="981"/>
                    </a:cubicBezTo>
                    <a:cubicBezTo>
                      <a:pt x="2332" y="1057"/>
                      <a:pt x="2009" y="1180"/>
                      <a:pt x="1673" y="1180"/>
                    </a:cubicBezTo>
                    <a:cubicBezTo>
                      <a:pt x="1605" y="1180"/>
                      <a:pt x="1537" y="1175"/>
                      <a:pt x="1468" y="1163"/>
                    </a:cubicBezTo>
                    <a:cubicBezTo>
                      <a:pt x="1376" y="1163"/>
                      <a:pt x="1308" y="1027"/>
                      <a:pt x="1331" y="935"/>
                    </a:cubicBezTo>
                    <a:cubicBezTo>
                      <a:pt x="1486" y="347"/>
                      <a:pt x="2350" y="296"/>
                      <a:pt x="3017" y="296"/>
                    </a:cubicBezTo>
                    <a:cubicBezTo>
                      <a:pt x="3156" y="296"/>
                      <a:pt x="3287" y="299"/>
                      <a:pt x="3401" y="299"/>
                    </a:cubicBezTo>
                    <a:cubicBezTo>
                      <a:pt x="3462" y="299"/>
                      <a:pt x="3518" y="298"/>
                      <a:pt x="3568" y="296"/>
                    </a:cubicBezTo>
                    <a:cubicBezTo>
                      <a:pt x="3578" y="294"/>
                      <a:pt x="3587" y="293"/>
                      <a:pt x="3597" y="293"/>
                    </a:cubicBezTo>
                    <a:close/>
                    <a:moveTo>
                      <a:pt x="3275" y="0"/>
                    </a:moveTo>
                    <a:cubicBezTo>
                      <a:pt x="2081" y="0"/>
                      <a:pt x="0" y="464"/>
                      <a:pt x="600" y="1392"/>
                    </a:cubicBezTo>
                    <a:cubicBezTo>
                      <a:pt x="754" y="1631"/>
                      <a:pt x="985" y="1713"/>
                      <a:pt x="1241" y="1713"/>
                    </a:cubicBezTo>
                    <a:cubicBezTo>
                      <a:pt x="1668" y="1713"/>
                      <a:pt x="2166" y="1483"/>
                      <a:pt x="2495" y="1369"/>
                    </a:cubicBezTo>
                    <a:cubicBezTo>
                      <a:pt x="2997" y="1232"/>
                      <a:pt x="4093" y="1095"/>
                      <a:pt x="4184" y="479"/>
                    </a:cubicBezTo>
                    <a:cubicBezTo>
                      <a:pt x="4184" y="387"/>
                      <a:pt x="4138" y="273"/>
                      <a:pt x="4047" y="205"/>
                    </a:cubicBezTo>
                    <a:cubicBezTo>
                      <a:pt x="4047" y="159"/>
                      <a:pt x="4001" y="136"/>
                      <a:pt x="3956" y="91"/>
                    </a:cubicBezTo>
                    <a:cubicBezTo>
                      <a:pt x="3826" y="30"/>
                      <a:pt x="3579" y="0"/>
                      <a:pt x="3275"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2506;p25">
                <a:extLst>
                  <a:ext uri="{FF2B5EF4-FFF2-40B4-BE49-F238E27FC236}">
                    <a16:creationId xmlns:a16="http://schemas.microsoft.com/office/drawing/2014/main" id="{2A23EF7F-9DFB-4F93-BDBF-E48403545D5F}"/>
                  </a:ext>
                </a:extLst>
              </p:cNvPr>
              <p:cNvSpPr/>
              <p:nvPr/>
            </p:nvSpPr>
            <p:spPr>
              <a:xfrm flipH="1">
                <a:off x="858460" y="3149085"/>
                <a:ext cx="166419" cy="67542"/>
              </a:xfrm>
              <a:custGeom>
                <a:avLst/>
                <a:gdLst/>
                <a:ahLst/>
                <a:cxnLst/>
                <a:rect l="l" t="t" r="r" b="b"/>
                <a:pathLst>
                  <a:path w="4184" h="1698" extrusionOk="0">
                    <a:moveTo>
                      <a:pt x="3568" y="273"/>
                    </a:moveTo>
                    <a:cubicBezTo>
                      <a:pt x="3682" y="273"/>
                      <a:pt x="3750" y="364"/>
                      <a:pt x="3750" y="456"/>
                    </a:cubicBezTo>
                    <a:cubicBezTo>
                      <a:pt x="3796" y="547"/>
                      <a:pt x="3773" y="661"/>
                      <a:pt x="3705" y="707"/>
                    </a:cubicBezTo>
                    <a:cubicBezTo>
                      <a:pt x="3408" y="935"/>
                      <a:pt x="2997" y="912"/>
                      <a:pt x="2655" y="981"/>
                    </a:cubicBezTo>
                    <a:cubicBezTo>
                      <a:pt x="2332" y="1057"/>
                      <a:pt x="2009" y="1180"/>
                      <a:pt x="1673" y="1180"/>
                    </a:cubicBezTo>
                    <a:cubicBezTo>
                      <a:pt x="1605" y="1180"/>
                      <a:pt x="1537" y="1175"/>
                      <a:pt x="1468" y="1163"/>
                    </a:cubicBezTo>
                    <a:cubicBezTo>
                      <a:pt x="1376" y="1141"/>
                      <a:pt x="1308" y="1026"/>
                      <a:pt x="1331" y="935"/>
                    </a:cubicBezTo>
                    <a:cubicBezTo>
                      <a:pt x="1499" y="298"/>
                      <a:pt x="2499" y="276"/>
                      <a:pt x="3180" y="276"/>
                    </a:cubicBezTo>
                    <a:cubicBezTo>
                      <a:pt x="3229" y="276"/>
                      <a:pt x="3278" y="276"/>
                      <a:pt x="3324" y="276"/>
                    </a:cubicBezTo>
                    <a:cubicBezTo>
                      <a:pt x="3415" y="276"/>
                      <a:pt x="3497" y="276"/>
                      <a:pt x="3568" y="273"/>
                    </a:cubicBezTo>
                    <a:close/>
                    <a:moveTo>
                      <a:pt x="3275" y="0"/>
                    </a:moveTo>
                    <a:cubicBezTo>
                      <a:pt x="2081" y="0"/>
                      <a:pt x="0" y="464"/>
                      <a:pt x="600" y="1392"/>
                    </a:cubicBezTo>
                    <a:cubicBezTo>
                      <a:pt x="752" y="1619"/>
                      <a:pt x="979" y="1697"/>
                      <a:pt x="1230" y="1697"/>
                    </a:cubicBezTo>
                    <a:cubicBezTo>
                      <a:pt x="1660" y="1697"/>
                      <a:pt x="2164" y="1470"/>
                      <a:pt x="2495" y="1369"/>
                    </a:cubicBezTo>
                    <a:cubicBezTo>
                      <a:pt x="2997" y="1209"/>
                      <a:pt x="4093" y="1072"/>
                      <a:pt x="4184" y="456"/>
                    </a:cubicBezTo>
                    <a:cubicBezTo>
                      <a:pt x="4184" y="364"/>
                      <a:pt x="4138" y="273"/>
                      <a:pt x="4047" y="205"/>
                    </a:cubicBezTo>
                    <a:cubicBezTo>
                      <a:pt x="4047" y="159"/>
                      <a:pt x="4001" y="113"/>
                      <a:pt x="3956" y="91"/>
                    </a:cubicBezTo>
                    <a:cubicBezTo>
                      <a:pt x="3826" y="30"/>
                      <a:pt x="3579" y="0"/>
                      <a:pt x="3275" y="0"/>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2507;p25">
                <a:extLst>
                  <a:ext uri="{FF2B5EF4-FFF2-40B4-BE49-F238E27FC236}">
                    <a16:creationId xmlns:a16="http://schemas.microsoft.com/office/drawing/2014/main" id="{E566BF01-3A54-4803-BD6C-FCA5E3FFDBE0}"/>
                  </a:ext>
                </a:extLst>
              </p:cNvPr>
              <p:cNvSpPr/>
              <p:nvPr/>
            </p:nvSpPr>
            <p:spPr>
              <a:xfrm flipH="1">
                <a:off x="921106" y="3150836"/>
                <a:ext cx="99875" cy="65673"/>
              </a:xfrm>
              <a:custGeom>
                <a:avLst/>
                <a:gdLst/>
                <a:ahLst/>
                <a:cxnLst/>
                <a:rect l="l" t="t" r="r" b="b"/>
                <a:pathLst>
                  <a:path w="2511" h="1651" extrusionOk="0">
                    <a:moveTo>
                      <a:pt x="2511" y="1"/>
                    </a:moveTo>
                    <a:lnTo>
                      <a:pt x="2511" y="1"/>
                    </a:lnTo>
                    <a:cubicBezTo>
                      <a:pt x="1370" y="115"/>
                      <a:pt x="0" y="572"/>
                      <a:pt x="502" y="1348"/>
                    </a:cubicBezTo>
                    <a:cubicBezTo>
                      <a:pt x="653" y="1573"/>
                      <a:pt x="883" y="1650"/>
                      <a:pt x="1133" y="1650"/>
                    </a:cubicBezTo>
                    <a:cubicBezTo>
                      <a:pt x="1262" y="1650"/>
                      <a:pt x="1397" y="1630"/>
                      <a:pt x="1529" y="1599"/>
                    </a:cubicBezTo>
                    <a:cubicBezTo>
                      <a:pt x="1503" y="1595"/>
                      <a:pt x="1469" y="1594"/>
                      <a:pt x="1431" y="1594"/>
                    </a:cubicBezTo>
                    <a:cubicBezTo>
                      <a:pt x="1355" y="1594"/>
                      <a:pt x="1261" y="1599"/>
                      <a:pt x="1170" y="1599"/>
                    </a:cubicBezTo>
                    <a:cubicBezTo>
                      <a:pt x="1033" y="1599"/>
                      <a:pt x="902" y="1587"/>
                      <a:pt x="845" y="1530"/>
                    </a:cubicBezTo>
                    <a:cubicBezTo>
                      <a:pt x="662" y="1348"/>
                      <a:pt x="525" y="1097"/>
                      <a:pt x="594" y="937"/>
                    </a:cubicBezTo>
                    <a:cubicBezTo>
                      <a:pt x="639" y="686"/>
                      <a:pt x="1256" y="412"/>
                      <a:pt x="1529" y="275"/>
                    </a:cubicBezTo>
                    <a:cubicBezTo>
                      <a:pt x="1849" y="115"/>
                      <a:pt x="2169" y="47"/>
                      <a:pt x="2511" y="1"/>
                    </a:cubicBezTo>
                    <a:close/>
                  </a:path>
                </a:pathLst>
              </a:custGeom>
              <a:solidFill>
                <a:srgbClr val="A8B7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2508;p25">
                <a:extLst>
                  <a:ext uri="{FF2B5EF4-FFF2-40B4-BE49-F238E27FC236}">
                    <a16:creationId xmlns:a16="http://schemas.microsoft.com/office/drawing/2014/main" id="{C13493CD-3458-4470-8757-6DFDD534E706}"/>
                  </a:ext>
                </a:extLst>
              </p:cNvPr>
              <p:cNvSpPr/>
              <p:nvPr/>
            </p:nvSpPr>
            <p:spPr>
              <a:xfrm flipH="1">
                <a:off x="899309" y="3046340"/>
                <a:ext cx="168885" cy="99245"/>
              </a:xfrm>
              <a:custGeom>
                <a:avLst/>
                <a:gdLst/>
                <a:ahLst/>
                <a:cxnLst/>
                <a:rect l="l" t="t" r="r" b="b"/>
                <a:pathLst>
                  <a:path w="4246" h="2495" extrusionOk="0">
                    <a:moveTo>
                      <a:pt x="3564" y="308"/>
                    </a:moveTo>
                    <a:cubicBezTo>
                      <a:pt x="3643" y="308"/>
                      <a:pt x="3703" y="365"/>
                      <a:pt x="3721" y="437"/>
                    </a:cubicBezTo>
                    <a:cubicBezTo>
                      <a:pt x="3789" y="482"/>
                      <a:pt x="3812" y="596"/>
                      <a:pt x="3766" y="688"/>
                    </a:cubicBezTo>
                    <a:cubicBezTo>
                      <a:pt x="3561" y="1007"/>
                      <a:pt x="3173" y="1099"/>
                      <a:pt x="2876" y="1281"/>
                    </a:cubicBezTo>
                    <a:cubicBezTo>
                      <a:pt x="2511" y="1487"/>
                      <a:pt x="2237" y="1783"/>
                      <a:pt x="1803" y="1852"/>
                    </a:cubicBezTo>
                    <a:cubicBezTo>
                      <a:pt x="1794" y="1854"/>
                      <a:pt x="1784" y="1855"/>
                      <a:pt x="1775" y="1855"/>
                    </a:cubicBezTo>
                    <a:cubicBezTo>
                      <a:pt x="1694" y="1855"/>
                      <a:pt x="1618" y="1774"/>
                      <a:pt x="1598" y="1692"/>
                    </a:cubicBezTo>
                    <a:cubicBezTo>
                      <a:pt x="1529" y="893"/>
                      <a:pt x="2945" y="551"/>
                      <a:pt x="3492" y="323"/>
                    </a:cubicBezTo>
                    <a:cubicBezTo>
                      <a:pt x="3517" y="313"/>
                      <a:pt x="3541" y="308"/>
                      <a:pt x="3564" y="308"/>
                    </a:cubicBezTo>
                    <a:close/>
                    <a:moveTo>
                      <a:pt x="3743" y="1"/>
                    </a:moveTo>
                    <a:cubicBezTo>
                      <a:pt x="2974" y="1"/>
                      <a:pt x="1" y="1527"/>
                      <a:pt x="1073" y="2354"/>
                    </a:cubicBezTo>
                    <a:cubicBezTo>
                      <a:pt x="1202" y="2453"/>
                      <a:pt x="1338" y="2494"/>
                      <a:pt x="1477" y="2494"/>
                    </a:cubicBezTo>
                    <a:cubicBezTo>
                      <a:pt x="1978" y="2494"/>
                      <a:pt x="2514" y="1960"/>
                      <a:pt x="2853" y="1692"/>
                    </a:cubicBezTo>
                    <a:cubicBezTo>
                      <a:pt x="3264" y="1395"/>
                      <a:pt x="4246" y="893"/>
                      <a:pt x="4132" y="277"/>
                    </a:cubicBezTo>
                    <a:cubicBezTo>
                      <a:pt x="4109" y="186"/>
                      <a:pt x="4017" y="117"/>
                      <a:pt x="3926" y="71"/>
                    </a:cubicBezTo>
                    <a:cubicBezTo>
                      <a:pt x="3903" y="49"/>
                      <a:pt x="3858" y="3"/>
                      <a:pt x="3789" y="3"/>
                    </a:cubicBezTo>
                    <a:cubicBezTo>
                      <a:pt x="3775" y="2"/>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2509;p25">
                <a:extLst>
                  <a:ext uri="{FF2B5EF4-FFF2-40B4-BE49-F238E27FC236}">
                    <a16:creationId xmlns:a16="http://schemas.microsoft.com/office/drawing/2014/main" id="{776FE230-5689-49E1-BF0F-E36C1AEA4F4F}"/>
                  </a:ext>
                </a:extLst>
              </p:cNvPr>
              <p:cNvSpPr/>
              <p:nvPr/>
            </p:nvSpPr>
            <p:spPr>
              <a:xfrm flipH="1">
                <a:off x="901099" y="3041805"/>
                <a:ext cx="168924" cy="99205"/>
              </a:xfrm>
              <a:custGeom>
                <a:avLst/>
                <a:gdLst/>
                <a:ahLst/>
                <a:cxnLst/>
                <a:rect l="l" t="t" r="r" b="b"/>
                <a:pathLst>
                  <a:path w="4247" h="2494" extrusionOk="0">
                    <a:moveTo>
                      <a:pt x="3554" y="287"/>
                    </a:moveTo>
                    <a:cubicBezTo>
                      <a:pt x="3639" y="287"/>
                      <a:pt x="3703" y="358"/>
                      <a:pt x="3721" y="414"/>
                    </a:cubicBezTo>
                    <a:cubicBezTo>
                      <a:pt x="3790" y="482"/>
                      <a:pt x="3812" y="596"/>
                      <a:pt x="3767" y="688"/>
                    </a:cubicBezTo>
                    <a:cubicBezTo>
                      <a:pt x="3561" y="984"/>
                      <a:pt x="3173" y="1098"/>
                      <a:pt x="2877" y="1281"/>
                    </a:cubicBezTo>
                    <a:cubicBezTo>
                      <a:pt x="2534" y="1487"/>
                      <a:pt x="2237" y="1760"/>
                      <a:pt x="1804" y="1852"/>
                    </a:cubicBezTo>
                    <a:cubicBezTo>
                      <a:pt x="1794" y="1854"/>
                      <a:pt x="1784" y="1855"/>
                      <a:pt x="1775" y="1855"/>
                    </a:cubicBezTo>
                    <a:cubicBezTo>
                      <a:pt x="1694" y="1855"/>
                      <a:pt x="1621" y="1774"/>
                      <a:pt x="1621" y="1692"/>
                    </a:cubicBezTo>
                    <a:cubicBezTo>
                      <a:pt x="1553" y="870"/>
                      <a:pt x="2945" y="551"/>
                      <a:pt x="3493" y="300"/>
                    </a:cubicBezTo>
                    <a:cubicBezTo>
                      <a:pt x="3514" y="291"/>
                      <a:pt x="3535" y="287"/>
                      <a:pt x="3554" y="287"/>
                    </a:cubicBezTo>
                    <a:close/>
                    <a:moveTo>
                      <a:pt x="3743" y="1"/>
                    </a:moveTo>
                    <a:cubicBezTo>
                      <a:pt x="2974" y="1"/>
                      <a:pt x="1" y="1527"/>
                      <a:pt x="1073" y="2354"/>
                    </a:cubicBezTo>
                    <a:cubicBezTo>
                      <a:pt x="1202" y="2453"/>
                      <a:pt x="1338" y="2494"/>
                      <a:pt x="1477" y="2494"/>
                    </a:cubicBezTo>
                    <a:cubicBezTo>
                      <a:pt x="1979" y="2494"/>
                      <a:pt x="2514" y="1960"/>
                      <a:pt x="2854" y="1692"/>
                    </a:cubicBezTo>
                    <a:cubicBezTo>
                      <a:pt x="3265" y="1395"/>
                      <a:pt x="4246" y="893"/>
                      <a:pt x="4132" y="277"/>
                    </a:cubicBezTo>
                    <a:cubicBezTo>
                      <a:pt x="4109" y="185"/>
                      <a:pt x="4018" y="117"/>
                      <a:pt x="3926" y="71"/>
                    </a:cubicBezTo>
                    <a:cubicBezTo>
                      <a:pt x="3904" y="49"/>
                      <a:pt x="3858" y="3"/>
                      <a:pt x="3790" y="3"/>
                    </a:cubicBezTo>
                    <a:cubicBezTo>
                      <a:pt x="3775" y="1"/>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2510;p25">
                <a:extLst>
                  <a:ext uri="{FF2B5EF4-FFF2-40B4-BE49-F238E27FC236}">
                    <a16:creationId xmlns:a16="http://schemas.microsoft.com/office/drawing/2014/main" id="{3E8F487F-CBB5-4A65-B4CA-266AEC706929}"/>
                  </a:ext>
                </a:extLst>
              </p:cNvPr>
              <p:cNvSpPr/>
              <p:nvPr/>
            </p:nvSpPr>
            <p:spPr>
              <a:xfrm flipH="1">
                <a:off x="970108" y="3058234"/>
                <a:ext cx="86312" cy="82618"/>
              </a:xfrm>
              <a:custGeom>
                <a:avLst/>
                <a:gdLst/>
                <a:ahLst/>
                <a:cxnLst/>
                <a:rect l="l" t="t" r="r" b="b"/>
                <a:pathLst>
                  <a:path w="2170" h="2077" extrusionOk="0">
                    <a:moveTo>
                      <a:pt x="2169" y="1"/>
                    </a:moveTo>
                    <a:lnTo>
                      <a:pt x="2169" y="1"/>
                    </a:lnTo>
                    <a:cubicBezTo>
                      <a:pt x="1119" y="503"/>
                      <a:pt x="1" y="1370"/>
                      <a:pt x="731" y="1941"/>
                    </a:cubicBezTo>
                    <a:cubicBezTo>
                      <a:pt x="863" y="2037"/>
                      <a:pt x="998" y="2077"/>
                      <a:pt x="1135" y="2077"/>
                    </a:cubicBezTo>
                    <a:cubicBezTo>
                      <a:pt x="1354" y="2077"/>
                      <a:pt x="1579" y="1976"/>
                      <a:pt x="1804" y="1850"/>
                    </a:cubicBezTo>
                    <a:lnTo>
                      <a:pt x="1804" y="1850"/>
                    </a:lnTo>
                    <a:cubicBezTo>
                      <a:pt x="1650" y="1869"/>
                      <a:pt x="1382" y="2002"/>
                      <a:pt x="1206" y="2002"/>
                    </a:cubicBezTo>
                    <a:cubicBezTo>
                      <a:pt x="1174" y="2002"/>
                      <a:pt x="1144" y="1997"/>
                      <a:pt x="1119" y="1987"/>
                    </a:cubicBezTo>
                    <a:cubicBezTo>
                      <a:pt x="868" y="1895"/>
                      <a:pt x="686" y="1690"/>
                      <a:pt x="686" y="1507"/>
                    </a:cubicBezTo>
                    <a:cubicBezTo>
                      <a:pt x="640" y="1279"/>
                      <a:pt x="1119" y="800"/>
                      <a:pt x="1348" y="571"/>
                    </a:cubicBezTo>
                    <a:cubicBezTo>
                      <a:pt x="1576" y="343"/>
                      <a:pt x="1873" y="160"/>
                      <a:pt x="216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2511;p25">
                <a:extLst>
                  <a:ext uri="{FF2B5EF4-FFF2-40B4-BE49-F238E27FC236}">
                    <a16:creationId xmlns:a16="http://schemas.microsoft.com/office/drawing/2014/main" id="{8112170E-F02E-4D32-91BB-A3F71C5D79D4}"/>
                  </a:ext>
                </a:extLst>
              </p:cNvPr>
              <p:cNvSpPr/>
              <p:nvPr/>
            </p:nvSpPr>
            <p:spPr>
              <a:xfrm flipH="1">
                <a:off x="504383" y="4253985"/>
                <a:ext cx="1681409" cy="421323"/>
              </a:xfrm>
              <a:custGeom>
                <a:avLst/>
                <a:gdLst/>
                <a:ahLst/>
                <a:cxnLst/>
                <a:rect l="l" t="t" r="r" b="b"/>
                <a:pathLst>
                  <a:path w="42273" h="10592" extrusionOk="0">
                    <a:moveTo>
                      <a:pt x="21136" y="1"/>
                    </a:moveTo>
                    <a:cubicBezTo>
                      <a:pt x="9473" y="1"/>
                      <a:pt x="0" y="2374"/>
                      <a:pt x="0" y="5296"/>
                    </a:cubicBezTo>
                    <a:cubicBezTo>
                      <a:pt x="0" y="8218"/>
                      <a:pt x="9473" y="10592"/>
                      <a:pt x="21136" y="10592"/>
                    </a:cubicBezTo>
                    <a:cubicBezTo>
                      <a:pt x="32823" y="10592"/>
                      <a:pt x="42273" y="8218"/>
                      <a:pt x="42273" y="5296"/>
                    </a:cubicBezTo>
                    <a:cubicBezTo>
                      <a:pt x="42273" y="2374"/>
                      <a:pt x="32823" y="1"/>
                      <a:pt x="21136" y="1"/>
                    </a:cubicBezTo>
                    <a:close/>
                  </a:path>
                </a:pathLst>
              </a:custGeom>
              <a:solidFill>
                <a:srgbClr val="ADB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2512;p25">
                <a:extLst>
                  <a:ext uri="{FF2B5EF4-FFF2-40B4-BE49-F238E27FC236}">
                    <a16:creationId xmlns:a16="http://schemas.microsoft.com/office/drawing/2014/main" id="{629066A1-212B-4818-B688-EA53A760D5CA}"/>
                  </a:ext>
                </a:extLst>
              </p:cNvPr>
              <p:cNvSpPr/>
              <p:nvPr/>
            </p:nvSpPr>
            <p:spPr>
              <a:xfrm flipH="1">
                <a:off x="428094" y="4034254"/>
                <a:ext cx="1884818" cy="719495"/>
              </a:xfrm>
              <a:custGeom>
                <a:avLst/>
                <a:gdLst/>
                <a:ahLst/>
                <a:cxnLst/>
                <a:rect l="l" t="t" r="r" b="b"/>
                <a:pathLst>
                  <a:path w="47387" h="18088" extrusionOk="0">
                    <a:moveTo>
                      <a:pt x="9535" y="1"/>
                    </a:moveTo>
                    <a:cubicBezTo>
                      <a:pt x="8260" y="1"/>
                      <a:pt x="6948" y="244"/>
                      <a:pt x="5684" y="868"/>
                    </a:cubicBezTo>
                    <a:cubicBezTo>
                      <a:pt x="1" y="3653"/>
                      <a:pt x="2055" y="10295"/>
                      <a:pt x="7533" y="12212"/>
                    </a:cubicBezTo>
                    <a:cubicBezTo>
                      <a:pt x="10569" y="13262"/>
                      <a:pt x="12874" y="14541"/>
                      <a:pt x="13810" y="15088"/>
                    </a:cubicBezTo>
                    <a:cubicBezTo>
                      <a:pt x="14084" y="15271"/>
                      <a:pt x="14267" y="15568"/>
                      <a:pt x="14289" y="15910"/>
                    </a:cubicBezTo>
                    <a:lnTo>
                      <a:pt x="14335" y="17690"/>
                    </a:lnTo>
                    <a:cubicBezTo>
                      <a:pt x="14298" y="17911"/>
                      <a:pt x="14454" y="18088"/>
                      <a:pt x="14648" y="18088"/>
                    </a:cubicBezTo>
                    <a:cubicBezTo>
                      <a:pt x="14694" y="18088"/>
                      <a:pt x="14743" y="18078"/>
                      <a:pt x="14792" y="18056"/>
                    </a:cubicBezTo>
                    <a:lnTo>
                      <a:pt x="18010" y="16435"/>
                    </a:lnTo>
                    <a:cubicBezTo>
                      <a:pt x="18512" y="16184"/>
                      <a:pt x="18649" y="15499"/>
                      <a:pt x="18284" y="15066"/>
                    </a:cubicBezTo>
                    <a:cubicBezTo>
                      <a:pt x="17576" y="14198"/>
                      <a:pt x="16572" y="12988"/>
                      <a:pt x="16412" y="12783"/>
                    </a:cubicBezTo>
                    <a:cubicBezTo>
                      <a:pt x="16184" y="12418"/>
                      <a:pt x="14152" y="10752"/>
                      <a:pt x="14540" y="9747"/>
                    </a:cubicBezTo>
                    <a:cubicBezTo>
                      <a:pt x="15191" y="8134"/>
                      <a:pt x="19448" y="7568"/>
                      <a:pt x="23192" y="7568"/>
                    </a:cubicBezTo>
                    <a:cubicBezTo>
                      <a:pt x="26546" y="7568"/>
                      <a:pt x="29489" y="8022"/>
                      <a:pt x="29057" y="8583"/>
                    </a:cubicBezTo>
                    <a:cubicBezTo>
                      <a:pt x="27870" y="10112"/>
                      <a:pt x="23237" y="11048"/>
                      <a:pt x="20909" y="11482"/>
                    </a:cubicBezTo>
                    <a:cubicBezTo>
                      <a:pt x="20589" y="11528"/>
                      <a:pt x="20384" y="11802"/>
                      <a:pt x="20407" y="12121"/>
                    </a:cubicBezTo>
                    <a:lnTo>
                      <a:pt x="20726" y="16070"/>
                    </a:lnTo>
                    <a:cubicBezTo>
                      <a:pt x="20757" y="16446"/>
                      <a:pt x="21090" y="16693"/>
                      <a:pt x="21428" y="16693"/>
                    </a:cubicBezTo>
                    <a:cubicBezTo>
                      <a:pt x="21582" y="16693"/>
                      <a:pt x="21738" y="16641"/>
                      <a:pt x="21867" y="16526"/>
                    </a:cubicBezTo>
                    <a:lnTo>
                      <a:pt x="23830" y="14792"/>
                    </a:lnTo>
                    <a:cubicBezTo>
                      <a:pt x="23990" y="14655"/>
                      <a:pt x="24196" y="14563"/>
                      <a:pt x="24424" y="14563"/>
                    </a:cubicBezTo>
                    <a:cubicBezTo>
                      <a:pt x="26159" y="14563"/>
                      <a:pt x="34398" y="14267"/>
                      <a:pt x="40470" y="9656"/>
                    </a:cubicBezTo>
                    <a:cubicBezTo>
                      <a:pt x="47386" y="4406"/>
                      <a:pt x="42045" y="2261"/>
                      <a:pt x="36156" y="1781"/>
                    </a:cubicBezTo>
                    <a:cubicBezTo>
                      <a:pt x="35558" y="1734"/>
                      <a:pt x="34986" y="1714"/>
                      <a:pt x="34443" y="1714"/>
                    </a:cubicBezTo>
                    <a:cubicBezTo>
                      <a:pt x="30215" y="1714"/>
                      <a:pt x="27688" y="2968"/>
                      <a:pt x="27688" y="2968"/>
                    </a:cubicBezTo>
                    <a:lnTo>
                      <a:pt x="18010" y="2968"/>
                    </a:lnTo>
                    <a:cubicBezTo>
                      <a:pt x="18010" y="2968"/>
                      <a:pt x="13994" y="1"/>
                      <a:pt x="953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2513;p25">
                <a:extLst>
                  <a:ext uri="{FF2B5EF4-FFF2-40B4-BE49-F238E27FC236}">
                    <a16:creationId xmlns:a16="http://schemas.microsoft.com/office/drawing/2014/main" id="{B490FC8F-402F-4010-8E88-9BA180CA038C}"/>
                  </a:ext>
                </a:extLst>
              </p:cNvPr>
              <p:cNvSpPr/>
              <p:nvPr/>
            </p:nvSpPr>
            <p:spPr>
              <a:xfrm flipH="1">
                <a:off x="1277887" y="4134135"/>
                <a:ext cx="475749" cy="196143"/>
              </a:xfrm>
              <a:custGeom>
                <a:avLst/>
                <a:gdLst/>
                <a:ahLst/>
                <a:cxnLst/>
                <a:rect l="l" t="t" r="r" b="b"/>
                <a:pathLst>
                  <a:path w="11961" h="4931" extrusionOk="0">
                    <a:moveTo>
                      <a:pt x="11048" y="1"/>
                    </a:moveTo>
                    <a:lnTo>
                      <a:pt x="0" y="4931"/>
                    </a:lnTo>
                    <a:lnTo>
                      <a:pt x="0" y="4931"/>
                    </a:lnTo>
                    <a:lnTo>
                      <a:pt x="11961" y="1507"/>
                    </a:lnTo>
                    <a:lnTo>
                      <a:pt x="11048" y="1"/>
                    </a:ln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2514;p25">
                <a:extLst>
                  <a:ext uri="{FF2B5EF4-FFF2-40B4-BE49-F238E27FC236}">
                    <a16:creationId xmlns:a16="http://schemas.microsoft.com/office/drawing/2014/main" id="{A8C70147-702B-46D0-BB0C-93991445407D}"/>
                  </a:ext>
                </a:extLst>
              </p:cNvPr>
              <p:cNvSpPr/>
              <p:nvPr/>
            </p:nvSpPr>
            <p:spPr>
              <a:xfrm flipH="1">
                <a:off x="535248" y="4160468"/>
                <a:ext cx="912439" cy="533894"/>
              </a:xfrm>
              <a:custGeom>
                <a:avLst/>
                <a:gdLst/>
                <a:ahLst/>
                <a:cxnLst/>
                <a:rect l="l" t="t" r="r" b="b"/>
                <a:pathLst>
                  <a:path w="22940" h="13422" extrusionOk="0">
                    <a:moveTo>
                      <a:pt x="20315" y="1"/>
                    </a:moveTo>
                    <a:lnTo>
                      <a:pt x="20315" y="1"/>
                    </a:lnTo>
                    <a:cubicBezTo>
                      <a:pt x="20041" y="1119"/>
                      <a:pt x="19242" y="2991"/>
                      <a:pt x="16982" y="4840"/>
                    </a:cubicBezTo>
                    <a:cubicBezTo>
                      <a:pt x="14152" y="7145"/>
                      <a:pt x="1666" y="10865"/>
                      <a:pt x="1666" y="10865"/>
                    </a:cubicBezTo>
                    <a:lnTo>
                      <a:pt x="0" y="13422"/>
                    </a:lnTo>
                    <a:cubicBezTo>
                      <a:pt x="46" y="13399"/>
                      <a:pt x="92" y="13376"/>
                      <a:pt x="114" y="13353"/>
                    </a:cubicBezTo>
                    <a:lnTo>
                      <a:pt x="2077" y="11619"/>
                    </a:lnTo>
                    <a:cubicBezTo>
                      <a:pt x="2237" y="11482"/>
                      <a:pt x="2443" y="11390"/>
                      <a:pt x="2671" y="11390"/>
                    </a:cubicBezTo>
                    <a:cubicBezTo>
                      <a:pt x="4406" y="11390"/>
                      <a:pt x="12645" y="11094"/>
                      <a:pt x="18717" y="6483"/>
                    </a:cubicBezTo>
                    <a:cubicBezTo>
                      <a:pt x="22940" y="3265"/>
                      <a:pt x="22574" y="1233"/>
                      <a:pt x="2031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2515;p25">
                <a:extLst>
                  <a:ext uri="{FF2B5EF4-FFF2-40B4-BE49-F238E27FC236}">
                    <a16:creationId xmlns:a16="http://schemas.microsoft.com/office/drawing/2014/main" id="{581AB5A0-914E-4E4A-BD2A-A49E08015838}"/>
                  </a:ext>
                </a:extLst>
              </p:cNvPr>
              <p:cNvSpPr/>
              <p:nvPr/>
            </p:nvSpPr>
            <p:spPr>
              <a:xfrm flipH="1">
                <a:off x="1725475" y="4034214"/>
                <a:ext cx="587437" cy="700124"/>
              </a:xfrm>
              <a:custGeom>
                <a:avLst/>
                <a:gdLst/>
                <a:ahLst/>
                <a:cxnLst/>
                <a:rect l="l" t="t" r="r" b="b"/>
                <a:pathLst>
                  <a:path w="14769" h="17601" extrusionOk="0">
                    <a:moveTo>
                      <a:pt x="9501" y="0"/>
                    </a:moveTo>
                    <a:cubicBezTo>
                      <a:pt x="8232" y="0"/>
                      <a:pt x="6927" y="237"/>
                      <a:pt x="5684" y="869"/>
                    </a:cubicBezTo>
                    <a:cubicBezTo>
                      <a:pt x="1" y="3654"/>
                      <a:pt x="2055" y="10296"/>
                      <a:pt x="7533" y="12213"/>
                    </a:cubicBezTo>
                    <a:cubicBezTo>
                      <a:pt x="10569" y="13263"/>
                      <a:pt x="12874" y="14542"/>
                      <a:pt x="13810" y="15089"/>
                    </a:cubicBezTo>
                    <a:cubicBezTo>
                      <a:pt x="14084" y="15272"/>
                      <a:pt x="14267" y="15569"/>
                      <a:pt x="14289" y="15911"/>
                    </a:cubicBezTo>
                    <a:lnTo>
                      <a:pt x="14335" y="17600"/>
                    </a:lnTo>
                    <a:cubicBezTo>
                      <a:pt x="14358" y="17554"/>
                      <a:pt x="14381" y="17509"/>
                      <a:pt x="14403" y="17463"/>
                    </a:cubicBezTo>
                    <a:cubicBezTo>
                      <a:pt x="14472" y="17189"/>
                      <a:pt x="14632" y="15934"/>
                      <a:pt x="14655" y="15706"/>
                    </a:cubicBezTo>
                    <a:cubicBezTo>
                      <a:pt x="14769" y="14815"/>
                      <a:pt x="14221" y="13743"/>
                      <a:pt x="11094" y="11871"/>
                    </a:cubicBezTo>
                    <a:cubicBezTo>
                      <a:pt x="6643" y="9246"/>
                      <a:pt x="4497" y="5845"/>
                      <a:pt x="5616" y="3540"/>
                    </a:cubicBezTo>
                    <a:cubicBezTo>
                      <a:pt x="6711" y="1234"/>
                      <a:pt x="9861" y="458"/>
                      <a:pt x="9861" y="458"/>
                    </a:cubicBezTo>
                    <a:lnTo>
                      <a:pt x="9679" y="2"/>
                    </a:lnTo>
                    <a:cubicBezTo>
                      <a:pt x="9619" y="1"/>
                      <a:pt x="9560" y="0"/>
                      <a:pt x="950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2516;p25">
                <a:extLst>
                  <a:ext uri="{FF2B5EF4-FFF2-40B4-BE49-F238E27FC236}">
                    <a16:creationId xmlns:a16="http://schemas.microsoft.com/office/drawing/2014/main" id="{B3443D88-720B-4132-B23E-540556FEE3B0}"/>
                  </a:ext>
                </a:extLst>
              </p:cNvPr>
              <p:cNvSpPr/>
              <p:nvPr/>
            </p:nvSpPr>
            <p:spPr>
              <a:xfrm flipH="1">
                <a:off x="892030" y="4103586"/>
                <a:ext cx="287852" cy="226056"/>
              </a:xfrm>
              <a:custGeom>
                <a:avLst/>
                <a:gdLst/>
                <a:ahLst/>
                <a:cxnLst/>
                <a:rect l="l" t="t" r="r" b="b"/>
                <a:pathLst>
                  <a:path w="7237" h="5683" extrusionOk="0">
                    <a:moveTo>
                      <a:pt x="6745" y="1"/>
                    </a:moveTo>
                    <a:cubicBezTo>
                      <a:pt x="2200" y="1"/>
                      <a:pt x="1667" y="3964"/>
                      <a:pt x="1667" y="3964"/>
                    </a:cubicBezTo>
                    <a:lnTo>
                      <a:pt x="1" y="4877"/>
                    </a:lnTo>
                    <a:cubicBezTo>
                      <a:pt x="777" y="5445"/>
                      <a:pt x="1501" y="5683"/>
                      <a:pt x="2169" y="5683"/>
                    </a:cubicBezTo>
                    <a:cubicBezTo>
                      <a:pt x="4939" y="5683"/>
                      <a:pt x="6740" y="1597"/>
                      <a:pt x="7236" y="15"/>
                    </a:cubicBezTo>
                    <a:cubicBezTo>
                      <a:pt x="7068" y="5"/>
                      <a:pt x="6904" y="1"/>
                      <a:pt x="674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2517;p25">
                <a:extLst>
                  <a:ext uri="{FF2B5EF4-FFF2-40B4-BE49-F238E27FC236}">
                    <a16:creationId xmlns:a16="http://schemas.microsoft.com/office/drawing/2014/main" id="{519E8CDF-405C-4AB8-8BA5-4B74C81DF51D}"/>
                  </a:ext>
                </a:extLst>
              </p:cNvPr>
              <p:cNvSpPr/>
              <p:nvPr/>
            </p:nvSpPr>
            <p:spPr>
              <a:xfrm flipH="1">
                <a:off x="1592905" y="4596032"/>
                <a:ext cx="55247" cy="73031"/>
              </a:xfrm>
              <a:custGeom>
                <a:avLst/>
                <a:gdLst/>
                <a:ahLst/>
                <a:cxnLst/>
                <a:rect l="l" t="t" r="r" b="b"/>
                <a:pathLst>
                  <a:path w="1389" h="1836" extrusionOk="0">
                    <a:moveTo>
                      <a:pt x="83" y="1"/>
                    </a:moveTo>
                    <a:cubicBezTo>
                      <a:pt x="42" y="1"/>
                      <a:pt x="0" y="38"/>
                      <a:pt x="19" y="75"/>
                    </a:cubicBezTo>
                    <a:cubicBezTo>
                      <a:pt x="178" y="349"/>
                      <a:pt x="452" y="577"/>
                      <a:pt x="635" y="828"/>
                    </a:cubicBezTo>
                    <a:cubicBezTo>
                      <a:pt x="795" y="1079"/>
                      <a:pt x="1114" y="1399"/>
                      <a:pt x="977" y="1719"/>
                    </a:cubicBezTo>
                    <a:cubicBezTo>
                      <a:pt x="948" y="1791"/>
                      <a:pt x="1011" y="1836"/>
                      <a:pt x="1078" y="1836"/>
                    </a:cubicBezTo>
                    <a:cubicBezTo>
                      <a:pt x="1117" y="1836"/>
                      <a:pt x="1158" y="1821"/>
                      <a:pt x="1183" y="1787"/>
                    </a:cubicBezTo>
                    <a:cubicBezTo>
                      <a:pt x="1388" y="1490"/>
                      <a:pt x="1251" y="1216"/>
                      <a:pt x="1046" y="965"/>
                    </a:cubicBezTo>
                    <a:cubicBezTo>
                      <a:pt x="795" y="623"/>
                      <a:pt x="475" y="212"/>
                      <a:pt x="110" y="7"/>
                    </a:cubicBezTo>
                    <a:cubicBezTo>
                      <a:pt x="102" y="3"/>
                      <a:pt x="92" y="1"/>
                      <a:pt x="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2518;p25">
                <a:extLst>
                  <a:ext uri="{FF2B5EF4-FFF2-40B4-BE49-F238E27FC236}">
                    <a16:creationId xmlns:a16="http://schemas.microsoft.com/office/drawing/2014/main" id="{2C00F98A-FB0B-4272-9107-95DD29BC54E1}"/>
                  </a:ext>
                </a:extLst>
              </p:cNvPr>
              <p:cNvSpPr/>
              <p:nvPr/>
            </p:nvSpPr>
            <p:spPr>
              <a:xfrm flipH="1">
                <a:off x="1668160" y="4548458"/>
                <a:ext cx="18814" cy="15115"/>
              </a:xfrm>
              <a:custGeom>
                <a:avLst/>
                <a:gdLst/>
                <a:ahLst/>
                <a:cxnLst/>
                <a:rect l="l" t="t" r="r" b="b"/>
                <a:pathLst>
                  <a:path w="473" h="380" extrusionOk="0">
                    <a:moveTo>
                      <a:pt x="71" y="1"/>
                    </a:moveTo>
                    <a:cubicBezTo>
                      <a:pt x="33" y="1"/>
                      <a:pt x="1" y="49"/>
                      <a:pt x="36" y="84"/>
                    </a:cubicBezTo>
                    <a:cubicBezTo>
                      <a:pt x="127" y="176"/>
                      <a:pt x="196" y="267"/>
                      <a:pt x="287" y="358"/>
                    </a:cubicBezTo>
                    <a:cubicBezTo>
                      <a:pt x="302" y="373"/>
                      <a:pt x="320" y="379"/>
                      <a:pt x="338" y="379"/>
                    </a:cubicBezTo>
                    <a:cubicBezTo>
                      <a:pt x="404" y="379"/>
                      <a:pt x="473" y="298"/>
                      <a:pt x="401" y="244"/>
                    </a:cubicBezTo>
                    <a:cubicBezTo>
                      <a:pt x="310" y="176"/>
                      <a:pt x="219" y="84"/>
                      <a:pt x="104" y="16"/>
                    </a:cubicBezTo>
                    <a:cubicBezTo>
                      <a:pt x="94" y="5"/>
                      <a:pt x="82" y="1"/>
                      <a:pt x="7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2519;p25">
                <a:extLst>
                  <a:ext uri="{FF2B5EF4-FFF2-40B4-BE49-F238E27FC236}">
                    <a16:creationId xmlns:a16="http://schemas.microsoft.com/office/drawing/2014/main" id="{51D5903A-1808-432A-9DD8-A0ABB66B75E4}"/>
                  </a:ext>
                </a:extLst>
              </p:cNvPr>
              <p:cNvSpPr/>
              <p:nvPr/>
            </p:nvSpPr>
            <p:spPr>
              <a:xfrm flipH="1">
                <a:off x="1701213" y="4484257"/>
                <a:ext cx="40411" cy="41090"/>
              </a:xfrm>
              <a:custGeom>
                <a:avLst/>
                <a:gdLst/>
                <a:ahLst/>
                <a:cxnLst/>
                <a:rect l="l" t="t" r="r" b="b"/>
                <a:pathLst>
                  <a:path w="1016" h="1033" extrusionOk="0">
                    <a:moveTo>
                      <a:pt x="101" y="1"/>
                    </a:moveTo>
                    <a:cubicBezTo>
                      <a:pt x="48" y="1"/>
                      <a:pt x="1" y="26"/>
                      <a:pt x="18" y="78"/>
                    </a:cubicBezTo>
                    <a:cubicBezTo>
                      <a:pt x="86" y="237"/>
                      <a:pt x="223" y="374"/>
                      <a:pt x="337" y="489"/>
                    </a:cubicBezTo>
                    <a:cubicBezTo>
                      <a:pt x="497" y="648"/>
                      <a:pt x="634" y="808"/>
                      <a:pt x="771" y="991"/>
                    </a:cubicBezTo>
                    <a:cubicBezTo>
                      <a:pt x="793" y="1020"/>
                      <a:pt x="829" y="1033"/>
                      <a:pt x="865" y="1033"/>
                    </a:cubicBezTo>
                    <a:cubicBezTo>
                      <a:pt x="941" y="1033"/>
                      <a:pt x="1015" y="977"/>
                      <a:pt x="953" y="899"/>
                    </a:cubicBezTo>
                    <a:cubicBezTo>
                      <a:pt x="748" y="580"/>
                      <a:pt x="497" y="169"/>
                      <a:pt x="155" y="9"/>
                    </a:cubicBezTo>
                    <a:cubicBezTo>
                      <a:pt x="137" y="3"/>
                      <a:pt x="119"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2520;p25">
                <a:extLst>
                  <a:ext uri="{FF2B5EF4-FFF2-40B4-BE49-F238E27FC236}">
                    <a16:creationId xmlns:a16="http://schemas.microsoft.com/office/drawing/2014/main" id="{D180DAB5-A7E8-4A1B-A13A-B30A17381DBB}"/>
                  </a:ext>
                </a:extLst>
              </p:cNvPr>
              <p:cNvSpPr/>
              <p:nvPr/>
            </p:nvSpPr>
            <p:spPr>
              <a:xfrm flipH="1">
                <a:off x="1739675" y="4374750"/>
                <a:ext cx="29394" cy="78919"/>
              </a:xfrm>
              <a:custGeom>
                <a:avLst/>
                <a:gdLst/>
                <a:ahLst/>
                <a:cxnLst/>
                <a:rect l="l" t="t" r="r" b="b"/>
                <a:pathLst>
                  <a:path w="739" h="1984" extrusionOk="0">
                    <a:moveTo>
                      <a:pt x="637" y="0"/>
                    </a:moveTo>
                    <a:cubicBezTo>
                      <a:pt x="611" y="0"/>
                      <a:pt x="586" y="8"/>
                      <a:pt x="571" y="23"/>
                    </a:cubicBezTo>
                    <a:cubicBezTo>
                      <a:pt x="320" y="229"/>
                      <a:pt x="91" y="548"/>
                      <a:pt x="46" y="891"/>
                    </a:cubicBezTo>
                    <a:cubicBezTo>
                      <a:pt x="0" y="1256"/>
                      <a:pt x="251" y="1575"/>
                      <a:pt x="342" y="1918"/>
                    </a:cubicBezTo>
                    <a:cubicBezTo>
                      <a:pt x="352" y="1964"/>
                      <a:pt x="391" y="1984"/>
                      <a:pt x="432" y="1984"/>
                    </a:cubicBezTo>
                    <a:cubicBezTo>
                      <a:pt x="494" y="1984"/>
                      <a:pt x="561" y="1940"/>
                      <a:pt x="548" y="1872"/>
                    </a:cubicBezTo>
                    <a:cubicBezTo>
                      <a:pt x="479" y="1552"/>
                      <a:pt x="274" y="1233"/>
                      <a:pt x="320" y="913"/>
                    </a:cubicBezTo>
                    <a:cubicBezTo>
                      <a:pt x="365" y="617"/>
                      <a:pt x="594" y="366"/>
                      <a:pt x="708" y="92"/>
                    </a:cubicBezTo>
                    <a:cubicBezTo>
                      <a:pt x="738" y="31"/>
                      <a:pt x="687" y="0"/>
                      <a:pt x="637"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2521;p25">
                <a:extLst>
                  <a:ext uri="{FF2B5EF4-FFF2-40B4-BE49-F238E27FC236}">
                    <a16:creationId xmlns:a16="http://schemas.microsoft.com/office/drawing/2014/main" id="{E7FC36D5-077A-4102-A6E3-378DD37796A0}"/>
                  </a:ext>
                </a:extLst>
              </p:cNvPr>
              <p:cNvSpPr/>
              <p:nvPr/>
            </p:nvSpPr>
            <p:spPr>
              <a:xfrm flipH="1">
                <a:off x="876597" y="3583018"/>
                <a:ext cx="1033195" cy="728127"/>
              </a:xfrm>
              <a:custGeom>
                <a:avLst/>
                <a:gdLst/>
                <a:ahLst/>
                <a:cxnLst/>
                <a:rect l="l" t="t" r="r" b="b"/>
                <a:pathLst>
                  <a:path w="25976" h="18305" extrusionOk="0">
                    <a:moveTo>
                      <a:pt x="19082" y="1"/>
                    </a:moveTo>
                    <a:lnTo>
                      <a:pt x="14608" y="92"/>
                    </a:lnTo>
                    <a:cubicBezTo>
                      <a:pt x="14608" y="92"/>
                      <a:pt x="13467" y="845"/>
                      <a:pt x="10340" y="5798"/>
                    </a:cubicBezTo>
                    <a:cubicBezTo>
                      <a:pt x="9023" y="7909"/>
                      <a:pt x="6964" y="8516"/>
                      <a:pt x="5028" y="8516"/>
                    </a:cubicBezTo>
                    <a:cubicBezTo>
                      <a:pt x="2400" y="8516"/>
                      <a:pt x="0" y="7396"/>
                      <a:pt x="0" y="7396"/>
                    </a:cubicBezTo>
                    <a:lnTo>
                      <a:pt x="0" y="7396"/>
                    </a:lnTo>
                    <a:cubicBezTo>
                      <a:pt x="0" y="7396"/>
                      <a:pt x="434" y="13559"/>
                      <a:pt x="457" y="13719"/>
                    </a:cubicBezTo>
                    <a:cubicBezTo>
                      <a:pt x="502" y="13856"/>
                      <a:pt x="14722" y="14312"/>
                      <a:pt x="14722" y="14312"/>
                    </a:cubicBezTo>
                    <a:cubicBezTo>
                      <a:pt x="14722" y="14312"/>
                      <a:pt x="16225" y="18304"/>
                      <a:pt x="19491" y="18304"/>
                    </a:cubicBezTo>
                    <a:cubicBezTo>
                      <a:pt x="20230" y="18304"/>
                      <a:pt x="21059" y="18100"/>
                      <a:pt x="21981" y="17599"/>
                    </a:cubicBezTo>
                    <a:cubicBezTo>
                      <a:pt x="25975" y="15431"/>
                      <a:pt x="24332" y="9062"/>
                      <a:pt x="22300" y="4041"/>
                    </a:cubicBezTo>
                    <a:cubicBezTo>
                      <a:pt x="21342" y="1690"/>
                      <a:pt x="19082" y="1"/>
                      <a:pt x="1908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2522;p25">
                <a:extLst>
                  <a:ext uri="{FF2B5EF4-FFF2-40B4-BE49-F238E27FC236}">
                    <a16:creationId xmlns:a16="http://schemas.microsoft.com/office/drawing/2014/main" id="{81C6D0F2-B7ED-461A-A4E8-A463FEBC9073}"/>
                  </a:ext>
                </a:extLst>
              </p:cNvPr>
              <p:cNvSpPr/>
              <p:nvPr/>
            </p:nvSpPr>
            <p:spPr>
              <a:xfrm flipH="1">
                <a:off x="876597" y="3593917"/>
                <a:ext cx="289642" cy="690975"/>
              </a:xfrm>
              <a:custGeom>
                <a:avLst/>
                <a:gdLst/>
                <a:ahLst/>
                <a:cxnLst/>
                <a:rect l="l" t="t" r="r" b="b"/>
                <a:pathLst>
                  <a:path w="7282" h="17371" extrusionOk="0">
                    <a:moveTo>
                      <a:pt x="708" y="1"/>
                    </a:moveTo>
                    <a:lnTo>
                      <a:pt x="0" y="343"/>
                    </a:lnTo>
                    <a:cubicBezTo>
                      <a:pt x="0" y="343"/>
                      <a:pt x="2534" y="1964"/>
                      <a:pt x="3972" y="6620"/>
                    </a:cubicBezTo>
                    <a:cubicBezTo>
                      <a:pt x="5410" y="11253"/>
                      <a:pt x="4976" y="14997"/>
                      <a:pt x="3196" y="17371"/>
                    </a:cubicBezTo>
                    <a:cubicBezTo>
                      <a:pt x="3218" y="17371"/>
                      <a:pt x="3241" y="17348"/>
                      <a:pt x="3287" y="17325"/>
                    </a:cubicBezTo>
                    <a:cubicBezTo>
                      <a:pt x="7281" y="15179"/>
                      <a:pt x="5638" y="8788"/>
                      <a:pt x="3606" y="3767"/>
                    </a:cubicBezTo>
                    <a:cubicBezTo>
                      <a:pt x="2853" y="1941"/>
                      <a:pt x="1347" y="548"/>
                      <a:pt x="70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2523;p25">
                <a:extLst>
                  <a:ext uri="{FF2B5EF4-FFF2-40B4-BE49-F238E27FC236}">
                    <a16:creationId xmlns:a16="http://schemas.microsoft.com/office/drawing/2014/main" id="{86ADE791-5494-46C2-915C-D690BEB295EB}"/>
                  </a:ext>
                </a:extLst>
              </p:cNvPr>
              <p:cNvSpPr/>
              <p:nvPr/>
            </p:nvSpPr>
            <p:spPr>
              <a:xfrm flipH="1">
                <a:off x="1126265" y="3602986"/>
                <a:ext cx="229740" cy="67184"/>
              </a:xfrm>
              <a:custGeom>
                <a:avLst/>
                <a:gdLst/>
                <a:ahLst/>
                <a:cxnLst/>
                <a:rect l="l" t="t" r="r" b="b"/>
                <a:pathLst>
                  <a:path w="5776" h="1689" extrusionOk="0">
                    <a:moveTo>
                      <a:pt x="5707" y="1"/>
                    </a:moveTo>
                    <a:lnTo>
                      <a:pt x="1" y="252"/>
                    </a:lnTo>
                    <a:cubicBezTo>
                      <a:pt x="1" y="252"/>
                      <a:pt x="480" y="1689"/>
                      <a:pt x="2296" y="1689"/>
                    </a:cubicBezTo>
                    <a:cubicBezTo>
                      <a:pt x="2422" y="1689"/>
                      <a:pt x="2555" y="1682"/>
                      <a:pt x="2694" y="1667"/>
                    </a:cubicBezTo>
                    <a:cubicBezTo>
                      <a:pt x="5775" y="1325"/>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2524;p25">
                <a:extLst>
                  <a:ext uri="{FF2B5EF4-FFF2-40B4-BE49-F238E27FC236}">
                    <a16:creationId xmlns:a16="http://schemas.microsoft.com/office/drawing/2014/main" id="{ACD4F5F2-BCA0-4806-9300-5FFD55FB3037}"/>
                  </a:ext>
                </a:extLst>
              </p:cNvPr>
              <p:cNvSpPr/>
              <p:nvPr/>
            </p:nvSpPr>
            <p:spPr>
              <a:xfrm flipH="1">
                <a:off x="1038203" y="3821802"/>
                <a:ext cx="187977" cy="358395"/>
              </a:xfrm>
              <a:custGeom>
                <a:avLst/>
                <a:gdLst/>
                <a:ahLst/>
                <a:cxnLst/>
                <a:rect l="l" t="t" r="r" b="b"/>
                <a:pathLst>
                  <a:path w="4726" h="9010" extrusionOk="0">
                    <a:moveTo>
                      <a:pt x="2968" y="1"/>
                    </a:moveTo>
                    <a:lnTo>
                      <a:pt x="2968" y="1"/>
                    </a:lnTo>
                    <a:cubicBezTo>
                      <a:pt x="2968" y="1"/>
                      <a:pt x="3082" y="1576"/>
                      <a:pt x="3287" y="3151"/>
                    </a:cubicBezTo>
                    <a:cubicBezTo>
                      <a:pt x="3493" y="4726"/>
                      <a:pt x="3630" y="7624"/>
                      <a:pt x="2831" y="8309"/>
                    </a:cubicBezTo>
                    <a:cubicBezTo>
                      <a:pt x="2712" y="8411"/>
                      <a:pt x="2571" y="8454"/>
                      <a:pt x="2416" y="8454"/>
                    </a:cubicBezTo>
                    <a:cubicBezTo>
                      <a:pt x="1530" y="8454"/>
                      <a:pt x="206" y="7031"/>
                      <a:pt x="206" y="7031"/>
                    </a:cubicBezTo>
                    <a:lnTo>
                      <a:pt x="1" y="6917"/>
                    </a:lnTo>
                    <a:lnTo>
                      <a:pt x="1" y="6917"/>
                    </a:lnTo>
                    <a:cubicBezTo>
                      <a:pt x="1" y="6917"/>
                      <a:pt x="1281" y="9009"/>
                      <a:pt x="2525" y="9009"/>
                    </a:cubicBezTo>
                    <a:cubicBezTo>
                      <a:pt x="2785" y="9009"/>
                      <a:pt x="3043" y="8918"/>
                      <a:pt x="3287" y="8697"/>
                    </a:cubicBezTo>
                    <a:cubicBezTo>
                      <a:pt x="4725" y="7419"/>
                      <a:pt x="3835" y="1325"/>
                      <a:pt x="296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2525;p25">
                <a:extLst>
                  <a:ext uri="{FF2B5EF4-FFF2-40B4-BE49-F238E27FC236}">
                    <a16:creationId xmlns:a16="http://schemas.microsoft.com/office/drawing/2014/main" id="{A55A180F-85D0-4FA6-9228-C81AC972739A}"/>
                  </a:ext>
                </a:extLst>
              </p:cNvPr>
              <p:cNvSpPr/>
              <p:nvPr/>
            </p:nvSpPr>
            <p:spPr>
              <a:xfrm flipH="1">
                <a:off x="1035498" y="4144120"/>
                <a:ext cx="288727" cy="169412"/>
              </a:xfrm>
              <a:custGeom>
                <a:avLst/>
                <a:gdLst/>
                <a:ahLst/>
                <a:cxnLst/>
                <a:rect l="l" t="t" r="r" b="b"/>
                <a:pathLst>
                  <a:path w="7259" h="4259" extrusionOk="0">
                    <a:moveTo>
                      <a:pt x="366" y="1"/>
                    </a:moveTo>
                    <a:lnTo>
                      <a:pt x="0" y="206"/>
                    </a:lnTo>
                    <a:cubicBezTo>
                      <a:pt x="0" y="206"/>
                      <a:pt x="411" y="2078"/>
                      <a:pt x="2694" y="3607"/>
                    </a:cubicBezTo>
                    <a:cubicBezTo>
                      <a:pt x="3419" y="4093"/>
                      <a:pt x="4143" y="4258"/>
                      <a:pt x="4795" y="4258"/>
                    </a:cubicBezTo>
                    <a:cubicBezTo>
                      <a:pt x="6196" y="4258"/>
                      <a:pt x="7259" y="3493"/>
                      <a:pt x="7259" y="3493"/>
                    </a:cubicBezTo>
                    <a:lnTo>
                      <a:pt x="7259" y="3493"/>
                    </a:lnTo>
                    <a:cubicBezTo>
                      <a:pt x="6634" y="3776"/>
                      <a:pt x="6042" y="3897"/>
                      <a:pt x="5487" y="3897"/>
                    </a:cubicBezTo>
                    <a:cubicBezTo>
                      <a:pt x="2330" y="3897"/>
                      <a:pt x="366" y="1"/>
                      <a:pt x="366" y="1"/>
                    </a:cubicBezTo>
                    <a:close/>
                  </a:path>
                </a:pathLst>
              </a:custGeom>
              <a:solidFill>
                <a:srgbClr val="AC8ADD">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2526;p25">
                <a:extLst>
                  <a:ext uri="{FF2B5EF4-FFF2-40B4-BE49-F238E27FC236}">
                    <a16:creationId xmlns:a16="http://schemas.microsoft.com/office/drawing/2014/main" id="{3FB42BCD-8E7B-487E-9F7C-07778EA3CFE4}"/>
                  </a:ext>
                </a:extLst>
              </p:cNvPr>
              <p:cNvSpPr/>
              <p:nvPr/>
            </p:nvSpPr>
            <p:spPr>
              <a:xfrm flipH="1">
                <a:off x="1008253" y="3632541"/>
                <a:ext cx="121433" cy="218259"/>
              </a:xfrm>
              <a:custGeom>
                <a:avLst/>
                <a:gdLst/>
                <a:ahLst/>
                <a:cxnLst/>
                <a:rect l="l" t="t" r="r" b="b"/>
                <a:pathLst>
                  <a:path w="3053" h="5487" extrusionOk="0">
                    <a:moveTo>
                      <a:pt x="174" y="1"/>
                    </a:moveTo>
                    <a:cubicBezTo>
                      <a:pt x="80" y="1"/>
                      <a:pt x="0" y="86"/>
                      <a:pt x="85" y="171"/>
                    </a:cubicBezTo>
                    <a:cubicBezTo>
                      <a:pt x="861" y="947"/>
                      <a:pt x="1455" y="1860"/>
                      <a:pt x="1889" y="2841"/>
                    </a:cubicBezTo>
                    <a:cubicBezTo>
                      <a:pt x="2254" y="3686"/>
                      <a:pt x="2459" y="4599"/>
                      <a:pt x="2847" y="5421"/>
                    </a:cubicBezTo>
                    <a:cubicBezTo>
                      <a:pt x="2869" y="5464"/>
                      <a:pt x="2916" y="5487"/>
                      <a:pt x="2959" y="5487"/>
                    </a:cubicBezTo>
                    <a:cubicBezTo>
                      <a:pt x="3008" y="5487"/>
                      <a:pt x="3053" y="5458"/>
                      <a:pt x="3053" y="5398"/>
                    </a:cubicBezTo>
                    <a:cubicBezTo>
                      <a:pt x="2916" y="3458"/>
                      <a:pt x="1729" y="1289"/>
                      <a:pt x="268" y="34"/>
                    </a:cubicBezTo>
                    <a:cubicBezTo>
                      <a:pt x="239" y="11"/>
                      <a:pt x="205" y="1"/>
                      <a:pt x="17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2527;p25">
                <a:extLst>
                  <a:ext uri="{FF2B5EF4-FFF2-40B4-BE49-F238E27FC236}">
                    <a16:creationId xmlns:a16="http://schemas.microsoft.com/office/drawing/2014/main" id="{471F2023-6B50-4892-BFC1-B5C50FF8D855}"/>
                  </a:ext>
                </a:extLst>
              </p:cNvPr>
              <p:cNvSpPr/>
              <p:nvPr/>
            </p:nvSpPr>
            <p:spPr>
              <a:xfrm flipH="1">
                <a:off x="982319" y="3871007"/>
                <a:ext cx="26530" cy="85482"/>
              </a:xfrm>
              <a:custGeom>
                <a:avLst/>
                <a:gdLst/>
                <a:ahLst/>
                <a:cxnLst/>
                <a:rect l="l" t="t" r="r" b="b"/>
                <a:pathLst>
                  <a:path w="667" h="2149" extrusionOk="0">
                    <a:moveTo>
                      <a:pt x="150" y="0"/>
                    </a:moveTo>
                    <a:cubicBezTo>
                      <a:pt x="80" y="0"/>
                      <a:pt x="1" y="50"/>
                      <a:pt x="15" y="133"/>
                    </a:cubicBezTo>
                    <a:cubicBezTo>
                      <a:pt x="152" y="772"/>
                      <a:pt x="266" y="1434"/>
                      <a:pt x="448" y="2073"/>
                    </a:cubicBezTo>
                    <a:cubicBezTo>
                      <a:pt x="459" y="2125"/>
                      <a:pt x="506" y="2148"/>
                      <a:pt x="553" y="2148"/>
                    </a:cubicBezTo>
                    <a:cubicBezTo>
                      <a:pt x="610" y="2148"/>
                      <a:pt x="666" y="2113"/>
                      <a:pt x="654" y="2051"/>
                    </a:cubicBezTo>
                    <a:cubicBezTo>
                      <a:pt x="562" y="1389"/>
                      <a:pt x="403" y="727"/>
                      <a:pt x="243" y="65"/>
                    </a:cubicBezTo>
                    <a:cubicBezTo>
                      <a:pt x="234" y="20"/>
                      <a:pt x="194" y="0"/>
                      <a:pt x="15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2528;p25">
                <a:extLst>
                  <a:ext uri="{FF2B5EF4-FFF2-40B4-BE49-F238E27FC236}">
                    <a16:creationId xmlns:a16="http://schemas.microsoft.com/office/drawing/2014/main" id="{2CBDBC8D-CEC5-421E-A463-E6C79316C2B3}"/>
                  </a:ext>
                </a:extLst>
              </p:cNvPr>
              <p:cNvSpPr/>
              <p:nvPr/>
            </p:nvSpPr>
            <p:spPr>
              <a:xfrm flipH="1">
                <a:off x="964659" y="4004859"/>
                <a:ext cx="25456" cy="139341"/>
              </a:xfrm>
              <a:custGeom>
                <a:avLst/>
                <a:gdLst/>
                <a:ahLst/>
                <a:cxnLst/>
                <a:rect l="l" t="t" r="r" b="b"/>
                <a:pathLst>
                  <a:path w="640" h="3503" extrusionOk="0">
                    <a:moveTo>
                      <a:pt x="395" y="0"/>
                    </a:moveTo>
                    <a:cubicBezTo>
                      <a:pt x="370" y="0"/>
                      <a:pt x="343" y="17"/>
                      <a:pt x="343" y="55"/>
                    </a:cubicBezTo>
                    <a:cubicBezTo>
                      <a:pt x="457" y="1242"/>
                      <a:pt x="206" y="2292"/>
                      <a:pt x="0" y="3433"/>
                    </a:cubicBezTo>
                    <a:cubicBezTo>
                      <a:pt x="0" y="3477"/>
                      <a:pt x="38" y="3503"/>
                      <a:pt x="71" y="3503"/>
                    </a:cubicBezTo>
                    <a:cubicBezTo>
                      <a:pt x="90" y="3503"/>
                      <a:pt x="106" y="3495"/>
                      <a:pt x="114" y="3479"/>
                    </a:cubicBezTo>
                    <a:cubicBezTo>
                      <a:pt x="639" y="2452"/>
                      <a:pt x="616" y="1151"/>
                      <a:pt x="434" y="32"/>
                    </a:cubicBezTo>
                    <a:cubicBezTo>
                      <a:pt x="434" y="12"/>
                      <a:pt x="415" y="0"/>
                      <a:pt x="39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2529;p25">
                <a:extLst>
                  <a:ext uri="{FF2B5EF4-FFF2-40B4-BE49-F238E27FC236}">
                    <a16:creationId xmlns:a16="http://schemas.microsoft.com/office/drawing/2014/main" id="{DA023562-989D-4924-AC84-F7A273B14ACE}"/>
                  </a:ext>
                </a:extLst>
              </p:cNvPr>
              <p:cNvSpPr/>
              <p:nvPr/>
            </p:nvSpPr>
            <p:spPr>
              <a:xfrm flipH="1">
                <a:off x="1002525" y="4191813"/>
                <a:ext cx="40014" cy="54376"/>
              </a:xfrm>
              <a:custGeom>
                <a:avLst/>
                <a:gdLst/>
                <a:ahLst/>
                <a:cxnLst/>
                <a:rect l="l" t="t" r="r" b="b"/>
                <a:pathLst>
                  <a:path w="1006" h="1367" extrusionOk="0">
                    <a:moveTo>
                      <a:pt x="908" y="0"/>
                    </a:moveTo>
                    <a:cubicBezTo>
                      <a:pt x="882" y="0"/>
                      <a:pt x="855" y="10"/>
                      <a:pt x="839" y="34"/>
                    </a:cubicBezTo>
                    <a:cubicBezTo>
                      <a:pt x="702" y="263"/>
                      <a:pt x="565" y="468"/>
                      <a:pt x="405" y="696"/>
                    </a:cubicBezTo>
                    <a:cubicBezTo>
                      <a:pt x="268" y="879"/>
                      <a:pt x="108" y="1084"/>
                      <a:pt x="17" y="1290"/>
                    </a:cubicBezTo>
                    <a:cubicBezTo>
                      <a:pt x="0" y="1341"/>
                      <a:pt x="47" y="1367"/>
                      <a:pt x="91" y="1367"/>
                    </a:cubicBezTo>
                    <a:cubicBezTo>
                      <a:pt x="106" y="1367"/>
                      <a:pt x="120" y="1364"/>
                      <a:pt x="131" y="1358"/>
                    </a:cubicBezTo>
                    <a:cubicBezTo>
                      <a:pt x="565" y="1084"/>
                      <a:pt x="793" y="514"/>
                      <a:pt x="976" y="80"/>
                    </a:cubicBezTo>
                    <a:cubicBezTo>
                      <a:pt x="1006" y="35"/>
                      <a:pt x="958" y="0"/>
                      <a:pt x="90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2530;p25">
                <a:extLst>
                  <a:ext uri="{FF2B5EF4-FFF2-40B4-BE49-F238E27FC236}">
                    <a16:creationId xmlns:a16="http://schemas.microsoft.com/office/drawing/2014/main" id="{B5D78535-512F-467C-A92D-19A8D3E59038}"/>
                  </a:ext>
                </a:extLst>
              </p:cNvPr>
              <p:cNvSpPr/>
              <p:nvPr/>
            </p:nvSpPr>
            <p:spPr>
              <a:xfrm flipH="1">
                <a:off x="1120816" y="3574824"/>
                <a:ext cx="241196" cy="87272"/>
              </a:xfrm>
              <a:custGeom>
                <a:avLst/>
                <a:gdLst/>
                <a:ahLst/>
                <a:cxnLst/>
                <a:rect l="l" t="t" r="r" b="b"/>
                <a:pathLst>
                  <a:path w="6064" h="2194" extrusionOk="0">
                    <a:moveTo>
                      <a:pt x="5468" y="1"/>
                    </a:moveTo>
                    <a:cubicBezTo>
                      <a:pt x="5455" y="1"/>
                      <a:pt x="5447" y="1"/>
                      <a:pt x="5447" y="1"/>
                    </a:cubicBezTo>
                    <a:cubicBezTo>
                      <a:pt x="5447" y="1"/>
                      <a:pt x="4625" y="1234"/>
                      <a:pt x="2640" y="1234"/>
                    </a:cubicBezTo>
                    <a:cubicBezTo>
                      <a:pt x="928" y="1234"/>
                      <a:pt x="814" y="275"/>
                      <a:pt x="814" y="275"/>
                    </a:cubicBezTo>
                    <a:lnTo>
                      <a:pt x="745" y="252"/>
                    </a:lnTo>
                    <a:cubicBezTo>
                      <a:pt x="725" y="250"/>
                      <a:pt x="705" y="249"/>
                      <a:pt x="685" y="249"/>
                    </a:cubicBezTo>
                    <a:cubicBezTo>
                      <a:pt x="302" y="249"/>
                      <a:pt x="1" y="658"/>
                      <a:pt x="174" y="1006"/>
                    </a:cubicBezTo>
                    <a:cubicBezTo>
                      <a:pt x="174" y="1006"/>
                      <a:pt x="174" y="1028"/>
                      <a:pt x="174" y="1028"/>
                    </a:cubicBezTo>
                    <a:cubicBezTo>
                      <a:pt x="399" y="1478"/>
                      <a:pt x="1266" y="2193"/>
                      <a:pt x="2534" y="2193"/>
                    </a:cubicBezTo>
                    <a:cubicBezTo>
                      <a:pt x="2554" y="2193"/>
                      <a:pt x="2574" y="2193"/>
                      <a:pt x="2594" y="2193"/>
                    </a:cubicBezTo>
                    <a:cubicBezTo>
                      <a:pt x="3918" y="2170"/>
                      <a:pt x="5698" y="1462"/>
                      <a:pt x="5881" y="709"/>
                    </a:cubicBezTo>
                    <a:cubicBezTo>
                      <a:pt x="6064" y="37"/>
                      <a:pt x="5575" y="1"/>
                      <a:pt x="546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2531;p25">
                <a:extLst>
                  <a:ext uri="{FF2B5EF4-FFF2-40B4-BE49-F238E27FC236}">
                    <a16:creationId xmlns:a16="http://schemas.microsoft.com/office/drawing/2014/main" id="{8FD70840-DDED-4329-ACDD-060CE5AD9307}"/>
                  </a:ext>
                </a:extLst>
              </p:cNvPr>
              <p:cNvSpPr/>
              <p:nvPr/>
            </p:nvSpPr>
            <p:spPr>
              <a:xfrm flipH="1">
                <a:off x="1322714" y="3600162"/>
                <a:ext cx="26928" cy="22395"/>
              </a:xfrm>
              <a:custGeom>
                <a:avLst/>
                <a:gdLst/>
                <a:ahLst/>
                <a:cxnLst/>
                <a:rect l="l" t="t" r="r" b="b"/>
                <a:pathLst>
                  <a:path w="677" h="563" extrusionOk="0">
                    <a:moveTo>
                      <a:pt x="550" y="1"/>
                    </a:moveTo>
                    <a:cubicBezTo>
                      <a:pt x="542" y="1"/>
                      <a:pt x="534" y="2"/>
                      <a:pt x="525" y="3"/>
                    </a:cubicBezTo>
                    <a:cubicBezTo>
                      <a:pt x="297" y="49"/>
                      <a:pt x="0" y="254"/>
                      <a:pt x="69" y="528"/>
                    </a:cubicBezTo>
                    <a:cubicBezTo>
                      <a:pt x="80" y="551"/>
                      <a:pt x="103" y="563"/>
                      <a:pt x="126" y="563"/>
                    </a:cubicBezTo>
                    <a:cubicBezTo>
                      <a:pt x="149" y="563"/>
                      <a:pt x="172" y="551"/>
                      <a:pt x="183" y="528"/>
                    </a:cubicBezTo>
                    <a:cubicBezTo>
                      <a:pt x="320" y="391"/>
                      <a:pt x="388" y="232"/>
                      <a:pt x="571" y="163"/>
                    </a:cubicBezTo>
                    <a:cubicBezTo>
                      <a:pt x="676" y="121"/>
                      <a:pt x="645" y="1"/>
                      <a:pt x="550"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2532;p25">
                <a:extLst>
                  <a:ext uri="{FF2B5EF4-FFF2-40B4-BE49-F238E27FC236}">
                    <a16:creationId xmlns:a16="http://schemas.microsoft.com/office/drawing/2014/main" id="{30D30CB1-FCEB-4D75-B614-988972F46755}"/>
                  </a:ext>
                </a:extLst>
              </p:cNvPr>
              <p:cNvSpPr/>
              <p:nvPr/>
            </p:nvSpPr>
            <p:spPr>
              <a:xfrm flipH="1">
                <a:off x="1296542" y="3621881"/>
                <a:ext cx="20405" cy="34766"/>
              </a:xfrm>
              <a:custGeom>
                <a:avLst/>
                <a:gdLst/>
                <a:ahLst/>
                <a:cxnLst/>
                <a:rect l="l" t="t" r="r" b="b"/>
                <a:pathLst>
                  <a:path w="513" h="874" extrusionOk="0">
                    <a:moveTo>
                      <a:pt x="379" y="0"/>
                    </a:moveTo>
                    <a:cubicBezTo>
                      <a:pt x="355" y="0"/>
                      <a:pt x="333" y="9"/>
                      <a:pt x="320" y="28"/>
                    </a:cubicBezTo>
                    <a:cubicBezTo>
                      <a:pt x="137" y="233"/>
                      <a:pt x="0" y="667"/>
                      <a:pt x="251" y="850"/>
                    </a:cubicBezTo>
                    <a:cubicBezTo>
                      <a:pt x="267" y="866"/>
                      <a:pt x="289" y="873"/>
                      <a:pt x="312" y="873"/>
                    </a:cubicBezTo>
                    <a:cubicBezTo>
                      <a:pt x="353" y="873"/>
                      <a:pt x="396" y="848"/>
                      <a:pt x="411" y="804"/>
                    </a:cubicBezTo>
                    <a:cubicBezTo>
                      <a:pt x="411" y="690"/>
                      <a:pt x="365" y="599"/>
                      <a:pt x="365" y="485"/>
                    </a:cubicBezTo>
                    <a:cubicBezTo>
                      <a:pt x="365" y="348"/>
                      <a:pt x="388" y="233"/>
                      <a:pt x="479" y="119"/>
                    </a:cubicBezTo>
                    <a:cubicBezTo>
                      <a:pt x="512" y="54"/>
                      <a:pt x="439" y="0"/>
                      <a:pt x="37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2533;p25">
                <a:extLst>
                  <a:ext uri="{FF2B5EF4-FFF2-40B4-BE49-F238E27FC236}">
                    <a16:creationId xmlns:a16="http://schemas.microsoft.com/office/drawing/2014/main" id="{3C8A4E20-2D4B-4FB1-8494-0A2BEA9745EE}"/>
                  </a:ext>
                </a:extLst>
              </p:cNvPr>
              <p:cNvSpPr/>
              <p:nvPr/>
            </p:nvSpPr>
            <p:spPr>
              <a:xfrm flipH="1">
                <a:off x="1258835" y="3628842"/>
                <a:ext cx="13643" cy="24503"/>
              </a:xfrm>
              <a:custGeom>
                <a:avLst/>
                <a:gdLst/>
                <a:ahLst/>
                <a:cxnLst/>
                <a:rect l="l" t="t" r="r" b="b"/>
                <a:pathLst>
                  <a:path w="343" h="616" extrusionOk="0">
                    <a:moveTo>
                      <a:pt x="206" y="0"/>
                    </a:moveTo>
                    <a:cubicBezTo>
                      <a:pt x="172" y="0"/>
                      <a:pt x="135" y="18"/>
                      <a:pt x="115" y="58"/>
                    </a:cubicBezTo>
                    <a:cubicBezTo>
                      <a:pt x="23" y="241"/>
                      <a:pt x="1" y="515"/>
                      <a:pt x="206" y="606"/>
                    </a:cubicBezTo>
                    <a:cubicBezTo>
                      <a:pt x="218" y="612"/>
                      <a:pt x="232" y="615"/>
                      <a:pt x="246" y="615"/>
                    </a:cubicBezTo>
                    <a:cubicBezTo>
                      <a:pt x="283" y="615"/>
                      <a:pt x="320" y="594"/>
                      <a:pt x="320" y="561"/>
                    </a:cubicBezTo>
                    <a:cubicBezTo>
                      <a:pt x="343" y="401"/>
                      <a:pt x="252" y="264"/>
                      <a:pt x="274" y="81"/>
                    </a:cubicBezTo>
                    <a:cubicBezTo>
                      <a:pt x="287" y="30"/>
                      <a:pt x="250" y="0"/>
                      <a:pt x="206"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2534;p25">
                <a:extLst>
                  <a:ext uri="{FF2B5EF4-FFF2-40B4-BE49-F238E27FC236}">
                    <a16:creationId xmlns:a16="http://schemas.microsoft.com/office/drawing/2014/main" id="{C35803CE-20FA-4FB2-8958-19DA52867F0F}"/>
                  </a:ext>
                </a:extLst>
              </p:cNvPr>
              <p:cNvSpPr/>
              <p:nvPr/>
            </p:nvSpPr>
            <p:spPr>
              <a:xfrm flipH="1">
                <a:off x="1210707" y="3625302"/>
                <a:ext cx="15472" cy="28043"/>
              </a:xfrm>
              <a:custGeom>
                <a:avLst/>
                <a:gdLst/>
                <a:ahLst/>
                <a:cxnLst/>
                <a:rect l="l" t="t" r="r" b="b"/>
                <a:pathLst>
                  <a:path w="389" h="705" extrusionOk="0">
                    <a:moveTo>
                      <a:pt x="133" y="0"/>
                    </a:moveTo>
                    <a:cubicBezTo>
                      <a:pt x="74" y="0"/>
                      <a:pt x="8" y="41"/>
                      <a:pt x="23" y="102"/>
                    </a:cubicBezTo>
                    <a:cubicBezTo>
                      <a:pt x="92" y="284"/>
                      <a:pt x="1" y="467"/>
                      <a:pt x="46" y="650"/>
                    </a:cubicBezTo>
                    <a:cubicBezTo>
                      <a:pt x="46" y="687"/>
                      <a:pt x="81" y="704"/>
                      <a:pt x="116" y="704"/>
                    </a:cubicBezTo>
                    <a:cubicBezTo>
                      <a:pt x="144" y="704"/>
                      <a:pt x="173" y="693"/>
                      <a:pt x="183" y="672"/>
                    </a:cubicBezTo>
                    <a:cubicBezTo>
                      <a:pt x="389" y="513"/>
                      <a:pt x="297" y="216"/>
                      <a:pt x="206" y="33"/>
                    </a:cubicBezTo>
                    <a:cubicBezTo>
                      <a:pt x="191" y="11"/>
                      <a:pt x="163" y="0"/>
                      <a:pt x="133"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2535;p25">
                <a:extLst>
                  <a:ext uri="{FF2B5EF4-FFF2-40B4-BE49-F238E27FC236}">
                    <a16:creationId xmlns:a16="http://schemas.microsoft.com/office/drawing/2014/main" id="{C35BF321-8137-48AF-8BDD-C9F5B1AF80B4}"/>
                  </a:ext>
                </a:extLst>
              </p:cNvPr>
              <p:cNvSpPr/>
              <p:nvPr/>
            </p:nvSpPr>
            <p:spPr>
              <a:xfrm flipH="1">
                <a:off x="1160432" y="3611976"/>
                <a:ext cx="24899" cy="20485"/>
              </a:xfrm>
              <a:custGeom>
                <a:avLst/>
                <a:gdLst/>
                <a:ahLst/>
                <a:cxnLst/>
                <a:rect l="l" t="t" r="r" b="b"/>
                <a:pathLst>
                  <a:path w="626" h="515" extrusionOk="0">
                    <a:moveTo>
                      <a:pt x="158" y="1"/>
                    </a:moveTo>
                    <a:cubicBezTo>
                      <a:pt x="119" y="1"/>
                      <a:pt x="81" y="9"/>
                      <a:pt x="46" y="26"/>
                    </a:cubicBezTo>
                    <a:cubicBezTo>
                      <a:pt x="1" y="26"/>
                      <a:pt x="1" y="72"/>
                      <a:pt x="24" y="94"/>
                    </a:cubicBezTo>
                    <a:cubicBezTo>
                      <a:pt x="92" y="163"/>
                      <a:pt x="183" y="186"/>
                      <a:pt x="229" y="231"/>
                    </a:cubicBezTo>
                    <a:cubicBezTo>
                      <a:pt x="297" y="300"/>
                      <a:pt x="320" y="391"/>
                      <a:pt x="389" y="482"/>
                    </a:cubicBezTo>
                    <a:cubicBezTo>
                      <a:pt x="409" y="503"/>
                      <a:pt x="439" y="514"/>
                      <a:pt x="468" y="514"/>
                    </a:cubicBezTo>
                    <a:cubicBezTo>
                      <a:pt x="503" y="514"/>
                      <a:pt x="536" y="497"/>
                      <a:pt x="549" y="460"/>
                    </a:cubicBezTo>
                    <a:cubicBezTo>
                      <a:pt x="626" y="247"/>
                      <a:pt x="375" y="1"/>
                      <a:pt x="15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2536;p25">
                <a:extLst>
                  <a:ext uri="{FF2B5EF4-FFF2-40B4-BE49-F238E27FC236}">
                    <a16:creationId xmlns:a16="http://schemas.microsoft.com/office/drawing/2014/main" id="{2782932C-99AF-4822-A7DE-C4369EF7AF74}"/>
                  </a:ext>
                </a:extLst>
              </p:cNvPr>
              <p:cNvSpPr/>
              <p:nvPr/>
            </p:nvSpPr>
            <p:spPr>
              <a:xfrm flipH="1">
                <a:off x="1128095" y="3588468"/>
                <a:ext cx="26371" cy="26014"/>
              </a:xfrm>
              <a:custGeom>
                <a:avLst/>
                <a:gdLst/>
                <a:ahLst/>
                <a:cxnLst/>
                <a:rect l="l" t="t" r="r" b="b"/>
                <a:pathLst>
                  <a:path w="663" h="654" extrusionOk="0">
                    <a:moveTo>
                      <a:pt x="138" y="1"/>
                    </a:moveTo>
                    <a:cubicBezTo>
                      <a:pt x="92" y="1"/>
                      <a:pt x="1" y="23"/>
                      <a:pt x="46" y="92"/>
                    </a:cubicBezTo>
                    <a:cubicBezTo>
                      <a:pt x="92" y="183"/>
                      <a:pt x="161" y="252"/>
                      <a:pt x="229" y="343"/>
                    </a:cubicBezTo>
                    <a:cubicBezTo>
                      <a:pt x="275" y="457"/>
                      <a:pt x="320" y="571"/>
                      <a:pt x="412" y="640"/>
                    </a:cubicBezTo>
                    <a:cubicBezTo>
                      <a:pt x="437" y="648"/>
                      <a:pt x="465" y="653"/>
                      <a:pt x="492" y="653"/>
                    </a:cubicBezTo>
                    <a:cubicBezTo>
                      <a:pt x="538" y="653"/>
                      <a:pt x="580" y="638"/>
                      <a:pt x="594" y="594"/>
                    </a:cubicBezTo>
                    <a:cubicBezTo>
                      <a:pt x="663" y="366"/>
                      <a:pt x="343" y="46"/>
                      <a:pt x="13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2537;p25">
                <a:extLst>
                  <a:ext uri="{FF2B5EF4-FFF2-40B4-BE49-F238E27FC236}">
                    <a16:creationId xmlns:a16="http://schemas.microsoft.com/office/drawing/2014/main" id="{5FF479F7-A1FD-44AB-AE59-6DF4C51CC46B}"/>
                  </a:ext>
                </a:extLst>
              </p:cNvPr>
              <p:cNvSpPr/>
              <p:nvPr/>
            </p:nvSpPr>
            <p:spPr>
              <a:xfrm flipH="1">
                <a:off x="1253863" y="4150046"/>
                <a:ext cx="51429" cy="56086"/>
              </a:xfrm>
              <a:custGeom>
                <a:avLst/>
                <a:gdLst/>
                <a:ahLst/>
                <a:cxnLst/>
                <a:rect l="l" t="t" r="r" b="b"/>
                <a:pathLst>
                  <a:path w="1293" h="1410" extrusionOk="0">
                    <a:moveTo>
                      <a:pt x="107" y="1"/>
                    </a:moveTo>
                    <a:cubicBezTo>
                      <a:pt x="51" y="1"/>
                      <a:pt x="0" y="36"/>
                      <a:pt x="27" y="103"/>
                    </a:cubicBezTo>
                    <a:cubicBezTo>
                      <a:pt x="232" y="582"/>
                      <a:pt x="597" y="1221"/>
                      <a:pt x="1122" y="1404"/>
                    </a:cubicBezTo>
                    <a:cubicBezTo>
                      <a:pt x="1130" y="1408"/>
                      <a:pt x="1141" y="1410"/>
                      <a:pt x="1153" y="1410"/>
                    </a:cubicBezTo>
                    <a:cubicBezTo>
                      <a:pt x="1210" y="1410"/>
                      <a:pt x="1293" y="1369"/>
                      <a:pt x="1236" y="1313"/>
                    </a:cubicBezTo>
                    <a:cubicBezTo>
                      <a:pt x="1077" y="1107"/>
                      <a:pt x="848" y="947"/>
                      <a:pt x="689" y="765"/>
                    </a:cubicBezTo>
                    <a:cubicBezTo>
                      <a:pt x="506" y="536"/>
                      <a:pt x="346" y="308"/>
                      <a:pt x="209" y="57"/>
                    </a:cubicBezTo>
                    <a:cubicBezTo>
                      <a:pt x="190" y="19"/>
                      <a:pt x="147" y="1"/>
                      <a:pt x="107"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2538;p25">
                <a:extLst>
                  <a:ext uri="{FF2B5EF4-FFF2-40B4-BE49-F238E27FC236}">
                    <a16:creationId xmlns:a16="http://schemas.microsoft.com/office/drawing/2014/main" id="{55A5A2FF-3EFF-4126-A181-29ABEE87F836}"/>
                  </a:ext>
                </a:extLst>
              </p:cNvPr>
              <p:cNvSpPr/>
              <p:nvPr/>
            </p:nvSpPr>
            <p:spPr>
              <a:xfrm flipH="1">
                <a:off x="1215361" y="4139147"/>
                <a:ext cx="68214" cy="66031"/>
              </a:xfrm>
              <a:custGeom>
                <a:avLst/>
                <a:gdLst/>
                <a:ahLst/>
                <a:cxnLst/>
                <a:rect l="l" t="t" r="r" b="b"/>
                <a:pathLst>
                  <a:path w="1715" h="1660" extrusionOk="0">
                    <a:moveTo>
                      <a:pt x="164" y="1"/>
                    </a:moveTo>
                    <a:cubicBezTo>
                      <a:pt x="87" y="1"/>
                      <a:pt x="1" y="81"/>
                      <a:pt x="51" y="149"/>
                    </a:cubicBezTo>
                    <a:cubicBezTo>
                      <a:pt x="280" y="422"/>
                      <a:pt x="531" y="719"/>
                      <a:pt x="782" y="993"/>
                    </a:cubicBezTo>
                    <a:cubicBezTo>
                      <a:pt x="1010" y="1221"/>
                      <a:pt x="1261" y="1541"/>
                      <a:pt x="1581" y="1655"/>
                    </a:cubicBezTo>
                    <a:cubicBezTo>
                      <a:pt x="1590" y="1658"/>
                      <a:pt x="1599" y="1660"/>
                      <a:pt x="1608" y="1660"/>
                    </a:cubicBezTo>
                    <a:cubicBezTo>
                      <a:pt x="1666" y="1660"/>
                      <a:pt x="1714" y="1603"/>
                      <a:pt x="1695" y="1564"/>
                    </a:cubicBezTo>
                    <a:cubicBezTo>
                      <a:pt x="1581" y="1267"/>
                      <a:pt x="1261" y="1062"/>
                      <a:pt x="1033" y="856"/>
                    </a:cubicBezTo>
                    <a:cubicBezTo>
                      <a:pt x="759" y="582"/>
                      <a:pt x="485" y="308"/>
                      <a:pt x="234" y="34"/>
                    </a:cubicBezTo>
                    <a:cubicBezTo>
                      <a:pt x="216" y="11"/>
                      <a:pt x="191" y="1"/>
                      <a:pt x="164"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2539;p25">
                <a:extLst>
                  <a:ext uri="{FF2B5EF4-FFF2-40B4-BE49-F238E27FC236}">
                    <a16:creationId xmlns:a16="http://schemas.microsoft.com/office/drawing/2014/main" id="{A20D5BCF-84E7-4675-A887-B3E140338645}"/>
                  </a:ext>
                </a:extLst>
              </p:cNvPr>
              <p:cNvSpPr/>
              <p:nvPr/>
            </p:nvSpPr>
            <p:spPr>
              <a:xfrm flipH="1">
                <a:off x="1211145" y="4124111"/>
                <a:ext cx="50673" cy="49443"/>
              </a:xfrm>
              <a:custGeom>
                <a:avLst/>
                <a:gdLst/>
                <a:ahLst/>
                <a:cxnLst/>
                <a:rect l="l" t="t" r="r" b="b"/>
                <a:pathLst>
                  <a:path w="1274" h="1243" extrusionOk="0">
                    <a:moveTo>
                      <a:pt x="169" y="0"/>
                    </a:moveTo>
                    <a:cubicBezTo>
                      <a:pt x="92" y="0"/>
                      <a:pt x="0" y="70"/>
                      <a:pt x="52" y="139"/>
                    </a:cubicBezTo>
                    <a:cubicBezTo>
                      <a:pt x="235" y="344"/>
                      <a:pt x="417" y="549"/>
                      <a:pt x="600" y="755"/>
                    </a:cubicBezTo>
                    <a:cubicBezTo>
                      <a:pt x="760" y="937"/>
                      <a:pt x="897" y="1120"/>
                      <a:pt x="1102" y="1234"/>
                    </a:cubicBezTo>
                    <a:cubicBezTo>
                      <a:pt x="1118" y="1240"/>
                      <a:pt x="1137" y="1242"/>
                      <a:pt x="1155" y="1242"/>
                    </a:cubicBezTo>
                    <a:cubicBezTo>
                      <a:pt x="1215" y="1242"/>
                      <a:pt x="1274" y="1213"/>
                      <a:pt x="1239" y="1143"/>
                    </a:cubicBezTo>
                    <a:cubicBezTo>
                      <a:pt x="1170" y="937"/>
                      <a:pt x="965" y="778"/>
                      <a:pt x="805" y="618"/>
                    </a:cubicBezTo>
                    <a:cubicBezTo>
                      <a:pt x="623" y="412"/>
                      <a:pt x="417" y="230"/>
                      <a:pt x="235" y="24"/>
                    </a:cubicBezTo>
                    <a:cubicBezTo>
                      <a:pt x="218" y="8"/>
                      <a:pt x="194" y="0"/>
                      <a:pt x="16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2540;p25">
                <a:extLst>
                  <a:ext uri="{FF2B5EF4-FFF2-40B4-BE49-F238E27FC236}">
                    <a16:creationId xmlns:a16="http://schemas.microsoft.com/office/drawing/2014/main" id="{D035585B-958E-4D50-B5E5-FBBDBABA1B49}"/>
                  </a:ext>
                </a:extLst>
              </p:cNvPr>
              <p:cNvSpPr/>
              <p:nvPr/>
            </p:nvSpPr>
            <p:spPr>
              <a:xfrm flipH="1">
                <a:off x="1188513" y="4113809"/>
                <a:ext cx="48565" cy="49006"/>
              </a:xfrm>
              <a:custGeom>
                <a:avLst/>
                <a:gdLst/>
                <a:ahLst/>
                <a:cxnLst/>
                <a:rect l="l" t="t" r="r" b="b"/>
                <a:pathLst>
                  <a:path w="1221" h="1232" extrusionOk="0">
                    <a:moveTo>
                      <a:pt x="101" y="1"/>
                    </a:moveTo>
                    <a:cubicBezTo>
                      <a:pt x="62" y="1"/>
                      <a:pt x="24" y="27"/>
                      <a:pt x="24" y="78"/>
                    </a:cubicBezTo>
                    <a:cubicBezTo>
                      <a:pt x="1" y="306"/>
                      <a:pt x="252" y="580"/>
                      <a:pt x="412" y="740"/>
                    </a:cubicBezTo>
                    <a:cubicBezTo>
                      <a:pt x="571" y="923"/>
                      <a:pt x="777" y="1151"/>
                      <a:pt x="1028" y="1219"/>
                    </a:cubicBezTo>
                    <a:cubicBezTo>
                      <a:pt x="1045" y="1228"/>
                      <a:pt x="1062" y="1231"/>
                      <a:pt x="1079" y="1231"/>
                    </a:cubicBezTo>
                    <a:cubicBezTo>
                      <a:pt x="1155" y="1231"/>
                      <a:pt x="1221" y="1157"/>
                      <a:pt x="1165" y="1082"/>
                    </a:cubicBezTo>
                    <a:cubicBezTo>
                      <a:pt x="1051" y="877"/>
                      <a:pt x="822" y="717"/>
                      <a:pt x="663" y="534"/>
                    </a:cubicBezTo>
                    <a:cubicBezTo>
                      <a:pt x="503" y="375"/>
                      <a:pt x="343" y="101"/>
                      <a:pt x="138" y="9"/>
                    </a:cubicBezTo>
                    <a:cubicBezTo>
                      <a:pt x="126" y="4"/>
                      <a:pt x="113"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2541;p25">
                <a:extLst>
                  <a:ext uri="{FF2B5EF4-FFF2-40B4-BE49-F238E27FC236}">
                    <a16:creationId xmlns:a16="http://schemas.microsoft.com/office/drawing/2014/main" id="{E782A634-EFC3-422E-B472-F937F6456451}"/>
                  </a:ext>
                </a:extLst>
              </p:cNvPr>
              <p:cNvSpPr/>
              <p:nvPr/>
            </p:nvSpPr>
            <p:spPr>
              <a:xfrm flipH="1">
                <a:off x="1213412" y="3785685"/>
                <a:ext cx="34167" cy="71440"/>
              </a:xfrm>
              <a:custGeom>
                <a:avLst/>
                <a:gdLst/>
                <a:ahLst/>
                <a:cxnLst/>
                <a:rect l="l" t="t" r="r" b="b"/>
                <a:pathLst>
                  <a:path w="859" h="1796" extrusionOk="0">
                    <a:moveTo>
                      <a:pt x="82" y="0"/>
                    </a:moveTo>
                    <a:cubicBezTo>
                      <a:pt x="41" y="0"/>
                      <a:pt x="0" y="24"/>
                      <a:pt x="14" y="64"/>
                    </a:cubicBezTo>
                    <a:cubicBezTo>
                      <a:pt x="82" y="315"/>
                      <a:pt x="173" y="566"/>
                      <a:pt x="242" y="817"/>
                    </a:cubicBezTo>
                    <a:cubicBezTo>
                      <a:pt x="288" y="1000"/>
                      <a:pt x="333" y="1228"/>
                      <a:pt x="447" y="1411"/>
                    </a:cubicBezTo>
                    <a:cubicBezTo>
                      <a:pt x="356" y="1434"/>
                      <a:pt x="310" y="1479"/>
                      <a:pt x="310" y="1594"/>
                    </a:cubicBezTo>
                    <a:cubicBezTo>
                      <a:pt x="310" y="1743"/>
                      <a:pt x="431" y="1796"/>
                      <a:pt x="550" y="1796"/>
                    </a:cubicBezTo>
                    <a:cubicBezTo>
                      <a:pt x="594" y="1796"/>
                      <a:pt x="638" y="1789"/>
                      <a:pt x="676" y="1776"/>
                    </a:cubicBezTo>
                    <a:lnTo>
                      <a:pt x="698" y="1776"/>
                    </a:lnTo>
                    <a:cubicBezTo>
                      <a:pt x="858" y="1708"/>
                      <a:pt x="858" y="1479"/>
                      <a:pt x="698" y="1411"/>
                    </a:cubicBezTo>
                    <a:lnTo>
                      <a:pt x="676" y="1411"/>
                    </a:lnTo>
                    <a:cubicBezTo>
                      <a:pt x="653" y="1388"/>
                      <a:pt x="630" y="1388"/>
                      <a:pt x="607" y="1388"/>
                    </a:cubicBezTo>
                    <a:cubicBezTo>
                      <a:pt x="607" y="1183"/>
                      <a:pt x="493" y="954"/>
                      <a:pt x="424" y="772"/>
                    </a:cubicBezTo>
                    <a:cubicBezTo>
                      <a:pt x="333" y="521"/>
                      <a:pt x="242" y="270"/>
                      <a:pt x="151" y="41"/>
                    </a:cubicBezTo>
                    <a:cubicBezTo>
                      <a:pt x="141" y="13"/>
                      <a:pt x="111"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2542;p25">
                <a:extLst>
                  <a:ext uri="{FF2B5EF4-FFF2-40B4-BE49-F238E27FC236}">
                    <a16:creationId xmlns:a16="http://schemas.microsoft.com/office/drawing/2014/main" id="{A1E5D10B-F392-4F37-9B45-EF97CBCDD089}"/>
                  </a:ext>
                </a:extLst>
              </p:cNvPr>
              <p:cNvSpPr/>
              <p:nvPr/>
            </p:nvSpPr>
            <p:spPr>
              <a:xfrm flipH="1">
                <a:off x="1105383" y="3730115"/>
                <a:ext cx="286937" cy="110303"/>
              </a:xfrm>
              <a:custGeom>
                <a:avLst/>
                <a:gdLst/>
                <a:ahLst/>
                <a:cxnLst/>
                <a:rect l="l" t="t" r="r" b="b"/>
                <a:pathLst>
                  <a:path w="7214" h="2773" extrusionOk="0">
                    <a:moveTo>
                      <a:pt x="5159" y="0"/>
                    </a:moveTo>
                    <a:cubicBezTo>
                      <a:pt x="5068" y="0"/>
                      <a:pt x="4999" y="46"/>
                      <a:pt x="4976" y="115"/>
                    </a:cubicBezTo>
                    <a:cubicBezTo>
                      <a:pt x="4794" y="206"/>
                      <a:pt x="4634" y="297"/>
                      <a:pt x="4474" y="388"/>
                    </a:cubicBezTo>
                    <a:cubicBezTo>
                      <a:pt x="4200" y="548"/>
                      <a:pt x="3949" y="708"/>
                      <a:pt x="3698" y="868"/>
                    </a:cubicBezTo>
                    <a:cubicBezTo>
                      <a:pt x="3675" y="891"/>
                      <a:pt x="3675" y="891"/>
                      <a:pt x="3675" y="913"/>
                    </a:cubicBezTo>
                    <a:cubicBezTo>
                      <a:pt x="3649" y="896"/>
                      <a:pt x="3620" y="889"/>
                      <a:pt x="3591" y="889"/>
                    </a:cubicBezTo>
                    <a:cubicBezTo>
                      <a:pt x="3544" y="889"/>
                      <a:pt x="3498" y="908"/>
                      <a:pt x="3470" y="936"/>
                    </a:cubicBezTo>
                    <a:cubicBezTo>
                      <a:pt x="3470" y="959"/>
                      <a:pt x="3470" y="959"/>
                      <a:pt x="3470" y="959"/>
                    </a:cubicBezTo>
                    <a:cubicBezTo>
                      <a:pt x="3424" y="1005"/>
                      <a:pt x="3424" y="1050"/>
                      <a:pt x="3424" y="1073"/>
                    </a:cubicBezTo>
                    <a:cubicBezTo>
                      <a:pt x="3219" y="1005"/>
                      <a:pt x="2945" y="959"/>
                      <a:pt x="2694" y="936"/>
                    </a:cubicBezTo>
                    <a:cubicBezTo>
                      <a:pt x="2648" y="891"/>
                      <a:pt x="2603" y="845"/>
                      <a:pt x="2511" y="845"/>
                    </a:cubicBezTo>
                    <a:cubicBezTo>
                      <a:pt x="2420" y="845"/>
                      <a:pt x="2374" y="868"/>
                      <a:pt x="2352" y="913"/>
                    </a:cubicBezTo>
                    <a:cubicBezTo>
                      <a:pt x="1964" y="913"/>
                      <a:pt x="1576" y="936"/>
                      <a:pt x="1279" y="1050"/>
                    </a:cubicBezTo>
                    <a:cubicBezTo>
                      <a:pt x="1256" y="1050"/>
                      <a:pt x="1256" y="1050"/>
                      <a:pt x="1233" y="1073"/>
                    </a:cubicBezTo>
                    <a:cubicBezTo>
                      <a:pt x="1210" y="1005"/>
                      <a:pt x="1165" y="959"/>
                      <a:pt x="1051" y="959"/>
                    </a:cubicBezTo>
                    <a:cubicBezTo>
                      <a:pt x="868" y="959"/>
                      <a:pt x="845" y="1142"/>
                      <a:pt x="936" y="1233"/>
                    </a:cubicBezTo>
                    <a:cubicBezTo>
                      <a:pt x="777" y="1347"/>
                      <a:pt x="617" y="1484"/>
                      <a:pt x="457" y="1598"/>
                    </a:cubicBezTo>
                    <a:cubicBezTo>
                      <a:pt x="320" y="1735"/>
                      <a:pt x="115" y="1849"/>
                      <a:pt x="23" y="2032"/>
                    </a:cubicBezTo>
                    <a:cubicBezTo>
                      <a:pt x="1" y="2078"/>
                      <a:pt x="23" y="2100"/>
                      <a:pt x="69" y="2100"/>
                    </a:cubicBezTo>
                    <a:cubicBezTo>
                      <a:pt x="69" y="2100"/>
                      <a:pt x="69" y="2123"/>
                      <a:pt x="69" y="2123"/>
                    </a:cubicBezTo>
                    <a:lnTo>
                      <a:pt x="92" y="2146"/>
                    </a:lnTo>
                    <a:cubicBezTo>
                      <a:pt x="114" y="2168"/>
                      <a:pt x="145" y="2178"/>
                      <a:pt x="178" y="2178"/>
                    </a:cubicBezTo>
                    <a:cubicBezTo>
                      <a:pt x="246" y="2178"/>
                      <a:pt x="320" y="2132"/>
                      <a:pt x="320" y="2055"/>
                    </a:cubicBezTo>
                    <a:cubicBezTo>
                      <a:pt x="320" y="2032"/>
                      <a:pt x="320" y="2009"/>
                      <a:pt x="297" y="1986"/>
                    </a:cubicBezTo>
                    <a:cubicBezTo>
                      <a:pt x="411" y="1895"/>
                      <a:pt x="503" y="1804"/>
                      <a:pt x="617" y="1712"/>
                    </a:cubicBezTo>
                    <a:cubicBezTo>
                      <a:pt x="777" y="1575"/>
                      <a:pt x="936" y="1416"/>
                      <a:pt x="1096" y="1279"/>
                    </a:cubicBezTo>
                    <a:cubicBezTo>
                      <a:pt x="1165" y="1256"/>
                      <a:pt x="1210" y="1233"/>
                      <a:pt x="1233" y="1187"/>
                    </a:cubicBezTo>
                    <a:cubicBezTo>
                      <a:pt x="1233" y="1187"/>
                      <a:pt x="1256" y="1210"/>
                      <a:pt x="1279" y="1210"/>
                    </a:cubicBezTo>
                    <a:cubicBezTo>
                      <a:pt x="1364" y="1222"/>
                      <a:pt x="1450" y="1226"/>
                      <a:pt x="1536" y="1226"/>
                    </a:cubicBezTo>
                    <a:cubicBezTo>
                      <a:pt x="1794" y="1226"/>
                      <a:pt x="2055" y="1187"/>
                      <a:pt x="2329" y="1187"/>
                    </a:cubicBezTo>
                    <a:cubicBezTo>
                      <a:pt x="2352" y="1187"/>
                      <a:pt x="2397" y="1210"/>
                      <a:pt x="2443" y="1210"/>
                    </a:cubicBezTo>
                    <a:lnTo>
                      <a:pt x="2557" y="1210"/>
                    </a:lnTo>
                    <a:cubicBezTo>
                      <a:pt x="2877" y="1210"/>
                      <a:pt x="3173" y="1256"/>
                      <a:pt x="3493" y="1256"/>
                    </a:cubicBezTo>
                    <a:cubicBezTo>
                      <a:pt x="3561" y="1256"/>
                      <a:pt x="3607" y="1187"/>
                      <a:pt x="3584" y="1142"/>
                    </a:cubicBezTo>
                    <a:cubicBezTo>
                      <a:pt x="3698" y="1142"/>
                      <a:pt x="3790" y="1096"/>
                      <a:pt x="3721" y="1005"/>
                    </a:cubicBezTo>
                    <a:lnTo>
                      <a:pt x="3812" y="1005"/>
                    </a:lnTo>
                    <a:cubicBezTo>
                      <a:pt x="4063" y="822"/>
                      <a:pt x="4337" y="685"/>
                      <a:pt x="4634" y="525"/>
                    </a:cubicBezTo>
                    <a:cubicBezTo>
                      <a:pt x="4771" y="457"/>
                      <a:pt x="4954" y="388"/>
                      <a:pt x="5091" y="297"/>
                    </a:cubicBezTo>
                    <a:cubicBezTo>
                      <a:pt x="5113" y="320"/>
                      <a:pt x="5136" y="320"/>
                      <a:pt x="5159" y="320"/>
                    </a:cubicBezTo>
                    <a:cubicBezTo>
                      <a:pt x="5205" y="320"/>
                      <a:pt x="5228" y="297"/>
                      <a:pt x="5250" y="274"/>
                    </a:cubicBezTo>
                    <a:cubicBezTo>
                      <a:pt x="5273" y="297"/>
                      <a:pt x="5250" y="297"/>
                      <a:pt x="5273" y="320"/>
                    </a:cubicBezTo>
                    <a:cubicBezTo>
                      <a:pt x="5638" y="822"/>
                      <a:pt x="6072" y="1416"/>
                      <a:pt x="6597" y="1804"/>
                    </a:cubicBezTo>
                    <a:cubicBezTo>
                      <a:pt x="5912" y="1963"/>
                      <a:pt x="5205" y="2351"/>
                      <a:pt x="4588" y="2648"/>
                    </a:cubicBezTo>
                    <a:cubicBezTo>
                      <a:pt x="4493" y="2686"/>
                      <a:pt x="4558" y="2773"/>
                      <a:pt x="4621" y="2773"/>
                    </a:cubicBezTo>
                    <a:cubicBezTo>
                      <a:pt x="4634" y="2773"/>
                      <a:pt x="4646" y="2770"/>
                      <a:pt x="4657" y="2762"/>
                    </a:cubicBezTo>
                    <a:cubicBezTo>
                      <a:pt x="5045" y="2602"/>
                      <a:pt x="5456" y="2466"/>
                      <a:pt x="5844" y="2306"/>
                    </a:cubicBezTo>
                    <a:cubicBezTo>
                      <a:pt x="6186" y="2192"/>
                      <a:pt x="6574" y="2100"/>
                      <a:pt x="6894" y="1918"/>
                    </a:cubicBezTo>
                    <a:cubicBezTo>
                      <a:pt x="6917" y="1918"/>
                      <a:pt x="6962" y="1941"/>
                      <a:pt x="6985" y="1941"/>
                    </a:cubicBezTo>
                    <a:cubicBezTo>
                      <a:pt x="7213" y="1941"/>
                      <a:pt x="7213" y="1644"/>
                      <a:pt x="6985" y="1644"/>
                    </a:cubicBezTo>
                    <a:cubicBezTo>
                      <a:pt x="6894" y="1644"/>
                      <a:pt x="6848" y="1689"/>
                      <a:pt x="6825" y="1758"/>
                    </a:cubicBezTo>
                    <a:cubicBezTo>
                      <a:pt x="6620" y="1530"/>
                      <a:pt x="6392" y="1324"/>
                      <a:pt x="6186" y="1096"/>
                    </a:cubicBezTo>
                    <a:cubicBezTo>
                      <a:pt x="5912" y="822"/>
                      <a:pt x="5661" y="525"/>
                      <a:pt x="5410" y="229"/>
                    </a:cubicBezTo>
                    <a:cubicBezTo>
                      <a:pt x="5387" y="206"/>
                      <a:pt x="5365" y="206"/>
                      <a:pt x="5319" y="206"/>
                    </a:cubicBezTo>
                    <a:cubicBezTo>
                      <a:pt x="5319" y="206"/>
                      <a:pt x="5319" y="183"/>
                      <a:pt x="5319" y="160"/>
                    </a:cubicBezTo>
                    <a:cubicBezTo>
                      <a:pt x="5342" y="160"/>
                      <a:pt x="5365" y="137"/>
                      <a:pt x="5365" y="137"/>
                    </a:cubicBezTo>
                    <a:cubicBezTo>
                      <a:pt x="5433" y="69"/>
                      <a:pt x="5365" y="23"/>
                      <a:pt x="5296" y="23"/>
                    </a:cubicBezTo>
                    <a:lnTo>
                      <a:pt x="5250" y="23"/>
                    </a:lnTo>
                    <a:cubicBezTo>
                      <a:pt x="5228" y="23"/>
                      <a:pt x="5205" y="0"/>
                      <a:pt x="5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2543;p25">
                <a:extLst>
                  <a:ext uri="{FF2B5EF4-FFF2-40B4-BE49-F238E27FC236}">
                    <a16:creationId xmlns:a16="http://schemas.microsoft.com/office/drawing/2014/main" id="{4C784254-57EC-4AD2-9A33-5E36B0A10CEE}"/>
                  </a:ext>
                </a:extLst>
              </p:cNvPr>
              <p:cNvSpPr/>
              <p:nvPr/>
            </p:nvSpPr>
            <p:spPr>
              <a:xfrm flipH="1">
                <a:off x="1183461" y="3977054"/>
                <a:ext cx="11853" cy="7319"/>
              </a:xfrm>
              <a:custGeom>
                <a:avLst/>
                <a:gdLst/>
                <a:ahLst/>
                <a:cxnLst/>
                <a:rect l="l" t="t" r="r" b="b"/>
                <a:pathLst>
                  <a:path w="298" h="184" extrusionOk="0">
                    <a:moveTo>
                      <a:pt x="138" y="1"/>
                    </a:moveTo>
                    <a:cubicBezTo>
                      <a:pt x="1" y="1"/>
                      <a:pt x="1" y="183"/>
                      <a:pt x="138" y="183"/>
                    </a:cubicBezTo>
                    <a:cubicBezTo>
                      <a:pt x="297" y="183"/>
                      <a:pt x="297"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2544;p25">
                <a:extLst>
                  <a:ext uri="{FF2B5EF4-FFF2-40B4-BE49-F238E27FC236}">
                    <a16:creationId xmlns:a16="http://schemas.microsoft.com/office/drawing/2014/main" id="{13619B5E-A2F3-4C5E-BFA6-4C300564CD72}"/>
                  </a:ext>
                </a:extLst>
              </p:cNvPr>
              <p:cNvSpPr/>
              <p:nvPr/>
            </p:nvSpPr>
            <p:spPr>
              <a:xfrm flipH="1">
                <a:off x="1155341" y="3894436"/>
                <a:ext cx="9108" cy="6404"/>
              </a:xfrm>
              <a:custGeom>
                <a:avLst/>
                <a:gdLst/>
                <a:ahLst/>
                <a:cxnLst/>
                <a:rect l="l" t="t" r="r" b="b"/>
                <a:pathLst>
                  <a:path w="229" h="161" extrusionOk="0">
                    <a:moveTo>
                      <a:pt x="115" y="1"/>
                    </a:moveTo>
                    <a:cubicBezTo>
                      <a:pt x="1" y="1"/>
                      <a:pt x="1" y="161"/>
                      <a:pt x="115" y="161"/>
                    </a:cubicBezTo>
                    <a:cubicBezTo>
                      <a:pt x="229" y="161"/>
                      <a:pt x="229"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2545;p25">
                <a:extLst>
                  <a:ext uri="{FF2B5EF4-FFF2-40B4-BE49-F238E27FC236}">
                    <a16:creationId xmlns:a16="http://schemas.microsoft.com/office/drawing/2014/main" id="{BCBB2C0B-2BDB-491F-9473-FAABDDD2AB55}"/>
                  </a:ext>
                </a:extLst>
              </p:cNvPr>
              <p:cNvSpPr/>
              <p:nvPr/>
            </p:nvSpPr>
            <p:spPr>
              <a:xfrm flipH="1">
                <a:off x="1266989" y="3896266"/>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2546;p25">
                <a:extLst>
                  <a:ext uri="{FF2B5EF4-FFF2-40B4-BE49-F238E27FC236}">
                    <a16:creationId xmlns:a16="http://schemas.microsoft.com/office/drawing/2014/main" id="{58F0A97F-42AD-48CA-8C07-1220851A1D9F}"/>
                  </a:ext>
                </a:extLst>
              </p:cNvPr>
              <p:cNvSpPr/>
              <p:nvPr/>
            </p:nvSpPr>
            <p:spPr>
              <a:xfrm flipH="1">
                <a:off x="1299684" y="3816313"/>
                <a:ext cx="7279" cy="5569"/>
              </a:xfrm>
              <a:custGeom>
                <a:avLst/>
                <a:gdLst/>
                <a:ahLst/>
                <a:cxnLst/>
                <a:rect l="l" t="t" r="r" b="b"/>
                <a:pathLst>
                  <a:path w="183" h="140" extrusionOk="0">
                    <a:moveTo>
                      <a:pt x="88" y="1"/>
                    </a:moveTo>
                    <a:cubicBezTo>
                      <a:pt x="48" y="1"/>
                      <a:pt x="0" y="26"/>
                      <a:pt x="0" y="70"/>
                    </a:cubicBezTo>
                    <a:cubicBezTo>
                      <a:pt x="0" y="115"/>
                      <a:pt x="48" y="140"/>
                      <a:pt x="88" y="140"/>
                    </a:cubicBezTo>
                    <a:cubicBezTo>
                      <a:pt x="109" y="140"/>
                      <a:pt x="129" y="132"/>
                      <a:pt x="137" y="116"/>
                    </a:cubicBezTo>
                    <a:lnTo>
                      <a:pt x="160" y="93"/>
                    </a:lnTo>
                    <a:cubicBezTo>
                      <a:pt x="183" y="70"/>
                      <a:pt x="183" y="47"/>
                      <a:pt x="160" y="25"/>
                    </a:cubicBezTo>
                    <a:lnTo>
                      <a:pt x="137" y="25"/>
                    </a:lnTo>
                    <a:cubicBezTo>
                      <a:pt x="129" y="8"/>
                      <a:pt x="109"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2547;p25">
                <a:extLst>
                  <a:ext uri="{FF2B5EF4-FFF2-40B4-BE49-F238E27FC236}">
                    <a16:creationId xmlns:a16="http://schemas.microsoft.com/office/drawing/2014/main" id="{5D7392D0-05AA-4694-AEDA-4FC19001545A}"/>
                  </a:ext>
                </a:extLst>
              </p:cNvPr>
              <p:cNvSpPr/>
              <p:nvPr/>
            </p:nvSpPr>
            <p:spPr>
              <a:xfrm flipH="1">
                <a:off x="1339618" y="3887197"/>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2548;p25">
                <a:extLst>
                  <a:ext uri="{FF2B5EF4-FFF2-40B4-BE49-F238E27FC236}">
                    <a16:creationId xmlns:a16="http://schemas.microsoft.com/office/drawing/2014/main" id="{869FD3CD-42E7-4636-A4FA-C20A76ECB79B}"/>
                  </a:ext>
                </a:extLst>
              </p:cNvPr>
              <p:cNvSpPr/>
              <p:nvPr/>
            </p:nvSpPr>
            <p:spPr>
              <a:xfrm flipH="1">
                <a:off x="1410418" y="3716591"/>
                <a:ext cx="10978" cy="8313"/>
              </a:xfrm>
              <a:custGeom>
                <a:avLst/>
                <a:gdLst/>
                <a:ahLst/>
                <a:cxnLst/>
                <a:rect l="l" t="t" r="r" b="b"/>
                <a:pathLst>
                  <a:path w="276" h="209" extrusionOk="0">
                    <a:moveTo>
                      <a:pt x="117" y="1"/>
                    </a:moveTo>
                    <a:cubicBezTo>
                      <a:pt x="4" y="1"/>
                      <a:pt x="1" y="209"/>
                      <a:pt x="107" y="209"/>
                    </a:cubicBezTo>
                    <a:cubicBezTo>
                      <a:pt x="128" y="209"/>
                      <a:pt x="154" y="201"/>
                      <a:pt x="184" y="181"/>
                    </a:cubicBezTo>
                    <a:lnTo>
                      <a:pt x="207" y="181"/>
                    </a:lnTo>
                    <a:cubicBezTo>
                      <a:pt x="275" y="135"/>
                      <a:pt x="275" y="67"/>
                      <a:pt x="207" y="44"/>
                    </a:cubicBezTo>
                    <a:cubicBezTo>
                      <a:pt x="207" y="21"/>
                      <a:pt x="207" y="21"/>
                      <a:pt x="184" y="21"/>
                    </a:cubicBezTo>
                    <a:cubicBezTo>
                      <a:pt x="158" y="7"/>
                      <a:pt x="136"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2549;p25">
                <a:extLst>
                  <a:ext uri="{FF2B5EF4-FFF2-40B4-BE49-F238E27FC236}">
                    <a16:creationId xmlns:a16="http://schemas.microsoft.com/office/drawing/2014/main" id="{DB76D761-E1B7-4971-BA1B-35CA37CE8140}"/>
                  </a:ext>
                </a:extLst>
              </p:cNvPr>
              <p:cNvSpPr/>
              <p:nvPr/>
            </p:nvSpPr>
            <p:spPr>
              <a:xfrm flipH="1">
                <a:off x="1366864" y="3652032"/>
                <a:ext cx="11853" cy="8194"/>
              </a:xfrm>
              <a:custGeom>
                <a:avLst/>
                <a:gdLst/>
                <a:ahLst/>
                <a:cxnLst/>
                <a:rect l="l" t="t" r="r" b="b"/>
                <a:pathLst>
                  <a:path w="298" h="206" extrusionOk="0">
                    <a:moveTo>
                      <a:pt x="138" y="0"/>
                    </a:moveTo>
                    <a:cubicBezTo>
                      <a:pt x="1" y="0"/>
                      <a:pt x="1" y="206"/>
                      <a:pt x="138" y="206"/>
                    </a:cubicBezTo>
                    <a:cubicBezTo>
                      <a:pt x="298" y="206"/>
                      <a:pt x="298"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2550;p25">
                <a:extLst>
                  <a:ext uri="{FF2B5EF4-FFF2-40B4-BE49-F238E27FC236}">
                    <a16:creationId xmlns:a16="http://schemas.microsoft.com/office/drawing/2014/main" id="{503E1AED-5EFA-45EC-A047-3D0F6EC24984}"/>
                  </a:ext>
                </a:extLst>
              </p:cNvPr>
              <p:cNvSpPr/>
              <p:nvPr/>
            </p:nvSpPr>
            <p:spPr>
              <a:xfrm flipH="1">
                <a:off x="1282422" y="3730115"/>
                <a:ext cx="10938" cy="7279"/>
              </a:xfrm>
              <a:custGeom>
                <a:avLst/>
                <a:gdLst/>
                <a:ahLst/>
                <a:cxnLst/>
                <a:rect l="l" t="t" r="r" b="b"/>
                <a:pathLst>
                  <a:path w="275" h="183" extrusionOk="0">
                    <a:moveTo>
                      <a:pt x="137" y="0"/>
                    </a:moveTo>
                    <a:cubicBezTo>
                      <a:pt x="1" y="0"/>
                      <a:pt x="1"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2551;p25">
                <a:extLst>
                  <a:ext uri="{FF2B5EF4-FFF2-40B4-BE49-F238E27FC236}">
                    <a16:creationId xmlns:a16="http://schemas.microsoft.com/office/drawing/2014/main" id="{189FDD94-974D-4FA7-817A-360A47828317}"/>
                  </a:ext>
                </a:extLst>
              </p:cNvPr>
              <p:cNvSpPr/>
              <p:nvPr/>
            </p:nvSpPr>
            <p:spPr>
              <a:xfrm flipH="1">
                <a:off x="1132629" y="4101438"/>
                <a:ext cx="13643" cy="10064"/>
              </a:xfrm>
              <a:custGeom>
                <a:avLst/>
                <a:gdLst/>
                <a:ahLst/>
                <a:cxnLst/>
                <a:rect l="l" t="t" r="r" b="b"/>
                <a:pathLst>
                  <a:path w="343" h="253" extrusionOk="0">
                    <a:moveTo>
                      <a:pt x="183" y="1"/>
                    </a:moveTo>
                    <a:cubicBezTo>
                      <a:pt x="0" y="1"/>
                      <a:pt x="0" y="252"/>
                      <a:pt x="183" y="252"/>
                    </a:cubicBezTo>
                    <a:cubicBezTo>
                      <a:pt x="343" y="252"/>
                      <a:pt x="343"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2552;p25">
                <a:extLst>
                  <a:ext uri="{FF2B5EF4-FFF2-40B4-BE49-F238E27FC236}">
                    <a16:creationId xmlns:a16="http://schemas.microsoft.com/office/drawing/2014/main" id="{D4BB2844-0E94-4160-8774-1C04C51BF119}"/>
                  </a:ext>
                </a:extLst>
              </p:cNvPr>
              <p:cNvSpPr/>
              <p:nvPr/>
            </p:nvSpPr>
            <p:spPr>
              <a:xfrm flipH="1">
                <a:off x="1127180" y="4007046"/>
                <a:ext cx="14558" cy="9109"/>
              </a:xfrm>
              <a:custGeom>
                <a:avLst/>
                <a:gdLst/>
                <a:ahLst/>
                <a:cxnLst/>
                <a:rect l="l" t="t" r="r" b="b"/>
                <a:pathLst>
                  <a:path w="366" h="229" extrusionOk="0">
                    <a:moveTo>
                      <a:pt x="183" y="0"/>
                    </a:moveTo>
                    <a:cubicBezTo>
                      <a:pt x="0" y="0"/>
                      <a:pt x="0" y="228"/>
                      <a:pt x="183" y="228"/>
                    </a:cubicBezTo>
                    <a:cubicBezTo>
                      <a:pt x="366" y="228"/>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2553;p25">
                <a:extLst>
                  <a:ext uri="{FF2B5EF4-FFF2-40B4-BE49-F238E27FC236}">
                    <a16:creationId xmlns:a16="http://schemas.microsoft.com/office/drawing/2014/main" id="{6C79BF4B-6304-4FA6-AB51-78A5C8D698D4}"/>
                  </a:ext>
                </a:extLst>
              </p:cNvPr>
              <p:cNvSpPr/>
              <p:nvPr/>
            </p:nvSpPr>
            <p:spPr>
              <a:xfrm flipH="1">
                <a:off x="1217946" y="4035169"/>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2554;p25">
                <a:extLst>
                  <a:ext uri="{FF2B5EF4-FFF2-40B4-BE49-F238E27FC236}">
                    <a16:creationId xmlns:a16="http://schemas.microsoft.com/office/drawing/2014/main" id="{BD01B35D-E991-4AB9-88BA-5D4B40B7CB26}"/>
                  </a:ext>
                </a:extLst>
              </p:cNvPr>
              <p:cNvSpPr/>
              <p:nvPr/>
            </p:nvSpPr>
            <p:spPr>
              <a:xfrm flipH="1">
                <a:off x="1907048" y="4121446"/>
                <a:ext cx="177993" cy="219731"/>
              </a:xfrm>
              <a:custGeom>
                <a:avLst/>
                <a:gdLst/>
                <a:ahLst/>
                <a:cxnLst/>
                <a:rect l="l" t="t" r="r" b="b"/>
                <a:pathLst>
                  <a:path w="4475" h="5524" extrusionOk="0">
                    <a:moveTo>
                      <a:pt x="2009" y="0"/>
                    </a:moveTo>
                    <a:cubicBezTo>
                      <a:pt x="1758" y="0"/>
                      <a:pt x="1758" y="342"/>
                      <a:pt x="2009" y="342"/>
                    </a:cubicBezTo>
                    <a:cubicBezTo>
                      <a:pt x="2055" y="342"/>
                      <a:pt x="2078" y="320"/>
                      <a:pt x="2124" y="320"/>
                    </a:cubicBezTo>
                    <a:cubicBezTo>
                      <a:pt x="2215" y="434"/>
                      <a:pt x="2329" y="548"/>
                      <a:pt x="2420" y="662"/>
                    </a:cubicBezTo>
                    <a:cubicBezTo>
                      <a:pt x="2489" y="776"/>
                      <a:pt x="2557" y="890"/>
                      <a:pt x="2649" y="982"/>
                    </a:cubicBezTo>
                    <a:cubicBezTo>
                      <a:pt x="2466" y="1073"/>
                      <a:pt x="2512" y="1324"/>
                      <a:pt x="2740" y="1347"/>
                    </a:cubicBezTo>
                    <a:cubicBezTo>
                      <a:pt x="2671" y="1529"/>
                      <a:pt x="2626" y="1689"/>
                      <a:pt x="2534" y="1849"/>
                    </a:cubicBezTo>
                    <a:cubicBezTo>
                      <a:pt x="2443" y="2077"/>
                      <a:pt x="2283" y="2648"/>
                      <a:pt x="2101" y="2785"/>
                    </a:cubicBezTo>
                    <a:lnTo>
                      <a:pt x="2078" y="2785"/>
                    </a:lnTo>
                    <a:cubicBezTo>
                      <a:pt x="2055" y="2785"/>
                      <a:pt x="2032" y="2762"/>
                      <a:pt x="2009" y="2762"/>
                    </a:cubicBezTo>
                    <a:cubicBezTo>
                      <a:pt x="1941" y="2762"/>
                      <a:pt x="1873" y="2808"/>
                      <a:pt x="1850" y="2830"/>
                    </a:cubicBezTo>
                    <a:cubicBezTo>
                      <a:pt x="1667" y="2808"/>
                      <a:pt x="1484" y="2739"/>
                      <a:pt x="1325" y="2693"/>
                    </a:cubicBezTo>
                    <a:cubicBezTo>
                      <a:pt x="1005" y="2648"/>
                      <a:pt x="640" y="2625"/>
                      <a:pt x="366" y="2465"/>
                    </a:cubicBezTo>
                    <a:cubicBezTo>
                      <a:pt x="348" y="2412"/>
                      <a:pt x="303" y="2359"/>
                      <a:pt x="231" y="2359"/>
                    </a:cubicBezTo>
                    <a:cubicBezTo>
                      <a:pt x="210" y="2359"/>
                      <a:pt x="186" y="2364"/>
                      <a:pt x="161" y="2374"/>
                    </a:cubicBezTo>
                    <a:lnTo>
                      <a:pt x="138" y="2374"/>
                    </a:lnTo>
                    <a:cubicBezTo>
                      <a:pt x="1" y="2420"/>
                      <a:pt x="1" y="2602"/>
                      <a:pt x="138" y="2625"/>
                    </a:cubicBezTo>
                    <a:cubicBezTo>
                      <a:pt x="138" y="2648"/>
                      <a:pt x="161" y="2648"/>
                      <a:pt x="161" y="2648"/>
                    </a:cubicBezTo>
                    <a:cubicBezTo>
                      <a:pt x="177" y="2652"/>
                      <a:pt x="193" y="2654"/>
                      <a:pt x="208" y="2654"/>
                    </a:cubicBezTo>
                    <a:cubicBezTo>
                      <a:pt x="276" y="2654"/>
                      <a:pt x="325" y="2617"/>
                      <a:pt x="343" y="2579"/>
                    </a:cubicBezTo>
                    <a:cubicBezTo>
                      <a:pt x="594" y="2716"/>
                      <a:pt x="891" y="2785"/>
                      <a:pt x="1188" y="2830"/>
                    </a:cubicBezTo>
                    <a:cubicBezTo>
                      <a:pt x="1325" y="2876"/>
                      <a:pt x="1553" y="2967"/>
                      <a:pt x="1781" y="3013"/>
                    </a:cubicBezTo>
                    <a:cubicBezTo>
                      <a:pt x="1781" y="3104"/>
                      <a:pt x="1873" y="3196"/>
                      <a:pt x="2009" y="3196"/>
                    </a:cubicBezTo>
                    <a:cubicBezTo>
                      <a:pt x="2055" y="3196"/>
                      <a:pt x="2078" y="3196"/>
                      <a:pt x="2101" y="3173"/>
                    </a:cubicBezTo>
                    <a:cubicBezTo>
                      <a:pt x="2329" y="3698"/>
                      <a:pt x="2557" y="4291"/>
                      <a:pt x="2922" y="4725"/>
                    </a:cubicBezTo>
                    <a:cubicBezTo>
                      <a:pt x="2786" y="4839"/>
                      <a:pt x="2831" y="5090"/>
                      <a:pt x="3059" y="5090"/>
                    </a:cubicBezTo>
                    <a:cubicBezTo>
                      <a:pt x="3151" y="5090"/>
                      <a:pt x="3219" y="5067"/>
                      <a:pt x="3265" y="4999"/>
                    </a:cubicBezTo>
                    <a:cubicBezTo>
                      <a:pt x="3493" y="5136"/>
                      <a:pt x="3767" y="5181"/>
                      <a:pt x="4041" y="5273"/>
                    </a:cubicBezTo>
                    <a:cubicBezTo>
                      <a:pt x="3995" y="5364"/>
                      <a:pt x="4041" y="5524"/>
                      <a:pt x="4201" y="5524"/>
                    </a:cubicBezTo>
                    <a:cubicBezTo>
                      <a:pt x="4475" y="5524"/>
                      <a:pt x="4475" y="5159"/>
                      <a:pt x="4201" y="5159"/>
                    </a:cubicBezTo>
                    <a:lnTo>
                      <a:pt x="4178" y="5159"/>
                    </a:lnTo>
                    <a:cubicBezTo>
                      <a:pt x="3881" y="5022"/>
                      <a:pt x="3562" y="4999"/>
                      <a:pt x="3288" y="4839"/>
                    </a:cubicBezTo>
                    <a:cubicBezTo>
                      <a:pt x="3265" y="4771"/>
                      <a:pt x="3219" y="4702"/>
                      <a:pt x="3128" y="4679"/>
                    </a:cubicBezTo>
                    <a:cubicBezTo>
                      <a:pt x="3082" y="4634"/>
                      <a:pt x="3059" y="4588"/>
                      <a:pt x="3014" y="4519"/>
                    </a:cubicBezTo>
                    <a:cubicBezTo>
                      <a:pt x="2763" y="4063"/>
                      <a:pt x="2534" y="3584"/>
                      <a:pt x="2261" y="3104"/>
                    </a:cubicBezTo>
                    <a:cubicBezTo>
                      <a:pt x="2261" y="3104"/>
                      <a:pt x="2238" y="3082"/>
                      <a:pt x="2215" y="3082"/>
                    </a:cubicBezTo>
                    <a:cubicBezTo>
                      <a:pt x="2261" y="3013"/>
                      <a:pt x="2261" y="2945"/>
                      <a:pt x="2215" y="2899"/>
                    </a:cubicBezTo>
                    <a:cubicBezTo>
                      <a:pt x="2398" y="2693"/>
                      <a:pt x="2534" y="2351"/>
                      <a:pt x="2626" y="2168"/>
                    </a:cubicBezTo>
                    <a:cubicBezTo>
                      <a:pt x="2763" y="1872"/>
                      <a:pt x="2968" y="1552"/>
                      <a:pt x="2991" y="1233"/>
                    </a:cubicBezTo>
                    <a:cubicBezTo>
                      <a:pt x="3037" y="1119"/>
                      <a:pt x="2968" y="982"/>
                      <a:pt x="2831" y="959"/>
                    </a:cubicBezTo>
                    <a:cubicBezTo>
                      <a:pt x="2717" y="662"/>
                      <a:pt x="2420" y="411"/>
                      <a:pt x="2192" y="206"/>
                    </a:cubicBezTo>
                    <a:cubicBezTo>
                      <a:pt x="2215" y="91"/>
                      <a:pt x="2169" y="0"/>
                      <a:pt x="2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2555;p25">
                <a:extLst>
                  <a:ext uri="{FF2B5EF4-FFF2-40B4-BE49-F238E27FC236}">
                    <a16:creationId xmlns:a16="http://schemas.microsoft.com/office/drawing/2014/main" id="{F665777D-F4F5-43C0-BC64-2837543B5D38}"/>
                  </a:ext>
                </a:extLst>
              </p:cNvPr>
              <p:cNvSpPr/>
              <p:nvPr/>
            </p:nvSpPr>
            <p:spPr>
              <a:xfrm flipH="1">
                <a:off x="1936999" y="4234932"/>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2556;p25">
                <a:extLst>
                  <a:ext uri="{FF2B5EF4-FFF2-40B4-BE49-F238E27FC236}">
                    <a16:creationId xmlns:a16="http://schemas.microsoft.com/office/drawing/2014/main" id="{1B4061CE-F53F-4962-AB4B-A095D9C3E4CB}"/>
                  </a:ext>
                </a:extLst>
              </p:cNvPr>
              <p:cNvSpPr/>
              <p:nvPr/>
            </p:nvSpPr>
            <p:spPr>
              <a:xfrm flipH="1">
                <a:off x="1910350" y="4188511"/>
                <a:ext cx="12927" cy="7836"/>
              </a:xfrm>
              <a:custGeom>
                <a:avLst/>
                <a:gdLst/>
                <a:ahLst/>
                <a:cxnLst/>
                <a:rect l="l" t="t" r="r" b="b"/>
                <a:pathLst>
                  <a:path w="325" h="197" extrusionOk="0">
                    <a:moveTo>
                      <a:pt x="188" y="1"/>
                    </a:moveTo>
                    <a:cubicBezTo>
                      <a:pt x="98" y="1"/>
                      <a:pt x="0" y="131"/>
                      <a:pt x="111" y="186"/>
                    </a:cubicBezTo>
                    <a:cubicBezTo>
                      <a:pt x="125" y="193"/>
                      <a:pt x="141" y="196"/>
                      <a:pt x="156" y="196"/>
                    </a:cubicBezTo>
                    <a:cubicBezTo>
                      <a:pt x="240" y="196"/>
                      <a:pt x="325" y="103"/>
                      <a:pt x="248" y="26"/>
                    </a:cubicBezTo>
                    <a:cubicBezTo>
                      <a:pt x="230" y="8"/>
                      <a:pt x="209" y="1"/>
                      <a:pt x="1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2557;p25">
                <a:extLst>
                  <a:ext uri="{FF2B5EF4-FFF2-40B4-BE49-F238E27FC236}">
                    <a16:creationId xmlns:a16="http://schemas.microsoft.com/office/drawing/2014/main" id="{C6084D0E-B573-4DD8-BCEF-A41A376DED12}"/>
                  </a:ext>
                </a:extLst>
              </p:cNvPr>
              <p:cNvSpPr/>
              <p:nvPr/>
            </p:nvSpPr>
            <p:spPr>
              <a:xfrm flipH="1">
                <a:off x="1943363" y="4105575"/>
                <a:ext cx="10938" cy="8592"/>
              </a:xfrm>
              <a:custGeom>
                <a:avLst/>
                <a:gdLst/>
                <a:ahLst/>
                <a:cxnLst/>
                <a:rect l="l" t="t" r="r" b="b"/>
                <a:pathLst>
                  <a:path w="275" h="216" extrusionOk="0">
                    <a:moveTo>
                      <a:pt x="136" y="1"/>
                    </a:moveTo>
                    <a:cubicBezTo>
                      <a:pt x="102" y="1"/>
                      <a:pt x="69" y="11"/>
                      <a:pt x="46" y="34"/>
                    </a:cubicBezTo>
                    <a:cubicBezTo>
                      <a:pt x="1" y="80"/>
                      <a:pt x="1" y="148"/>
                      <a:pt x="46" y="171"/>
                    </a:cubicBezTo>
                    <a:cubicBezTo>
                      <a:pt x="46" y="171"/>
                      <a:pt x="46" y="171"/>
                      <a:pt x="46" y="194"/>
                    </a:cubicBezTo>
                    <a:cubicBezTo>
                      <a:pt x="68" y="208"/>
                      <a:pt x="99" y="216"/>
                      <a:pt x="131" y="216"/>
                    </a:cubicBezTo>
                    <a:cubicBezTo>
                      <a:pt x="200" y="216"/>
                      <a:pt x="275" y="180"/>
                      <a:pt x="275" y="102"/>
                    </a:cubicBezTo>
                    <a:cubicBezTo>
                      <a:pt x="275" y="41"/>
                      <a:pt x="204" y="1"/>
                      <a:pt x="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2558;p25">
                <a:extLst>
                  <a:ext uri="{FF2B5EF4-FFF2-40B4-BE49-F238E27FC236}">
                    <a16:creationId xmlns:a16="http://schemas.microsoft.com/office/drawing/2014/main" id="{167C504B-F207-4C65-8964-EB8E17D2E3F8}"/>
                  </a:ext>
                </a:extLst>
              </p:cNvPr>
              <p:cNvSpPr/>
              <p:nvPr/>
            </p:nvSpPr>
            <p:spPr>
              <a:xfrm flipH="1">
                <a:off x="2002389" y="4351122"/>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2559;p25">
                <a:extLst>
                  <a:ext uri="{FF2B5EF4-FFF2-40B4-BE49-F238E27FC236}">
                    <a16:creationId xmlns:a16="http://schemas.microsoft.com/office/drawing/2014/main" id="{32FDD40F-29DE-4268-999F-E90519A49673}"/>
                  </a:ext>
                </a:extLst>
              </p:cNvPr>
              <p:cNvSpPr/>
              <p:nvPr/>
            </p:nvSpPr>
            <p:spPr>
              <a:xfrm flipH="1">
                <a:off x="2096775" y="4375664"/>
                <a:ext cx="8233" cy="5489"/>
              </a:xfrm>
              <a:custGeom>
                <a:avLst/>
                <a:gdLst/>
                <a:ahLst/>
                <a:cxnLst/>
                <a:rect l="l" t="t" r="r" b="b"/>
                <a:pathLst>
                  <a:path w="207" h="138" extrusionOk="0">
                    <a:moveTo>
                      <a:pt x="115" y="0"/>
                    </a:moveTo>
                    <a:cubicBezTo>
                      <a:pt x="1" y="0"/>
                      <a:pt x="1" y="137"/>
                      <a:pt x="115" y="137"/>
                    </a:cubicBezTo>
                    <a:cubicBezTo>
                      <a:pt x="206" y="137"/>
                      <a:pt x="206"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2560;p25">
                <a:extLst>
                  <a:ext uri="{FF2B5EF4-FFF2-40B4-BE49-F238E27FC236}">
                    <a16:creationId xmlns:a16="http://schemas.microsoft.com/office/drawing/2014/main" id="{3389928F-7E5A-44F0-BE80-9AD86C6C0A7A}"/>
                  </a:ext>
                </a:extLst>
              </p:cNvPr>
              <p:cNvSpPr/>
              <p:nvPr/>
            </p:nvSpPr>
            <p:spPr>
              <a:xfrm flipH="1">
                <a:off x="2050477" y="4313930"/>
                <a:ext cx="10023" cy="6364"/>
              </a:xfrm>
              <a:custGeom>
                <a:avLst/>
                <a:gdLst/>
                <a:ahLst/>
                <a:cxnLst/>
                <a:rect l="l" t="t" r="r" b="b"/>
                <a:pathLst>
                  <a:path w="252" h="160" extrusionOk="0">
                    <a:moveTo>
                      <a:pt x="137" y="0"/>
                    </a:moveTo>
                    <a:cubicBezTo>
                      <a:pt x="0" y="0"/>
                      <a:pt x="0" y="160"/>
                      <a:pt x="137" y="160"/>
                    </a:cubicBezTo>
                    <a:cubicBezTo>
                      <a:pt x="251" y="160"/>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2561;p25">
                <a:extLst>
                  <a:ext uri="{FF2B5EF4-FFF2-40B4-BE49-F238E27FC236}">
                    <a16:creationId xmlns:a16="http://schemas.microsoft.com/office/drawing/2014/main" id="{8DBA4C39-8407-41FA-B480-E6A1F2FC6532}"/>
                  </a:ext>
                </a:extLst>
              </p:cNvPr>
              <p:cNvSpPr/>
              <p:nvPr/>
            </p:nvSpPr>
            <p:spPr>
              <a:xfrm flipH="1">
                <a:off x="2166580" y="4251598"/>
                <a:ext cx="12847" cy="7399"/>
              </a:xfrm>
              <a:custGeom>
                <a:avLst/>
                <a:gdLst/>
                <a:ahLst/>
                <a:cxnLst/>
                <a:rect l="l" t="t" r="r" b="b"/>
                <a:pathLst>
                  <a:path w="323" h="186" extrusionOk="0">
                    <a:moveTo>
                      <a:pt x="169" y="0"/>
                    </a:moveTo>
                    <a:cubicBezTo>
                      <a:pt x="149" y="0"/>
                      <a:pt x="129" y="5"/>
                      <a:pt x="114" y="15"/>
                    </a:cubicBezTo>
                    <a:cubicBezTo>
                      <a:pt x="91" y="38"/>
                      <a:pt x="91" y="38"/>
                      <a:pt x="68" y="38"/>
                    </a:cubicBezTo>
                    <a:cubicBezTo>
                      <a:pt x="1" y="105"/>
                      <a:pt x="71" y="185"/>
                      <a:pt x="149" y="185"/>
                    </a:cubicBezTo>
                    <a:cubicBezTo>
                      <a:pt x="176" y="185"/>
                      <a:pt x="205" y="176"/>
                      <a:pt x="228" y="152"/>
                    </a:cubicBezTo>
                    <a:lnTo>
                      <a:pt x="251" y="129"/>
                    </a:lnTo>
                    <a:cubicBezTo>
                      <a:pt x="322" y="58"/>
                      <a:pt x="241" y="0"/>
                      <a:pt x="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2562;p25">
                <a:extLst>
                  <a:ext uri="{FF2B5EF4-FFF2-40B4-BE49-F238E27FC236}">
                    <a16:creationId xmlns:a16="http://schemas.microsoft.com/office/drawing/2014/main" id="{A047BD7A-E13B-4ECE-9AD9-4ABF02D5146D}"/>
                  </a:ext>
                </a:extLst>
              </p:cNvPr>
              <p:cNvSpPr/>
              <p:nvPr/>
            </p:nvSpPr>
            <p:spPr>
              <a:xfrm flipH="1">
                <a:off x="2174853" y="4342052"/>
                <a:ext cx="10023" cy="7319"/>
              </a:xfrm>
              <a:custGeom>
                <a:avLst/>
                <a:gdLst/>
                <a:ahLst/>
                <a:cxnLst/>
                <a:rect l="l" t="t" r="r" b="b"/>
                <a:pathLst>
                  <a:path w="252" h="184" extrusionOk="0">
                    <a:moveTo>
                      <a:pt x="137" y="1"/>
                    </a:moveTo>
                    <a:cubicBezTo>
                      <a:pt x="0" y="1"/>
                      <a:pt x="0" y="183"/>
                      <a:pt x="137" y="183"/>
                    </a:cubicBezTo>
                    <a:cubicBezTo>
                      <a:pt x="251" y="183"/>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2563;p25">
                <a:extLst>
                  <a:ext uri="{FF2B5EF4-FFF2-40B4-BE49-F238E27FC236}">
                    <a16:creationId xmlns:a16="http://schemas.microsoft.com/office/drawing/2014/main" id="{C0188FD5-AE0B-4860-8758-455CFCB09BBC}"/>
                  </a:ext>
                </a:extLst>
              </p:cNvPr>
              <p:cNvSpPr/>
              <p:nvPr/>
            </p:nvSpPr>
            <p:spPr>
              <a:xfrm flipH="1">
                <a:off x="2135834" y="4142330"/>
                <a:ext cx="10938" cy="7279"/>
              </a:xfrm>
              <a:custGeom>
                <a:avLst/>
                <a:gdLst/>
                <a:ahLst/>
                <a:cxnLst/>
                <a:rect l="l" t="t" r="r" b="b"/>
                <a:pathLst>
                  <a:path w="275" h="183" extrusionOk="0">
                    <a:moveTo>
                      <a:pt x="138" y="0"/>
                    </a:moveTo>
                    <a:cubicBezTo>
                      <a:pt x="1" y="0"/>
                      <a:pt x="1" y="183"/>
                      <a:pt x="138" y="183"/>
                    </a:cubicBezTo>
                    <a:cubicBezTo>
                      <a:pt x="275" y="183"/>
                      <a:pt x="275"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2564;p25">
                <a:extLst>
                  <a:ext uri="{FF2B5EF4-FFF2-40B4-BE49-F238E27FC236}">
                    <a16:creationId xmlns:a16="http://schemas.microsoft.com/office/drawing/2014/main" id="{CC3CC669-DD00-4C81-9AA4-9243ABB6F32A}"/>
                  </a:ext>
                </a:extLst>
              </p:cNvPr>
              <p:cNvSpPr/>
              <p:nvPr/>
            </p:nvSpPr>
            <p:spPr>
              <a:xfrm flipH="1">
                <a:off x="2013248" y="4084732"/>
                <a:ext cx="15472" cy="17661"/>
              </a:xfrm>
              <a:custGeom>
                <a:avLst/>
                <a:gdLst/>
                <a:ahLst/>
                <a:cxnLst/>
                <a:rect l="l" t="t" r="r" b="b"/>
                <a:pathLst>
                  <a:path w="389" h="444" extrusionOk="0">
                    <a:moveTo>
                      <a:pt x="155" y="1"/>
                    </a:moveTo>
                    <a:cubicBezTo>
                      <a:pt x="85" y="1"/>
                      <a:pt x="14" y="42"/>
                      <a:pt x="0" y="124"/>
                    </a:cubicBezTo>
                    <a:cubicBezTo>
                      <a:pt x="0" y="193"/>
                      <a:pt x="68" y="216"/>
                      <a:pt x="137" y="238"/>
                    </a:cubicBezTo>
                    <a:cubicBezTo>
                      <a:pt x="23" y="284"/>
                      <a:pt x="46" y="444"/>
                      <a:pt x="205" y="444"/>
                    </a:cubicBezTo>
                    <a:cubicBezTo>
                      <a:pt x="388" y="444"/>
                      <a:pt x="388" y="216"/>
                      <a:pt x="228" y="216"/>
                    </a:cubicBezTo>
                    <a:cubicBezTo>
                      <a:pt x="228" y="193"/>
                      <a:pt x="251" y="193"/>
                      <a:pt x="274" y="170"/>
                    </a:cubicBezTo>
                    <a:cubicBezTo>
                      <a:pt x="297" y="147"/>
                      <a:pt x="297" y="101"/>
                      <a:pt x="274" y="79"/>
                    </a:cubicBezTo>
                    <a:cubicBezTo>
                      <a:pt x="274" y="79"/>
                      <a:pt x="274" y="56"/>
                      <a:pt x="274" y="56"/>
                    </a:cubicBezTo>
                    <a:cubicBezTo>
                      <a:pt x="247" y="19"/>
                      <a:pt x="201"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2565;p25">
                <a:extLst>
                  <a:ext uri="{FF2B5EF4-FFF2-40B4-BE49-F238E27FC236}">
                    <a16:creationId xmlns:a16="http://schemas.microsoft.com/office/drawing/2014/main" id="{1315A8D1-DEE6-47C5-8DC7-532FEA1A5EC5}"/>
                  </a:ext>
                </a:extLst>
              </p:cNvPr>
              <p:cNvSpPr/>
              <p:nvPr/>
            </p:nvSpPr>
            <p:spPr>
              <a:xfrm flipH="1">
                <a:off x="2042323" y="4162298"/>
                <a:ext cx="11853" cy="8194"/>
              </a:xfrm>
              <a:custGeom>
                <a:avLst/>
                <a:gdLst/>
                <a:ahLst/>
                <a:cxnLst/>
                <a:rect l="l" t="t" r="r" b="b"/>
                <a:pathLst>
                  <a:path w="298" h="206" extrusionOk="0">
                    <a:moveTo>
                      <a:pt x="161" y="0"/>
                    </a:moveTo>
                    <a:cubicBezTo>
                      <a:pt x="1" y="0"/>
                      <a:pt x="1" y="206"/>
                      <a:pt x="161" y="206"/>
                    </a:cubicBezTo>
                    <a:cubicBezTo>
                      <a:pt x="298" y="206"/>
                      <a:pt x="298"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2566;p25">
                <a:extLst>
                  <a:ext uri="{FF2B5EF4-FFF2-40B4-BE49-F238E27FC236}">
                    <a16:creationId xmlns:a16="http://schemas.microsoft.com/office/drawing/2014/main" id="{DF3C6D1E-CB4B-4DBD-A988-034F004D683D}"/>
                  </a:ext>
                </a:extLst>
              </p:cNvPr>
              <p:cNvSpPr/>
              <p:nvPr/>
            </p:nvSpPr>
            <p:spPr>
              <a:xfrm flipH="1">
                <a:off x="1839868" y="4406532"/>
                <a:ext cx="14558" cy="10024"/>
              </a:xfrm>
              <a:custGeom>
                <a:avLst/>
                <a:gdLst/>
                <a:ahLst/>
                <a:cxnLst/>
                <a:rect l="l" t="t" r="r" b="b"/>
                <a:pathLst>
                  <a:path w="366" h="252" extrusionOk="0">
                    <a:moveTo>
                      <a:pt x="183" y="0"/>
                    </a:moveTo>
                    <a:cubicBezTo>
                      <a:pt x="0" y="0"/>
                      <a:pt x="0"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2567;p25">
                <a:extLst>
                  <a:ext uri="{FF2B5EF4-FFF2-40B4-BE49-F238E27FC236}">
                    <a16:creationId xmlns:a16="http://schemas.microsoft.com/office/drawing/2014/main" id="{33010231-5951-4FDF-A3C9-818A94CF2CCE}"/>
                  </a:ext>
                </a:extLst>
              </p:cNvPr>
              <p:cNvSpPr/>
              <p:nvPr/>
            </p:nvSpPr>
            <p:spPr>
              <a:xfrm flipH="1">
                <a:off x="1835334" y="4345672"/>
                <a:ext cx="10938" cy="7319"/>
              </a:xfrm>
              <a:custGeom>
                <a:avLst/>
                <a:gdLst/>
                <a:ahLst/>
                <a:cxnLst/>
                <a:rect l="l" t="t" r="r" b="b"/>
                <a:pathLst>
                  <a:path w="275" h="184" extrusionOk="0">
                    <a:moveTo>
                      <a:pt x="138" y="1"/>
                    </a:moveTo>
                    <a:cubicBezTo>
                      <a:pt x="1" y="1"/>
                      <a:pt x="1" y="184"/>
                      <a:pt x="138" y="184"/>
                    </a:cubicBezTo>
                    <a:cubicBezTo>
                      <a:pt x="275" y="184"/>
                      <a:pt x="275"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2568;p25">
                <a:extLst>
                  <a:ext uri="{FF2B5EF4-FFF2-40B4-BE49-F238E27FC236}">
                    <a16:creationId xmlns:a16="http://schemas.microsoft.com/office/drawing/2014/main" id="{F22A0178-6985-4B70-AD63-7F2E6A275B37}"/>
                  </a:ext>
                </a:extLst>
              </p:cNvPr>
              <p:cNvSpPr/>
              <p:nvPr/>
            </p:nvSpPr>
            <p:spPr>
              <a:xfrm flipH="1">
                <a:off x="1915202" y="4412896"/>
                <a:ext cx="10938" cy="7279"/>
              </a:xfrm>
              <a:custGeom>
                <a:avLst/>
                <a:gdLst/>
                <a:ahLst/>
                <a:cxnLst/>
                <a:rect l="l" t="t" r="r" b="b"/>
                <a:pathLst>
                  <a:path w="275"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2569;p25">
                <a:extLst>
                  <a:ext uri="{FF2B5EF4-FFF2-40B4-BE49-F238E27FC236}">
                    <a16:creationId xmlns:a16="http://schemas.microsoft.com/office/drawing/2014/main" id="{9D737200-FB23-4214-8235-3A3F06BEA505}"/>
                  </a:ext>
                </a:extLst>
              </p:cNvPr>
              <p:cNvSpPr/>
              <p:nvPr/>
            </p:nvSpPr>
            <p:spPr>
              <a:xfrm flipH="1">
                <a:off x="1918861" y="4506413"/>
                <a:ext cx="9108" cy="6364"/>
              </a:xfrm>
              <a:custGeom>
                <a:avLst/>
                <a:gdLst/>
                <a:ahLst/>
                <a:cxnLst/>
                <a:rect l="l" t="t" r="r" b="b"/>
                <a:pathLst>
                  <a:path w="229" h="160" extrusionOk="0">
                    <a:moveTo>
                      <a:pt x="115" y="0"/>
                    </a:moveTo>
                    <a:cubicBezTo>
                      <a:pt x="1" y="0"/>
                      <a:pt x="1" y="160"/>
                      <a:pt x="115" y="160"/>
                    </a:cubicBezTo>
                    <a:cubicBezTo>
                      <a:pt x="229" y="160"/>
                      <a:pt x="229"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2570;p25">
                <a:extLst>
                  <a:ext uri="{FF2B5EF4-FFF2-40B4-BE49-F238E27FC236}">
                    <a16:creationId xmlns:a16="http://schemas.microsoft.com/office/drawing/2014/main" id="{ECBA8AD5-71A9-4EAA-B98C-5B6128F0FE75}"/>
                  </a:ext>
                </a:extLst>
              </p:cNvPr>
              <p:cNvSpPr/>
              <p:nvPr/>
            </p:nvSpPr>
            <p:spPr>
              <a:xfrm flipH="1">
                <a:off x="1999644" y="4466437"/>
                <a:ext cx="8194" cy="5489"/>
              </a:xfrm>
              <a:custGeom>
                <a:avLst/>
                <a:gdLst/>
                <a:ahLst/>
                <a:cxnLst/>
                <a:rect l="l" t="t" r="r" b="b"/>
                <a:pathLst>
                  <a:path w="206" h="138" extrusionOk="0">
                    <a:moveTo>
                      <a:pt x="114" y="1"/>
                    </a:moveTo>
                    <a:cubicBezTo>
                      <a:pt x="0" y="1"/>
                      <a:pt x="0" y="138"/>
                      <a:pt x="114" y="138"/>
                    </a:cubicBezTo>
                    <a:cubicBezTo>
                      <a:pt x="205" y="138"/>
                      <a:pt x="205"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571;p25">
                <a:extLst>
                  <a:ext uri="{FF2B5EF4-FFF2-40B4-BE49-F238E27FC236}">
                    <a16:creationId xmlns:a16="http://schemas.microsoft.com/office/drawing/2014/main" id="{2901415C-532F-4D9C-87CB-4907CF424E7D}"/>
                  </a:ext>
                </a:extLst>
              </p:cNvPr>
              <p:cNvSpPr/>
              <p:nvPr/>
            </p:nvSpPr>
            <p:spPr>
              <a:xfrm flipH="1">
                <a:off x="1779927" y="4572682"/>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572;p25">
                <a:extLst>
                  <a:ext uri="{FF2B5EF4-FFF2-40B4-BE49-F238E27FC236}">
                    <a16:creationId xmlns:a16="http://schemas.microsoft.com/office/drawing/2014/main" id="{6F0DDED2-99E1-48C2-9259-54AAA154B4A9}"/>
                  </a:ext>
                </a:extLst>
              </p:cNvPr>
              <p:cNvSpPr/>
              <p:nvPr/>
            </p:nvSpPr>
            <p:spPr>
              <a:xfrm flipH="1">
                <a:off x="1773603" y="4486405"/>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573;p25">
                <a:extLst>
                  <a:ext uri="{FF2B5EF4-FFF2-40B4-BE49-F238E27FC236}">
                    <a16:creationId xmlns:a16="http://schemas.microsoft.com/office/drawing/2014/main" id="{ED86A293-5DB6-45ED-A570-CF4A2288EAE4}"/>
                  </a:ext>
                </a:extLst>
              </p:cNvPr>
              <p:cNvSpPr/>
              <p:nvPr/>
            </p:nvSpPr>
            <p:spPr>
              <a:xfrm flipH="1">
                <a:off x="1682558" y="4577058"/>
                <a:ext cx="16507" cy="11535"/>
              </a:xfrm>
              <a:custGeom>
                <a:avLst/>
                <a:gdLst/>
                <a:ahLst/>
                <a:cxnLst/>
                <a:rect l="l" t="t" r="r" b="b"/>
                <a:pathLst>
                  <a:path w="415" h="290" extrusionOk="0">
                    <a:moveTo>
                      <a:pt x="229" y="1"/>
                    </a:moveTo>
                    <a:cubicBezTo>
                      <a:pt x="176" y="1"/>
                      <a:pt x="122" y="23"/>
                      <a:pt x="89" y="73"/>
                    </a:cubicBezTo>
                    <a:cubicBezTo>
                      <a:pt x="0" y="191"/>
                      <a:pt x="131" y="290"/>
                      <a:pt x="247" y="290"/>
                    </a:cubicBezTo>
                    <a:cubicBezTo>
                      <a:pt x="310" y="290"/>
                      <a:pt x="369" y="260"/>
                      <a:pt x="386" y="187"/>
                    </a:cubicBezTo>
                    <a:cubicBezTo>
                      <a:pt x="415" y="71"/>
                      <a:pt x="323"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574;p25">
                <a:extLst>
                  <a:ext uri="{FF2B5EF4-FFF2-40B4-BE49-F238E27FC236}">
                    <a16:creationId xmlns:a16="http://schemas.microsoft.com/office/drawing/2014/main" id="{96BA1C9E-E6DE-4534-BF07-316C10179F5C}"/>
                  </a:ext>
                </a:extLst>
              </p:cNvPr>
              <p:cNvSpPr/>
              <p:nvPr/>
            </p:nvSpPr>
            <p:spPr>
              <a:xfrm flipH="1">
                <a:off x="1697315" y="4656215"/>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575;p25">
                <a:extLst>
                  <a:ext uri="{FF2B5EF4-FFF2-40B4-BE49-F238E27FC236}">
                    <a16:creationId xmlns:a16="http://schemas.microsoft.com/office/drawing/2014/main" id="{BC5B0543-BFDE-4F68-8F5A-7BC0F642B0C0}"/>
                  </a:ext>
                </a:extLst>
              </p:cNvPr>
              <p:cNvSpPr/>
              <p:nvPr/>
            </p:nvSpPr>
            <p:spPr>
              <a:xfrm flipH="1">
                <a:off x="1742738" y="4619898"/>
                <a:ext cx="4574" cy="2745"/>
              </a:xfrm>
              <a:custGeom>
                <a:avLst/>
                <a:gdLst/>
                <a:ahLst/>
                <a:cxnLst/>
                <a:rect l="l" t="t" r="r" b="b"/>
                <a:pathLst>
                  <a:path w="115" h="69" extrusionOk="0">
                    <a:moveTo>
                      <a:pt x="47" y="0"/>
                    </a:moveTo>
                    <a:cubicBezTo>
                      <a:pt x="1" y="0"/>
                      <a:pt x="1" y="69"/>
                      <a:pt x="47" y="69"/>
                    </a:cubicBezTo>
                    <a:cubicBezTo>
                      <a:pt x="115" y="69"/>
                      <a:pt x="115"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76;p25">
                <a:extLst>
                  <a:ext uri="{FF2B5EF4-FFF2-40B4-BE49-F238E27FC236}">
                    <a16:creationId xmlns:a16="http://schemas.microsoft.com/office/drawing/2014/main" id="{3E0B5F4E-78FE-492C-8601-0F97B4CF43AA}"/>
                  </a:ext>
                </a:extLst>
              </p:cNvPr>
              <p:cNvSpPr/>
              <p:nvPr/>
            </p:nvSpPr>
            <p:spPr>
              <a:xfrm flipH="1">
                <a:off x="1654636" y="4632587"/>
                <a:ext cx="8233" cy="5489"/>
              </a:xfrm>
              <a:custGeom>
                <a:avLst/>
                <a:gdLst/>
                <a:ahLst/>
                <a:cxnLst/>
                <a:rect l="l" t="t" r="r" b="b"/>
                <a:pathLst>
                  <a:path w="207" h="138" extrusionOk="0">
                    <a:moveTo>
                      <a:pt x="92" y="1"/>
                    </a:moveTo>
                    <a:cubicBezTo>
                      <a:pt x="1" y="1"/>
                      <a:pt x="1" y="138"/>
                      <a:pt x="92" y="138"/>
                    </a:cubicBezTo>
                    <a:cubicBezTo>
                      <a:pt x="206" y="138"/>
                      <a:pt x="206"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577;p25">
                <a:extLst>
                  <a:ext uri="{FF2B5EF4-FFF2-40B4-BE49-F238E27FC236}">
                    <a16:creationId xmlns:a16="http://schemas.microsoft.com/office/drawing/2014/main" id="{642B224C-0471-4B5C-A6F3-4746334367BE}"/>
                  </a:ext>
                </a:extLst>
              </p:cNvPr>
              <p:cNvSpPr/>
              <p:nvPr/>
            </p:nvSpPr>
            <p:spPr>
              <a:xfrm flipH="1">
                <a:off x="1654199" y="4326181"/>
                <a:ext cx="14558" cy="9785"/>
              </a:xfrm>
              <a:custGeom>
                <a:avLst/>
                <a:gdLst/>
                <a:ahLst/>
                <a:cxnLst/>
                <a:rect l="l" t="t" r="r" b="b"/>
                <a:pathLst>
                  <a:path w="366" h="246" extrusionOk="0">
                    <a:moveTo>
                      <a:pt x="183" y="0"/>
                    </a:moveTo>
                    <a:cubicBezTo>
                      <a:pt x="92" y="0"/>
                      <a:pt x="0" y="57"/>
                      <a:pt x="57" y="171"/>
                    </a:cubicBezTo>
                    <a:cubicBezTo>
                      <a:pt x="80" y="171"/>
                      <a:pt x="80" y="171"/>
                      <a:pt x="80" y="194"/>
                    </a:cubicBezTo>
                    <a:cubicBezTo>
                      <a:pt x="103" y="228"/>
                      <a:pt x="149" y="246"/>
                      <a:pt x="191" y="246"/>
                    </a:cubicBezTo>
                    <a:cubicBezTo>
                      <a:pt x="234" y="246"/>
                      <a:pt x="274" y="228"/>
                      <a:pt x="286" y="194"/>
                    </a:cubicBezTo>
                    <a:cubicBezTo>
                      <a:pt x="308" y="171"/>
                      <a:pt x="308" y="171"/>
                      <a:pt x="308" y="171"/>
                    </a:cubicBezTo>
                    <a:cubicBezTo>
                      <a:pt x="365" y="57"/>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578;p25">
                <a:extLst>
                  <a:ext uri="{FF2B5EF4-FFF2-40B4-BE49-F238E27FC236}">
                    <a16:creationId xmlns:a16="http://schemas.microsoft.com/office/drawing/2014/main" id="{87E83C33-5E10-4838-87DD-44A054C92937}"/>
                  </a:ext>
                </a:extLst>
              </p:cNvPr>
              <p:cNvSpPr/>
              <p:nvPr/>
            </p:nvSpPr>
            <p:spPr>
              <a:xfrm flipH="1">
                <a:off x="1721856" y="4338433"/>
                <a:ext cx="10898" cy="7279"/>
              </a:xfrm>
              <a:custGeom>
                <a:avLst/>
                <a:gdLst/>
                <a:ahLst/>
                <a:cxnLst/>
                <a:rect l="l" t="t" r="r" b="b"/>
                <a:pathLst>
                  <a:path w="274"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579;p25">
                <a:extLst>
                  <a:ext uri="{FF2B5EF4-FFF2-40B4-BE49-F238E27FC236}">
                    <a16:creationId xmlns:a16="http://schemas.microsoft.com/office/drawing/2014/main" id="{F2261F2C-760F-4C72-8653-C767517D2A40}"/>
                  </a:ext>
                </a:extLst>
              </p:cNvPr>
              <p:cNvSpPr/>
              <p:nvPr/>
            </p:nvSpPr>
            <p:spPr>
              <a:xfrm flipH="1">
                <a:off x="1500309" y="4277613"/>
                <a:ext cx="17063" cy="9825"/>
              </a:xfrm>
              <a:custGeom>
                <a:avLst/>
                <a:gdLst/>
                <a:ahLst/>
                <a:cxnLst/>
                <a:rect l="l" t="t" r="r" b="b"/>
                <a:pathLst>
                  <a:path w="429" h="247" extrusionOk="0">
                    <a:moveTo>
                      <a:pt x="177" y="0"/>
                    </a:moveTo>
                    <a:cubicBezTo>
                      <a:pt x="1" y="39"/>
                      <a:pt x="60" y="247"/>
                      <a:pt x="196" y="247"/>
                    </a:cubicBezTo>
                    <a:cubicBezTo>
                      <a:pt x="218" y="247"/>
                      <a:pt x="243" y="241"/>
                      <a:pt x="269" y="228"/>
                    </a:cubicBezTo>
                    <a:cubicBezTo>
                      <a:pt x="314" y="205"/>
                      <a:pt x="337" y="183"/>
                      <a:pt x="360" y="160"/>
                    </a:cubicBezTo>
                    <a:cubicBezTo>
                      <a:pt x="428" y="114"/>
                      <a:pt x="406" y="23"/>
                      <a:pt x="3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580;p25">
                <a:extLst>
                  <a:ext uri="{FF2B5EF4-FFF2-40B4-BE49-F238E27FC236}">
                    <a16:creationId xmlns:a16="http://schemas.microsoft.com/office/drawing/2014/main" id="{DBB468B6-D163-4E4B-B166-3F58DFE1929B}"/>
                  </a:ext>
                </a:extLst>
              </p:cNvPr>
              <p:cNvSpPr/>
              <p:nvPr/>
            </p:nvSpPr>
            <p:spPr>
              <a:xfrm flipH="1">
                <a:off x="1330549" y="4226737"/>
                <a:ext cx="14558" cy="10024"/>
              </a:xfrm>
              <a:custGeom>
                <a:avLst/>
                <a:gdLst/>
                <a:ahLst/>
                <a:cxnLst/>
                <a:rect l="l" t="t" r="r" b="b"/>
                <a:pathLst>
                  <a:path w="366" h="252" extrusionOk="0">
                    <a:moveTo>
                      <a:pt x="183" y="1"/>
                    </a:moveTo>
                    <a:cubicBezTo>
                      <a:pt x="0" y="1"/>
                      <a:pt x="0"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2581;p25">
                <a:extLst>
                  <a:ext uri="{FF2B5EF4-FFF2-40B4-BE49-F238E27FC236}">
                    <a16:creationId xmlns:a16="http://schemas.microsoft.com/office/drawing/2014/main" id="{1FEE0822-6BC9-490B-80C4-6C4ADAC41153}"/>
                  </a:ext>
                </a:extLst>
              </p:cNvPr>
              <p:cNvSpPr/>
              <p:nvPr/>
            </p:nvSpPr>
            <p:spPr>
              <a:xfrm flipH="1">
                <a:off x="1285166" y="4293047"/>
                <a:ext cx="14558" cy="10024"/>
              </a:xfrm>
              <a:custGeom>
                <a:avLst/>
                <a:gdLst/>
                <a:ahLst/>
                <a:cxnLst/>
                <a:rect l="l" t="t" r="r" b="b"/>
                <a:pathLst>
                  <a:path w="366" h="252" extrusionOk="0">
                    <a:moveTo>
                      <a:pt x="183" y="0"/>
                    </a:moveTo>
                    <a:cubicBezTo>
                      <a:pt x="1" y="0"/>
                      <a:pt x="1"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2582;p25">
                <a:extLst>
                  <a:ext uri="{FF2B5EF4-FFF2-40B4-BE49-F238E27FC236}">
                    <a16:creationId xmlns:a16="http://schemas.microsoft.com/office/drawing/2014/main" id="{330FC3D6-B714-4F18-99AA-8FFA285F527E}"/>
                  </a:ext>
                </a:extLst>
              </p:cNvPr>
              <p:cNvSpPr/>
              <p:nvPr/>
            </p:nvSpPr>
            <p:spPr>
              <a:xfrm flipH="1">
                <a:off x="1168029" y="4472801"/>
                <a:ext cx="10023" cy="7319"/>
              </a:xfrm>
              <a:custGeom>
                <a:avLst/>
                <a:gdLst/>
                <a:ahLst/>
                <a:cxnLst/>
                <a:rect l="l" t="t" r="r" b="b"/>
                <a:pathLst>
                  <a:path w="252" h="184" extrusionOk="0">
                    <a:moveTo>
                      <a:pt x="137" y="0"/>
                    </a:moveTo>
                    <a:cubicBezTo>
                      <a:pt x="0" y="0"/>
                      <a:pt x="0" y="183"/>
                      <a:pt x="137" y="183"/>
                    </a:cubicBezTo>
                    <a:cubicBezTo>
                      <a:pt x="251" y="183"/>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2583;p25">
                <a:extLst>
                  <a:ext uri="{FF2B5EF4-FFF2-40B4-BE49-F238E27FC236}">
                    <a16:creationId xmlns:a16="http://schemas.microsoft.com/office/drawing/2014/main" id="{9BFD2AEE-8B68-4C77-B5FE-CA5F94889BCB}"/>
                  </a:ext>
                </a:extLst>
              </p:cNvPr>
              <p:cNvSpPr/>
              <p:nvPr/>
            </p:nvSpPr>
            <p:spPr>
              <a:xfrm flipH="1">
                <a:off x="1147147" y="4397423"/>
                <a:ext cx="12768" cy="9149"/>
              </a:xfrm>
              <a:custGeom>
                <a:avLst/>
                <a:gdLst/>
                <a:ahLst/>
                <a:cxnLst/>
                <a:rect l="l" t="t" r="r" b="b"/>
                <a:pathLst>
                  <a:path w="321" h="230" extrusionOk="0">
                    <a:moveTo>
                      <a:pt x="161" y="1"/>
                    </a:moveTo>
                    <a:cubicBezTo>
                      <a:pt x="1" y="1"/>
                      <a:pt x="1" y="229"/>
                      <a:pt x="161" y="229"/>
                    </a:cubicBezTo>
                    <a:cubicBezTo>
                      <a:pt x="320" y="229"/>
                      <a:pt x="320"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2584;p25">
                <a:extLst>
                  <a:ext uri="{FF2B5EF4-FFF2-40B4-BE49-F238E27FC236}">
                    <a16:creationId xmlns:a16="http://schemas.microsoft.com/office/drawing/2014/main" id="{C27545C5-13B4-4CFA-9764-3461A1B5469E}"/>
                  </a:ext>
                </a:extLst>
              </p:cNvPr>
              <p:cNvSpPr/>
              <p:nvPr/>
            </p:nvSpPr>
            <p:spPr>
              <a:xfrm flipH="1">
                <a:off x="1071813" y="4427415"/>
                <a:ext cx="15472" cy="9109"/>
              </a:xfrm>
              <a:custGeom>
                <a:avLst/>
                <a:gdLst/>
                <a:ahLst/>
                <a:cxnLst/>
                <a:rect l="l" t="t" r="r" b="b"/>
                <a:pathLst>
                  <a:path w="389" h="229" extrusionOk="0">
                    <a:moveTo>
                      <a:pt x="183" y="0"/>
                    </a:moveTo>
                    <a:cubicBezTo>
                      <a:pt x="1" y="0"/>
                      <a:pt x="1" y="228"/>
                      <a:pt x="183" y="228"/>
                    </a:cubicBezTo>
                    <a:cubicBezTo>
                      <a:pt x="389" y="228"/>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2585;p25">
                <a:extLst>
                  <a:ext uri="{FF2B5EF4-FFF2-40B4-BE49-F238E27FC236}">
                    <a16:creationId xmlns:a16="http://schemas.microsoft.com/office/drawing/2014/main" id="{4894A892-7508-4906-A3F7-595CBB457DCD}"/>
                  </a:ext>
                </a:extLst>
              </p:cNvPr>
              <p:cNvSpPr/>
              <p:nvPr/>
            </p:nvSpPr>
            <p:spPr>
              <a:xfrm flipH="1">
                <a:off x="1369569" y="4493684"/>
                <a:ext cx="1869" cy="955"/>
              </a:xfrm>
              <a:custGeom>
                <a:avLst/>
                <a:gdLst/>
                <a:ahLst/>
                <a:cxnLst/>
                <a:rect l="l" t="t" r="r" b="b"/>
                <a:pathLst>
                  <a:path w="47" h="24" extrusionOk="0">
                    <a:moveTo>
                      <a:pt x="23" y="0"/>
                    </a:moveTo>
                    <a:cubicBezTo>
                      <a:pt x="1" y="0"/>
                      <a:pt x="1" y="23"/>
                      <a:pt x="23" y="23"/>
                    </a:cubicBezTo>
                    <a:cubicBezTo>
                      <a:pt x="46" y="23"/>
                      <a:pt x="46" y="0"/>
                      <a:pt x="23"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2586;p25">
                <a:extLst>
                  <a:ext uri="{FF2B5EF4-FFF2-40B4-BE49-F238E27FC236}">
                    <a16:creationId xmlns:a16="http://schemas.microsoft.com/office/drawing/2014/main" id="{82436A89-98DC-4F93-BA54-9FDA64A15172}"/>
                  </a:ext>
                </a:extLst>
              </p:cNvPr>
              <p:cNvSpPr/>
              <p:nvPr/>
            </p:nvSpPr>
            <p:spPr>
              <a:xfrm flipH="1">
                <a:off x="1284251" y="4475506"/>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2587;p25">
                <a:extLst>
                  <a:ext uri="{FF2B5EF4-FFF2-40B4-BE49-F238E27FC236}">
                    <a16:creationId xmlns:a16="http://schemas.microsoft.com/office/drawing/2014/main" id="{F018EC66-CAFE-452C-BFC5-4682419367E1}"/>
                  </a:ext>
                </a:extLst>
              </p:cNvPr>
              <p:cNvSpPr/>
              <p:nvPr/>
            </p:nvSpPr>
            <p:spPr>
              <a:xfrm flipH="1">
                <a:off x="1276972" y="4539070"/>
                <a:ext cx="14558" cy="10939"/>
              </a:xfrm>
              <a:custGeom>
                <a:avLst/>
                <a:gdLst/>
                <a:ahLst/>
                <a:cxnLst/>
                <a:rect l="l" t="t" r="r" b="b"/>
                <a:pathLst>
                  <a:path w="366" h="275" extrusionOk="0">
                    <a:moveTo>
                      <a:pt x="183" y="1"/>
                    </a:moveTo>
                    <a:cubicBezTo>
                      <a:pt x="0" y="1"/>
                      <a:pt x="0" y="275"/>
                      <a:pt x="183" y="275"/>
                    </a:cubicBezTo>
                    <a:cubicBezTo>
                      <a:pt x="365" y="275"/>
                      <a:pt x="365"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2588;p25">
                <a:extLst>
                  <a:ext uri="{FF2B5EF4-FFF2-40B4-BE49-F238E27FC236}">
                    <a16:creationId xmlns:a16="http://schemas.microsoft.com/office/drawing/2014/main" id="{DC28C2A4-1FDC-4500-BB5F-468B6E5F5B7A}"/>
                  </a:ext>
                </a:extLst>
              </p:cNvPr>
              <p:cNvSpPr/>
              <p:nvPr/>
            </p:nvSpPr>
            <p:spPr>
              <a:xfrm flipH="1">
                <a:off x="1410418" y="4532706"/>
                <a:ext cx="12768" cy="9149"/>
              </a:xfrm>
              <a:custGeom>
                <a:avLst/>
                <a:gdLst/>
                <a:ahLst/>
                <a:cxnLst/>
                <a:rect l="l" t="t" r="r" b="b"/>
                <a:pathLst>
                  <a:path w="321" h="230"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2589;p25">
                <a:extLst>
                  <a:ext uri="{FF2B5EF4-FFF2-40B4-BE49-F238E27FC236}">
                    <a16:creationId xmlns:a16="http://schemas.microsoft.com/office/drawing/2014/main" id="{38AC7C81-BC73-4FA2-93F3-956C1B290F1C}"/>
                  </a:ext>
                </a:extLst>
              </p:cNvPr>
              <p:cNvSpPr/>
              <p:nvPr/>
            </p:nvSpPr>
            <p:spPr>
              <a:xfrm flipH="1">
                <a:off x="1438578" y="4583581"/>
                <a:ext cx="11853" cy="8194"/>
              </a:xfrm>
              <a:custGeom>
                <a:avLst/>
                <a:gdLst/>
                <a:ahLst/>
                <a:cxnLst/>
                <a:rect l="l" t="t" r="r" b="b"/>
                <a:pathLst>
                  <a:path w="298" h="206" extrusionOk="0">
                    <a:moveTo>
                      <a:pt x="138" y="0"/>
                    </a:moveTo>
                    <a:cubicBezTo>
                      <a:pt x="1" y="0"/>
                      <a:pt x="1" y="206"/>
                      <a:pt x="138" y="206"/>
                    </a:cubicBezTo>
                    <a:cubicBezTo>
                      <a:pt x="297" y="206"/>
                      <a:pt x="297"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2590;p25">
                <a:extLst>
                  <a:ext uri="{FF2B5EF4-FFF2-40B4-BE49-F238E27FC236}">
                    <a16:creationId xmlns:a16="http://schemas.microsoft.com/office/drawing/2014/main" id="{D4C4479E-9379-4CEE-9C3A-4EC92A1CB799}"/>
                  </a:ext>
                </a:extLst>
              </p:cNvPr>
              <p:cNvSpPr/>
              <p:nvPr/>
            </p:nvSpPr>
            <p:spPr>
              <a:xfrm flipH="1">
                <a:off x="1452659" y="4518664"/>
                <a:ext cx="12728" cy="7757"/>
              </a:xfrm>
              <a:custGeom>
                <a:avLst/>
                <a:gdLst/>
                <a:ahLst/>
                <a:cxnLst/>
                <a:rect l="l" t="t" r="r" b="b"/>
                <a:pathLst>
                  <a:path w="320" h="195" extrusionOk="0">
                    <a:moveTo>
                      <a:pt x="160" y="0"/>
                    </a:moveTo>
                    <a:cubicBezTo>
                      <a:pt x="131" y="0"/>
                      <a:pt x="103" y="12"/>
                      <a:pt x="80" y="34"/>
                    </a:cubicBezTo>
                    <a:lnTo>
                      <a:pt x="57" y="57"/>
                    </a:lnTo>
                    <a:cubicBezTo>
                      <a:pt x="0" y="149"/>
                      <a:pt x="80" y="194"/>
                      <a:pt x="160" y="194"/>
                    </a:cubicBezTo>
                    <a:cubicBezTo>
                      <a:pt x="240" y="194"/>
                      <a:pt x="320" y="149"/>
                      <a:pt x="263" y="57"/>
                    </a:cubicBezTo>
                    <a:lnTo>
                      <a:pt x="240" y="34"/>
                    </a:lnTo>
                    <a:cubicBezTo>
                      <a:pt x="217" y="12"/>
                      <a:pt x="188"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2591;p25">
                <a:extLst>
                  <a:ext uri="{FF2B5EF4-FFF2-40B4-BE49-F238E27FC236}">
                    <a16:creationId xmlns:a16="http://schemas.microsoft.com/office/drawing/2014/main" id="{D19D87BE-1687-4749-9E5F-4C58763EF494}"/>
                  </a:ext>
                </a:extLst>
              </p:cNvPr>
              <p:cNvSpPr/>
              <p:nvPr/>
            </p:nvSpPr>
            <p:spPr>
              <a:xfrm flipH="1">
                <a:off x="644192" y="4217668"/>
                <a:ext cx="336854" cy="184369"/>
              </a:xfrm>
              <a:custGeom>
                <a:avLst/>
                <a:gdLst/>
                <a:ahLst/>
                <a:cxnLst/>
                <a:rect l="l" t="t" r="r" b="b"/>
                <a:pathLst>
                  <a:path w="8469" h="4635" extrusionOk="0">
                    <a:moveTo>
                      <a:pt x="7259" y="320"/>
                    </a:moveTo>
                    <a:cubicBezTo>
                      <a:pt x="7282" y="411"/>
                      <a:pt x="7373" y="480"/>
                      <a:pt x="7510" y="480"/>
                    </a:cubicBezTo>
                    <a:cubicBezTo>
                      <a:pt x="7578" y="480"/>
                      <a:pt x="7647" y="457"/>
                      <a:pt x="7670" y="434"/>
                    </a:cubicBezTo>
                    <a:cubicBezTo>
                      <a:pt x="7807" y="1119"/>
                      <a:pt x="7921" y="1849"/>
                      <a:pt x="8218" y="2466"/>
                    </a:cubicBezTo>
                    <a:lnTo>
                      <a:pt x="8149" y="2466"/>
                    </a:lnTo>
                    <a:cubicBezTo>
                      <a:pt x="8012" y="2466"/>
                      <a:pt x="7944" y="2534"/>
                      <a:pt x="7944" y="2625"/>
                    </a:cubicBezTo>
                    <a:cubicBezTo>
                      <a:pt x="7008" y="2968"/>
                      <a:pt x="6163" y="3493"/>
                      <a:pt x="5227" y="3790"/>
                    </a:cubicBezTo>
                    <a:cubicBezTo>
                      <a:pt x="4451" y="4041"/>
                      <a:pt x="3652" y="4223"/>
                      <a:pt x="2854" y="4360"/>
                    </a:cubicBezTo>
                    <a:cubicBezTo>
                      <a:pt x="2831" y="4315"/>
                      <a:pt x="2808" y="4292"/>
                      <a:pt x="2762" y="4292"/>
                    </a:cubicBezTo>
                    <a:cubicBezTo>
                      <a:pt x="2762" y="4246"/>
                      <a:pt x="2762" y="4223"/>
                      <a:pt x="2717" y="4200"/>
                    </a:cubicBezTo>
                    <a:cubicBezTo>
                      <a:pt x="2009" y="3767"/>
                      <a:pt x="1233" y="3379"/>
                      <a:pt x="480" y="2968"/>
                    </a:cubicBezTo>
                    <a:cubicBezTo>
                      <a:pt x="503" y="2922"/>
                      <a:pt x="503" y="2899"/>
                      <a:pt x="503" y="2854"/>
                    </a:cubicBezTo>
                    <a:cubicBezTo>
                      <a:pt x="799" y="2580"/>
                      <a:pt x="1028" y="2146"/>
                      <a:pt x="1165" y="1781"/>
                    </a:cubicBezTo>
                    <a:cubicBezTo>
                      <a:pt x="1279" y="1781"/>
                      <a:pt x="1324" y="1690"/>
                      <a:pt x="1324" y="1621"/>
                    </a:cubicBezTo>
                    <a:cubicBezTo>
                      <a:pt x="1644" y="1690"/>
                      <a:pt x="2009" y="1667"/>
                      <a:pt x="2351" y="1712"/>
                    </a:cubicBezTo>
                    <a:cubicBezTo>
                      <a:pt x="2694" y="1758"/>
                      <a:pt x="3036" y="1849"/>
                      <a:pt x="3356" y="1941"/>
                    </a:cubicBezTo>
                    <a:cubicBezTo>
                      <a:pt x="3333" y="2055"/>
                      <a:pt x="3401" y="2192"/>
                      <a:pt x="3584" y="2192"/>
                    </a:cubicBezTo>
                    <a:cubicBezTo>
                      <a:pt x="3630" y="2192"/>
                      <a:pt x="3698" y="2169"/>
                      <a:pt x="3721" y="2123"/>
                    </a:cubicBezTo>
                    <a:cubicBezTo>
                      <a:pt x="3732" y="2135"/>
                      <a:pt x="3744" y="2140"/>
                      <a:pt x="3755" y="2140"/>
                    </a:cubicBezTo>
                    <a:cubicBezTo>
                      <a:pt x="3767" y="2140"/>
                      <a:pt x="3778" y="2135"/>
                      <a:pt x="3789" y="2123"/>
                    </a:cubicBezTo>
                    <a:cubicBezTo>
                      <a:pt x="4954" y="1576"/>
                      <a:pt x="6026" y="868"/>
                      <a:pt x="7213" y="343"/>
                    </a:cubicBezTo>
                    <a:cubicBezTo>
                      <a:pt x="7236" y="343"/>
                      <a:pt x="7259" y="320"/>
                      <a:pt x="7259" y="320"/>
                    </a:cubicBezTo>
                    <a:close/>
                    <a:moveTo>
                      <a:pt x="7510" y="1"/>
                    </a:moveTo>
                    <a:cubicBezTo>
                      <a:pt x="7327" y="1"/>
                      <a:pt x="7236" y="115"/>
                      <a:pt x="7236" y="229"/>
                    </a:cubicBezTo>
                    <a:cubicBezTo>
                      <a:pt x="7220" y="213"/>
                      <a:pt x="7192" y="197"/>
                      <a:pt x="7161" y="197"/>
                    </a:cubicBezTo>
                    <a:cubicBezTo>
                      <a:pt x="7149" y="197"/>
                      <a:pt x="7135" y="199"/>
                      <a:pt x="7122" y="206"/>
                    </a:cubicBezTo>
                    <a:cubicBezTo>
                      <a:pt x="6003" y="663"/>
                      <a:pt x="4771" y="1165"/>
                      <a:pt x="3789" y="1918"/>
                    </a:cubicBezTo>
                    <a:cubicBezTo>
                      <a:pt x="3767" y="1849"/>
                      <a:pt x="3698" y="1781"/>
                      <a:pt x="3584" y="1781"/>
                    </a:cubicBezTo>
                    <a:cubicBezTo>
                      <a:pt x="3516" y="1781"/>
                      <a:pt x="3493" y="1804"/>
                      <a:pt x="3447" y="1804"/>
                    </a:cubicBezTo>
                    <a:cubicBezTo>
                      <a:pt x="3059" y="1690"/>
                      <a:pt x="2648" y="1598"/>
                      <a:pt x="2237" y="1553"/>
                    </a:cubicBezTo>
                    <a:cubicBezTo>
                      <a:pt x="1999" y="1521"/>
                      <a:pt x="1761" y="1478"/>
                      <a:pt x="1530" y="1478"/>
                    </a:cubicBezTo>
                    <a:cubicBezTo>
                      <a:pt x="1429" y="1478"/>
                      <a:pt x="1330" y="1486"/>
                      <a:pt x="1233" y="1507"/>
                    </a:cubicBezTo>
                    <a:cubicBezTo>
                      <a:pt x="1187" y="1484"/>
                      <a:pt x="1142" y="1461"/>
                      <a:pt x="1073" y="1461"/>
                    </a:cubicBezTo>
                    <a:lnTo>
                      <a:pt x="1050" y="1484"/>
                    </a:lnTo>
                    <a:cubicBezTo>
                      <a:pt x="959" y="1484"/>
                      <a:pt x="891" y="1576"/>
                      <a:pt x="913" y="1667"/>
                    </a:cubicBezTo>
                    <a:cubicBezTo>
                      <a:pt x="913" y="1690"/>
                      <a:pt x="913" y="1690"/>
                      <a:pt x="913" y="1712"/>
                    </a:cubicBezTo>
                    <a:cubicBezTo>
                      <a:pt x="936" y="1735"/>
                      <a:pt x="959" y="1758"/>
                      <a:pt x="959" y="1758"/>
                    </a:cubicBezTo>
                    <a:cubicBezTo>
                      <a:pt x="868" y="1964"/>
                      <a:pt x="754" y="2169"/>
                      <a:pt x="617" y="2374"/>
                    </a:cubicBezTo>
                    <a:cubicBezTo>
                      <a:pt x="525" y="2466"/>
                      <a:pt x="434" y="2580"/>
                      <a:pt x="343" y="2671"/>
                    </a:cubicBezTo>
                    <a:lnTo>
                      <a:pt x="297" y="2671"/>
                    </a:lnTo>
                    <a:cubicBezTo>
                      <a:pt x="0" y="2671"/>
                      <a:pt x="0" y="3059"/>
                      <a:pt x="297" y="3059"/>
                    </a:cubicBezTo>
                    <a:cubicBezTo>
                      <a:pt x="320" y="3059"/>
                      <a:pt x="366" y="3036"/>
                      <a:pt x="388" y="3036"/>
                    </a:cubicBezTo>
                    <a:cubicBezTo>
                      <a:pt x="1096" y="3493"/>
                      <a:pt x="1804" y="3927"/>
                      <a:pt x="2557" y="4292"/>
                    </a:cubicBezTo>
                    <a:cubicBezTo>
                      <a:pt x="2397" y="4360"/>
                      <a:pt x="2420" y="4634"/>
                      <a:pt x="2671" y="4634"/>
                    </a:cubicBezTo>
                    <a:cubicBezTo>
                      <a:pt x="2785" y="4634"/>
                      <a:pt x="2831" y="4588"/>
                      <a:pt x="2876" y="4520"/>
                    </a:cubicBezTo>
                    <a:cubicBezTo>
                      <a:pt x="4543" y="4292"/>
                      <a:pt x="6620" y="3812"/>
                      <a:pt x="7989" y="2785"/>
                    </a:cubicBezTo>
                    <a:cubicBezTo>
                      <a:pt x="8035" y="2808"/>
                      <a:pt x="8081" y="2831"/>
                      <a:pt x="8149" y="2831"/>
                    </a:cubicBezTo>
                    <a:cubicBezTo>
                      <a:pt x="8309" y="2831"/>
                      <a:pt x="8377" y="2694"/>
                      <a:pt x="8354" y="2580"/>
                    </a:cubicBezTo>
                    <a:cubicBezTo>
                      <a:pt x="8400" y="2580"/>
                      <a:pt x="8469" y="2534"/>
                      <a:pt x="8446" y="2466"/>
                    </a:cubicBezTo>
                    <a:cubicBezTo>
                      <a:pt x="8149" y="1804"/>
                      <a:pt x="8195" y="982"/>
                      <a:pt x="7852" y="343"/>
                    </a:cubicBezTo>
                    <a:cubicBezTo>
                      <a:pt x="7830" y="320"/>
                      <a:pt x="7807" y="297"/>
                      <a:pt x="7784" y="297"/>
                    </a:cubicBezTo>
                    <a:cubicBezTo>
                      <a:pt x="7807" y="160"/>
                      <a:pt x="7738" y="1"/>
                      <a:pt x="75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2592;p25">
                <a:extLst>
                  <a:ext uri="{FF2B5EF4-FFF2-40B4-BE49-F238E27FC236}">
                    <a16:creationId xmlns:a16="http://schemas.microsoft.com/office/drawing/2014/main" id="{26F8DE76-9FDE-4C7E-95A8-14F65F7A0424}"/>
                  </a:ext>
                </a:extLst>
              </p:cNvPr>
              <p:cNvSpPr/>
              <p:nvPr/>
            </p:nvSpPr>
            <p:spPr>
              <a:xfrm flipH="1">
                <a:off x="772625" y="4194001"/>
                <a:ext cx="12569" cy="8870"/>
              </a:xfrm>
              <a:custGeom>
                <a:avLst/>
                <a:gdLst/>
                <a:ahLst/>
                <a:cxnLst/>
                <a:rect l="l" t="t" r="r" b="b"/>
                <a:pathLst>
                  <a:path w="316" h="223" extrusionOk="0">
                    <a:moveTo>
                      <a:pt x="161" y="0"/>
                    </a:moveTo>
                    <a:cubicBezTo>
                      <a:pt x="85" y="0"/>
                      <a:pt x="0" y="51"/>
                      <a:pt x="30" y="139"/>
                    </a:cubicBezTo>
                    <a:cubicBezTo>
                      <a:pt x="46" y="198"/>
                      <a:pt x="94" y="223"/>
                      <a:pt x="143" y="223"/>
                    </a:cubicBezTo>
                    <a:cubicBezTo>
                      <a:pt x="227" y="223"/>
                      <a:pt x="316" y="149"/>
                      <a:pt x="258" y="48"/>
                    </a:cubicBezTo>
                    <a:cubicBezTo>
                      <a:pt x="242" y="15"/>
                      <a:pt x="203"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2593;p25">
                <a:extLst>
                  <a:ext uri="{FF2B5EF4-FFF2-40B4-BE49-F238E27FC236}">
                    <a16:creationId xmlns:a16="http://schemas.microsoft.com/office/drawing/2014/main" id="{765652CD-722D-40BC-A308-F18B0B063A26}"/>
                  </a:ext>
                </a:extLst>
              </p:cNvPr>
              <p:cNvSpPr/>
              <p:nvPr/>
            </p:nvSpPr>
            <p:spPr>
              <a:xfrm flipH="1">
                <a:off x="841198" y="4140500"/>
                <a:ext cx="14558" cy="10024"/>
              </a:xfrm>
              <a:custGeom>
                <a:avLst/>
                <a:gdLst/>
                <a:ahLst/>
                <a:cxnLst/>
                <a:rect l="l" t="t" r="r" b="b"/>
                <a:pathLst>
                  <a:path w="366" h="252" extrusionOk="0">
                    <a:moveTo>
                      <a:pt x="183" y="0"/>
                    </a:moveTo>
                    <a:cubicBezTo>
                      <a:pt x="0" y="0"/>
                      <a:pt x="0" y="252"/>
                      <a:pt x="183" y="252"/>
                    </a:cubicBezTo>
                    <a:cubicBezTo>
                      <a:pt x="366" y="252"/>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2594;p25">
                <a:extLst>
                  <a:ext uri="{FF2B5EF4-FFF2-40B4-BE49-F238E27FC236}">
                    <a16:creationId xmlns:a16="http://schemas.microsoft.com/office/drawing/2014/main" id="{ECAE4A06-1E5A-4205-ABA9-8548E258708A}"/>
                  </a:ext>
                </a:extLst>
              </p:cNvPr>
              <p:cNvSpPr/>
              <p:nvPr/>
            </p:nvSpPr>
            <p:spPr>
              <a:xfrm flipH="1">
                <a:off x="730424" y="4161383"/>
                <a:ext cx="13683" cy="9109"/>
              </a:xfrm>
              <a:custGeom>
                <a:avLst/>
                <a:gdLst/>
                <a:ahLst/>
                <a:cxnLst/>
                <a:rect l="l" t="t" r="r" b="b"/>
                <a:pathLst>
                  <a:path w="344" h="229" extrusionOk="0">
                    <a:moveTo>
                      <a:pt x="183" y="0"/>
                    </a:moveTo>
                    <a:cubicBezTo>
                      <a:pt x="1" y="0"/>
                      <a:pt x="1" y="229"/>
                      <a:pt x="183" y="229"/>
                    </a:cubicBezTo>
                    <a:cubicBezTo>
                      <a:pt x="343" y="229"/>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2595;p25">
                <a:extLst>
                  <a:ext uri="{FF2B5EF4-FFF2-40B4-BE49-F238E27FC236}">
                    <a16:creationId xmlns:a16="http://schemas.microsoft.com/office/drawing/2014/main" id="{651F7E05-E897-4EDA-A534-163A7152A895}"/>
                  </a:ext>
                </a:extLst>
              </p:cNvPr>
              <p:cNvSpPr/>
              <p:nvPr/>
            </p:nvSpPr>
            <p:spPr>
              <a:xfrm flipH="1">
                <a:off x="907463" y="4219498"/>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2596;p25">
                <a:extLst>
                  <a:ext uri="{FF2B5EF4-FFF2-40B4-BE49-F238E27FC236}">
                    <a16:creationId xmlns:a16="http://schemas.microsoft.com/office/drawing/2014/main" id="{FE92FFB2-B507-49EA-99CF-0DBCD0CBAD79}"/>
                  </a:ext>
                </a:extLst>
              </p:cNvPr>
              <p:cNvSpPr/>
              <p:nvPr/>
            </p:nvSpPr>
            <p:spPr>
              <a:xfrm flipH="1">
                <a:off x="918361" y="4464647"/>
                <a:ext cx="1869" cy="1830"/>
              </a:xfrm>
              <a:custGeom>
                <a:avLst/>
                <a:gdLst/>
                <a:ahLst/>
                <a:cxnLst/>
                <a:rect l="l" t="t" r="r" b="b"/>
                <a:pathLst>
                  <a:path w="47" h="46" extrusionOk="0">
                    <a:moveTo>
                      <a:pt x="24" y="0"/>
                    </a:moveTo>
                    <a:cubicBezTo>
                      <a:pt x="1" y="0"/>
                      <a:pt x="1" y="46"/>
                      <a:pt x="24" y="46"/>
                    </a:cubicBezTo>
                    <a:cubicBezTo>
                      <a:pt x="46" y="46"/>
                      <a:pt x="46" y="0"/>
                      <a:pt x="2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2597;p25">
                <a:extLst>
                  <a:ext uri="{FF2B5EF4-FFF2-40B4-BE49-F238E27FC236}">
                    <a16:creationId xmlns:a16="http://schemas.microsoft.com/office/drawing/2014/main" id="{2F4CDC9D-2815-4323-9DCC-11E0BC8578F1}"/>
                  </a:ext>
                </a:extLst>
              </p:cNvPr>
              <p:cNvSpPr/>
              <p:nvPr/>
            </p:nvSpPr>
            <p:spPr>
              <a:xfrm flipH="1">
                <a:off x="957977" y="4401798"/>
                <a:ext cx="15791" cy="10223"/>
              </a:xfrm>
              <a:custGeom>
                <a:avLst/>
                <a:gdLst/>
                <a:ahLst/>
                <a:cxnLst/>
                <a:rect l="l" t="t" r="r" b="b"/>
                <a:pathLst>
                  <a:path w="397" h="257" extrusionOk="0">
                    <a:moveTo>
                      <a:pt x="201" y="0"/>
                    </a:moveTo>
                    <a:cubicBezTo>
                      <a:pt x="188" y="0"/>
                      <a:pt x="174" y="2"/>
                      <a:pt x="160" y="5"/>
                    </a:cubicBezTo>
                    <a:cubicBezTo>
                      <a:pt x="0" y="28"/>
                      <a:pt x="46" y="256"/>
                      <a:pt x="205" y="256"/>
                    </a:cubicBezTo>
                    <a:cubicBezTo>
                      <a:pt x="396" y="256"/>
                      <a:pt x="370" y="0"/>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2598;p25">
                <a:extLst>
                  <a:ext uri="{FF2B5EF4-FFF2-40B4-BE49-F238E27FC236}">
                    <a16:creationId xmlns:a16="http://schemas.microsoft.com/office/drawing/2014/main" id="{0218F4C9-5CD9-4C0F-BC31-54ADCA1F42E9}"/>
                  </a:ext>
                </a:extLst>
              </p:cNvPr>
              <p:cNvSpPr/>
              <p:nvPr/>
            </p:nvSpPr>
            <p:spPr>
              <a:xfrm flipH="1">
                <a:off x="999184" y="4528171"/>
                <a:ext cx="15472" cy="10939"/>
              </a:xfrm>
              <a:custGeom>
                <a:avLst/>
                <a:gdLst/>
                <a:ahLst/>
                <a:cxnLst/>
                <a:rect l="l" t="t" r="r" b="b"/>
                <a:pathLst>
                  <a:path w="389" h="275" extrusionOk="0">
                    <a:moveTo>
                      <a:pt x="206" y="1"/>
                    </a:moveTo>
                    <a:cubicBezTo>
                      <a:pt x="1" y="1"/>
                      <a:pt x="1" y="275"/>
                      <a:pt x="206" y="275"/>
                    </a:cubicBezTo>
                    <a:cubicBezTo>
                      <a:pt x="389" y="275"/>
                      <a:pt x="389"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2599;p25">
                <a:extLst>
                  <a:ext uri="{FF2B5EF4-FFF2-40B4-BE49-F238E27FC236}">
                    <a16:creationId xmlns:a16="http://schemas.microsoft.com/office/drawing/2014/main" id="{691AFEF9-C101-4AC6-8992-EC0DD46EE5EB}"/>
                  </a:ext>
                </a:extLst>
              </p:cNvPr>
              <p:cNvSpPr/>
              <p:nvPr/>
            </p:nvSpPr>
            <p:spPr>
              <a:xfrm flipH="1">
                <a:off x="843027" y="4475983"/>
                <a:ext cx="18177" cy="11376"/>
              </a:xfrm>
              <a:custGeom>
                <a:avLst/>
                <a:gdLst/>
                <a:ahLst/>
                <a:cxnLst/>
                <a:rect l="l" t="t" r="r" b="b"/>
                <a:pathLst>
                  <a:path w="457" h="286" extrusionOk="0">
                    <a:moveTo>
                      <a:pt x="229" y="0"/>
                    </a:moveTo>
                    <a:cubicBezTo>
                      <a:pt x="194" y="0"/>
                      <a:pt x="160" y="12"/>
                      <a:pt x="137" y="35"/>
                    </a:cubicBezTo>
                    <a:cubicBezTo>
                      <a:pt x="114" y="57"/>
                      <a:pt x="114" y="57"/>
                      <a:pt x="114" y="57"/>
                    </a:cubicBezTo>
                    <a:cubicBezTo>
                      <a:pt x="0" y="149"/>
                      <a:pt x="114" y="286"/>
                      <a:pt x="229" y="286"/>
                    </a:cubicBezTo>
                    <a:cubicBezTo>
                      <a:pt x="343" y="286"/>
                      <a:pt x="457" y="149"/>
                      <a:pt x="343" y="57"/>
                    </a:cubicBezTo>
                    <a:cubicBezTo>
                      <a:pt x="343" y="57"/>
                      <a:pt x="343" y="57"/>
                      <a:pt x="320" y="35"/>
                    </a:cubicBezTo>
                    <a:cubicBezTo>
                      <a:pt x="297" y="12"/>
                      <a:pt x="26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2600;p25">
                <a:extLst>
                  <a:ext uri="{FF2B5EF4-FFF2-40B4-BE49-F238E27FC236}">
                    <a16:creationId xmlns:a16="http://schemas.microsoft.com/office/drawing/2014/main" id="{D2F25476-4504-4CC9-BBA2-F6AC4D32B7F8}"/>
                  </a:ext>
                </a:extLst>
              </p:cNvPr>
              <p:cNvSpPr/>
              <p:nvPr/>
            </p:nvSpPr>
            <p:spPr>
              <a:xfrm flipH="1">
                <a:off x="971938" y="4460987"/>
                <a:ext cx="16387" cy="10939"/>
              </a:xfrm>
              <a:custGeom>
                <a:avLst/>
                <a:gdLst/>
                <a:ahLst/>
                <a:cxnLst/>
                <a:rect l="l" t="t" r="r" b="b"/>
                <a:pathLst>
                  <a:path w="412" h="275" extrusionOk="0">
                    <a:moveTo>
                      <a:pt x="206" y="1"/>
                    </a:moveTo>
                    <a:cubicBezTo>
                      <a:pt x="1" y="1"/>
                      <a:pt x="1" y="275"/>
                      <a:pt x="206" y="275"/>
                    </a:cubicBezTo>
                    <a:cubicBezTo>
                      <a:pt x="412" y="275"/>
                      <a:pt x="412"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2601;p25">
                <a:extLst>
                  <a:ext uri="{FF2B5EF4-FFF2-40B4-BE49-F238E27FC236}">
                    <a16:creationId xmlns:a16="http://schemas.microsoft.com/office/drawing/2014/main" id="{E385B207-7B06-4141-BBA9-C3EBAD803090}"/>
                  </a:ext>
                </a:extLst>
              </p:cNvPr>
              <p:cNvSpPr/>
              <p:nvPr/>
            </p:nvSpPr>
            <p:spPr>
              <a:xfrm flipH="1">
                <a:off x="1137004" y="4542690"/>
                <a:ext cx="18376" cy="10064"/>
              </a:xfrm>
              <a:custGeom>
                <a:avLst/>
                <a:gdLst/>
                <a:ahLst/>
                <a:cxnLst/>
                <a:rect l="l" t="t" r="r" b="b"/>
                <a:pathLst>
                  <a:path w="462" h="253" extrusionOk="0">
                    <a:moveTo>
                      <a:pt x="206" y="0"/>
                    </a:moveTo>
                    <a:cubicBezTo>
                      <a:pt x="167" y="0"/>
                      <a:pt x="127" y="20"/>
                      <a:pt x="92" y="69"/>
                    </a:cubicBezTo>
                    <a:cubicBezTo>
                      <a:pt x="69" y="92"/>
                      <a:pt x="69" y="92"/>
                      <a:pt x="69" y="115"/>
                    </a:cubicBezTo>
                    <a:cubicBezTo>
                      <a:pt x="1" y="184"/>
                      <a:pt x="92" y="252"/>
                      <a:pt x="161" y="252"/>
                    </a:cubicBezTo>
                    <a:lnTo>
                      <a:pt x="229" y="252"/>
                    </a:lnTo>
                    <a:cubicBezTo>
                      <a:pt x="461" y="252"/>
                      <a:pt x="344"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2602;p25">
                <a:extLst>
                  <a:ext uri="{FF2B5EF4-FFF2-40B4-BE49-F238E27FC236}">
                    <a16:creationId xmlns:a16="http://schemas.microsoft.com/office/drawing/2014/main" id="{F5384A4B-3E40-462A-B102-9184A0CB2171}"/>
                  </a:ext>
                </a:extLst>
              </p:cNvPr>
              <p:cNvSpPr/>
              <p:nvPr/>
            </p:nvSpPr>
            <p:spPr>
              <a:xfrm flipH="1">
                <a:off x="606048" y="4266714"/>
                <a:ext cx="13683" cy="9109"/>
              </a:xfrm>
              <a:custGeom>
                <a:avLst/>
                <a:gdLst/>
                <a:ahLst/>
                <a:cxnLst/>
                <a:rect l="l" t="t" r="r" b="b"/>
                <a:pathLst>
                  <a:path w="344" h="229" extrusionOk="0">
                    <a:moveTo>
                      <a:pt x="183" y="0"/>
                    </a:moveTo>
                    <a:cubicBezTo>
                      <a:pt x="1" y="0"/>
                      <a:pt x="1" y="228"/>
                      <a:pt x="183" y="228"/>
                    </a:cubicBezTo>
                    <a:cubicBezTo>
                      <a:pt x="343" y="228"/>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2603;p25">
                <a:extLst>
                  <a:ext uri="{FF2B5EF4-FFF2-40B4-BE49-F238E27FC236}">
                    <a16:creationId xmlns:a16="http://schemas.microsoft.com/office/drawing/2014/main" id="{50A71FB5-59E0-4DD1-AC44-61E004DFBBF1}"/>
                  </a:ext>
                </a:extLst>
              </p:cNvPr>
              <p:cNvSpPr/>
              <p:nvPr/>
            </p:nvSpPr>
            <p:spPr>
              <a:xfrm flipH="1">
                <a:off x="743152" y="4327534"/>
                <a:ext cx="16387" cy="10024"/>
              </a:xfrm>
              <a:custGeom>
                <a:avLst/>
                <a:gdLst/>
                <a:ahLst/>
                <a:cxnLst/>
                <a:rect l="l" t="t" r="r" b="b"/>
                <a:pathLst>
                  <a:path w="412" h="252" extrusionOk="0">
                    <a:moveTo>
                      <a:pt x="206" y="0"/>
                    </a:moveTo>
                    <a:cubicBezTo>
                      <a:pt x="1" y="0"/>
                      <a:pt x="1" y="252"/>
                      <a:pt x="206" y="252"/>
                    </a:cubicBezTo>
                    <a:cubicBezTo>
                      <a:pt x="412" y="252"/>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2604;p25">
                <a:extLst>
                  <a:ext uri="{FF2B5EF4-FFF2-40B4-BE49-F238E27FC236}">
                    <a16:creationId xmlns:a16="http://schemas.microsoft.com/office/drawing/2014/main" id="{90CCBABB-B32F-48CD-9543-4FF9E33FD432}"/>
                  </a:ext>
                </a:extLst>
              </p:cNvPr>
              <p:cNvSpPr/>
              <p:nvPr/>
            </p:nvSpPr>
            <p:spPr>
              <a:xfrm flipH="1">
                <a:off x="656880" y="4190898"/>
                <a:ext cx="17302" cy="10461"/>
              </a:xfrm>
              <a:custGeom>
                <a:avLst/>
                <a:gdLst/>
                <a:ahLst/>
                <a:cxnLst/>
                <a:rect l="l" t="t" r="r" b="b"/>
                <a:pathLst>
                  <a:path w="435" h="263" extrusionOk="0">
                    <a:moveTo>
                      <a:pt x="217" y="0"/>
                    </a:moveTo>
                    <a:cubicBezTo>
                      <a:pt x="189" y="0"/>
                      <a:pt x="160" y="12"/>
                      <a:pt x="137" y="34"/>
                    </a:cubicBezTo>
                    <a:lnTo>
                      <a:pt x="115" y="34"/>
                    </a:lnTo>
                    <a:cubicBezTo>
                      <a:pt x="0" y="126"/>
                      <a:pt x="115" y="263"/>
                      <a:pt x="229" y="263"/>
                    </a:cubicBezTo>
                    <a:cubicBezTo>
                      <a:pt x="320" y="263"/>
                      <a:pt x="434" y="126"/>
                      <a:pt x="320" y="34"/>
                    </a:cubicBezTo>
                    <a:lnTo>
                      <a:pt x="297" y="34"/>
                    </a:lnTo>
                    <a:cubicBezTo>
                      <a:pt x="274" y="12"/>
                      <a:pt x="246"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2605;p25">
                <a:extLst>
                  <a:ext uri="{FF2B5EF4-FFF2-40B4-BE49-F238E27FC236}">
                    <a16:creationId xmlns:a16="http://schemas.microsoft.com/office/drawing/2014/main" id="{A20D6F27-9825-4009-864F-C3FEA0E17977}"/>
                  </a:ext>
                </a:extLst>
              </p:cNvPr>
              <p:cNvSpPr/>
              <p:nvPr/>
            </p:nvSpPr>
            <p:spPr>
              <a:xfrm flipH="1">
                <a:off x="580632" y="4196785"/>
                <a:ext cx="16387" cy="10939"/>
              </a:xfrm>
              <a:custGeom>
                <a:avLst/>
                <a:gdLst/>
                <a:ahLst/>
                <a:cxnLst/>
                <a:rect l="l" t="t" r="r" b="b"/>
                <a:pathLst>
                  <a:path w="412" h="275" extrusionOk="0">
                    <a:moveTo>
                      <a:pt x="206" y="1"/>
                    </a:moveTo>
                    <a:cubicBezTo>
                      <a:pt x="1" y="1"/>
                      <a:pt x="1" y="274"/>
                      <a:pt x="206" y="274"/>
                    </a:cubicBezTo>
                    <a:cubicBezTo>
                      <a:pt x="411" y="274"/>
                      <a:pt x="411"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2606;p25">
                <a:extLst>
                  <a:ext uri="{FF2B5EF4-FFF2-40B4-BE49-F238E27FC236}">
                    <a16:creationId xmlns:a16="http://schemas.microsoft.com/office/drawing/2014/main" id="{722F2FEC-7856-4CE6-ABA4-640F24B91EA2}"/>
                  </a:ext>
                </a:extLst>
              </p:cNvPr>
              <p:cNvSpPr/>
              <p:nvPr/>
            </p:nvSpPr>
            <p:spPr>
              <a:xfrm flipH="1">
                <a:off x="1163494" y="4199530"/>
                <a:ext cx="16387" cy="10024"/>
              </a:xfrm>
              <a:custGeom>
                <a:avLst/>
                <a:gdLst/>
                <a:ahLst/>
                <a:cxnLst/>
                <a:rect l="l" t="t" r="r" b="b"/>
                <a:pathLst>
                  <a:path w="412" h="252" extrusionOk="0">
                    <a:moveTo>
                      <a:pt x="206" y="0"/>
                    </a:moveTo>
                    <a:cubicBezTo>
                      <a:pt x="1" y="0"/>
                      <a:pt x="1" y="251"/>
                      <a:pt x="206" y="251"/>
                    </a:cubicBezTo>
                    <a:cubicBezTo>
                      <a:pt x="412" y="251"/>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2607;p25">
                <a:extLst>
                  <a:ext uri="{FF2B5EF4-FFF2-40B4-BE49-F238E27FC236}">
                    <a16:creationId xmlns:a16="http://schemas.microsoft.com/office/drawing/2014/main" id="{3B7427E2-5056-4429-A474-80F9370DABDA}"/>
                  </a:ext>
                </a:extLst>
              </p:cNvPr>
              <p:cNvSpPr/>
              <p:nvPr/>
            </p:nvSpPr>
            <p:spPr>
              <a:xfrm flipH="1">
                <a:off x="1117196" y="4254900"/>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2608;p25">
                <a:extLst>
                  <a:ext uri="{FF2B5EF4-FFF2-40B4-BE49-F238E27FC236}">
                    <a16:creationId xmlns:a16="http://schemas.microsoft.com/office/drawing/2014/main" id="{5DF4AEFE-C51A-41D7-BEB2-406D947FA261}"/>
                  </a:ext>
                </a:extLst>
              </p:cNvPr>
              <p:cNvSpPr/>
              <p:nvPr/>
            </p:nvSpPr>
            <p:spPr>
              <a:xfrm flipH="1">
                <a:off x="1211622" y="4255815"/>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2609;p25">
                <a:extLst>
                  <a:ext uri="{FF2B5EF4-FFF2-40B4-BE49-F238E27FC236}">
                    <a16:creationId xmlns:a16="http://schemas.microsoft.com/office/drawing/2014/main" id="{B6D1E467-7E49-42BD-8F80-9DB1245706DC}"/>
                  </a:ext>
                </a:extLst>
              </p:cNvPr>
              <p:cNvSpPr/>
              <p:nvPr/>
            </p:nvSpPr>
            <p:spPr>
              <a:xfrm flipH="1">
                <a:off x="1223396" y="4195870"/>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2610;p25">
                <a:extLst>
                  <a:ext uri="{FF2B5EF4-FFF2-40B4-BE49-F238E27FC236}">
                    <a16:creationId xmlns:a16="http://schemas.microsoft.com/office/drawing/2014/main" id="{BF5AB0B9-5DC4-48BC-8673-9522D5F94EA1}"/>
                  </a:ext>
                </a:extLst>
              </p:cNvPr>
              <p:cNvSpPr/>
              <p:nvPr/>
            </p:nvSpPr>
            <p:spPr>
              <a:xfrm flipH="1">
                <a:off x="1223396" y="4125981"/>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2611;p25">
                <a:extLst>
                  <a:ext uri="{FF2B5EF4-FFF2-40B4-BE49-F238E27FC236}">
                    <a16:creationId xmlns:a16="http://schemas.microsoft.com/office/drawing/2014/main" id="{ED73889E-51C8-43DC-A828-BEE7BCDA9651}"/>
                  </a:ext>
                </a:extLst>
              </p:cNvPr>
              <p:cNvSpPr/>
              <p:nvPr/>
            </p:nvSpPr>
            <p:spPr>
              <a:xfrm flipH="1">
                <a:off x="1060000" y="4172282"/>
                <a:ext cx="12728" cy="9109"/>
              </a:xfrm>
              <a:custGeom>
                <a:avLst/>
                <a:gdLst/>
                <a:ahLst/>
                <a:cxnLst/>
                <a:rect l="l" t="t" r="r" b="b"/>
                <a:pathLst>
                  <a:path w="320" h="229" extrusionOk="0">
                    <a:moveTo>
                      <a:pt x="160" y="0"/>
                    </a:moveTo>
                    <a:cubicBezTo>
                      <a:pt x="0" y="0"/>
                      <a:pt x="0" y="229"/>
                      <a:pt x="160" y="229"/>
                    </a:cubicBezTo>
                    <a:cubicBezTo>
                      <a:pt x="320" y="229"/>
                      <a:pt x="320"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2612;p25">
                <a:extLst>
                  <a:ext uri="{FF2B5EF4-FFF2-40B4-BE49-F238E27FC236}">
                    <a16:creationId xmlns:a16="http://schemas.microsoft.com/office/drawing/2014/main" id="{742BF2F0-6E1D-411F-9A88-F9C9B94F8004}"/>
                  </a:ext>
                </a:extLst>
              </p:cNvPr>
              <p:cNvSpPr/>
              <p:nvPr/>
            </p:nvSpPr>
            <p:spPr>
              <a:xfrm flipH="1">
                <a:off x="982836" y="4234932"/>
                <a:ext cx="11813" cy="8194"/>
              </a:xfrm>
              <a:custGeom>
                <a:avLst/>
                <a:gdLst/>
                <a:ahLst/>
                <a:cxnLst/>
                <a:rect l="l" t="t" r="r" b="b"/>
                <a:pathLst>
                  <a:path w="297"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2613;p25">
                <a:extLst>
                  <a:ext uri="{FF2B5EF4-FFF2-40B4-BE49-F238E27FC236}">
                    <a16:creationId xmlns:a16="http://schemas.microsoft.com/office/drawing/2014/main" id="{294D344E-A232-4194-8838-EB1FE2B553E9}"/>
                  </a:ext>
                </a:extLst>
              </p:cNvPr>
              <p:cNvSpPr/>
              <p:nvPr/>
            </p:nvSpPr>
            <p:spPr>
              <a:xfrm flipH="1">
                <a:off x="949226" y="4130516"/>
                <a:ext cx="16387" cy="10939"/>
              </a:xfrm>
              <a:custGeom>
                <a:avLst/>
                <a:gdLst/>
                <a:ahLst/>
                <a:cxnLst/>
                <a:rect l="l" t="t" r="r" b="b"/>
                <a:pathLst>
                  <a:path w="412" h="275" extrusionOk="0">
                    <a:moveTo>
                      <a:pt x="206" y="0"/>
                    </a:moveTo>
                    <a:cubicBezTo>
                      <a:pt x="0" y="0"/>
                      <a:pt x="0" y="274"/>
                      <a:pt x="206" y="274"/>
                    </a:cubicBezTo>
                    <a:cubicBezTo>
                      <a:pt x="411" y="274"/>
                      <a:pt x="411"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2614;p25">
                <a:extLst>
                  <a:ext uri="{FF2B5EF4-FFF2-40B4-BE49-F238E27FC236}">
                    <a16:creationId xmlns:a16="http://schemas.microsoft.com/office/drawing/2014/main" id="{3D2D82D1-A342-48D8-B36A-24177CEE0B96}"/>
                  </a:ext>
                </a:extLst>
              </p:cNvPr>
              <p:cNvSpPr/>
              <p:nvPr/>
            </p:nvSpPr>
            <p:spPr>
              <a:xfrm flipH="1">
                <a:off x="1033669" y="4087834"/>
                <a:ext cx="12728" cy="8194"/>
              </a:xfrm>
              <a:custGeom>
                <a:avLst/>
                <a:gdLst/>
                <a:ahLst/>
                <a:cxnLst/>
                <a:rect l="l" t="t" r="r" b="b"/>
                <a:pathLst>
                  <a:path w="320" h="206"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2615;p25">
                <a:extLst>
                  <a:ext uri="{FF2B5EF4-FFF2-40B4-BE49-F238E27FC236}">
                    <a16:creationId xmlns:a16="http://schemas.microsoft.com/office/drawing/2014/main" id="{2FDA23DE-7A55-45E7-BD77-920E41116281}"/>
                  </a:ext>
                </a:extLst>
              </p:cNvPr>
              <p:cNvSpPr/>
              <p:nvPr/>
            </p:nvSpPr>
            <p:spPr>
              <a:xfrm flipH="1">
                <a:off x="1053636" y="3839981"/>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2616;p25">
                <a:extLst>
                  <a:ext uri="{FF2B5EF4-FFF2-40B4-BE49-F238E27FC236}">
                    <a16:creationId xmlns:a16="http://schemas.microsoft.com/office/drawing/2014/main" id="{B8FC2D8F-81CF-46C5-8169-5C82FCB87745}"/>
                  </a:ext>
                </a:extLst>
              </p:cNvPr>
              <p:cNvSpPr/>
              <p:nvPr/>
            </p:nvSpPr>
            <p:spPr>
              <a:xfrm flipH="1">
                <a:off x="1018236" y="3946187"/>
                <a:ext cx="17302" cy="10939"/>
              </a:xfrm>
              <a:custGeom>
                <a:avLst/>
                <a:gdLst/>
                <a:ahLst/>
                <a:cxnLst/>
                <a:rect l="l" t="t" r="r" b="b"/>
                <a:pathLst>
                  <a:path w="435" h="275" extrusionOk="0">
                    <a:moveTo>
                      <a:pt x="206" y="1"/>
                    </a:moveTo>
                    <a:cubicBezTo>
                      <a:pt x="1" y="1"/>
                      <a:pt x="1" y="275"/>
                      <a:pt x="206" y="275"/>
                    </a:cubicBezTo>
                    <a:cubicBezTo>
                      <a:pt x="435" y="275"/>
                      <a:pt x="435"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2617;p25">
                <a:extLst>
                  <a:ext uri="{FF2B5EF4-FFF2-40B4-BE49-F238E27FC236}">
                    <a16:creationId xmlns:a16="http://schemas.microsoft.com/office/drawing/2014/main" id="{BC8C6938-3430-4238-BFB0-AE47AFE3B184}"/>
                  </a:ext>
                </a:extLst>
              </p:cNvPr>
              <p:cNvSpPr/>
              <p:nvPr/>
            </p:nvSpPr>
            <p:spPr>
              <a:xfrm flipH="1">
                <a:off x="1089036" y="3698333"/>
                <a:ext cx="12768" cy="9109"/>
              </a:xfrm>
              <a:custGeom>
                <a:avLst/>
                <a:gdLst/>
                <a:ahLst/>
                <a:cxnLst/>
                <a:rect l="l" t="t" r="r" b="b"/>
                <a:pathLst>
                  <a:path w="321" h="229"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2618;p25">
                <a:extLst>
                  <a:ext uri="{FF2B5EF4-FFF2-40B4-BE49-F238E27FC236}">
                    <a16:creationId xmlns:a16="http://schemas.microsoft.com/office/drawing/2014/main" id="{229EE387-6B17-42AF-BE03-8817F71B3535}"/>
                  </a:ext>
                </a:extLst>
              </p:cNvPr>
              <p:cNvSpPr/>
              <p:nvPr/>
            </p:nvSpPr>
            <p:spPr>
              <a:xfrm flipH="1">
                <a:off x="1171648" y="3706488"/>
                <a:ext cx="10023" cy="7319"/>
              </a:xfrm>
              <a:custGeom>
                <a:avLst/>
                <a:gdLst/>
                <a:ahLst/>
                <a:cxnLst/>
                <a:rect l="l" t="t" r="r" b="b"/>
                <a:pathLst>
                  <a:path w="252" h="184" extrusionOk="0">
                    <a:moveTo>
                      <a:pt x="137" y="1"/>
                    </a:moveTo>
                    <a:cubicBezTo>
                      <a:pt x="0" y="1"/>
                      <a:pt x="0" y="184"/>
                      <a:pt x="137" y="184"/>
                    </a:cubicBezTo>
                    <a:cubicBezTo>
                      <a:pt x="251" y="184"/>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2619;p25">
                <a:extLst>
                  <a:ext uri="{FF2B5EF4-FFF2-40B4-BE49-F238E27FC236}">
                    <a16:creationId xmlns:a16="http://schemas.microsoft.com/office/drawing/2014/main" id="{53BFB011-57A5-4D5D-AB71-938880E55235}"/>
                  </a:ext>
                </a:extLst>
              </p:cNvPr>
              <p:cNvSpPr/>
              <p:nvPr/>
            </p:nvSpPr>
            <p:spPr>
              <a:xfrm flipH="1">
                <a:off x="1184376" y="3655652"/>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2620;p25">
                <a:extLst>
                  <a:ext uri="{FF2B5EF4-FFF2-40B4-BE49-F238E27FC236}">
                    <a16:creationId xmlns:a16="http://schemas.microsoft.com/office/drawing/2014/main" id="{EBCD7B51-1016-472F-92D2-BECF646F9524}"/>
                  </a:ext>
                </a:extLst>
              </p:cNvPr>
              <p:cNvSpPr/>
              <p:nvPr/>
            </p:nvSpPr>
            <p:spPr>
              <a:xfrm flipH="1">
                <a:off x="1297854" y="3692645"/>
                <a:ext cx="16069" cy="10859"/>
              </a:xfrm>
              <a:custGeom>
                <a:avLst/>
                <a:gdLst/>
                <a:ahLst/>
                <a:cxnLst/>
                <a:rect l="l" t="t" r="r" b="b"/>
                <a:pathLst>
                  <a:path w="404" h="273" extrusionOk="0">
                    <a:moveTo>
                      <a:pt x="116" y="1"/>
                    </a:moveTo>
                    <a:cubicBezTo>
                      <a:pt x="62" y="1"/>
                      <a:pt x="15" y="42"/>
                      <a:pt x="15" y="98"/>
                    </a:cubicBezTo>
                    <a:cubicBezTo>
                      <a:pt x="15" y="121"/>
                      <a:pt x="15" y="121"/>
                      <a:pt x="15" y="144"/>
                    </a:cubicBezTo>
                    <a:cubicBezTo>
                      <a:pt x="1" y="231"/>
                      <a:pt x="89" y="272"/>
                      <a:pt x="173" y="272"/>
                    </a:cubicBezTo>
                    <a:cubicBezTo>
                      <a:pt x="220" y="272"/>
                      <a:pt x="265" y="259"/>
                      <a:pt x="289" y="235"/>
                    </a:cubicBezTo>
                    <a:cubicBezTo>
                      <a:pt x="403" y="144"/>
                      <a:pt x="289" y="7"/>
                      <a:pt x="175" y="7"/>
                    </a:cubicBezTo>
                    <a:lnTo>
                      <a:pt x="152" y="7"/>
                    </a:lnTo>
                    <a:cubicBezTo>
                      <a:pt x="140" y="3"/>
                      <a:pt x="128"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2621;p25">
                <a:extLst>
                  <a:ext uri="{FF2B5EF4-FFF2-40B4-BE49-F238E27FC236}">
                    <a16:creationId xmlns:a16="http://schemas.microsoft.com/office/drawing/2014/main" id="{F19182E2-4336-4DA9-88C5-F46E4451777F}"/>
                  </a:ext>
                </a:extLst>
              </p:cNvPr>
              <p:cNvSpPr/>
              <p:nvPr/>
            </p:nvSpPr>
            <p:spPr>
              <a:xfrm flipH="1">
                <a:off x="1799019" y="3602986"/>
                <a:ext cx="176163" cy="552987"/>
              </a:xfrm>
              <a:custGeom>
                <a:avLst/>
                <a:gdLst/>
                <a:ahLst/>
                <a:cxnLst/>
                <a:rect l="l" t="t" r="r" b="b"/>
                <a:pathLst>
                  <a:path w="4429" h="13902" extrusionOk="0">
                    <a:moveTo>
                      <a:pt x="1188" y="1"/>
                    </a:moveTo>
                    <a:lnTo>
                      <a:pt x="1" y="1256"/>
                    </a:lnTo>
                    <a:lnTo>
                      <a:pt x="3014" y="13901"/>
                    </a:lnTo>
                    <a:lnTo>
                      <a:pt x="4429" y="12532"/>
                    </a:lnTo>
                    <a:lnTo>
                      <a:pt x="1188"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2622;p25">
                <a:extLst>
                  <a:ext uri="{FF2B5EF4-FFF2-40B4-BE49-F238E27FC236}">
                    <a16:creationId xmlns:a16="http://schemas.microsoft.com/office/drawing/2014/main" id="{594DAD67-24EE-4324-8BBD-5BF1E1566043}"/>
                  </a:ext>
                </a:extLst>
              </p:cNvPr>
              <p:cNvSpPr/>
              <p:nvPr/>
            </p:nvSpPr>
            <p:spPr>
              <a:xfrm flipH="1">
                <a:off x="1455841" y="3711937"/>
                <a:ext cx="464850" cy="196700"/>
              </a:xfrm>
              <a:custGeom>
                <a:avLst/>
                <a:gdLst/>
                <a:ahLst/>
                <a:cxnLst/>
                <a:rect l="l" t="t" r="r" b="b"/>
                <a:pathLst>
                  <a:path w="11687" h="4945" extrusionOk="0">
                    <a:moveTo>
                      <a:pt x="10089" y="1"/>
                    </a:moveTo>
                    <a:cubicBezTo>
                      <a:pt x="10089" y="1"/>
                      <a:pt x="7373" y="1667"/>
                      <a:pt x="3721" y="2763"/>
                    </a:cubicBezTo>
                    <a:cubicBezTo>
                      <a:pt x="46" y="3858"/>
                      <a:pt x="0" y="4886"/>
                      <a:pt x="0" y="4886"/>
                    </a:cubicBezTo>
                    <a:cubicBezTo>
                      <a:pt x="130" y="4926"/>
                      <a:pt x="291" y="4945"/>
                      <a:pt x="477" y="4945"/>
                    </a:cubicBezTo>
                    <a:cubicBezTo>
                      <a:pt x="3236" y="4945"/>
                      <a:pt x="11687" y="800"/>
                      <a:pt x="11687" y="800"/>
                    </a:cubicBezTo>
                    <a:lnTo>
                      <a:pt x="10089"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2623;p25">
                <a:extLst>
                  <a:ext uri="{FF2B5EF4-FFF2-40B4-BE49-F238E27FC236}">
                    <a16:creationId xmlns:a16="http://schemas.microsoft.com/office/drawing/2014/main" id="{65430AD0-F98E-411A-8052-BBEA32E7A193}"/>
                  </a:ext>
                </a:extLst>
              </p:cNvPr>
              <p:cNvSpPr/>
              <p:nvPr/>
            </p:nvSpPr>
            <p:spPr>
              <a:xfrm flipH="1">
                <a:off x="1864370" y="3602986"/>
                <a:ext cx="125331" cy="300599"/>
              </a:xfrm>
              <a:custGeom>
                <a:avLst/>
                <a:gdLst/>
                <a:ahLst/>
                <a:cxnLst/>
                <a:rect l="l" t="t" r="r" b="b"/>
                <a:pathLst>
                  <a:path w="3151" h="7557" extrusionOk="0">
                    <a:moveTo>
                      <a:pt x="1553" y="1"/>
                    </a:moveTo>
                    <a:cubicBezTo>
                      <a:pt x="1553" y="1"/>
                      <a:pt x="1233" y="412"/>
                      <a:pt x="662" y="594"/>
                    </a:cubicBezTo>
                    <a:cubicBezTo>
                      <a:pt x="385" y="669"/>
                      <a:pt x="223" y="689"/>
                      <a:pt x="128" y="689"/>
                    </a:cubicBezTo>
                    <a:cubicBezTo>
                      <a:pt x="20" y="689"/>
                      <a:pt x="1" y="663"/>
                      <a:pt x="1" y="663"/>
                    </a:cubicBezTo>
                    <a:lnTo>
                      <a:pt x="1" y="663"/>
                    </a:lnTo>
                    <a:cubicBezTo>
                      <a:pt x="1" y="663"/>
                      <a:pt x="297" y="3585"/>
                      <a:pt x="662" y="5730"/>
                    </a:cubicBezTo>
                    <a:cubicBezTo>
                      <a:pt x="936" y="7351"/>
                      <a:pt x="1895" y="7556"/>
                      <a:pt x="1895" y="7556"/>
                    </a:cubicBezTo>
                    <a:cubicBezTo>
                      <a:pt x="3150" y="5935"/>
                      <a:pt x="1553" y="1"/>
                      <a:pt x="155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2624;p25">
                <a:extLst>
                  <a:ext uri="{FF2B5EF4-FFF2-40B4-BE49-F238E27FC236}">
                    <a16:creationId xmlns:a16="http://schemas.microsoft.com/office/drawing/2014/main" id="{58ABFF77-C025-4D06-995F-A09C73E4B781}"/>
                  </a:ext>
                </a:extLst>
              </p:cNvPr>
              <p:cNvSpPr/>
              <p:nvPr/>
            </p:nvSpPr>
            <p:spPr>
              <a:xfrm flipH="1">
                <a:off x="1319651" y="3615715"/>
                <a:ext cx="700000" cy="720291"/>
              </a:xfrm>
              <a:custGeom>
                <a:avLst/>
                <a:gdLst/>
                <a:ahLst/>
                <a:cxnLst/>
                <a:rect l="l" t="t" r="r" b="b"/>
                <a:pathLst>
                  <a:path w="17599" h="18108" extrusionOk="0">
                    <a:moveTo>
                      <a:pt x="685" y="0"/>
                    </a:moveTo>
                    <a:lnTo>
                      <a:pt x="0" y="160"/>
                    </a:lnTo>
                    <a:lnTo>
                      <a:pt x="1027" y="6163"/>
                    </a:lnTo>
                    <a:cubicBezTo>
                      <a:pt x="1142" y="6871"/>
                      <a:pt x="1324" y="7601"/>
                      <a:pt x="1552" y="8286"/>
                    </a:cubicBezTo>
                    <a:cubicBezTo>
                      <a:pt x="2306" y="10683"/>
                      <a:pt x="4154" y="16435"/>
                      <a:pt x="4360" y="16937"/>
                    </a:cubicBezTo>
                    <a:cubicBezTo>
                      <a:pt x="4575" y="17505"/>
                      <a:pt x="5582" y="18107"/>
                      <a:pt x="6194" y="18107"/>
                    </a:cubicBezTo>
                    <a:cubicBezTo>
                      <a:pt x="6295" y="18107"/>
                      <a:pt x="6386" y="18091"/>
                      <a:pt x="6460" y="18055"/>
                    </a:cubicBezTo>
                    <a:cubicBezTo>
                      <a:pt x="6939" y="17827"/>
                      <a:pt x="15499" y="14882"/>
                      <a:pt x="17370" y="14243"/>
                    </a:cubicBezTo>
                    <a:cubicBezTo>
                      <a:pt x="17599" y="14175"/>
                      <a:pt x="17576" y="13490"/>
                      <a:pt x="17576" y="13490"/>
                    </a:cubicBezTo>
                    <a:lnTo>
                      <a:pt x="15133" y="3287"/>
                    </a:lnTo>
                    <a:cubicBezTo>
                      <a:pt x="15133" y="3287"/>
                      <a:pt x="14823" y="3107"/>
                      <a:pt x="14575" y="3107"/>
                    </a:cubicBezTo>
                    <a:cubicBezTo>
                      <a:pt x="14530" y="3107"/>
                      <a:pt x="14487" y="3113"/>
                      <a:pt x="14449" y="3127"/>
                    </a:cubicBezTo>
                    <a:cubicBezTo>
                      <a:pt x="12531" y="3789"/>
                      <a:pt x="4565" y="6643"/>
                      <a:pt x="3356" y="7122"/>
                    </a:cubicBezTo>
                    <a:cubicBezTo>
                      <a:pt x="3127" y="7212"/>
                      <a:pt x="2929" y="7250"/>
                      <a:pt x="2759" y="7250"/>
                    </a:cubicBezTo>
                    <a:cubicBezTo>
                      <a:pt x="1894" y="7250"/>
                      <a:pt x="1735" y="6277"/>
                      <a:pt x="1735" y="6277"/>
                    </a:cubicBezTo>
                    <a:lnTo>
                      <a:pt x="685"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2625;p25">
                <a:extLst>
                  <a:ext uri="{FF2B5EF4-FFF2-40B4-BE49-F238E27FC236}">
                    <a16:creationId xmlns:a16="http://schemas.microsoft.com/office/drawing/2014/main" id="{20BDD38B-7BD1-4463-AD99-D869200022FB}"/>
                  </a:ext>
                </a:extLst>
              </p:cNvPr>
              <p:cNvSpPr/>
              <p:nvPr/>
            </p:nvSpPr>
            <p:spPr>
              <a:xfrm flipH="1">
                <a:off x="1320566" y="3956171"/>
                <a:ext cx="139809" cy="223390"/>
              </a:xfrm>
              <a:custGeom>
                <a:avLst/>
                <a:gdLst/>
                <a:ahLst/>
                <a:cxnLst/>
                <a:rect l="l" t="t" r="r" b="b"/>
                <a:pathLst>
                  <a:path w="3515" h="5616" extrusionOk="0">
                    <a:moveTo>
                      <a:pt x="2277" y="0"/>
                    </a:moveTo>
                    <a:cubicBezTo>
                      <a:pt x="957" y="0"/>
                      <a:pt x="1" y="873"/>
                      <a:pt x="68" y="1279"/>
                    </a:cubicBezTo>
                    <a:cubicBezTo>
                      <a:pt x="95" y="1421"/>
                      <a:pt x="232" y="1471"/>
                      <a:pt x="411" y="1471"/>
                    </a:cubicBezTo>
                    <a:cubicBezTo>
                      <a:pt x="838" y="1471"/>
                      <a:pt x="1506" y="1188"/>
                      <a:pt x="1506" y="1188"/>
                    </a:cubicBezTo>
                    <a:lnTo>
                      <a:pt x="1506" y="1188"/>
                    </a:lnTo>
                    <a:cubicBezTo>
                      <a:pt x="1506" y="1188"/>
                      <a:pt x="365" y="1713"/>
                      <a:pt x="456" y="2238"/>
                    </a:cubicBezTo>
                    <a:cubicBezTo>
                      <a:pt x="479" y="2378"/>
                      <a:pt x="579" y="2430"/>
                      <a:pt x="713" y="2430"/>
                    </a:cubicBezTo>
                    <a:cubicBezTo>
                      <a:pt x="1107" y="2430"/>
                      <a:pt x="1802" y="1987"/>
                      <a:pt x="1803" y="1987"/>
                    </a:cubicBezTo>
                    <a:lnTo>
                      <a:pt x="1803" y="1987"/>
                    </a:lnTo>
                    <a:cubicBezTo>
                      <a:pt x="1802" y="1987"/>
                      <a:pt x="730" y="2717"/>
                      <a:pt x="867" y="3128"/>
                    </a:cubicBezTo>
                    <a:cubicBezTo>
                      <a:pt x="890" y="3196"/>
                      <a:pt x="934" y="3224"/>
                      <a:pt x="992" y="3224"/>
                    </a:cubicBezTo>
                    <a:cubicBezTo>
                      <a:pt x="1251" y="3224"/>
                      <a:pt x="1800" y="2684"/>
                      <a:pt x="2135" y="2684"/>
                    </a:cubicBezTo>
                    <a:cubicBezTo>
                      <a:pt x="2181" y="2684"/>
                      <a:pt x="2223" y="2694"/>
                      <a:pt x="2259" y="2717"/>
                    </a:cubicBezTo>
                    <a:cubicBezTo>
                      <a:pt x="2625" y="2945"/>
                      <a:pt x="3378" y="5616"/>
                      <a:pt x="3378" y="5616"/>
                    </a:cubicBezTo>
                    <a:cubicBezTo>
                      <a:pt x="3515" y="5433"/>
                      <a:pt x="3515" y="4931"/>
                      <a:pt x="3515" y="4931"/>
                    </a:cubicBezTo>
                    <a:lnTo>
                      <a:pt x="2328" y="1"/>
                    </a:lnTo>
                    <a:cubicBezTo>
                      <a:pt x="2311" y="1"/>
                      <a:pt x="2294" y="0"/>
                      <a:pt x="227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2626;p25">
                <a:extLst>
                  <a:ext uri="{FF2B5EF4-FFF2-40B4-BE49-F238E27FC236}">
                    <a16:creationId xmlns:a16="http://schemas.microsoft.com/office/drawing/2014/main" id="{AF269350-E25C-4F5F-BA0B-1E6213777D78}"/>
                  </a:ext>
                </a:extLst>
              </p:cNvPr>
              <p:cNvSpPr/>
              <p:nvPr/>
            </p:nvSpPr>
            <p:spPr>
              <a:xfrm flipH="1">
                <a:off x="1319651" y="3747379"/>
                <a:ext cx="612853" cy="588787"/>
              </a:xfrm>
              <a:custGeom>
                <a:avLst/>
                <a:gdLst/>
                <a:ahLst/>
                <a:cxnLst/>
                <a:rect l="l" t="t" r="r" b="b"/>
                <a:pathLst>
                  <a:path w="15408" h="14802" extrusionOk="0">
                    <a:moveTo>
                      <a:pt x="12942" y="0"/>
                    </a:moveTo>
                    <a:cubicBezTo>
                      <a:pt x="11048" y="776"/>
                      <a:pt x="1941" y="4474"/>
                      <a:pt x="936" y="4474"/>
                    </a:cubicBezTo>
                    <a:cubicBezTo>
                      <a:pt x="1" y="4474"/>
                      <a:pt x="2511" y="12212"/>
                      <a:pt x="3310" y="14631"/>
                    </a:cubicBezTo>
                    <a:cubicBezTo>
                      <a:pt x="3551" y="14736"/>
                      <a:pt x="3791" y="14802"/>
                      <a:pt x="3992" y="14802"/>
                    </a:cubicBezTo>
                    <a:cubicBezTo>
                      <a:pt x="4097" y="14802"/>
                      <a:pt x="4191" y="14784"/>
                      <a:pt x="4269" y="14745"/>
                    </a:cubicBezTo>
                    <a:cubicBezTo>
                      <a:pt x="4748" y="14517"/>
                      <a:pt x="13308" y="11572"/>
                      <a:pt x="15179" y="10933"/>
                    </a:cubicBezTo>
                    <a:cubicBezTo>
                      <a:pt x="15408" y="10865"/>
                      <a:pt x="15385" y="10180"/>
                      <a:pt x="15385" y="10180"/>
                    </a:cubicBezTo>
                    <a:lnTo>
                      <a:pt x="12942"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2627;p25">
                <a:extLst>
                  <a:ext uri="{FF2B5EF4-FFF2-40B4-BE49-F238E27FC236}">
                    <a16:creationId xmlns:a16="http://schemas.microsoft.com/office/drawing/2014/main" id="{E50223B5-7EE2-4C29-8C9B-6121C9832F8D}"/>
                  </a:ext>
                </a:extLst>
              </p:cNvPr>
              <p:cNvSpPr/>
              <p:nvPr/>
            </p:nvSpPr>
            <p:spPr>
              <a:xfrm flipH="1">
                <a:off x="1226140" y="3936919"/>
                <a:ext cx="228269" cy="215435"/>
              </a:xfrm>
              <a:custGeom>
                <a:avLst/>
                <a:gdLst/>
                <a:ahLst/>
                <a:cxnLst/>
                <a:rect l="l" t="t" r="r" b="b"/>
                <a:pathLst>
                  <a:path w="5739" h="5416" extrusionOk="0">
                    <a:moveTo>
                      <a:pt x="2266" y="0"/>
                    </a:moveTo>
                    <a:cubicBezTo>
                      <a:pt x="951" y="0"/>
                      <a:pt x="1" y="875"/>
                      <a:pt x="78" y="1261"/>
                    </a:cubicBezTo>
                    <a:cubicBezTo>
                      <a:pt x="106" y="1407"/>
                      <a:pt x="248" y="1458"/>
                      <a:pt x="432" y="1458"/>
                    </a:cubicBezTo>
                    <a:cubicBezTo>
                      <a:pt x="852" y="1458"/>
                      <a:pt x="1493" y="1193"/>
                      <a:pt x="1493" y="1192"/>
                    </a:cubicBezTo>
                    <a:lnTo>
                      <a:pt x="1493" y="1192"/>
                    </a:lnTo>
                    <a:cubicBezTo>
                      <a:pt x="1493" y="1193"/>
                      <a:pt x="375" y="1718"/>
                      <a:pt x="466" y="2242"/>
                    </a:cubicBezTo>
                    <a:cubicBezTo>
                      <a:pt x="489" y="2372"/>
                      <a:pt x="582" y="2421"/>
                      <a:pt x="711" y="2421"/>
                    </a:cubicBezTo>
                    <a:cubicBezTo>
                      <a:pt x="1101" y="2421"/>
                      <a:pt x="1812" y="1969"/>
                      <a:pt x="1813" y="1969"/>
                    </a:cubicBezTo>
                    <a:lnTo>
                      <a:pt x="1813" y="1969"/>
                    </a:lnTo>
                    <a:cubicBezTo>
                      <a:pt x="1812" y="1969"/>
                      <a:pt x="717" y="2699"/>
                      <a:pt x="877" y="3110"/>
                    </a:cubicBezTo>
                    <a:cubicBezTo>
                      <a:pt x="900" y="3184"/>
                      <a:pt x="945" y="3214"/>
                      <a:pt x="1005" y="3214"/>
                    </a:cubicBezTo>
                    <a:cubicBezTo>
                      <a:pt x="1262" y="3214"/>
                      <a:pt x="1799" y="2667"/>
                      <a:pt x="2142" y="2667"/>
                    </a:cubicBezTo>
                    <a:cubicBezTo>
                      <a:pt x="2188" y="2667"/>
                      <a:pt x="2231" y="2677"/>
                      <a:pt x="2269" y="2699"/>
                    </a:cubicBezTo>
                    <a:cubicBezTo>
                      <a:pt x="2634" y="2950"/>
                      <a:pt x="3273" y="5415"/>
                      <a:pt x="3273" y="5415"/>
                    </a:cubicBezTo>
                    <a:lnTo>
                      <a:pt x="5739" y="4023"/>
                    </a:lnTo>
                    <a:cubicBezTo>
                      <a:pt x="5739" y="4023"/>
                      <a:pt x="4711" y="531"/>
                      <a:pt x="3022" y="97"/>
                    </a:cubicBezTo>
                    <a:cubicBezTo>
                      <a:pt x="2761" y="30"/>
                      <a:pt x="2507" y="0"/>
                      <a:pt x="2266"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2628;p25">
                <a:extLst>
                  <a:ext uri="{FF2B5EF4-FFF2-40B4-BE49-F238E27FC236}">
                    <a16:creationId xmlns:a16="http://schemas.microsoft.com/office/drawing/2014/main" id="{F1025BDC-C4BC-4A2A-8C29-6BCACB9F7511}"/>
                  </a:ext>
                </a:extLst>
              </p:cNvPr>
              <p:cNvSpPr/>
              <p:nvPr/>
            </p:nvSpPr>
            <p:spPr>
              <a:xfrm flipH="1">
                <a:off x="1226140" y="3936799"/>
                <a:ext cx="144383" cy="185562"/>
              </a:xfrm>
              <a:custGeom>
                <a:avLst/>
                <a:gdLst/>
                <a:ahLst/>
                <a:cxnLst/>
                <a:rect l="l" t="t" r="r" b="b"/>
                <a:pathLst>
                  <a:path w="3630" h="4665" extrusionOk="0">
                    <a:moveTo>
                      <a:pt x="201" y="0"/>
                    </a:moveTo>
                    <a:cubicBezTo>
                      <a:pt x="132" y="0"/>
                      <a:pt x="65" y="3"/>
                      <a:pt x="0" y="9"/>
                    </a:cubicBezTo>
                    <a:cubicBezTo>
                      <a:pt x="457" y="305"/>
                      <a:pt x="1210" y="853"/>
                      <a:pt x="1758" y="1606"/>
                    </a:cubicBezTo>
                    <a:cubicBezTo>
                      <a:pt x="2602" y="2770"/>
                      <a:pt x="2922" y="3569"/>
                      <a:pt x="2899" y="4003"/>
                    </a:cubicBezTo>
                    <a:cubicBezTo>
                      <a:pt x="2876" y="4208"/>
                      <a:pt x="2717" y="4459"/>
                      <a:pt x="2511" y="4665"/>
                    </a:cubicBezTo>
                    <a:lnTo>
                      <a:pt x="3630" y="4026"/>
                    </a:lnTo>
                    <a:cubicBezTo>
                      <a:pt x="3630" y="4026"/>
                      <a:pt x="2602" y="534"/>
                      <a:pt x="913" y="100"/>
                    </a:cubicBezTo>
                    <a:cubicBezTo>
                      <a:pt x="669" y="30"/>
                      <a:pt x="425" y="0"/>
                      <a:pt x="20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2629;p25">
                <a:extLst>
                  <a:ext uri="{FF2B5EF4-FFF2-40B4-BE49-F238E27FC236}">
                    <a16:creationId xmlns:a16="http://schemas.microsoft.com/office/drawing/2014/main" id="{C5FA9E65-7646-43DE-8871-929B861ED9A1}"/>
                  </a:ext>
                </a:extLst>
              </p:cNvPr>
              <p:cNvSpPr/>
              <p:nvPr/>
            </p:nvSpPr>
            <p:spPr>
              <a:xfrm flipH="1">
                <a:off x="1309668" y="4035805"/>
                <a:ext cx="109898" cy="116548"/>
              </a:xfrm>
              <a:custGeom>
                <a:avLst/>
                <a:gdLst/>
                <a:ahLst/>
                <a:cxnLst/>
                <a:rect l="l" t="t" r="r" b="b"/>
                <a:pathLst>
                  <a:path w="2763" h="2930" extrusionOk="0">
                    <a:moveTo>
                      <a:pt x="1249" y="1"/>
                    </a:moveTo>
                    <a:cubicBezTo>
                      <a:pt x="919" y="1"/>
                      <a:pt x="486" y="316"/>
                      <a:pt x="252" y="533"/>
                    </a:cubicBezTo>
                    <a:cubicBezTo>
                      <a:pt x="161" y="624"/>
                      <a:pt x="69" y="647"/>
                      <a:pt x="1" y="647"/>
                    </a:cubicBezTo>
                    <a:cubicBezTo>
                      <a:pt x="25" y="703"/>
                      <a:pt x="67" y="726"/>
                      <a:pt x="120" y="726"/>
                    </a:cubicBezTo>
                    <a:cubicBezTo>
                      <a:pt x="380" y="726"/>
                      <a:pt x="928" y="179"/>
                      <a:pt x="1267" y="179"/>
                    </a:cubicBezTo>
                    <a:cubicBezTo>
                      <a:pt x="1314" y="179"/>
                      <a:pt x="1356" y="190"/>
                      <a:pt x="1393" y="213"/>
                    </a:cubicBezTo>
                    <a:cubicBezTo>
                      <a:pt x="1758" y="464"/>
                      <a:pt x="2397" y="2929"/>
                      <a:pt x="2397" y="2929"/>
                    </a:cubicBezTo>
                    <a:lnTo>
                      <a:pt x="2763" y="2724"/>
                    </a:lnTo>
                    <a:cubicBezTo>
                      <a:pt x="2557" y="2199"/>
                      <a:pt x="1758" y="259"/>
                      <a:pt x="1484" y="76"/>
                    </a:cubicBezTo>
                    <a:cubicBezTo>
                      <a:pt x="1417" y="23"/>
                      <a:pt x="1337" y="1"/>
                      <a:pt x="124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2630;p25">
                <a:extLst>
                  <a:ext uri="{FF2B5EF4-FFF2-40B4-BE49-F238E27FC236}">
                    <a16:creationId xmlns:a16="http://schemas.microsoft.com/office/drawing/2014/main" id="{0DA7950E-6B7C-4EF9-B5AB-33D17D3550EA}"/>
                  </a:ext>
                </a:extLst>
              </p:cNvPr>
              <p:cNvSpPr/>
              <p:nvPr/>
            </p:nvSpPr>
            <p:spPr>
              <a:xfrm flipH="1">
                <a:off x="1382297" y="4015201"/>
                <a:ext cx="53617" cy="17979"/>
              </a:xfrm>
              <a:custGeom>
                <a:avLst/>
                <a:gdLst/>
                <a:ahLst/>
                <a:cxnLst/>
                <a:rect l="l" t="t" r="r" b="b"/>
                <a:pathLst>
                  <a:path w="1348" h="452" extrusionOk="0">
                    <a:moveTo>
                      <a:pt x="1348" y="1"/>
                    </a:moveTo>
                    <a:lnTo>
                      <a:pt x="1306" y="23"/>
                    </a:lnTo>
                    <a:lnTo>
                      <a:pt x="1306" y="23"/>
                    </a:lnTo>
                    <a:cubicBezTo>
                      <a:pt x="1327" y="21"/>
                      <a:pt x="1348" y="1"/>
                      <a:pt x="1348" y="1"/>
                    </a:cubicBezTo>
                    <a:close/>
                    <a:moveTo>
                      <a:pt x="1306" y="23"/>
                    </a:moveTo>
                    <a:cubicBezTo>
                      <a:pt x="1304" y="23"/>
                      <a:pt x="1303" y="23"/>
                      <a:pt x="1302" y="23"/>
                    </a:cubicBezTo>
                    <a:cubicBezTo>
                      <a:pt x="1141" y="84"/>
                      <a:pt x="518" y="286"/>
                      <a:pt x="139" y="286"/>
                    </a:cubicBezTo>
                    <a:cubicBezTo>
                      <a:pt x="88" y="286"/>
                      <a:pt x="41" y="283"/>
                      <a:pt x="1" y="274"/>
                    </a:cubicBezTo>
                    <a:lnTo>
                      <a:pt x="1" y="274"/>
                    </a:lnTo>
                    <a:cubicBezTo>
                      <a:pt x="23" y="404"/>
                      <a:pt x="116" y="452"/>
                      <a:pt x="244" y="452"/>
                    </a:cubicBezTo>
                    <a:cubicBezTo>
                      <a:pt x="387" y="452"/>
                      <a:pt x="574" y="392"/>
                      <a:pt x="754" y="320"/>
                    </a:cubicBezTo>
                    <a:lnTo>
                      <a:pt x="1306" y="23"/>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2631;p25">
                <a:extLst>
                  <a:ext uri="{FF2B5EF4-FFF2-40B4-BE49-F238E27FC236}">
                    <a16:creationId xmlns:a16="http://schemas.microsoft.com/office/drawing/2014/main" id="{F81112F4-01BC-4C19-91A3-51CC37FBF048}"/>
                  </a:ext>
                </a:extLst>
              </p:cNvPr>
              <p:cNvSpPr/>
              <p:nvPr/>
            </p:nvSpPr>
            <p:spPr>
              <a:xfrm flipH="1">
                <a:off x="1394985" y="3979799"/>
                <a:ext cx="56361" cy="15115"/>
              </a:xfrm>
              <a:custGeom>
                <a:avLst/>
                <a:gdLst/>
                <a:ahLst/>
                <a:cxnLst/>
                <a:rect l="l" t="t" r="r" b="b"/>
                <a:pathLst>
                  <a:path w="1417" h="380" extrusionOk="0">
                    <a:moveTo>
                      <a:pt x="24" y="0"/>
                    </a:moveTo>
                    <a:cubicBezTo>
                      <a:pt x="1" y="69"/>
                      <a:pt x="1" y="137"/>
                      <a:pt x="1" y="183"/>
                    </a:cubicBezTo>
                    <a:cubicBezTo>
                      <a:pt x="29" y="329"/>
                      <a:pt x="171" y="380"/>
                      <a:pt x="355" y="380"/>
                    </a:cubicBezTo>
                    <a:cubicBezTo>
                      <a:pt x="775" y="380"/>
                      <a:pt x="1416" y="115"/>
                      <a:pt x="1416" y="114"/>
                    </a:cubicBezTo>
                    <a:lnTo>
                      <a:pt x="1416" y="114"/>
                    </a:lnTo>
                    <a:cubicBezTo>
                      <a:pt x="1416" y="115"/>
                      <a:pt x="1017" y="208"/>
                      <a:pt x="641" y="208"/>
                    </a:cubicBezTo>
                    <a:cubicBezTo>
                      <a:pt x="374" y="208"/>
                      <a:pt x="118" y="161"/>
                      <a:pt x="24"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2632;p25">
                <a:extLst>
                  <a:ext uri="{FF2B5EF4-FFF2-40B4-BE49-F238E27FC236}">
                    <a16:creationId xmlns:a16="http://schemas.microsoft.com/office/drawing/2014/main" id="{E5D7F260-CBB5-4197-A863-3ED0B34AE24E}"/>
                  </a:ext>
                </a:extLst>
              </p:cNvPr>
              <p:cNvSpPr/>
              <p:nvPr/>
            </p:nvSpPr>
            <p:spPr>
              <a:xfrm flipH="1">
                <a:off x="1394985" y="3984333"/>
                <a:ext cx="18217" cy="10024"/>
              </a:xfrm>
              <a:custGeom>
                <a:avLst/>
                <a:gdLst/>
                <a:ahLst/>
                <a:cxnLst/>
                <a:rect l="l" t="t" r="r" b="b"/>
                <a:pathLst>
                  <a:path w="458" h="252" extrusionOk="0">
                    <a:moveTo>
                      <a:pt x="457" y="0"/>
                    </a:moveTo>
                    <a:lnTo>
                      <a:pt x="457" y="0"/>
                    </a:lnTo>
                    <a:cubicBezTo>
                      <a:pt x="457" y="1"/>
                      <a:pt x="252" y="92"/>
                      <a:pt x="1" y="252"/>
                    </a:cubicBezTo>
                    <a:cubicBezTo>
                      <a:pt x="274" y="115"/>
                      <a:pt x="457" y="1"/>
                      <a:pt x="45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2633;p25">
                <a:extLst>
                  <a:ext uri="{FF2B5EF4-FFF2-40B4-BE49-F238E27FC236}">
                    <a16:creationId xmlns:a16="http://schemas.microsoft.com/office/drawing/2014/main" id="{F0541ED7-DAF8-4630-B971-87A072A2BF1D}"/>
                  </a:ext>
                </a:extLst>
              </p:cNvPr>
              <p:cNvSpPr/>
              <p:nvPr/>
            </p:nvSpPr>
            <p:spPr>
              <a:xfrm flipH="1">
                <a:off x="1412247" y="2547968"/>
                <a:ext cx="656447" cy="596583"/>
              </a:xfrm>
              <a:custGeom>
                <a:avLst/>
                <a:gdLst/>
                <a:ahLst/>
                <a:cxnLst/>
                <a:rect l="l" t="t" r="r" b="b"/>
                <a:pathLst>
                  <a:path w="16504" h="14998" extrusionOk="0">
                    <a:moveTo>
                      <a:pt x="8656" y="1"/>
                    </a:moveTo>
                    <a:cubicBezTo>
                      <a:pt x="6039" y="1"/>
                      <a:pt x="5045" y="2146"/>
                      <a:pt x="5045" y="2146"/>
                    </a:cubicBezTo>
                    <a:cubicBezTo>
                      <a:pt x="5045" y="2146"/>
                      <a:pt x="4457" y="1731"/>
                      <a:pt x="3578" y="1731"/>
                    </a:cubicBezTo>
                    <a:cubicBezTo>
                      <a:pt x="3138" y="1731"/>
                      <a:pt x="2626" y="1835"/>
                      <a:pt x="2078" y="2146"/>
                    </a:cubicBezTo>
                    <a:cubicBezTo>
                      <a:pt x="412" y="3082"/>
                      <a:pt x="2078" y="5388"/>
                      <a:pt x="2078" y="5388"/>
                    </a:cubicBezTo>
                    <a:cubicBezTo>
                      <a:pt x="2078" y="5388"/>
                      <a:pt x="1" y="6848"/>
                      <a:pt x="1005" y="9405"/>
                    </a:cubicBezTo>
                    <a:cubicBezTo>
                      <a:pt x="1585" y="10881"/>
                      <a:pt x="2842" y="11193"/>
                      <a:pt x="3801" y="11193"/>
                    </a:cubicBezTo>
                    <a:cubicBezTo>
                      <a:pt x="4503" y="11193"/>
                      <a:pt x="5045" y="11026"/>
                      <a:pt x="5045" y="11026"/>
                    </a:cubicBezTo>
                    <a:lnTo>
                      <a:pt x="5045" y="11026"/>
                    </a:lnTo>
                    <a:cubicBezTo>
                      <a:pt x="5045" y="11026"/>
                      <a:pt x="4680" y="12304"/>
                      <a:pt x="6209" y="14061"/>
                    </a:cubicBezTo>
                    <a:cubicBezTo>
                      <a:pt x="6839" y="14785"/>
                      <a:pt x="7639" y="14998"/>
                      <a:pt x="8362" y="14998"/>
                    </a:cubicBezTo>
                    <a:cubicBezTo>
                      <a:pt x="9395" y="14998"/>
                      <a:pt x="10272" y="14563"/>
                      <a:pt x="10272" y="14563"/>
                    </a:cubicBezTo>
                    <a:lnTo>
                      <a:pt x="16321" y="8469"/>
                    </a:lnTo>
                    <a:cubicBezTo>
                      <a:pt x="16321" y="8469"/>
                      <a:pt x="16503" y="3014"/>
                      <a:pt x="14632" y="1964"/>
                    </a:cubicBezTo>
                    <a:cubicBezTo>
                      <a:pt x="14161" y="1694"/>
                      <a:pt x="13733" y="1593"/>
                      <a:pt x="13355" y="1593"/>
                    </a:cubicBezTo>
                    <a:cubicBezTo>
                      <a:pt x="12228" y="1593"/>
                      <a:pt x="11550" y="2489"/>
                      <a:pt x="11550" y="2489"/>
                    </a:cubicBezTo>
                    <a:cubicBezTo>
                      <a:pt x="11550" y="2489"/>
                      <a:pt x="11345" y="24"/>
                      <a:pt x="8697" y="1"/>
                    </a:cubicBezTo>
                    <a:cubicBezTo>
                      <a:pt x="8683" y="1"/>
                      <a:pt x="8669" y="1"/>
                      <a:pt x="8656"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2634;p25">
                <a:extLst>
                  <a:ext uri="{FF2B5EF4-FFF2-40B4-BE49-F238E27FC236}">
                    <a16:creationId xmlns:a16="http://schemas.microsoft.com/office/drawing/2014/main" id="{A99D3DEF-E319-4534-B764-5029688EBC66}"/>
                  </a:ext>
                </a:extLst>
              </p:cNvPr>
              <p:cNvSpPr/>
              <p:nvPr/>
            </p:nvSpPr>
            <p:spPr>
              <a:xfrm flipH="1">
                <a:off x="1583837" y="2628796"/>
                <a:ext cx="484857" cy="515755"/>
              </a:xfrm>
              <a:custGeom>
                <a:avLst/>
                <a:gdLst/>
                <a:ahLst/>
                <a:cxnLst/>
                <a:rect l="l" t="t" r="r" b="b"/>
                <a:pathLst>
                  <a:path w="12190" h="12966" extrusionOk="0">
                    <a:moveTo>
                      <a:pt x="2306" y="0"/>
                    </a:moveTo>
                    <a:lnTo>
                      <a:pt x="2306" y="0"/>
                    </a:lnTo>
                    <a:cubicBezTo>
                      <a:pt x="2238" y="23"/>
                      <a:pt x="2146" y="69"/>
                      <a:pt x="2078" y="114"/>
                    </a:cubicBezTo>
                    <a:cubicBezTo>
                      <a:pt x="412" y="1050"/>
                      <a:pt x="2078" y="3356"/>
                      <a:pt x="2078" y="3356"/>
                    </a:cubicBezTo>
                    <a:cubicBezTo>
                      <a:pt x="2078" y="3356"/>
                      <a:pt x="1" y="4816"/>
                      <a:pt x="1005" y="7373"/>
                    </a:cubicBezTo>
                    <a:cubicBezTo>
                      <a:pt x="1585" y="8849"/>
                      <a:pt x="2842" y="9161"/>
                      <a:pt x="3801" y="9161"/>
                    </a:cubicBezTo>
                    <a:cubicBezTo>
                      <a:pt x="4503" y="9161"/>
                      <a:pt x="5045" y="8994"/>
                      <a:pt x="5045" y="8994"/>
                    </a:cubicBezTo>
                    <a:lnTo>
                      <a:pt x="5045" y="8994"/>
                    </a:lnTo>
                    <a:cubicBezTo>
                      <a:pt x="5045" y="8994"/>
                      <a:pt x="4680" y="10272"/>
                      <a:pt x="6209" y="12029"/>
                    </a:cubicBezTo>
                    <a:cubicBezTo>
                      <a:pt x="6839" y="12753"/>
                      <a:pt x="7639" y="12966"/>
                      <a:pt x="8362" y="12966"/>
                    </a:cubicBezTo>
                    <a:cubicBezTo>
                      <a:pt x="9395" y="12966"/>
                      <a:pt x="10272" y="12531"/>
                      <a:pt x="10272" y="12531"/>
                    </a:cubicBezTo>
                    <a:lnTo>
                      <a:pt x="12189" y="10591"/>
                    </a:lnTo>
                    <a:lnTo>
                      <a:pt x="12189" y="10591"/>
                    </a:lnTo>
                    <a:cubicBezTo>
                      <a:pt x="12062" y="10650"/>
                      <a:pt x="11696" y="10780"/>
                      <a:pt x="11206" y="10780"/>
                    </a:cubicBezTo>
                    <a:cubicBezTo>
                      <a:pt x="10553" y="10780"/>
                      <a:pt x="9679" y="10549"/>
                      <a:pt x="8857" y="9610"/>
                    </a:cubicBezTo>
                    <a:cubicBezTo>
                      <a:pt x="7305" y="7852"/>
                      <a:pt x="7008" y="7053"/>
                      <a:pt x="7008" y="7053"/>
                    </a:cubicBezTo>
                    <a:cubicBezTo>
                      <a:pt x="7008" y="7053"/>
                      <a:pt x="6471" y="7219"/>
                      <a:pt x="5774" y="7219"/>
                    </a:cubicBezTo>
                    <a:cubicBezTo>
                      <a:pt x="4814" y="7219"/>
                      <a:pt x="3550" y="6905"/>
                      <a:pt x="2968" y="5410"/>
                    </a:cubicBezTo>
                    <a:cubicBezTo>
                      <a:pt x="2443" y="4086"/>
                      <a:pt x="2763" y="3059"/>
                      <a:pt x="3173" y="2374"/>
                    </a:cubicBezTo>
                    <a:cubicBezTo>
                      <a:pt x="2831" y="2032"/>
                      <a:pt x="2534" y="1598"/>
                      <a:pt x="2375" y="1187"/>
                    </a:cubicBezTo>
                    <a:cubicBezTo>
                      <a:pt x="2215" y="845"/>
                      <a:pt x="2192" y="366"/>
                      <a:pt x="230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2635;p25">
                <a:extLst>
                  <a:ext uri="{FF2B5EF4-FFF2-40B4-BE49-F238E27FC236}">
                    <a16:creationId xmlns:a16="http://schemas.microsoft.com/office/drawing/2014/main" id="{4DA9DC7E-8331-4776-8659-F2706119AAB5}"/>
                  </a:ext>
                </a:extLst>
              </p:cNvPr>
              <p:cNvSpPr/>
              <p:nvPr/>
            </p:nvSpPr>
            <p:spPr>
              <a:xfrm flipH="1">
                <a:off x="362466" y="2611532"/>
                <a:ext cx="1500114" cy="850324"/>
              </a:xfrm>
              <a:custGeom>
                <a:avLst/>
                <a:gdLst/>
                <a:ahLst/>
                <a:cxnLst/>
                <a:rect l="l" t="t" r="r" b="b"/>
                <a:pathLst>
                  <a:path w="37715" h="21377" extrusionOk="0">
                    <a:moveTo>
                      <a:pt x="11199" y="0"/>
                    </a:moveTo>
                    <a:cubicBezTo>
                      <a:pt x="11172" y="0"/>
                      <a:pt x="11144" y="0"/>
                      <a:pt x="11116" y="1"/>
                    </a:cubicBezTo>
                    <a:cubicBezTo>
                      <a:pt x="7487" y="46"/>
                      <a:pt x="7487" y="3333"/>
                      <a:pt x="7487" y="3333"/>
                    </a:cubicBezTo>
                    <a:cubicBezTo>
                      <a:pt x="7375" y="3315"/>
                      <a:pt x="7272" y="3307"/>
                      <a:pt x="7179" y="3307"/>
                    </a:cubicBezTo>
                    <a:cubicBezTo>
                      <a:pt x="6334" y="3307"/>
                      <a:pt x="6186" y="3972"/>
                      <a:pt x="6186" y="3972"/>
                    </a:cubicBezTo>
                    <a:cubicBezTo>
                      <a:pt x="6186" y="3972"/>
                      <a:pt x="5331" y="2367"/>
                      <a:pt x="3779" y="2367"/>
                    </a:cubicBezTo>
                    <a:cubicBezTo>
                      <a:pt x="3417" y="2367"/>
                      <a:pt x="3016" y="2455"/>
                      <a:pt x="2579" y="2671"/>
                    </a:cubicBezTo>
                    <a:cubicBezTo>
                      <a:pt x="274" y="3790"/>
                      <a:pt x="2123" y="6095"/>
                      <a:pt x="2123" y="6095"/>
                    </a:cubicBezTo>
                    <a:cubicBezTo>
                      <a:pt x="0" y="9473"/>
                      <a:pt x="3127" y="11094"/>
                      <a:pt x="4611" y="11276"/>
                    </a:cubicBezTo>
                    <a:cubicBezTo>
                      <a:pt x="4611" y="11276"/>
                      <a:pt x="14859" y="19128"/>
                      <a:pt x="18877" y="20772"/>
                    </a:cubicBezTo>
                    <a:cubicBezTo>
                      <a:pt x="19928" y="21196"/>
                      <a:pt x="20772" y="21376"/>
                      <a:pt x="21493" y="21376"/>
                    </a:cubicBezTo>
                    <a:cubicBezTo>
                      <a:pt x="23524" y="21376"/>
                      <a:pt x="24575" y="19944"/>
                      <a:pt x="26546" y="18512"/>
                    </a:cubicBezTo>
                    <a:cubicBezTo>
                      <a:pt x="29216" y="16572"/>
                      <a:pt x="28440" y="13764"/>
                      <a:pt x="28440" y="13764"/>
                    </a:cubicBezTo>
                    <a:lnTo>
                      <a:pt x="28440" y="13764"/>
                    </a:lnTo>
                    <a:cubicBezTo>
                      <a:pt x="29200" y="13987"/>
                      <a:pt x="29834" y="14083"/>
                      <a:pt x="30362" y="14083"/>
                    </a:cubicBezTo>
                    <a:cubicBezTo>
                      <a:pt x="33558" y="14083"/>
                      <a:pt x="32869" y="10569"/>
                      <a:pt x="32868" y="10569"/>
                    </a:cubicBezTo>
                    <a:lnTo>
                      <a:pt x="32868" y="10569"/>
                    </a:lnTo>
                    <a:cubicBezTo>
                      <a:pt x="33409" y="10754"/>
                      <a:pt x="33898" y="10837"/>
                      <a:pt x="34336" y="10837"/>
                    </a:cubicBezTo>
                    <a:cubicBezTo>
                      <a:pt x="36967" y="10837"/>
                      <a:pt x="37714" y="7837"/>
                      <a:pt x="36247" y="6095"/>
                    </a:cubicBezTo>
                    <a:cubicBezTo>
                      <a:pt x="35640" y="5375"/>
                      <a:pt x="35027" y="5142"/>
                      <a:pt x="34489" y="5142"/>
                    </a:cubicBezTo>
                    <a:cubicBezTo>
                      <a:pt x="33509" y="5142"/>
                      <a:pt x="32777" y="5912"/>
                      <a:pt x="32777" y="5912"/>
                    </a:cubicBezTo>
                    <a:cubicBezTo>
                      <a:pt x="32777" y="5912"/>
                      <a:pt x="32914" y="3151"/>
                      <a:pt x="30244" y="2740"/>
                    </a:cubicBezTo>
                    <a:cubicBezTo>
                      <a:pt x="30057" y="2712"/>
                      <a:pt x="29878" y="2700"/>
                      <a:pt x="29708" y="2700"/>
                    </a:cubicBezTo>
                    <a:cubicBezTo>
                      <a:pt x="27465" y="2700"/>
                      <a:pt x="26637" y="4908"/>
                      <a:pt x="26637" y="4908"/>
                    </a:cubicBezTo>
                    <a:cubicBezTo>
                      <a:pt x="26637" y="4908"/>
                      <a:pt x="26330" y="3834"/>
                      <a:pt x="24836" y="3834"/>
                    </a:cubicBezTo>
                    <a:cubicBezTo>
                      <a:pt x="24805" y="3834"/>
                      <a:pt x="24774" y="3834"/>
                      <a:pt x="24743" y="3835"/>
                    </a:cubicBezTo>
                    <a:cubicBezTo>
                      <a:pt x="23567" y="3869"/>
                      <a:pt x="23142" y="4857"/>
                      <a:pt x="23002" y="5356"/>
                    </a:cubicBezTo>
                    <a:lnTo>
                      <a:pt x="23002" y="5356"/>
                    </a:lnTo>
                    <a:cubicBezTo>
                      <a:pt x="23112" y="4654"/>
                      <a:pt x="23120" y="2824"/>
                      <a:pt x="20497" y="1895"/>
                    </a:cubicBezTo>
                    <a:cubicBezTo>
                      <a:pt x="19791" y="1640"/>
                      <a:pt x="19124" y="1540"/>
                      <a:pt x="18511" y="1540"/>
                    </a:cubicBezTo>
                    <a:cubicBezTo>
                      <a:pt x="16274" y="1540"/>
                      <a:pt x="14768" y="2877"/>
                      <a:pt x="14768" y="2877"/>
                    </a:cubicBezTo>
                    <a:cubicBezTo>
                      <a:pt x="14768" y="2877"/>
                      <a:pt x="14723" y="0"/>
                      <a:pt x="1119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2636;p25">
                <a:extLst>
                  <a:ext uri="{FF2B5EF4-FFF2-40B4-BE49-F238E27FC236}">
                    <a16:creationId xmlns:a16="http://schemas.microsoft.com/office/drawing/2014/main" id="{9A6A8B59-F971-402A-9ACD-60E40FAE7E14}"/>
                  </a:ext>
                </a:extLst>
              </p:cNvPr>
              <p:cNvSpPr/>
              <p:nvPr/>
            </p:nvSpPr>
            <p:spPr>
              <a:xfrm flipH="1">
                <a:off x="358051" y="2718892"/>
                <a:ext cx="741008" cy="742288"/>
              </a:xfrm>
              <a:custGeom>
                <a:avLst/>
                <a:gdLst/>
                <a:ahLst/>
                <a:cxnLst/>
                <a:rect l="l" t="t" r="r" b="b"/>
                <a:pathLst>
                  <a:path w="18630" h="18661" extrusionOk="0">
                    <a:moveTo>
                      <a:pt x="10593" y="1"/>
                    </a:moveTo>
                    <a:cubicBezTo>
                      <a:pt x="10325" y="1"/>
                      <a:pt x="10073" y="31"/>
                      <a:pt x="9838" y="86"/>
                    </a:cubicBezTo>
                    <a:cubicBezTo>
                      <a:pt x="10545" y="566"/>
                      <a:pt x="11116" y="1296"/>
                      <a:pt x="11253" y="2506"/>
                    </a:cubicBezTo>
                    <a:cubicBezTo>
                      <a:pt x="11527" y="5405"/>
                      <a:pt x="9153" y="6455"/>
                      <a:pt x="9153" y="6455"/>
                    </a:cubicBezTo>
                    <a:cubicBezTo>
                      <a:pt x="9153" y="6455"/>
                      <a:pt x="9929" y="9468"/>
                      <a:pt x="7806" y="10152"/>
                    </a:cubicBezTo>
                    <a:cubicBezTo>
                      <a:pt x="4930" y="11088"/>
                      <a:pt x="1666" y="16658"/>
                      <a:pt x="0" y="18141"/>
                    </a:cubicBezTo>
                    <a:cubicBezTo>
                      <a:pt x="948" y="18504"/>
                      <a:pt x="1723" y="18660"/>
                      <a:pt x="2394" y="18660"/>
                    </a:cubicBezTo>
                    <a:cubicBezTo>
                      <a:pt x="4420" y="18660"/>
                      <a:pt x="5486" y="17237"/>
                      <a:pt x="7441" y="15813"/>
                    </a:cubicBezTo>
                    <a:cubicBezTo>
                      <a:pt x="10112" y="13873"/>
                      <a:pt x="9336" y="11065"/>
                      <a:pt x="9336" y="11065"/>
                    </a:cubicBezTo>
                    <a:lnTo>
                      <a:pt x="9336" y="11065"/>
                    </a:lnTo>
                    <a:cubicBezTo>
                      <a:pt x="10099" y="11288"/>
                      <a:pt x="10735" y="11384"/>
                      <a:pt x="11264" y="11384"/>
                    </a:cubicBezTo>
                    <a:cubicBezTo>
                      <a:pt x="14470" y="11384"/>
                      <a:pt x="13764" y="7870"/>
                      <a:pt x="13764" y="7870"/>
                    </a:cubicBezTo>
                    <a:lnTo>
                      <a:pt x="13764" y="7870"/>
                    </a:lnTo>
                    <a:cubicBezTo>
                      <a:pt x="14304" y="8055"/>
                      <a:pt x="14794" y="8138"/>
                      <a:pt x="15232" y="8138"/>
                    </a:cubicBezTo>
                    <a:cubicBezTo>
                      <a:pt x="17868" y="8138"/>
                      <a:pt x="18629" y="5138"/>
                      <a:pt x="17142" y="3396"/>
                    </a:cubicBezTo>
                    <a:cubicBezTo>
                      <a:pt x="16535" y="2676"/>
                      <a:pt x="15922" y="2443"/>
                      <a:pt x="15384" y="2443"/>
                    </a:cubicBezTo>
                    <a:cubicBezTo>
                      <a:pt x="14405" y="2443"/>
                      <a:pt x="13672" y="3213"/>
                      <a:pt x="13672" y="3213"/>
                    </a:cubicBezTo>
                    <a:cubicBezTo>
                      <a:pt x="13672" y="3213"/>
                      <a:pt x="13809" y="452"/>
                      <a:pt x="11139" y="41"/>
                    </a:cubicBezTo>
                    <a:cubicBezTo>
                      <a:pt x="10950" y="14"/>
                      <a:pt x="10768" y="1"/>
                      <a:pt x="10593"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2637;p25">
                <a:extLst>
                  <a:ext uri="{FF2B5EF4-FFF2-40B4-BE49-F238E27FC236}">
                    <a16:creationId xmlns:a16="http://schemas.microsoft.com/office/drawing/2014/main" id="{2A0C9D4D-F1A8-4E3E-A7F6-A53AA0DD03FA}"/>
                  </a:ext>
                </a:extLst>
              </p:cNvPr>
              <p:cNvSpPr/>
              <p:nvPr/>
            </p:nvSpPr>
            <p:spPr>
              <a:xfrm flipH="1">
                <a:off x="992820" y="2705686"/>
                <a:ext cx="866140" cy="562335"/>
              </a:xfrm>
              <a:custGeom>
                <a:avLst/>
                <a:gdLst/>
                <a:ahLst/>
                <a:cxnLst/>
                <a:rect l="l" t="t" r="r" b="b"/>
                <a:pathLst>
                  <a:path w="21776" h="14137" extrusionOk="0">
                    <a:moveTo>
                      <a:pt x="3780" y="1"/>
                    </a:moveTo>
                    <a:cubicBezTo>
                      <a:pt x="3417" y="1"/>
                      <a:pt x="3016" y="88"/>
                      <a:pt x="2580" y="304"/>
                    </a:cubicBezTo>
                    <a:cubicBezTo>
                      <a:pt x="274" y="1423"/>
                      <a:pt x="2123" y="3728"/>
                      <a:pt x="2123" y="3728"/>
                    </a:cubicBezTo>
                    <a:cubicBezTo>
                      <a:pt x="0" y="7106"/>
                      <a:pt x="3127" y="8727"/>
                      <a:pt x="4611" y="8909"/>
                    </a:cubicBezTo>
                    <a:cubicBezTo>
                      <a:pt x="4611" y="8909"/>
                      <a:pt x="8103" y="11603"/>
                      <a:pt x="11801" y="14136"/>
                    </a:cubicBezTo>
                    <a:cubicBezTo>
                      <a:pt x="16823" y="14091"/>
                      <a:pt x="21547" y="13109"/>
                      <a:pt x="21616" y="11991"/>
                    </a:cubicBezTo>
                    <a:cubicBezTo>
                      <a:pt x="21776" y="10005"/>
                      <a:pt x="21410" y="9092"/>
                      <a:pt x="19881" y="8818"/>
                    </a:cubicBezTo>
                    <a:cubicBezTo>
                      <a:pt x="18329" y="8544"/>
                      <a:pt x="17507" y="6490"/>
                      <a:pt x="17507" y="6490"/>
                    </a:cubicBezTo>
                    <a:cubicBezTo>
                      <a:pt x="17507" y="6490"/>
                      <a:pt x="16891" y="7129"/>
                      <a:pt x="13536" y="7791"/>
                    </a:cubicBezTo>
                    <a:cubicBezTo>
                      <a:pt x="13191" y="7861"/>
                      <a:pt x="12877" y="7893"/>
                      <a:pt x="12592" y="7893"/>
                    </a:cubicBezTo>
                    <a:cubicBezTo>
                      <a:pt x="10100" y="7893"/>
                      <a:pt x="9770" y="5486"/>
                      <a:pt x="9770" y="5486"/>
                    </a:cubicBezTo>
                    <a:lnTo>
                      <a:pt x="7373" y="6490"/>
                    </a:lnTo>
                    <a:cubicBezTo>
                      <a:pt x="7373" y="6490"/>
                      <a:pt x="5790" y="6865"/>
                      <a:pt x="4512" y="6865"/>
                    </a:cubicBezTo>
                    <a:cubicBezTo>
                      <a:pt x="3873" y="6865"/>
                      <a:pt x="3310" y="6771"/>
                      <a:pt x="3059" y="6490"/>
                    </a:cubicBezTo>
                    <a:cubicBezTo>
                      <a:pt x="2283" y="5623"/>
                      <a:pt x="4018" y="4641"/>
                      <a:pt x="4018" y="4641"/>
                    </a:cubicBezTo>
                    <a:cubicBezTo>
                      <a:pt x="4018" y="4641"/>
                      <a:pt x="2739" y="2632"/>
                      <a:pt x="3972" y="2062"/>
                    </a:cubicBezTo>
                    <a:cubicBezTo>
                      <a:pt x="4146" y="1979"/>
                      <a:pt x="4313" y="1944"/>
                      <a:pt x="4472" y="1944"/>
                    </a:cubicBezTo>
                    <a:cubicBezTo>
                      <a:pt x="5059" y="1944"/>
                      <a:pt x="5523" y="2428"/>
                      <a:pt x="5775" y="2769"/>
                    </a:cubicBezTo>
                    <a:cubicBezTo>
                      <a:pt x="5798" y="2359"/>
                      <a:pt x="5935" y="1925"/>
                      <a:pt x="6163" y="1560"/>
                    </a:cubicBezTo>
                    <a:cubicBezTo>
                      <a:pt x="6018" y="1306"/>
                      <a:pt x="5182" y="1"/>
                      <a:pt x="3780"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2638;p25">
                <a:extLst>
                  <a:ext uri="{FF2B5EF4-FFF2-40B4-BE49-F238E27FC236}">
                    <a16:creationId xmlns:a16="http://schemas.microsoft.com/office/drawing/2014/main" id="{3A165EB9-D5C4-47FA-AD06-C9738680E4F1}"/>
                  </a:ext>
                </a:extLst>
              </p:cNvPr>
              <p:cNvSpPr/>
              <p:nvPr/>
            </p:nvSpPr>
            <p:spPr>
              <a:xfrm flipH="1">
                <a:off x="1262176" y="2739019"/>
                <a:ext cx="219120" cy="189699"/>
              </a:xfrm>
              <a:custGeom>
                <a:avLst/>
                <a:gdLst/>
                <a:ahLst/>
                <a:cxnLst/>
                <a:rect l="l" t="t" r="r" b="b"/>
                <a:pathLst>
                  <a:path w="5509" h="4769" extrusionOk="0">
                    <a:moveTo>
                      <a:pt x="643" y="0"/>
                    </a:moveTo>
                    <a:cubicBezTo>
                      <a:pt x="608" y="0"/>
                      <a:pt x="574" y="11"/>
                      <a:pt x="548" y="37"/>
                    </a:cubicBezTo>
                    <a:cubicBezTo>
                      <a:pt x="1" y="608"/>
                      <a:pt x="1" y="1498"/>
                      <a:pt x="571" y="2068"/>
                    </a:cubicBezTo>
                    <a:cubicBezTo>
                      <a:pt x="921" y="2434"/>
                      <a:pt x="1370" y="2578"/>
                      <a:pt x="1826" y="2578"/>
                    </a:cubicBezTo>
                    <a:cubicBezTo>
                      <a:pt x="2025" y="2578"/>
                      <a:pt x="2226" y="2551"/>
                      <a:pt x="2420" y="2502"/>
                    </a:cubicBezTo>
                    <a:lnTo>
                      <a:pt x="2420" y="2502"/>
                    </a:lnTo>
                    <a:cubicBezTo>
                      <a:pt x="2352" y="2981"/>
                      <a:pt x="2123" y="3483"/>
                      <a:pt x="2375" y="3940"/>
                    </a:cubicBezTo>
                    <a:cubicBezTo>
                      <a:pt x="2534" y="4282"/>
                      <a:pt x="2877" y="4465"/>
                      <a:pt x="3219" y="4579"/>
                    </a:cubicBezTo>
                    <a:cubicBezTo>
                      <a:pt x="3514" y="4681"/>
                      <a:pt x="3903" y="4769"/>
                      <a:pt x="4279" y="4769"/>
                    </a:cubicBezTo>
                    <a:cubicBezTo>
                      <a:pt x="4748" y="4769"/>
                      <a:pt x="5195" y="4632"/>
                      <a:pt x="5410" y="4214"/>
                    </a:cubicBezTo>
                    <a:cubicBezTo>
                      <a:pt x="5509" y="4017"/>
                      <a:pt x="5356" y="3890"/>
                      <a:pt x="5193" y="3890"/>
                    </a:cubicBezTo>
                    <a:cubicBezTo>
                      <a:pt x="5091" y="3890"/>
                      <a:pt x="4984" y="3940"/>
                      <a:pt x="4931" y="4054"/>
                    </a:cubicBezTo>
                    <a:cubicBezTo>
                      <a:pt x="4818" y="4266"/>
                      <a:pt x="4548" y="4321"/>
                      <a:pt x="4288" y="4321"/>
                    </a:cubicBezTo>
                    <a:cubicBezTo>
                      <a:pt x="4128" y="4321"/>
                      <a:pt x="3971" y="4300"/>
                      <a:pt x="3858" y="4282"/>
                    </a:cubicBezTo>
                    <a:cubicBezTo>
                      <a:pt x="3447" y="4214"/>
                      <a:pt x="3265" y="4145"/>
                      <a:pt x="2991" y="3780"/>
                    </a:cubicBezTo>
                    <a:cubicBezTo>
                      <a:pt x="2671" y="3324"/>
                      <a:pt x="2808" y="3255"/>
                      <a:pt x="2899" y="2753"/>
                    </a:cubicBezTo>
                    <a:cubicBezTo>
                      <a:pt x="2922" y="2548"/>
                      <a:pt x="2945" y="2388"/>
                      <a:pt x="2945" y="2182"/>
                    </a:cubicBezTo>
                    <a:cubicBezTo>
                      <a:pt x="2929" y="2053"/>
                      <a:pt x="2821" y="1992"/>
                      <a:pt x="2711" y="1992"/>
                    </a:cubicBezTo>
                    <a:cubicBezTo>
                      <a:pt x="2666" y="1992"/>
                      <a:pt x="2620" y="2003"/>
                      <a:pt x="2580" y="2023"/>
                    </a:cubicBezTo>
                    <a:cubicBezTo>
                      <a:pt x="2358" y="2114"/>
                      <a:pt x="2136" y="2155"/>
                      <a:pt x="1923" y="2155"/>
                    </a:cubicBezTo>
                    <a:cubicBezTo>
                      <a:pt x="913" y="2155"/>
                      <a:pt x="135" y="1211"/>
                      <a:pt x="777" y="174"/>
                    </a:cubicBezTo>
                    <a:cubicBezTo>
                      <a:pt x="826" y="75"/>
                      <a:pt x="733" y="0"/>
                      <a:pt x="64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2639;p25">
                <a:extLst>
                  <a:ext uri="{FF2B5EF4-FFF2-40B4-BE49-F238E27FC236}">
                    <a16:creationId xmlns:a16="http://schemas.microsoft.com/office/drawing/2014/main" id="{D9D5F62B-5888-4C19-A9BC-0C827918E3AD}"/>
                  </a:ext>
                </a:extLst>
              </p:cNvPr>
              <p:cNvSpPr/>
              <p:nvPr/>
            </p:nvSpPr>
            <p:spPr>
              <a:xfrm flipH="1">
                <a:off x="861682" y="2893913"/>
                <a:ext cx="179306" cy="157877"/>
              </a:xfrm>
              <a:custGeom>
                <a:avLst/>
                <a:gdLst/>
                <a:ahLst/>
                <a:cxnLst/>
                <a:rect l="l" t="t" r="r" b="b"/>
                <a:pathLst>
                  <a:path w="4508" h="3969" extrusionOk="0">
                    <a:moveTo>
                      <a:pt x="229" y="0"/>
                    </a:moveTo>
                    <a:cubicBezTo>
                      <a:pt x="115" y="0"/>
                      <a:pt x="1" y="114"/>
                      <a:pt x="138" y="183"/>
                    </a:cubicBezTo>
                    <a:cubicBezTo>
                      <a:pt x="823" y="480"/>
                      <a:pt x="1462" y="1119"/>
                      <a:pt x="1302" y="1940"/>
                    </a:cubicBezTo>
                    <a:cubicBezTo>
                      <a:pt x="1266" y="2100"/>
                      <a:pt x="1397" y="2191"/>
                      <a:pt x="1543" y="2191"/>
                    </a:cubicBezTo>
                    <a:cubicBezTo>
                      <a:pt x="1584" y="2191"/>
                      <a:pt x="1627" y="2184"/>
                      <a:pt x="1667" y="2169"/>
                    </a:cubicBezTo>
                    <a:cubicBezTo>
                      <a:pt x="1859" y="2092"/>
                      <a:pt x="2067" y="2051"/>
                      <a:pt x="2273" y="2051"/>
                    </a:cubicBezTo>
                    <a:cubicBezTo>
                      <a:pt x="2678" y="2051"/>
                      <a:pt x="3076" y="2209"/>
                      <a:pt x="3333" y="2557"/>
                    </a:cubicBezTo>
                    <a:cubicBezTo>
                      <a:pt x="3607" y="2922"/>
                      <a:pt x="3630" y="3333"/>
                      <a:pt x="3653" y="3789"/>
                    </a:cubicBezTo>
                    <a:cubicBezTo>
                      <a:pt x="3653" y="3903"/>
                      <a:pt x="3758" y="3968"/>
                      <a:pt x="3864" y="3968"/>
                    </a:cubicBezTo>
                    <a:cubicBezTo>
                      <a:pt x="3949" y="3968"/>
                      <a:pt x="4033" y="3926"/>
                      <a:pt x="4064" y="3835"/>
                    </a:cubicBezTo>
                    <a:cubicBezTo>
                      <a:pt x="4507" y="2545"/>
                      <a:pt x="3331" y="1665"/>
                      <a:pt x="2202" y="1665"/>
                    </a:cubicBezTo>
                    <a:cubicBezTo>
                      <a:pt x="2052" y="1665"/>
                      <a:pt x="1903" y="1680"/>
                      <a:pt x="1759" y="1712"/>
                    </a:cubicBezTo>
                    <a:cubicBezTo>
                      <a:pt x="1622" y="868"/>
                      <a:pt x="1142" y="137"/>
                      <a:pt x="22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2640;p25">
                <a:extLst>
                  <a:ext uri="{FF2B5EF4-FFF2-40B4-BE49-F238E27FC236}">
                    <a16:creationId xmlns:a16="http://schemas.microsoft.com/office/drawing/2014/main" id="{8BCC1BB6-8A82-4704-89F8-E43DED94517B}"/>
                  </a:ext>
                </a:extLst>
              </p:cNvPr>
              <p:cNvSpPr/>
              <p:nvPr/>
            </p:nvSpPr>
            <p:spPr>
              <a:xfrm flipH="1">
                <a:off x="668097" y="3006483"/>
                <a:ext cx="1091903" cy="624944"/>
              </a:xfrm>
              <a:custGeom>
                <a:avLst/>
                <a:gdLst/>
                <a:ahLst/>
                <a:cxnLst/>
                <a:rect l="l" t="t" r="r" b="b"/>
                <a:pathLst>
                  <a:path w="27452" h="15711" extrusionOk="0">
                    <a:moveTo>
                      <a:pt x="7122" y="1"/>
                    </a:moveTo>
                    <a:cubicBezTo>
                      <a:pt x="7122" y="1"/>
                      <a:pt x="5792" y="1370"/>
                      <a:pt x="2800" y="1370"/>
                    </a:cubicBezTo>
                    <a:cubicBezTo>
                      <a:pt x="2583" y="1370"/>
                      <a:pt x="2357" y="1363"/>
                      <a:pt x="2123" y="1347"/>
                    </a:cubicBezTo>
                    <a:lnTo>
                      <a:pt x="2123" y="1347"/>
                    </a:lnTo>
                    <a:cubicBezTo>
                      <a:pt x="2123" y="1347"/>
                      <a:pt x="0" y="10021"/>
                      <a:pt x="3424" y="12189"/>
                    </a:cubicBezTo>
                    <a:cubicBezTo>
                      <a:pt x="6871" y="14358"/>
                      <a:pt x="10660" y="13856"/>
                      <a:pt x="10842" y="14586"/>
                    </a:cubicBezTo>
                    <a:cubicBezTo>
                      <a:pt x="10842" y="14586"/>
                      <a:pt x="10842" y="15659"/>
                      <a:pt x="12372" y="15704"/>
                    </a:cubicBezTo>
                    <a:cubicBezTo>
                      <a:pt x="12497" y="15708"/>
                      <a:pt x="12618" y="15710"/>
                      <a:pt x="12735" y="15710"/>
                    </a:cubicBezTo>
                    <a:cubicBezTo>
                      <a:pt x="14047" y="15710"/>
                      <a:pt x="14840" y="15471"/>
                      <a:pt x="15133" y="14906"/>
                    </a:cubicBezTo>
                    <a:cubicBezTo>
                      <a:pt x="15430" y="14266"/>
                      <a:pt x="15567" y="13719"/>
                      <a:pt x="16937" y="13445"/>
                    </a:cubicBezTo>
                    <a:cubicBezTo>
                      <a:pt x="18283" y="13171"/>
                      <a:pt x="20863" y="12555"/>
                      <a:pt x="20863" y="12555"/>
                    </a:cubicBezTo>
                    <a:cubicBezTo>
                      <a:pt x="20863" y="12555"/>
                      <a:pt x="21622" y="13022"/>
                      <a:pt x="22650" y="13022"/>
                    </a:cubicBezTo>
                    <a:cubicBezTo>
                      <a:pt x="23549" y="13022"/>
                      <a:pt x="24653" y="12664"/>
                      <a:pt x="25633" y="11322"/>
                    </a:cubicBezTo>
                    <a:cubicBezTo>
                      <a:pt x="27452" y="8839"/>
                      <a:pt x="25736" y="6908"/>
                      <a:pt x="23786" y="6908"/>
                    </a:cubicBezTo>
                    <a:cubicBezTo>
                      <a:pt x="23459" y="6908"/>
                      <a:pt x="23127" y="6962"/>
                      <a:pt x="22803" y="7077"/>
                    </a:cubicBezTo>
                    <a:cubicBezTo>
                      <a:pt x="20543" y="7898"/>
                      <a:pt x="20041" y="9838"/>
                      <a:pt x="20041" y="9838"/>
                    </a:cubicBezTo>
                    <a:cubicBezTo>
                      <a:pt x="20041" y="9838"/>
                      <a:pt x="19979" y="9857"/>
                      <a:pt x="19893" y="9857"/>
                    </a:cubicBezTo>
                    <a:cubicBezTo>
                      <a:pt x="19646" y="9857"/>
                      <a:pt x="19205" y="9706"/>
                      <a:pt x="19493" y="8537"/>
                    </a:cubicBezTo>
                    <a:cubicBezTo>
                      <a:pt x="19904" y="6962"/>
                      <a:pt x="20132" y="2032"/>
                      <a:pt x="17553" y="1713"/>
                    </a:cubicBezTo>
                    <a:cubicBezTo>
                      <a:pt x="14997" y="1393"/>
                      <a:pt x="14723" y="731"/>
                      <a:pt x="14997" y="1"/>
                    </a:cubicBezTo>
                    <a:lnTo>
                      <a:pt x="14997" y="1"/>
                    </a:lnTo>
                    <a:cubicBezTo>
                      <a:pt x="14996" y="1"/>
                      <a:pt x="14205" y="1770"/>
                      <a:pt x="11351" y="1770"/>
                    </a:cubicBezTo>
                    <a:cubicBezTo>
                      <a:pt x="11216" y="1770"/>
                      <a:pt x="11077" y="1766"/>
                      <a:pt x="10934" y="1758"/>
                    </a:cubicBezTo>
                    <a:cubicBezTo>
                      <a:pt x="7715" y="1576"/>
                      <a:pt x="7122" y="1"/>
                      <a:pt x="7122" y="1"/>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2641;p25">
                <a:extLst>
                  <a:ext uri="{FF2B5EF4-FFF2-40B4-BE49-F238E27FC236}">
                    <a16:creationId xmlns:a16="http://schemas.microsoft.com/office/drawing/2014/main" id="{85748CD5-9B3C-46C7-99C5-3A5C19E75D9A}"/>
                  </a:ext>
                </a:extLst>
              </p:cNvPr>
              <p:cNvSpPr/>
              <p:nvPr/>
            </p:nvSpPr>
            <p:spPr>
              <a:xfrm flipH="1">
                <a:off x="1572938" y="3060063"/>
                <a:ext cx="187062" cy="457640"/>
              </a:xfrm>
              <a:custGeom>
                <a:avLst/>
                <a:gdLst/>
                <a:ahLst/>
                <a:cxnLst/>
                <a:rect l="l" t="t" r="r" b="b"/>
                <a:pathLst>
                  <a:path w="4703" h="11505" extrusionOk="0">
                    <a:moveTo>
                      <a:pt x="2123" y="0"/>
                    </a:moveTo>
                    <a:lnTo>
                      <a:pt x="2123" y="0"/>
                    </a:lnTo>
                    <a:cubicBezTo>
                      <a:pt x="2123" y="1"/>
                      <a:pt x="0" y="8674"/>
                      <a:pt x="3424" y="10842"/>
                    </a:cubicBezTo>
                    <a:cubicBezTo>
                      <a:pt x="3858" y="11116"/>
                      <a:pt x="4269" y="11322"/>
                      <a:pt x="4702" y="11504"/>
                    </a:cubicBezTo>
                    <a:cubicBezTo>
                      <a:pt x="3333" y="10888"/>
                      <a:pt x="2511" y="9450"/>
                      <a:pt x="2123" y="7692"/>
                    </a:cubicBezTo>
                    <a:cubicBezTo>
                      <a:pt x="1804" y="6209"/>
                      <a:pt x="1804" y="183"/>
                      <a:pt x="3515" y="0"/>
                    </a:cubicBezTo>
                    <a:lnTo>
                      <a:pt x="3515" y="0"/>
                    </a:lnTo>
                    <a:cubicBezTo>
                      <a:pt x="3278" y="14"/>
                      <a:pt x="3018" y="27"/>
                      <a:pt x="2744" y="27"/>
                    </a:cubicBezTo>
                    <a:cubicBezTo>
                      <a:pt x="2543" y="27"/>
                      <a:pt x="2335" y="20"/>
                      <a:pt x="2123"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2642;p25">
                <a:extLst>
                  <a:ext uri="{FF2B5EF4-FFF2-40B4-BE49-F238E27FC236}">
                    <a16:creationId xmlns:a16="http://schemas.microsoft.com/office/drawing/2014/main" id="{F46A9112-8E79-4634-8DAE-F00C45DD9A76}"/>
                  </a:ext>
                </a:extLst>
              </p:cNvPr>
              <p:cNvSpPr/>
              <p:nvPr/>
            </p:nvSpPr>
            <p:spPr>
              <a:xfrm flipH="1">
                <a:off x="997354" y="3006483"/>
                <a:ext cx="624666" cy="119929"/>
              </a:xfrm>
              <a:custGeom>
                <a:avLst/>
                <a:gdLst/>
                <a:ahLst/>
                <a:cxnLst/>
                <a:rect l="l" t="t" r="r" b="b"/>
                <a:pathLst>
                  <a:path w="15705" h="3015" extrusionOk="0">
                    <a:moveTo>
                      <a:pt x="3653" y="1"/>
                    </a:moveTo>
                    <a:cubicBezTo>
                      <a:pt x="3653" y="1"/>
                      <a:pt x="2534" y="1165"/>
                      <a:pt x="1" y="1347"/>
                    </a:cubicBezTo>
                    <a:cubicBezTo>
                      <a:pt x="317" y="1552"/>
                      <a:pt x="800" y="1772"/>
                      <a:pt x="1475" y="1772"/>
                    </a:cubicBezTo>
                    <a:cubicBezTo>
                      <a:pt x="1628" y="1772"/>
                      <a:pt x="1791" y="1761"/>
                      <a:pt x="1964" y="1735"/>
                    </a:cubicBezTo>
                    <a:cubicBezTo>
                      <a:pt x="3562" y="1530"/>
                      <a:pt x="3972" y="1256"/>
                      <a:pt x="3972" y="1256"/>
                    </a:cubicBezTo>
                    <a:cubicBezTo>
                      <a:pt x="3972" y="1256"/>
                      <a:pt x="4716" y="2923"/>
                      <a:pt x="7522" y="2923"/>
                    </a:cubicBezTo>
                    <a:cubicBezTo>
                      <a:pt x="7541" y="2923"/>
                      <a:pt x="7560" y="2922"/>
                      <a:pt x="7579" y="2922"/>
                    </a:cubicBezTo>
                    <a:cubicBezTo>
                      <a:pt x="10432" y="2922"/>
                      <a:pt x="11550" y="1735"/>
                      <a:pt x="11550" y="1735"/>
                    </a:cubicBezTo>
                    <a:cubicBezTo>
                      <a:pt x="11550" y="1735"/>
                      <a:pt x="13844" y="3015"/>
                      <a:pt x="15614" y="3015"/>
                    </a:cubicBezTo>
                    <a:cubicBezTo>
                      <a:pt x="15644" y="3015"/>
                      <a:pt x="15674" y="3014"/>
                      <a:pt x="15705" y="3014"/>
                    </a:cubicBezTo>
                    <a:cubicBezTo>
                      <a:pt x="15362" y="2306"/>
                      <a:pt x="14860" y="1804"/>
                      <a:pt x="14084" y="1713"/>
                    </a:cubicBezTo>
                    <a:cubicBezTo>
                      <a:pt x="11528" y="1393"/>
                      <a:pt x="11254" y="731"/>
                      <a:pt x="11528" y="1"/>
                    </a:cubicBezTo>
                    <a:lnTo>
                      <a:pt x="11528" y="1"/>
                    </a:lnTo>
                    <a:cubicBezTo>
                      <a:pt x="11527" y="1"/>
                      <a:pt x="10736" y="1770"/>
                      <a:pt x="7882" y="1770"/>
                    </a:cubicBezTo>
                    <a:cubicBezTo>
                      <a:pt x="7747" y="1770"/>
                      <a:pt x="7608" y="1766"/>
                      <a:pt x="7465" y="1758"/>
                    </a:cubicBezTo>
                    <a:cubicBezTo>
                      <a:pt x="4246" y="1576"/>
                      <a:pt x="3653" y="1"/>
                      <a:pt x="365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2643;p25">
                <a:extLst>
                  <a:ext uri="{FF2B5EF4-FFF2-40B4-BE49-F238E27FC236}">
                    <a16:creationId xmlns:a16="http://schemas.microsoft.com/office/drawing/2014/main" id="{AC4353D3-D5DD-404E-B174-E1955E3E4AC4}"/>
                  </a:ext>
                </a:extLst>
              </p:cNvPr>
              <p:cNvSpPr/>
              <p:nvPr/>
            </p:nvSpPr>
            <p:spPr>
              <a:xfrm flipH="1">
                <a:off x="987371" y="3357877"/>
                <a:ext cx="86272" cy="19093"/>
              </a:xfrm>
              <a:custGeom>
                <a:avLst/>
                <a:gdLst/>
                <a:ahLst/>
                <a:cxnLst/>
                <a:rect l="l" t="t" r="r" b="b"/>
                <a:pathLst>
                  <a:path w="2169" h="480" extrusionOk="0">
                    <a:moveTo>
                      <a:pt x="0" y="0"/>
                    </a:moveTo>
                    <a:lnTo>
                      <a:pt x="0" y="479"/>
                    </a:lnTo>
                    <a:lnTo>
                      <a:pt x="2146" y="479"/>
                    </a:lnTo>
                    <a:lnTo>
                      <a:pt x="2169"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2644;p25">
                <a:extLst>
                  <a:ext uri="{FF2B5EF4-FFF2-40B4-BE49-F238E27FC236}">
                    <a16:creationId xmlns:a16="http://schemas.microsoft.com/office/drawing/2014/main" id="{4B5AE49C-14F7-4E64-9FBA-D9BA2020F138}"/>
                  </a:ext>
                </a:extLst>
              </p:cNvPr>
              <p:cNvSpPr/>
              <p:nvPr/>
            </p:nvSpPr>
            <p:spPr>
              <a:xfrm flipH="1">
                <a:off x="692320" y="3305212"/>
                <a:ext cx="175249" cy="219214"/>
              </a:xfrm>
              <a:custGeom>
                <a:avLst/>
                <a:gdLst/>
                <a:ahLst/>
                <a:cxnLst/>
                <a:rect l="l" t="t" r="r" b="b"/>
                <a:pathLst>
                  <a:path w="4406" h="5511" extrusionOk="0">
                    <a:moveTo>
                      <a:pt x="3105" y="0"/>
                    </a:moveTo>
                    <a:lnTo>
                      <a:pt x="3105" y="0"/>
                    </a:lnTo>
                    <a:cubicBezTo>
                      <a:pt x="3356" y="388"/>
                      <a:pt x="3653" y="1347"/>
                      <a:pt x="3493" y="1986"/>
                    </a:cubicBezTo>
                    <a:cubicBezTo>
                      <a:pt x="3150" y="3470"/>
                      <a:pt x="2146" y="5113"/>
                      <a:pt x="1" y="5501"/>
                    </a:cubicBezTo>
                    <a:cubicBezTo>
                      <a:pt x="81" y="5507"/>
                      <a:pt x="163" y="5510"/>
                      <a:pt x="247" y="5510"/>
                    </a:cubicBezTo>
                    <a:cubicBezTo>
                      <a:pt x="1143" y="5510"/>
                      <a:pt x="2236" y="5148"/>
                      <a:pt x="3196" y="3812"/>
                    </a:cubicBezTo>
                    <a:cubicBezTo>
                      <a:pt x="4406" y="2169"/>
                      <a:pt x="4063" y="776"/>
                      <a:pt x="3105"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2645;p25">
                <a:extLst>
                  <a:ext uri="{FF2B5EF4-FFF2-40B4-BE49-F238E27FC236}">
                    <a16:creationId xmlns:a16="http://schemas.microsoft.com/office/drawing/2014/main" id="{97A3F95E-9FEA-45EB-A67E-EA6E1E3973DA}"/>
                  </a:ext>
                </a:extLst>
              </p:cNvPr>
              <p:cNvSpPr/>
              <p:nvPr/>
            </p:nvSpPr>
            <p:spPr>
              <a:xfrm flipH="1">
                <a:off x="930174" y="3503463"/>
                <a:ext cx="262396" cy="120446"/>
              </a:xfrm>
              <a:custGeom>
                <a:avLst/>
                <a:gdLst/>
                <a:ahLst/>
                <a:cxnLst/>
                <a:rect l="l" t="t" r="r" b="b"/>
                <a:pathLst>
                  <a:path w="6597" h="3028" extrusionOk="0">
                    <a:moveTo>
                      <a:pt x="6174" y="1"/>
                    </a:moveTo>
                    <a:cubicBezTo>
                      <a:pt x="5869" y="1"/>
                      <a:pt x="5366" y="55"/>
                      <a:pt x="4565" y="266"/>
                    </a:cubicBezTo>
                    <a:cubicBezTo>
                      <a:pt x="3150" y="631"/>
                      <a:pt x="1392" y="791"/>
                      <a:pt x="1119" y="1316"/>
                    </a:cubicBezTo>
                    <a:cubicBezTo>
                      <a:pt x="982" y="1567"/>
                      <a:pt x="959" y="2412"/>
                      <a:pt x="0" y="3028"/>
                    </a:cubicBezTo>
                    <a:cubicBezTo>
                      <a:pt x="434" y="2914"/>
                      <a:pt x="708" y="2708"/>
                      <a:pt x="867" y="2412"/>
                    </a:cubicBezTo>
                    <a:cubicBezTo>
                      <a:pt x="1164" y="1772"/>
                      <a:pt x="1301" y="1225"/>
                      <a:pt x="2671" y="951"/>
                    </a:cubicBezTo>
                    <a:cubicBezTo>
                      <a:pt x="4017" y="677"/>
                      <a:pt x="6597" y="61"/>
                      <a:pt x="6597" y="61"/>
                    </a:cubicBezTo>
                    <a:cubicBezTo>
                      <a:pt x="6597" y="61"/>
                      <a:pt x="6495" y="1"/>
                      <a:pt x="617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2646;p25">
                <a:extLst>
                  <a:ext uri="{FF2B5EF4-FFF2-40B4-BE49-F238E27FC236}">
                    <a16:creationId xmlns:a16="http://schemas.microsoft.com/office/drawing/2014/main" id="{CC1984EF-D30E-4310-AC96-794A7A3C8262}"/>
                  </a:ext>
                </a:extLst>
              </p:cNvPr>
              <p:cNvSpPr/>
              <p:nvPr/>
            </p:nvSpPr>
            <p:spPr>
              <a:xfrm flipH="1">
                <a:off x="1293320" y="3539462"/>
                <a:ext cx="225206" cy="39062"/>
              </a:xfrm>
              <a:custGeom>
                <a:avLst/>
                <a:gdLst/>
                <a:ahLst/>
                <a:cxnLst/>
                <a:rect l="l" t="t" r="r" b="b"/>
                <a:pathLst>
                  <a:path w="5662" h="982" extrusionOk="0">
                    <a:moveTo>
                      <a:pt x="1" y="0"/>
                    </a:moveTo>
                    <a:lnTo>
                      <a:pt x="1" y="0"/>
                    </a:lnTo>
                    <a:cubicBezTo>
                      <a:pt x="2101" y="662"/>
                      <a:pt x="3950" y="662"/>
                      <a:pt x="4543" y="982"/>
                    </a:cubicBezTo>
                    <a:cubicBezTo>
                      <a:pt x="4703" y="913"/>
                      <a:pt x="4885" y="867"/>
                      <a:pt x="5045" y="845"/>
                    </a:cubicBezTo>
                    <a:cubicBezTo>
                      <a:pt x="5205" y="731"/>
                      <a:pt x="5410" y="662"/>
                      <a:pt x="5570" y="548"/>
                    </a:cubicBezTo>
                    <a:cubicBezTo>
                      <a:pt x="5593" y="525"/>
                      <a:pt x="5639" y="479"/>
                      <a:pt x="5662" y="434"/>
                    </a:cubicBezTo>
                    <a:lnTo>
                      <a:pt x="5662" y="434"/>
                    </a:lnTo>
                    <a:cubicBezTo>
                      <a:pt x="5456" y="444"/>
                      <a:pt x="5239" y="449"/>
                      <a:pt x="5014" y="449"/>
                    </a:cubicBezTo>
                    <a:cubicBezTo>
                      <a:pt x="3272" y="449"/>
                      <a:pt x="1072" y="162"/>
                      <a:pt x="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2647;p25">
                <a:extLst>
                  <a:ext uri="{FF2B5EF4-FFF2-40B4-BE49-F238E27FC236}">
                    <a16:creationId xmlns:a16="http://schemas.microsoft.com/office/drawing/2014/main" id="{6B875A80-8212-42A9-A981-E20EA3194E2B}"/>
                  </a:ext>
                </a:extLst>
              </p:cNvPr>
              <p:cNvSpPr/>
              <p:nvPr/>
            </p:nvSpPr>
            <p:spPr>
              <a:xfrm flipH="1">
                <a:off x="760415" y="3357957"/>
                <a:ext cx="143508" cy="107001"/>
              </a:xfrm>
              <a:custGeom>
                <a:avLst/>
                <a:gdLst/>
                <a:ahLst/>
                <a:cxnLst/>
                <a:rect l="l" t="t" r="r" b="b"/>
                <a:pathLst>
                  <a:path w="3608" h="2690" extrusionOk="0">
                    <a:moveTo>
                      <a:pt x="2123" y="1"/>
                    </a:moveTo>
                    <a:cubicBezTo>
                      <a:pt x="1145" y="1"/>
                      <a:pt x="1" y="686"/>
                      <a:pt x="504" y="1641"/>
                    </a:cubicBezTo>
                    <a:cubicBezTo>
                      <a:pt x="542" y="1693"/>
                      <a:pt x="617" y="1722"/>
                      <a:pt x="687" y="1722"/>
                    </a:cubicBezTo>
                    <a:cubicBezTo>
                      <a:pt x="741" y="1722"/>
                      <a:pt x="793" y="1704"/>
                      <a:pt x="823" y="1664"/>
                    </a:cubicBezTo>
                    <a:cubicBezTo>
                      <a:pt x="942" y="1546"/>
                      <a:pt x="1060" y="1427"/>
                      <a:pt x="1238" y="1427"/>
                    </a:cubicBezTo>
                    <a:cubicBezTo>
                      <a:pt x="1266" y="1427"/>
                      <a:pt x="1295" y="1430"/>
                      <a:pt x="1325" y="1436"/>
                    </a:cubicBezTo>
                    <a:cubicBezTo>
                      <a:pt x="1358" y="1427"/>
                      <a:pt x="1387" y="1422"/>
                      <a:pt x="1412" y="1422"/>
                    </a:cubicBezTo>
                    <a:cubicBezTo>
                      <a:pt x="1510" y="1422"/>
                      <a:pt x="1554" y="1491"/>
                      <a:pt x="1554" y="1619"/>
                    </a:cubicBezTo>
                    <a:cubicBezTo>
                      <a:pt x="1622" y="1733"/>
                      <a:pt x="1622" y="1847"/>
                      <a:pt x="1577" y="1984"/>
                    </a:cubicBezTo>
                    <a:cubicBezTo>
                      <a:pt x="1440" y="2395"/>
                      <a:pt x="1097" y="2281"/>
                      <a:pt x="778" y="2326"/>
                    </a:cubicBezTo>
                    <a:cubicBezTo>
                      <a:pt x="732" y="2326"/>
                      <a:pt x="641" y="2372"/>
                      <a:pt x="664" y="2440"/>
                    </a:cubicBezTo>
                    <a:cubicBezTo>
                      <a:pt x="737" y="2630"/>
                      <a:pt x="912" y="2689"/>
                      <a:pt x="1095" y="2689"/>
                    </a:cubicBezTo>
                    <a:cubicBezTo>
                      <a:pt x="1198" y="2689"/>
                      <a:pt x="1303" y="2670"/>
                      <a:pt x="1394" y="2646"/>
                    </a:cubicBezTo>
                    <a:cubicBezTo>
                      <a:pt x="1736" y="2532"/>
                      <a:pt x="1942" y="2235"/>
                      <a:pt x="1965" y="1893"/>
                    </a:cubicBezTo>
                    <a:cubicBezTo>
                      <a:pt x="2010" y="1573"/>
                      <a:pt x="1850" y="1162"/>
                      <a:pt x="1531" y="1071"/>
                    </a:cubicBezTo>
                    <a:cubicBezTo>
                      <a:pt x="1465" y="1041"/>
                      <a:pt x="1396" y="1029"/>
                      <a:pt x="1327" y="1029"/>
                    </a:cubicBezTo>
                    <a:cubicBezTo>
                      <a:pt x="1183" y="1029"/>
                      <a:pt x="1038" y="1085"/>
                      <a:pt x="915" y="1162"/>
                    </a:cubicBezTo>
                    <a:cubicBezTo>
                      <a:pt x="1029" y="728"/>
                      <a:pt x="1440" y="477"/>
                      <a:pt x="1942" y="409"/>
                    </a:cubicBezTo>
                    <a:cubicBezTo>
                      <a:pt x="1982" y="405"/>
                      <a:pt x="2021" y="403"/>
                      <a:pt x="2060" y="403"/>
                    </a:cubicBezTo>
                    <a:cubicBezTo>
                      <a:pt x="2665" y="403"/>
                      <a:pt x="2961" y="903"/>
                      <a:pt x="2832" y="1505"/>
                    </a:cubicBezTo>
                    <a:cubicBezTo>
                      <a:pt x="2792" y="1637"/>
                      <a:pt x="2899" y="1708"/>
                      <a:pt x="3009" y="1708"/>
                    </a:cubicBezTo>
                    <a:cubicBezTo>
                      <a:pt x="3088" y="1708"/>
                      <a:pt x="3169" y="1672"/>
                      <a:pt x="3197" y="1596"/>
                    </a:cubicBezTo>
                    <a:cubicBezTo>
                      <a:pt x="3607" y="457"/>
                      <a:pt x="2921" y="1"/>
                      <a:pt x="2123" y="1"/>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2648;p25">
                <a:extLst>
                  <a:ext uri="{FF2B5EF4-FFF2-40B4-BE49-F238E27FC236}">
                    <a16:creationId xmlns:a16="http://schemas.microsoft.com/office/drawing/2014/main" id="{5998CB2C-8AD4-4A51-A32E-BA211AB3F14D}"/>
                  </a:ext>
                </a:extLst>
              </p:cNvPr>
              <p:cNvSpPr/>
              <p:nvPr/>
            </p:nvSpPr>
            <p:spPr>
              <a:xfrm flipH="1">
                <a:off x="1073603" y="3355133"/>
                <a:ext cx="177078" cy="177089"/>
              </a:xfrm>
              <a:custGeom>
                <a:avLst/>
                <a:gdLst/>
                <a:ahLst/>
                <a:cxnLst/>
                <a:rect l="l" t="t" r="r" b="b"/>
                <a:pathLst>
                  <a:path w="4452" h="4452" extrusionOk="0">
                    <a:moveTo>
                      <a:pt x="2214" y="1"/>
                    </a:moveTo>
                    <a:cubicBezTo>
                      <a:pt x="982" y="1"/>
                      <a:pt x="0" y="982"/>
                      <a:pt x="0" y="2215"/>
                    </a:cubicBezTo>
                    <a:cubicBezTo>
                      <a:pt x="0" y="3447"/>
                      <a:pt x="982" y="4452"/>
                      <a:pt x="2214" y="4452"/>
                    </a:cubicBezTo>
                    <a:cubicBezTo>
                      <a:pt x="3447" y="4452"/>
                      <a:pt x="4451" y="3447"/>
                      <a:pt x="4451" y="2215"/>
                    </a:cubicBezTo>
                    <a:cubicBezTo>
                      <a:pt x="4451" y="982"/>
                      <a:pt x="3447" y="1"/>
                      <a:pt x="2214"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2649;p25">
                <a:extLst>
                  <a:ext uri="{FF2B5EF4-FFF2-40B4-BE49-F238E27FC236}">
                    <a16:creationId xmlns:a16="http://schemas.microsoft.com/office/drawing/2014/main" id="{3673D323-76BC-47EA-8722-154C0877DC38}"/>
                  </a:ext>
                </a:extLst>
              </p:cNvPr>
              <p:cNvSpPr/>
              <p:nvPr/>
            </p:nvSpPr>
            <p:spPr>
              <a:xfrm flipH="1">
                <a:off x="1579302" y="3349683"/>
                <a:ext cx="116262" cy="151672"/>
              </a:xfrm>
              <a:custGeom>
                <a:avLst/>
                <a:gdLst/>
                <a:ahLst/>
                <a:cxnLst/>
                <a:rect l="l" t="t" r="r" b="b"/>
                <a:pathLst>
                  <a:path w="2923" h="3813" extrusionOk="0">
                    <a:moveTo>
                      <a:pt x="708" y="1"/>
                    </a:moveTo>
                    <a:cubicBezTo>
                      <a:pt x="457" y="1"/>
                      <a:pt x="206" y="23"/>
                      <a:pt x="1" y="115"/>
                    </a:cubicBezTo>
                    <a:cubicBezTo>
                      <a:pt x="206" y="1576"/>
                      <a:pt x="754" y="2877"/>
                      <a:pt x="1804" y="3561"/>
                    </a:cubicBezTo>
                    <a:cubicBezTo>
                      <a:pt x="1964" y="3653"/>
                      <a:pt x="2101" y="3744"/>
                      <a:pt x="2261" y="3812"/>
                    </a:cubicBezTo>
                    <a:cubicBezTo>
                      <a:pt x="2671" y="3424"/>
                      <a:pt x="2923" y="2854"/>
                      <a:pt x="2923" y="2215"/>
                    </a:cubicBezTo>
                    <a:cubicBezTo>
                      <a:pt x="2923" y="982"/>
                      <a:pt x="1941" y="1"/>
                      <a:pt x="708"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2650;p25">
                <a:extLst>
                  <a:ext uri="{FF2B5EF4-FFF2-40B4-BE49-F238E27FC236}">
                    <a16:creationId xmlns:a16="http://schemas.microsoft.com/office/drawing/2014/main" id="{A7505B3D-C3F9-4BB4-8283-44CBA776F944}"/>
                  </a:ext>
                </a:extLst>
              </p:cNvPr>
              <p:cNvSpPr/>
              <p:nvPr/>
            </p:nvSpPr>
            <p:spPr>
              <a:xfrm flipH="1">
                <a:off x="1387706" y="3407560"/>
                <a:ext cx="77879" cy="49165"/>
              </a:xfrm>
              <a:custGeom>
                <a:avLst/>
                <a:gdLst/>
                <a:ahLst/>
                <a:cxnLst/>
                <a:rect l="l" t="t" r="r" b="b"/>
                <a:pathLst>
                  <a:path w="1958" h="1236" extrusionOk="0">
                    <a:moveTo>
                      <a:pt x="1799" y="0"/>
                    </a:moveTo>
                    <a:cubicBezTo>
                      <a:pt x="1763" y="0"/>
                      <a:pt x="1727" y="16"/>
                      <a:pt x="1706" y="52"/>
                    </a:cubicBezTo>
                    <a:cubicBezTo>
                      <a:pt x="1546" y="326"/>
                      <a:pt x="1363" y="577"/>
                      <a:pt x="1112" y="760"/>
                    </a:cubicBezTo>
                    <a:cubicBezTo>
                      <a:pt x="1008" y="834"/>
                      <a:pt x="914" y="865"/>
                      <a:pt x="827" y="865"/>
                    </a:cubicBezTo>
                    <a:cubicBezTo>
                      <a:pt x="644" y="865"/>
                      <a:pt x="490" y="731"/>
                      <a:pt x="336" y="577"/>
                    </a:cubicBezTo>
                    <a:cubicBezTo>
                      <a:pt x="306" y="547"/>
                      <a:pt x="267" y="535"/>
                      <a:pt x="227" y="535"/>
                    </a:cubicBezTo>
                    <a:cubicBezTo>
                      <a:pt x="116" y="535"/>
                      <a:pt x="1" y="636"/>
                      <a:pt x="85" y="737"/>
                    </a:cubicBezTo>
                    <a:cubicBezTo>
                      <a:pt x="271" y="979"/>
                      <a:pt x="518" y="1236"/>
                      <a:pt x="826" y="1236"/>
                    </a:cubicBezTo>
                    <a:cubicBezTo>
                      <a:pt x="895" y="1236"/>
                      <a:pt x="968" y="1223"/>
                      <a:pt x="1044" y="1193"/>
                    </a:cubicBezTo>
                    <a:cubicBezTo>
                      <a:pt x="1203" y="1148"/>
                      <a:pt x="1318" y="1034"/>
                      <a:pt x="1409" y="897"/>
                    </a:cubicBezTo>
                    <a:cubicBezTo>
                      <a:pt x="1591" y="668"/>
                      <a:pt x="1774" y="417"/>
                      <a:pt x="1911" y="166"/>
                    </a:cubicBezTo>
                    <a:cubicBezTo>
                      <a:pt x="1958" y="73"/>
                      <a:pt x="1877" y="0"/>
                      <a:pt x="1799" y="0"/>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2651;p25">
                <a:extLst>
                  <a:ext uri="{FF2B5EF4-FFF2-40B4-BE49-F238E27FC236}">
                    <a16:creationId xmlns:a16="http://schemas.microsoft.com/office/drawing/2014/main" id="{E6940C76-C277-432F-87A6-5DAEDF50D814}"/>
                  </a:ext>
                </a:extLst>
              </p:cNvPr>
              <p:cNvSpPr/>
              <p:nvPr/>
            </p:nvSpPr>
            <p:spPr>
              <a:xfrm flipH="1">
                <a:off x="1410855" y="3463447"/>
                <a:ext cx="25933" cy="17025"/>
              </a:xfrm>
              <a:custGeom>
                <a:avLst/>
                <a:gdLst/>
                <a:ahLst/>
                <a:cxnLst/>
                <a:rect l="l" t="t" r="r" b="b"/>
                <a:pathLst>
                  <a:path w="652" h="428" extrusionOk="0">
                    <a:moveTo>
                      <a:pt x="532" y="0"/>
                    </a:moveTo>
                    <a:cubicBezTo>
                      <a:pt x="519" y="0"/>
                      <a:pt x="502" y="5"/>
                      <a:pt x="479" y="17"/>
                    </a:cubicBezTo>
                    <a:cubicBezTo>
                      <a:pt x="274" y="131"/>
                      <a:pt x="0" y="199"/>
                      <a:pt x="0" y="199"/>
                    </a:cubicBezTo>
                    <a:cubicBezTo>
                      <a:pt x="0" y="199"/>
                      <a:pt x="228" y="427"/>
                      <a:pt x="320" y="427"/>
                    </a:cubicBezTo>
                    <a:cubicBezTo>
                      <a:pt x="402" y="427"/>
                      <a:pt x="651" y="0"/>
                      <a:pt x="532"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2652;p25">
                <a:extLst>
                  <a:ext uri="{FF2B5EF4-FFF2-40B4-BE49-F238E27FC236}">
                    <a16:creationId xmlns:a16="http://schemas.microsoft.com/office/drawing/2014/main" id="{E72A7B2C-9A49-467A-A1E5-DD0C208C8935}"/>
                  </a:ext>
                </a:extLst>
              </p:cNvPr>
              <p:cNvSpPr/>
              <p:nvPr/>
            </p:nvSpPr>
            <p:spPr>
              <a:xfrm flipH="1">
                <a:off x="1154426" y="3196500"/>
                <a:ext cx="124018" cy="53700"/>
              </a:xfrm>
              <a:custGeom>
                <a:avLst/>
                <a:gdLst/>
                <a:ahLst/>
                <a:cxnLst/>
                <a:rect l="l" t="t" r="r" b="b"/>
                <a:pathLst>
                  <a:path w="3118" h="1350" extrusionOk="0">
                    <a:moveTo>
                      <a:pt x="1095" y="0"/>
                    </a:moveTo>
                    <a:cubicBezTo>
                      <a:pt x="695" y="0"/>
                      <a:pt x="304" y="109"/>
                      <a:pt x="82" y="428"/>
                    </a:cubicBezTo>
                    <a:cubicBezTo>
                      <a:pt x="0" y="551"/>
                      <a:pt x="120" y="637"/>
                      <a:pt x="228" y="637"/>
                    </a:cubicBezTo>
                    <a:cubicBezTo>
                      <a:pt x="241" y="637"/>
                      <a:pt x="253" y="636"/>
                      <a:pt x="265" y="633"/>
                    </a:cubicBezTo>
                    <a:cubicBezTo>
                      <a:pt x="548" y="593"/>
                      <a:pt x="815" y="544"/>
                      <a:pt x="1084" y="544"/>
                    </a:cubicBezTo>
                    <a:cubicBezTo>
                      <a:pt x="1272" y="544"/>
                      <a:pt x="1461" y="568"/>
                      <a:pt x="1657" y="633"/>
                    </a:cubicBezTo>
                    <a:cubicBezTo>
                      <a:pt x="2091" y="770"/>
                      <a:pt x="2182" y="1135"/>
                      <a:pt x="2524" y="1318"/>
                    </a:cubicBezTo>
                    <a:cubicBezTo>
                      <a:pt x="2567" y="1339"/>
                      <a:pt x="2611" y="1349"/>
                      <a:pt x="2654" y="1349"/>
                    </a:cubicBezTo>
                    <a:cubicBezTo>
                      <a:pt x="2749" y="1349"/>
                      <a:pt x="2835" y="1298"/>
                      <a:pt x="2867" y="1204"/>
                    </a:cubicBezTo>
                    <a:cubicBezTo>
                      <a:pt x="3118" y="679"/>
                      <a:pt x="2228" y="200"/>
                      <a:pt x="1840" y="108"/>
                    </a:cubicBezTo>
                    <a:cubicBezTo>
                      <a:pt x="1616" y="46"/>
                      <a:pt x="1353" y="0"/>
                      <a:pt x="1095"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2653;p25">
                <a:extLst>
                  <a:ext uri="{FF2B5EF4-FFF2-40B4-BE49-F238E27FC236}">
                    <a16:creationId xmlns:a16="http://schemas.microsoft.com/office/drawing/2014/main" id="{8ED679CA-766B-454A-970F-6433C5574DC7}"/>
                  </a:ext>
                </a:extLst>
              </p:cNvPr>
              <p:cNvSpPr/>
              <p:nvPr/>
            </p:nvSpPr>
            <p:spPr>
              <a:xfrm flipH="1">
                <a:off x="1578387" y="3207161"/>
                <a:ext cx="84204" cy="32578"/>
              </a:xfrm>
              <a:custGeom>
                <a:avLst/>
                <a:gdLst/>
                <a:ahLst/>
                <a:cxnLst/>
                <a:rect l="l" t="t" r="r" b="b"/>
                <a:pathLst>
                  <a:path w="2117" h="819" extrusionOk="0">
                    <a:moveTo>
                      <a:pt x="1277" y="1"/>
                    </a:moveTo>
                    <a:cubicBezTo>
                      <a:pt x="821" y="1"/>
                      <a:pt x="355" y="246"/>
                      <a:pt x="85" y="616"/>
                    </a:cubicBezTo>
                    <a:cubicBezTo>
                      <a:pt x="1" y="717"/>
                      <a:pt x="128" y="819"/>
                      <a:pt x="237" y="819"/>
                    </a:cubicBezTo>
                    <a:cubicBezTo>
                      <a:pt x="276" y="819"/>
                      <a:pt x="312" y="806"/>
                      <a:pt x="336" y="776"/>
                    </a:cubicBezTo>
                    <a:cubicBezTo>
                      <a:pt x="573" y="539"/>
                      <a:pt x="849" y="417"/>
                      <a:pt x="1138" y="417"/>
                    </a:cubicBezTo>
                    <a:cubicBezTo>
                      <a:pt x="1294" y="417"/>
                      <a:pt x="1454" y="453"/>
                      <a:pt x="1614" y="525"/>
                    </a:cubicBezTo>
                    <a:cubicBezTo>
                      <a:pt x="1703" y="563"/>
                      <a:pt x="1819" y="615"/>
                      <a:pt x="1917" y="615"/>
                    </a:cubicBezTo>
                    <a:cubicBezTo>
                      <a:pt x="1996" y="615"/>
                      <a:pt x="2063" y="581"/>
                      <a:pt x="2094" y="479"/>
                    </a:cubicBezTo>
                    <a:cubicBezTo>
                      <a:pt x="2116" y="411"/>
                      <a:pt x="2094" y="342"/>
                      <a:pt x="2048" y="297"/>
                    </a:cubicBezTo>
                    <a:cubicBezTo>
                      <a:pt x="1824" y="90"/>
                      <a:pt x="1552" y="1"/>
                      <a:pt x="1277"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2654;p25">
                <a:extLst>
                  <a:ext uri="{FF2B5EF4-FFF2-40B4-BE49-F238E27FC236}">
                    <a16:creationId xmlns:a16="http://schemas.microsoft.com/office/drawing/2014/main" id="{0A5AB8D4-9F50-4070-9C67-915F7F67520E}"/>
                  </a:ext>
                </a:extLst>
              </p:cNvPr>
              <p:cNvSpPr/>
              <p:nvPr/>
            </p:nvSpPr>
            <p:spPr>
              <a:xfrm flipH="1">
                <a:off x="1579302" y="3288864"/>
                <a:ext cx="59941" cy="60860"/>
              </a:xfrm>
              <a:custGeom>
                <a:avLst/>
                <a:gdLst/>
                <a:ahLst/>
                <a:cxnLst/>
                <a:rect l="l" t="t" r="r" b="b"/>
                <a:pathLst>
                  <a:path w="1507" h="1530" extrusionOk="0">
                    <a:moveTo>
                      <a:pt x="753" y="0"/>
                    </a:moveTo>
                    <a:cubicBezTo>
                      <a:pt x="342" y="0"/>
                      <a:pt x="0" y="343"/>
                      <a:pt x="0" y="754"/>
                    </a:cubicBezTo>
                    <a:cubicBezTo>
                      <a:pt x="0" y="1187"/>
                      <a:pt x="342" y="1530"/>
                      <a:pt x="753" y="1530"/>
                    </a:cubicBezTo>
                    <a:cubicBezTo>
                      <a:pt x="1164" y="1530"/>
                      <a:pt x="1507" y="1187"/>
                      <a:pt x="1507" y="754"/>
                    </a:cubicBezTo>
                    <a:cubicBezTo>
                      <a:pt x="1507" y="343"/>
                      <a:pt x="1164" y="0"/>
                      <a:pt x="75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2655;p25">
                <a:extLst>
                  <a:ext uri="{FF2B5EF4-FFF2-40B4-BE49-F238E27FC236}">
                    <a16:creationId xmlns:a16="http://schemas.microsoft.com/office/drawing/2014/main" id="{08BA63D4-BCAB-40AC-A649-08CA68DAB476}"/>
                  </a:ext>
                </a:extLst>
              </p:cNvPr>
              <p:cNvSpPr/>
              <p:nvPr/>
            </p:nvSpPr>
            <p:spPr>
              <a:xfrm flipH="1">
                <a:off x="1619236" y="3299763"/>
                <a:ext cx="15472" cy="14559"/>
              </a:xfrm>
              <a:custGeom>
                <a:avLst/>
                <a:gdLst/>
                <a:ahLst/>
                <a:cxnLst/>
                <a:rect l="l" t="t" r="r" b="b"/>
                <a:pathLst>
                  <a:path w="389" h="366" extrusionOk="0">
                    <a:moveTo>
                      <a:pt x="183" y="0"/>
                    </a:moveTo>
                    <a:cubicBezTo>
                      <a:pt x="69" y="0"/>
                      <a:pt x="0" y="69"/>
                      <a:pt x="0" y="183"/>
                    </a:cubicBezTo>
                    <a:cubicBezTo>
                      <a:pt x="0" y="297"/>
                      <a:pt x="69" y="365"/>
                      <a:pt x="183" y="365"/>
                    </a:cubicBezTo>
                    <a:cubicBezTo>
                      <a:pt x="297" y="365"/>
                      <a:pt x="388" y="297"/>
                      <a:pt x="388" y="183"/>
                    </a:cubicBezTo>
                    <a:cubicBezTo>
                      <a:pt x="388" y="69"/>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2656;p25">
                <a:extLst>
                  <a:ext uri="{FF2B5EF4-FFF2-40B4-BE49-F238E27FC236}">
                    <a16:creationId xmlns:a16="http://schemas.microsoft.com/office/drawing/2014/main" id="{23A09163-E69C-49D2-B599-2037E3659B97}"/>
                  </a:ext>
                </a:extLst>
              </p:cNvPr>
              <p:cNvSpPr/>
              <p:nvPr/>
            </p:nvSpPr>
            <p:spPr>
              <a:xfrm flipH="1">
                <a:off x="1184376" y="3305212"/>
                <a:ext cx="60856" cy="60860"/>
              </a:xfrm>
              <a:custGeom>
                <a:avLst/>
                <a:gdLst/>
                <a:ahLst/>
                <a:cxnLst/>
                <a:rect l="l" t="t" r="r" b="b"/>
                <a:pathLst>
                  <a:path w="1530" h="1530" extrusionOk="0">
                    <a:moveTo>
                      <a:pt x="776" y="0"/>
                    </a:moveTo>
                    <a:cubicBezTo>
                      <a:pt x="343" y="0"/>
                      <a:pt x="0" y="343"/>
                      <a:pt x="0" y="776"/>
                    </a:cubicBezTo>
                    <a:cubicBezTo>
                      <a:pt x="0" y="1187"/>
                      <a:pt x="343" y="1529"/>
                      <a:pt x="776" y="1529"/>
                    </a:cubicBezTo>
                    <a:cubicBezTo>
                      <a:pt x="1187" y="1529"/>
                      <a:pt x="1530" y="1187"/>
                      <a:pt x="1530" y="776"/>
                    </a:cubicBezTo>
                    <a:cubicBezTo>
                      <a:pt x="1530" y="343"/>
                      <a:pt x="1187" y="0"/>
                      <a:pt x="77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2657;p25">
                <a:extLst>
                  <a:ext uri="{FF2B5EF4-FFF2-40B4-BE49-F238E27FC236}">
                    <a16:creationId xmlns:a16="http://schemas.microsoft.com/office/drawing/2014/main" id="{59CE6CD2-1DFF-4AF2-8D37-8FA0F973CACD}"/>
                  </a:ext>
                </a:extLst>
              </p:cNvPr>
              <p:cNvSpPr/>
              <p:nvPr/>
            </p:nvSpPr>
            <p:spPr>
              <a:xfrm flipH="1">
                <a:off x="1229760" y="3318816"/>
                <a:ext cx="15472" cy="15473"/>
              </a:xfrm>
              <a:custGeom>
                <a:avLst/>
                <a:gdLst/>
                <a:ahLst/>
                <a:cxnLst/>
                <a:rect l="l" t="t" r="r" b="b"/>
                <a:pathLst>
                  <a:path w="389" h="389" extrusionOk="0">
                    <a:moveTo>
                      <a:pt x="206" y="1"/>
                    </a:moveTo>
                    <a:cubicBezTo>
                      <a:pt x="92" y="1"/>
                      <a:pt x="0" y="92"/>
                      <a:pt x="0" y="206"/>
                    </a:cubicBezTo>
                    <a:cubicBezTo>
                      <a:pt x="0" y="297"/>
                      <a:pt x="92" y="389"/>
                      <a:pt x="206" y="389"/>
                    </a:cubicBezTo>
                    <a:cubicBezTo>
                      <a:pt x="297" y="389"/>
                      <a:pt x="388" y="297"/>
                      <a:pt x="388" y="206"/>
                    </a:cubicBezTo>
                    <a:cubicBezTo>
                      <a:pt x="388" y="92"/>
                      <a:pt x="297"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2658;p25">
                <a:extLst>
                  <a:ext uri="{FF2B5EF4-FFF2-40B4-BE49-F238E27FC236}">
                    <a16:creationId xmlns:a16="http://schemas.microsoft.com/office/drawing/2014/main" id="{9B313BF5-3F35-474A-8DA1-6A672BA9C84E}"/>
                  </a:ext>
                </a:extLst>
              </p:cNvPr>
              <p:cNvSpPr/>
              <p:nvPr/>
            </p:nvSpPr>
            <p:spPr>
              <a:xfrm flipH="1">
                <a:off x="919276" y="3324266"/>
                <a:ext cx="136229" cy="29992"/>
              </a:xfrm>
              <a:custGeom>
                <a:avLst/>
                <a:gdLst/>
                <a:ahLst/>
                <a:cxnLst/>
                <a:rect l="l" t="t" r="r" b="b"/>
                <a:pathLst>
                  <a:path w="3425" h="754" extrusionOk="0">
                    <a:moveTo>
                      <a:pt x="1" y="1"/>
                    </a:moveTo>
                    <a:lnTo>
                      <a:pt x="161" y="640"/>
                    </a:lnTo>
                    <a:lnTo>
                      <a:pt x="2877" y="754"/>
                    </a:lnTo>
                    <a:lnTo>
                      <a:pt x="3151" y="411"/>
                    </a:lnTo>
                    <a:lnTo>
                      <a:pt x="3425" y="137"/>
                    </a:lnTo>
                    <a:lnTo>
                      <a:pt x="1"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2659;p25">
                <a:extLst>
                  <a:ext uri="{FF2B5EF4-FFF2-40B4-BE49-F238E27FC236}">
                    <a16:creationId xmlns:a16="http://schemas.microsoft.com/office/drawing/2014/main" id="{1F417821-C7CB-4FD6-AF52-210A583EF586}"/>
                  </a:ext>
                </a:extLst>
              </p:cNvPr>
              <p:cNvSpPr/>
              <p:nvPr/>
            </p:nvSpPr>
            <p:spPr>
              <a:xfrm flipH="1">
                <a:off x="1030924" y="3149046"/>
                <a:ext cx="327786" cy="327806"/>
              </a:xfrm>
              <a:custGeom>
                <a:avLst/>
                <a:gdLst/>
                <a:ahLst/>
                <a:cxnLst/>
                <a:rect l="l" t="t" r="r" b="b"/>
                <a:pathLst>
                  <a:path w="8241" h="8241" extrusionOk="0">
                    <a:moveTo>
                      <a:pt x="4109" y="571"/>
                    </a:moveTo>
                    <a:cubicBezTo>
                      <a:pt x="6072" y="571"/>
                      <a:pt x="7647" y="2169"/>
                      <a:pt x="7647" y="4109"/>
                    </a:cubicBezTo>
                    <a:cubicBezTo>
                      <a:pt x="7647" y="6072"/>
                      <a:pt x="6072" y="7647"/>
                      <a:pt x="4109" y="7647"/>
                    </a:cubicBezTo>
                    <a:cubicBezTo>
                      <a:pt x="2169" y="7647"/>
                      <a:pt x="594" y="6072"/>
                      <a:pt x="594" y="4109"/>
                    </a:cubicBezTo>
                    <a:cubicBezTo>
                      <a:pt x="594" y="2169"/>
                      <a:pt x="2169" y="571"/>
                      <a:pt x="4109" y="571"/>
                    </a:cubicBezTo>
                    <a:close/>
                    <a:moveTo>
                      <a:pt x="4109" y="0"/>
                    </a:moveTo>
                    <a:cubicBezTo>
                      <a:pt x="1849" y="0"/>
                      <a:pt x="0" y="1826"/>
                      <a:pt x="0" y="4109"/>
                    </a:cubicBezTo>
                    <a:cubicBezTo>
                      <a:pt x="0" y="6391"/>
                      <a:pt x="1849" y="8240"/>
                      <a:pt x="4109" y="8240"/>
                    </a:cubicBezTo>
                    <a:cubicBezTo>
                      <a:pt x="6391" y="8240"/>
                      <a:pt x="8240" y="6391"/>
                      <a:pt x="8240" y="4109"/>
                    </a:cubicBezTo>
                    <a:cubicBezTo>
                      <a:pt x="8240" y="1826"/>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2660;p25">
                <a:extLst>
                  <a:ext uri="{FF2B5EF4-FFF2-40B4-BE49-F238E27FC236}">
                    <a16:creationId xmlns:a16="http://schemas.microsoft.com/office/drawing/2014/main" id="{97E5C2E9-22CC-4008-A9CB-7D2C96D27F3B}"/>
                  </a:ext>
                </a:extLst>
              </p:cNvPr>
              <p:cNvSpPr/>
              <p:nvPr/>
            </p:nvSpPr>
            <p:spPr>
              <a:xfrm flipH="1">
                <a:off x="1449477" y="3149960"/>
                <a:ext cx="327786" cy="327767"/>
              </a:xfrm>
              <a:custGeom>
                <a:avLst/>
                <a:gdLst/>
                <a:ahLst/>
                <a:cxnLst/>
                <a:rect l="l" t="t" r="r" b="b"/>
                <a:pathLst>
                  <a:path w="8241" h="8240" extrusionOk="0">
                    <a:moveTo>
                      <a:pt x="4132" y="594"/>
                    </a:moveTo>
                    <a:cubicBezTo>
                      <a:pt x="6072" y="594"/>
                      <a:pt x="7647" y="2168"/>
                      <a:pt x="7647" y="4131"/>
                    </a:cubicBezTo>
                    <a:cubicBezTo>
                      <a:pt x="7647" y="6072"/>
                      <a:pt x="6072" y="7647"/>
                      <a:pt x="4132" y="7647"/>
                    </a:cubicBezTo>
                    <a:cubicBezTo>
                      <a:pt x="2169" y="7647"/>
                      <a:pt x="594" y="6072"/>
                      <a:pt x="594" y="4131"/>
                    </a:cubicBezTo>
                    <a:cubicBezTo>
                      <a:pt x="594" y="2168"/>
                      <a:pt x="2169" y="594"/>
                      <a:pt x="4132" y="594"/>
                    </a:cubicBezTo>
                    <a:close/>
                    <a:moveTo>
                      <a:pt x="4132" y="0"/>
                    </a:moveTo>
                    <a:cubicBezTo>
                      <a:pt x="1849" y="0"/>
                      <a:pt x="1" y="1849"/>
                      <a:pt x="1" y="4131"/>
                    </a:cubicBezTo>
                    <a:cubicBezTo>
                      <a:pt x="1" y="6391"/>
                      <a:pt x="1849" y="8240"/>
                      <a:pt x="4132" y="8240"/>
                    </a:cubicBezTo>
                    <a:cubicBezTo>
                      <a:pt x="6392" y="8240"/>
                      <a:pt x="8241" y="6391"/>
                      <a:pt x="8241" y="4131"/>
                    </a:cubicBezTo>
                    <a:cubicBezTo>
                      <a:pt x="8241" y="1849"/>
                      <a:pt x="6392" y="0"/>
                      <a:pt x="4132"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2661;p25">
                <a:extLst>
                  <a:ext uri="{FF2B5EF4-FFF2-40B4-BE49-F238E27FC236}">
                    <a16:creationId xmlns:a16="http://schemas.microsoft.com/office/drawing/2014/main" id="{2FD9B1A7-4CA6-4D7C-9234-EDB28EB55C3C}"/>
                  </a:ext>
                </a:extLst>
              </p:cNvPr>
              <p:cNvSpPr/>
              <p:nvPr/>
            </p:nvSpPr>
            <p:spPr>
              <a:xfrm flipH="1">
                <a:off x="1327805" y="3276891"/>
                <a:ext cx="148122" cy="55370"/>
              </a:xfrm>
              <a:custGeom>
                <a:avLst/>
                <a:gdLst/>
                <a:ahLst/>
                <a:cxnLst/>
                <a:rect l="l" t="t" r="r" b="b"/>
                <a:pathLst>
                  <a:path w="3724" h="1392" extrusionOk="0">
                    <a:moveTo>
                      <a:pt x="1686" y="1"/>
                    </a:moveTo>
                    <a:cubicBezTo>
                      <a:pt x="1106" y="1"/>
                      <a:pt x="512" y="170"/>
                      <a:pt x="185" y="644"/>
                    </a:cubicBezTo>
                    <a:cubicBezTo>
                      <a:pt x="0" y="913"/>
                      <a:pt x="299" y="1157"/>
                      <a:pt x="569" y="1157"/>
                    </a:cubicBezTo>
                    <a:cubicBezTo>
                      <a:pt x="666" y="1157"/>
                      <a:pt x="758" y="1126"/>
                      <a:pt x="824" y="1055"/>
                    </a:cubicBezTo>
                    <a:cubicBezTo>
                      <a:pt x="1069" y="810"/>
                      <a:pt x="1383" y="717"/>
                      <a:pt x="1709" y="717"/>
                    </a:cubicBezTo>
                    <a:cubicBezTo>
                      <a:pt x="1840" y="717"/>
                      <a:pt x="1972" y="732"/>
                      <a:pt x="2103" y="758"/>
                    </a:cubicBezTo>
                    <a:cubicBezTo>
                      <a:pt x="2491" y="826"/>
                      <a:pt x="2696" y="1100"/>
                      <a:pt x="2970" y="1351"/>
                    </a:cubicBezTo>
                    <a:cubicBezTo>
                      <a:pt x="3006" y="1378"/>
                      <a:pt x="3049" y="1391"/>
                      <a:pt x="3092" y="1391"/>
                    </a:cubicBezTo>
                    <a:cubicBezTo>
                      <a:pt x="3159" y="1391"/>
                      <a:pt x="3225" y="1361"/>
                      <a:pt x="3267" y="1306"/>
                    </a:cubicBezTo>
                    <a:cubicBezTo>
                      <a:pt x="3723" y="803"/>
                      <a:pt x="2787" y="164"/>
                      <a:pt x="2354" y="73"/>
                    </a:cubicBezTo>
                    <a:cubicBezTo>
                      <a:pt x="2145" y="28"/>
                      <a:pt x="1917" y="1"/>
                      <a:pt x="168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2662;p25">
                <a:extLst>
                  <a:ext uri="{FF2B5EF4-FFF2-40B4-BE49-F238E27FC236}">
                    <a16:creationId xmlns:a16="http://schemas.microsoft.com/office/drawing/2014/main" id="{178A0ED6-19D9-494C-82DF-B351B7637F65}"/>
                  </a:ext>
                </a:extLst>
              </p:cNvPr>
              <p:cNvSpPr/>
              <p:nvPr/>
            </p:nvSpPr>
            <p:spPr>
              <a:xfrm flipH="1">
                <a:off x="1044567" y="3141766"/>
                <a:ext cx="327786" cy="327806"/>
              </a:xfrm>
              <a:custGeom>
                <a:avLst/>
                <a:gdLst/>
                <a:ahLst/>
                <a:cxnLst/>
                <a:rect l="l" t="t" r="r" b="b"/>
                <a:pathLst>
                  <a:path w="8241" h="8241" extrusionOk="0">
                    <a:moveTo>
                      <a:pt x="4109" y="594"/>
                    </a:moveTo>
                    <a:cubicBezTo>
                      <a:pt x="6049" y="594"/>
                      <a:pt x="7647" y="2169"/>
                      <a:pt x="7647" y="4109"/>
                    </a:cubicBezTo>
                    <a:cubicBezTo>
                      <a:pt x="7647" y="6072"/>
                      <a:pt x="6049" y="7647"/>
                      <a:pt x="4109" y="7647"/>
                    </a:cubicBezTo>
                    <a:cubicBezTo>
                      <a:pt x="2169" y="7647"/>
                      <a:pt x="571" y="6072"/>
                      <a:pt x="571" y="4109"/>
                    </a:cubicBezTo>
                    <a:cubicBezTo>
                      <a:pt x="571" y="2169"/>
                      <a:pt x="2169" y="594"/>
                      <a:pt x="4109" y="594"/>
                    </a:cubicBezTo>
                    <a:close/>
                    <a:moveTo>
                      <a:pt x="4109" y="1"/>
                    </a:moveTo>
                    <a:cubicBezTo>
                      <a:pt x="1827" y="1"/>
                      <a:pt x="1" y="1849"/>
                      <a:pt x="1" y="4109"/>
                    </a:cubicBezTo>
                    <a:cubicBezTo>
                      <a:pt x="1" y="6392"/>
                      <a:pt x="1827" y="8241"/>
                      <a:pt x="4109" y="8241"/>
                    </a:cubicBezTo>
                    <a:cubicBezTo>
                      <a:pt x="6392" y="8241"/>
                      <a:pt x="8241" y="6392"/>
                      <a:pt x="8241" y="4109"/>
                    </a:cubicBezTo>
                    <a:cubicBezTo>
                      <a:pt x="8241" y="1849"/>
                      <a:pt x="6392" y="1"/>
                      <a:pt x="410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2663;p25">
                <a:extLst>
                  <a:ext uri="{FF2B5EF4-FFF2-40B4-BE49-F238E27FC236}">
                    <a16:creationId xmlns:a16="http://schemas.microsoft.com/office/drawing/2014/main" id="{FA265D3C-3ACD-47DF-8F3F-AE69142B7002}"/>
                  </a:ext>
                </a:extLst>
              </p:cNvPr>
              <p:cNvSpPr/>
              <p:nvPr/>
            </p:nvSpPr>
            <p:spPr>
              <a:xfrm flipH="1">
                <a:off x="1463080" y="3142681"/>
                <a:ext cx="327786" cy="328721"/>
              </a:xfrm>
              <a:custGeom>
                <a:avLst/>
                <a:gdLst/>
                <a:ahLst/>
                <a:cxnLst/>
                <a:rect l="l" t="t" r="r" b="b"/>
                <a:pathLst>
                  <a:path w="8241" h="8264" extrusionOk="0">
                    <a:moveTo>
                      <a:pt x="4109" y="594"/>
                    </a:moveTo>
                    <a:cubicBezTo>
                      <a:pt x="6072" y="594"/>
                      <a:pt x="7647" y="2192"/>
                      <a:pt x="7647" y="4132"/>
                    </a:cubicBezTo>
                    <a:cubicBezTo>
                      <a:pt x="7647" y="6072"/>
                      <a:pt x="6072" y="7670"/>
                      <a:pt x="4109" y="7670"/>
                    </a:cubicBezTo>
                    <a:cubicBezTo>
                      <a:pt x="2169" y="7670"/>
                      <a:pt x="594" y="6072"/>
                      <a:pt x="594" y="4132"/>
                    </a:cubicBezTo>
                    <a:cubicBezTo>
                      <a:pt x="594" y="2192"/>
                      <a:pt x="2169" y="594"/>
                      <a:pt x="4109" y="594"/>
                    </a:cubicBezTo>
                    <a:close/>
                    <a:moveTo>
                      <a:pt x="4109" y="0"/>
                    </a:moveTo>
                    <a:cubicBezTo>
                      <a:pt x="1826" y="0"/>
                      <a:pt x="0" y="1849"/>
                      <a:pt x="0" y="4132"/>
                    </a:cubicBezTo>
                    <a:cubicBezTo>
                      <a:pt x="0" y="6414"/>
                      <a:pt x="1826" y="8263"/>
                      <a:pt x="4109" y="8263"/>
                    </a:cubicBezTo>
                    <a:cubicBezTo>
                      <a:pt x="6391" y="8263"/>
                      <a:pt x="8240" y="6414"/>
                      <a:pt x="8240" y="4132"/>
                    </a:cubicBezTo>
                    <a:cubicBezTo>
                      <a:pt x="8240" y="1849"/>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2664;p25">
                <a:extLst>
                  <a:ext uri="{FF2B5EF4-FFF2-40B4-BE49-F238E27FC236}">
                    <a16:creationId xmlns:a16="http://schemas.microsoft.com/office/drawing/2014/main" id="{C44966B8-C22F-4B81-8C27-41CC4C33E005}"/>
                  </a:ext>
                </a:extLst>
              </p:cNvPr>
              <p:cNvSpPr/>
              <p:nvPr/>
            </p:nvSpPr>
            <p:spPr>
              <a:xfrm flipH="1">
                <a:off x="1486706" y="3166269"/>
                <a:ext cx="280573" cy="281505"/>
              </a:xfrm>
              <a:custGeom>
                <a:avLst/>
                <a:gdLst/>
                <a:ahLst/>
                <a:cxnLst/>
                <a:rect l="l" t="t" r="r" b="b"/>
                <a:pathLst>
                  <a:path w="7054" h="7077" extrusionOk="0">
                    <a:moveTo>
                      <a:pt x="3516" y="1"/>
                    </a:moveTo>
                    <a:cubicBezTo>
                      <a:pt x="1576" y="1"/>
                      <a:pt x="1" y="1599"/>
                      <a:pt x="1" y="3539"/>
                    </a:cubicBezTo>
                    <a:cubicBezTo>
                      <a:pt x="1" y="5479"/>
                      <a:pt x="1576" y="7077"/>
                      <a:pt x="3516" y="7077"/>
                    </a:cubicBezTo>
                    <a:cubicBezTo>
                      <a:pt x="5479" y="7077"/>
                      <a:pt x="7054" y="5479"/>
                      <a:pt x="7054" y="3539"/>
                    </a:cubicBezTo>
                    <a:cubicBezTo>
                      <a:pt x="7054" y="1599"/>
                      <a:pt x="5479" y="1"/>
                      <a:pt x="3516" y="1"/>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2665;p25">
                <a:extLst>
                  <a:ext uri="{FF2B5EF4-FFF2-40B4-BE49-F238E27FC236}">
                    <a16:creationId xmlns:a16="http://schemas.microsoft.com/office/drawing/2014/main" id="{49C05E0D-F657-4968-9EBD-1F80AFFEE526}"/>
                  </a:ext>
                </a:extLst>
              </p:cNvPr>
              <p:cNvSpPr/>
              <p:nvPr/>
            </p:nvSpPr>
            <p:spPr>
              <a:xfrm flipH="1">
                <a:off x="1341448" y="3270367"/>
                <a:ext cx="148202" cy="54615"/>
              </a:xfrm>
              <a:custGeom>
                <a:avLst/>
                <a:gdLst/>
                <a:ahLst/>
                <a:cxnLst/>
                <a:rect l="l" t="t" r="r" b="b"/>
                <a:pathLst>
                  <a:path w="3726" h="1373" extrusionOk="0">
                    <a:moveTo>
                      <a:pt x="1654" y="0"/>
                    </a:moveTo>
                    <a:cubicBezTo>
                      <a:pt x="1085" y="0"/>
                      <a:pt x="508" y="161"/>
                      <a:pt x="188" y="625"/>
                    </a:cubicBezTo>
                    <a:cubicBezTo>
                      <a:pt x="0" y="898"/>
                      <a:pt x="297" y="1158"/>
                      <a:pt x="573" y="1158"/>
                    </a:cubicBezTo>
                    <a:cubicBezTo>
                      <a:pt x="666" y="1158"/>
                      <a:pt x="758" y="1128"/>
                      <a:pt x="827" y="1059"/>
                    </a:cubicBezTo>
                    <a:cubicBezTo>
                      <a:pt x="1067" y="802"/>
                      <a:pt x="1409" y="712"/>
                      <a:pt x="1758" y="712"/>
                    </a:cubicBezTo>
                    <a:cubicBezTo>
                      <a:pt x="1874" y="712"/>
                      <a:pt x="1991" y="722"/>
                      <a:pt x="2105" y="739"/>
                    </a:cubicBezTo>
                    <a:cubicBezTo>
                      <a:pt x="2493" y="808"/>
                      <a:pt x="2699" y="1082"/>
                      <a:pt x="2973" y="1333"/>
                    </a:cubicBezTo>
                    <a:cubicBezTo>
                      <a:pt x="3009" y="1360"/>
                      <a:pt x="3052" y="1373"/>
                      <a:pt x="3095" y="1373"/>
                    </a:cubicBezTo>
                    <a:cubicBezTo>
                      <a:pt x="3161" y="1373"/>
                      <a:pt x="3228" y="1342"/>
                      <a:pt x="3269" y="1287"/>
                    </a:cubicBezTo>
                    <a:cubicBezTo>
                      <a:pt x="3726" y="808"/>
                      <a:pt x="2767" y="169"/>
                      <a:pt x="2356" y="77"/>
                    </a:cubicBezTo>
                    <a:cubicBezTo>
                      <a:pt x="2138" y="29"/>
                      <a:pt x="1897" y="0"/>
                      <a:pt x="1654"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2666;p25">
                <a:extLst>
                  <a:ext uri="{FF2B5EF4-FFF2-40B4-BE49-F238E27FC236}">
                    <a16:creationId xmlns:a16="http://schemas.microsoft.com/office/drawing/2014/main" id="{D37A5F29-4277-47EE-889C-561127C7EEE8}"/>
                  </a:ext>
                </a:extLst>
              </p:cNvPr>
              <p:cNvSpPr/>
              <p:nvPr/>
            </p:nvSpPr>
            <p:spPr>
              <a:xfrm flipH="1">
                <a:off x="907463" y="3313366"/>
                <a:ext cx="142593" cy="27287"/>
              </a:xfrm>
              <a:custGeom>
                <a:avLst/>
                <a:gdLst/>
                <a:ahLst/>
                <a:cxnLst/>
                <a:rect l="l" t="t" r="r" b="b"/>
                <a:pathLst>
                  <a:path w="3585" h="686" extrusionOk="0">
                    <a:moveTo>
                      <a:pt x="115" y="1"/>
                    </a:moveTo>
                    <a:lnTo>
                      <a:pt x="1" y="571"/>
                    </a:lnTo>
                    <a:lnTo>
                      <a:pt x="3014" y="685"/>
                    </a:lnTo>
                    <a:lnTo>
                      <a:pt x="3584" y="138"/>
                    </a:lnTo>
                    <a:lnTo>
                      <a:pt x="115"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2667;p25">
                <a:extLst>
                  <a:ext uri="{FF2B5EF4-FFF2-40B4-BE49-F238E27FC236}">
                    <a16:creationId xmlns:a16="http://schemas.microsoft.com/office/drawing/2014/main" id="{E36CDD0B-88E0-4906-B385-3737003BE0C5}"/>
                  </a:ext>
                </a:extLst>
              </p:cNvPr>
              <p:cNvSpPr/>
              <p:nvPr/>
            </p:nvSpPr>
            <p:spPr>
              <a:xfrm flipH="1">
                <a:off x="1028220" y="3307002"/>
                <a:ext cx="30905" cy="35482"/>
              </a:xfrm>
              <a:custGeom>
                <a:avLst/>
                <a:gdLst/>
                <a:ahLst/>
                <a:cxnLst/>
                <a:rect l="l" t="t" r="r" b="b"/>
                <a:pathLst>
                  <a:path w="777" h="892" extrusionOk="0">
                    <a:moveTo>
                      <a:pt x="388" y="1"/>
                    </a:moveTo>
                    <a:cubicBezTo>
                      <a:pt x="183" y="1"/>
                      <a:pt x="0" y="161"/>
                      <a:pt x="0" y="366"/>
                    </a:cubicBezTo>
                    <a:lnTo>
                      <a:pt x="0" y="503"/>
                    </a:lnTo>
                    <a:cubicBezTo>
                      <a:pt x="0" y="708"/>
                      <a:pt x="183" y="891"/>
                      <a:pt x="388" y="891"/>
                    </a:cubicBezTo>
                    <a:cubicBezTo>
                      <a:pt x="594" y="891"/>
                      <a:pt x="777" y="708"/>
                      <a:pt x="777" y="503"/>
                    </a:cubicBezTo>
                    <a:lnTo>
                      <a:pt x="777" y="366"/>
                    </a:lnTo>
                    <a:cubicBezTo>
                      <a:pt x="777" y="161"/>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2668;p25">
                <a:extLst>
                  <a:ext uri="{FF2B5EF4-FFF2-40B4-BE49-F238E27FC236}">
                    <a16:creationId xmlns:a16="http://schemas.microsoft.com/office/drawing/2014/main" id="{35CFA1B0-C0C2-4195-AC4D-179BAD59A752}"/>
                  </a:ext>
                </a:extLst>
              </p:cNvPr>
              <p:cNvSpPr/>
              <p:nvPr/>
            </p:nvSpPr>
            <p:spPr>
              <a:xfrm flipH="1">
                <a:off x="1776308" y="3291568"/>
                <a:ext cx="29990" cy="35442"/>
              </a:xfrm>
              <a:custGeom>
                <a:avLst/>
                <a:gdLst/>
                <a:ahLst/>
                <a:cxnLst/>
                <a:rect l="l" t="t" r="r" b="b"/>
                <a:pathLst>
                  <a:path w="754" h="891" extrusionOk="0">
                    <a:moveTo>
                      <a:pt x="388" y="1"/>
                    </a:moveTo>
                    <a:cubicBezTo>
                      <a:pt x="160" y="1"/>
                      <a:pt x="0" y="183"/>
                      <a:pt x="0" y="389"/>
                    </a:cubicBezTo>
                    <a:lnTo>
                      <a:pt x="0" y="503"/>
                    </a:lnTo>
                    <a:cubicBezTo>
                      <a:pt x="0" y="731"/>
                      <a:pt x="160" y="891"/>
                      <a:pt x="388" y="891"/>
                    </a:cubicBezTo>
                    <a:cubicBezTo>
                      <a:pt x="594" y="891"/>
                      <a:pt x="753" y="731"/>
                      <a:pt x="753" y="503"/>
                    </a:cubicBezTo>
                    <a:lnTo>
                      <a:pt x="753" y="389"/>
                    </a:lnTo>
                    <a:cubicBezTo>
                      <a:pt x="753" y="183"/>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2669;p25">
                <a:extLst>
                  <a:ext uri="{FF2B5EF4-FFF2-40B4-BE49-F238E27FC236}">
                    <a16:creationId xmlns:a16="http://schemas.microsoft.com/office/drawing/2014/main" id="{D80F201D-9453-4A99-8A86-E31637B0B370}"/>
                  </a:ext>
                </a:extLst>
              </p:cNvPr>
              <p:cNvSpPr/>
              <p:nvPr/>
            </p:nvSpPr>
            <p:spPr>
              <a:xfrm flipH="1">
                <a:off x="1699144" y="3299763"/>
                <a:ext cx="73584" cy="23628"/>
              </a:xfrm>
              <a:custGeom>
                <a:avLst/>
                <a:gdLst/>
                <a:ahLst/>
                <a:cxnLst/>
                <a:rect l="l" t="t" r="r" b="b"/>
                <a:pathLst>
                  <a:path w="1850" h="594" extrusionOk="0">
                    <a:moveTo>
                      <a:pt x="1" y="0"/>
                    </a:moveTo>
                    <a:lnTo>
                      <a:pt x="1" y="594"/>
                    </a:lnTo>
                    <a:lnTo>
                      <a:pt x="1850" y="594"/>
                    </a:lnTo>
                    <a:lnTo>
                      <a:pt x="1804"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2670;p25">
                <a:extLst>
                  <a:ext uri="{FF2B5EF4-FFF2-40B4-BE49-F238E27FC236}">
                    <a16:creationId xmlns:a16="http://schemas.microsoft.com/office/drawing/2014/main" id="{6624A0E6-D147-4E18-9D80-715117461EE7}"/>
                  </a:ext>
                </a:extLst>
              </p:cNvPr>
              <p:cNvSpPr/>
              <p:nvPr/>
            </p:nvSpPr>
            <p:spPr>
              <a:xfrm flipH="1">
                <a:off x="1068154" y="3165394"/>
                <a:ext cx="281488" cy="280590"/>
              </a:xfrm>
              <a:custGeom>
                <a:avLst/>
                <a:gdLst/>
                <a:ahLst/>
                <a:cxnLst/>
                <a:rect l="l" t="t" r="r" b="b"/>
                <a:pathLst>
                  <a:path w="7077" h="7054" extrusionOk="0">
                    <a:moveTo>
                      <a:pt x="3538" y="0"/>
                    </a:moveTo>
                    <a:cubicBezTo>
                      <a:pt x="1598" y="0"/>
                      <a:pt x="0" y="1575"/>
                      <a:pt x="0" y="3515"/>
                    </a:cubicBezTo>
                    <a:cubicBezTo>
                      <a:pt x="0" y="5478"/>
                      <a:pt x="1598" y="7053"/>
                      <a:pt x="3538" y="7053"/>
                    </a:cubicBezTo>
                    <a:cubicBezTo>
                      <a:pt x="5478" y="7053"/>
                      <a:pt x="7076" y="5478"/>
                      <a:pt x="7076" y="3515"/>
                    </a:cubicBezTo>
                    <a:cubicBezTo>
                      <a:pt x="7076" y="1575"/>
                      <a:pt x="5478" y="0"/>
                      <a:pt x="3538" y="0"/>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2671;p25">
                <a:extLst>
                  <a:ext uri="{FF2B5EF4-FFF2-40B4-BE49-F238E27FC236}">
                    <a16:creationId xmlns:a16="http://schemas.microsoft.com/office/drawing/2014/main" id="{1999FAE0-2B90-4F53-B3B6-2CCD90B26464}"/>
                  </a:ext>
                </a:extLst>
              </p:cNvPr>
              <p:cNvSpPr/>
              <p:nvPr/>
            </p:nvSpPr>
            <p:spPr>
              <a:xfrm flipH="1">
                <a:off x="1687132" y="3229356"/>
                <a:ext cx="61055" cy="155411"/>
              </a:xfrm>
              <a:custGeom>
                <a:avLst/>
                <a:gdLst/>
                <a:ahLst/>
                <a:cxnLst/>
                <a:rect l="l" t="t" r="r" b="b"/>
                <a:pathLst>
                  <a:path w="1535" h="3907" extrusionOk="0">
                    <a:moveTo>
                      <a:pt x="1433" y="0"/>
                    </a:moveTo>
                    <a:cubicBezTo>
                      <a:pt x="1419" y="0"/>
                      <a:pt x="1405" y="4"/>
                      <a:pt x="1392" y="13"/>
                    </a:cubicBezTo>
                    <a:cubicBezTo>
                      <a:pt x="730" y="332"/>
                      <a:pt x="320" y="857"/>
                      <a:pt x="160" y="1588"/>
                    </a:cubicBezTo>
                    <a:cubicBezTo>
                      <a:pt x="23" y="2272"/>
                      <a:pt x="0" y="3391"/>
                      <a:pt x="571" y="3870"/>
                    </a:cubicBezTo>
                    <a:cubicBezTo>
                      <a:pt x="602" y="3895"/>
                      <a:pt x="642" y="3906"/>
                      <a:pt x="681" y="3906"/>
                    </a:cubicBezTo>
                    <a:cubicBezTo>
                      <a:pt x="786" y="3906"/>
                      <a:pt x="888" y="3826"/>
                      <a:pt x="822" y="3710"/>
                    </a:cubicBezTo>
                    <a:cubicBezTo>
                      <a:pt x="297" y="2569"/>
                      <a:pt x="297" y="857"/>
                      <a:pt x="1461" y="104"/>
                    </a:cubicBezTo>
                    <a:cubicBezTo>
                      <a:pt x="1535" y="67"/>
                      <a:pt x="1489" y="0"/>
                      <a:pt x="1433" y="0"/>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2672;p25">
                <a:extLst>
                  <a:ext uri="{FF2B5EF4-FFF2-40B4-BE49-F238E27FC236}">
                    <a16:creationId xmlns:a16="http://schemas.microsoft.com/office/drawing/2014/main" id="{22D64D10-C42D-480F-90EF-38F649A063F4}"/>
                  </a:ext>
                </a:extLst>
              </p:cNvPr>
              <p:cNvSpPr/>
              <p:nvPr/>
            </p:nvSpPr>
            <p:spPr>
              <a:xfrm flipH="1">
                <a:off x="1273751" y="3226970"/>
                <a:ext cx="57753" cy="156882"/>
              </a:xfrm>
              <a:custGeom>
                <a:avLst/>
                <a:gdLst/>
                <a:ahLst/>
                <a:cxnLst/>
                <a:rect l="l" t="t" r="r" b="b"/>
                <a:pathLst>
                  <a:path w="1452" h="3944" extrusionOk="0">
                    <a:moveTo>
                      <a:pt x="1325" y="1"/>
                    </a:moveTo>
                    <a:cubicBezTo>
                      <a:pt x="1317" y="1"/>
                      <a:pt x="1309" y="2"/>
                      <a:pt x="1302" y="4"/>
                    </a:cubicBezTo>
                    <a:cubicBezTo>
                      <a:pt x="640" y="369"/>
                      <a:pt x="252" y="917"/>
                      <a:pt x="115" y="1648"/>
                    </a:cubicBezTo>
                    <a:cubicBezTo>
                      <a:pt x="1" y="2332"/>
                      <a:pt x="24" y="3451"/>
                      <a:pt x="594" y="3907"/>
                    </a:cubicBezTo>
                    <a:cubicBezTo>
                      <a:pt x="626" y="3932"/>
                      <a:pt x="665" y="3944"/>
                      <a:pt x="705" y="3944"/>
                    </a:cubicBezTo>
                    <a:cubicBezTo>
                      <a:pt x="811" y="3944"/>
                      <a:pt x="918" y="3864"/>
                      <a:pt x="868" y="3748"/>
                    </a:cubicBezTo>
                    <a:cubicBezTo>
                      <a:pt x="275" y="2629"/>
                      <a:pt x="229" y="917"/>
                      <a:pt x="1370" y="118"/>
                    </a:cubicBezTo>
                    <a:cubicBezTo>
                      <a:pt x="1452" y="78"/>
                      <a:pt x="1388" y="1"/>
                      <a:pt x="1325" y="1"/>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2673;p25">
                <a:extLst>
                  <a:ext uri="{FF2B5EF4-FFF2-40B4-BE49-F238E27FC236}">
                    <a16:creationId xmlns:a16="http://schemas.microsoft.com/office/drawing/2014/main" id="{3A81077E-2043-4587-AFCD-93B63BEA7548}"/>
                  </a:ext>
                </a:extLst>
              </p:cNvPr>
              <p:cNvSpPr/>
              <p:nvPr/>
            </p:nvSpPr>
            <p:spPr>
              <a:xfrm flipH="1">
                <a:off x="1447647" y="3341728"/>
                <a:ext cx="60896" cy="62490"/>
              </a:xfrm>
              <a:custGeom>
                <a:avLst/>
                <a:gdLst/>
                <a:ahLst/>
                <a:cxnLst/>
                <a:rect l="l" t="t" r="r" b="b"/>
                <a:pathLst>
                  <a:path w="1531" h="1571" extrusionOk="0">
                    <a:moveTo>
                      <a:pt x="749" y="0"/>
                    </a:moveTo>
                    <a:cubicBezTo>
                      <a:pt x="566" y="0"/>
                      <a:pt x="397" y="33"/>
                      <a:pt x="298" y="132"/>
                    </a:cubicBezTo>
                    <a:cubicBezTo>
                      <a:pt x="1" y="452"/>
                      <a:pt x="1530" y="1570"/>
                      <a:pt x="1530" y="1570"/>
                    </a:cubicBezTo>
                    <a:lnTo>
                      <a:pt x="1530" y="132"/>
                    </a:lnTo>
                    <a:cubicBezTo>
                      <a:pt x="1530" y="132"/>
                      <a:pt x="1114" y="0"/>
                      <a:pt x="749"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2674;p25">
                <a:extLst>
                  <a:ext uri="{FF2B5EF4-FFF2-40B4-BE49-F238E27FC236}">
                    <a16:creationId xmlns:a16="http://schemas.microsoft.com/office/drawing/2014/main" id="{CCB501ED-5B6E-4506-B301-0D0831CF223C}"/>
                  </a:ext>
                </a:extLst>
              </p:cNvPr>
              <p:cNvSpPr/>
              <p:nvPr/>
            </p:nvSpPr>
            <p:spPr>
              <a:xfrm flipH="1">
                <a:off x="1417696" y="3349405"/>
                <a:ext cx="79948" cy="54813"/>
              </a:xfrm>
              <a:custGeom>
                <a:avLst/>
                <a:gdLst/>
                <a:ahLst/>
                <a:cxnLst/>
                <a:rect l="l" t="t" r="r" b="b"/>
                <a:pathLst>
                  <a:path w="2010" h="1378" extrusionOk="0">
                    <a:moveTo>
                      <a:pt x="104" y="1"/>
                    </a:moveTo>
                    <a:cubicBezTo>
                      <a:pt x="69" y="1"/>
                      <a:pt x="35" y="3"/>
                      <a:pt x="1" y="8"/>
                    </a:cubicBezTo>
                    <a:cubicBezTo>
                      <a:pt x="1" y="8"/>
                      <a:pt x="1" y="327"/>
                      <a:pt x="526" y="761"/>
                    </a:cubicBezTo>
                    <a:cubicBezTo>
                      <a:pt x="1051" y="1217"/>
                      <a:pt x="1325" y="1377"/>
                      <a:pt x="1325" y="1377"/>
                    </a:cubicBezTo>
                    <a:lnTo>
                      <a:pt x="2009" y="1263"/>
                    </a:lnTo>
                    <a:cubicBezTo>
                      <a:pt x="2009" y="1263"/>
                      <a:pt x="937" y="1"/>
                      <a:pt x="10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2675;p25">
                <a:extLst>
                  <a:ext uri="{FF2B5EF4-FFF2-40B4-BE49-F238E27FC236}">
                    <a16:creationId xmlns:a16="http://schemas.microsoft.com/office/drawing/2014/main" id="{CBF301EB-B43E-4BD5-A1DC-C4A40C81782F}"/>
                  </a:ext>
                </a:extLst>
              </p:cNvPr>
              <p:cNvSpPr/>
              <p:nvPr/>
            </p:nvSpPr>
            <p:spPr>
              <a:xfrm flipH="1">
                <a:off x="1432214" y="3311537"/>
                <a:ext cx="15472" cy="38186"/>
              </a:xfrm>
              <a:custGeom>
                <a:avLst/>
                <a:gdLst/>
                <a:ahLst/>
                <a:cxnLst/>
                <a:rect l="l" t="t" r="r" b="b"/>
                <a:pathLst>
                  <a:path w="389" h="960" extrusionOk="0">
                    <a:moveTo>
                      <a:pt x="343" y="1"/>
                    </a:moveTo>
                    <a:lnTo>
                      <a:pt x="114" y="184"/>
                    </a:lnTo>
                    <a:lnTo>
                      <a:pt x="0" y="891"/>
                    </a:lnTo>
                    <a:lnTo>
                      <a:pt x="388" y="960"/>
                    </a:lnTo>
                    <a:lnTo>
                      <a:pt x="343"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2676;p25">
                <a:extLst>
                  <a:ext uri="{FF2B5EF4-FFF2-40B4-BE49-F238E27FC236}">
                    <a16:creationId xmlns:a16="http://schemas.microsoft.com/office/drawing/2014/main" id="{A2EE2F82-11C0-476A-A7E3-4E34C531E76E}"/>
                  </a:ext>
                </a:extLst>
              </p:cNvPr>
              <p:cNvSpPr/>
              <p:nvPr/>
            </p:nvSpPr>
            <p:spPr>
              <a:xfrm flipH="1">
                <a:off x="1378677" y="4169537"/>
                <a:ext cx="157986" cy="52705"/>
              </a:xfrm>
              <a:custGeom>
                <a:avLst/>
                <a:gdLst/>
                <a:ahLst/>
                <a:cxnLst/>
                <a:rect l="l" t="t" r="r" b="b"/>
                <a:pathLst>
                  <a:path w="3972" h="1325" fill="none" extrusionOk="0">
                    <a:moveTo>
                      <a:pt x="3972" y="1"/>
                    </a:moveTo>
                    <a:lnTo>
                      <a:pt x="0" y="1325"/>
                    </a:lnTo>
                  </a:path>
                </a:pathLst>
              </a:custGeom>
              <a:noFill/>
              <a:ln w="6850" cap="rnd" cmpd="sng">
                <a:solidFill>
                  <a:srgbClr val="EB7C9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82908324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10" name="TextBox 9"/>
          <p:cNvSpPr txBox="1">
            <a:spLocks noChangeArrowheads="1"/>
          </p:cNvSpPr>
          <p:nvPr/>
        </p:nvSpPr>
        <p:spPr bwMode="auto">
          <a:xfrm>
            <a:off x="372291" y="1347424"/>
            <a:ext cx="8360229"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b="1" dirty="0">
                <a:solidFill>
                  <a:srgbClr val="C00000"/>
                </a:solidFill>
                <a:latin typeface="Times New Roman" panose="02020603050405020304" pitchFamily="18" charset="0"/>
              </a:rPr>
              <a:t>Trên đường đi Sa Pa</a:t>
            </a:r>
            <a:r>
              <a:rPr lang="en-US" altLang="zh-CN" sz="2800" b="1" dirty="0">
                <a:solidFill>
                  <a:srgbClr val="C00000"/>
                </a:solidFill>
                <a:latin typeface="Times New Roman" panose="02020603050405020304" pitchFamily="18" charset="0"/>
              </a:rPr>
              <a:t>,</a:t>
            </a:r>
            <a:r>
              <a:rPr lang="vi-VN" altLang="vi-VN" sz="2800" b="1" dirty="0">
                <a:solidFill>
                  <a:srgbClr val="C00000"/>
                </a:solidFill>
                <a:latin typeface="Times New Roman" panose="02020603050405020304" pitchFamily="18" charset="0"/>
              </a:rPr>
              <a:t> tác giả đã quan sát được những sự vật gì ?</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1" name="Rectangle 10"/>
          <p:cNvSpPr>
            <a:spLocks noChangeArrowheads="1"/>
          </p:cNvSpPr>
          <p:nvPr/>
        </p:nvSpPr>
        <p:spPr bwMode="auto">
          <a:xfrm>
            <a:off x="657530" y="2301511"/>
            <a:ext cx="64770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Tác giả đã </a:t>
            </a:r>
            <a:r>
              <a:rPr lang="en-US" altLang="zh-CN" sz="2800" dirty="0" err="1">
                <a:solidFill>
                  <a:srgbClr val="002060"/>
                </a:solidFill>
                <a:latin typeface="Times New Roman" panose="02020603050405020304" pitchFamily="18" charset="0"/>
              </a:rPr>
              <a:t>nhìn</a:t>
            </a:r>
            <a:r>
              <a:rPr lang="en-US" altLang="zh-CN" sz="2800" dirty="0">
                <a:solidFill>
                  <a:srgbClr val="002060"/>
                </a:solidFill>
                <a:latin typeface="Times New Roman" panose="02020603050405020304" pitchFamily="18" charset="0"/>
              </a:rPr>
              <a:t> </a:t>
            </a:r>
            <a:r>
              <a:rPr lang="vi-VN" altLang="vi-VN" sz="2800" dirty="0">
                <a:solidFill>
                  <a:srgbClr val="002060"/>
                </a:solidFill>
                <a:latin typeface="Times New Roman" panose="02020603050405020304" pitchFamily="18" charset="0"/>
              </a:rPr>
              <a:t>thấy</a:t>
            </a:r>
            <a:r>
              <a:rPr lang="en-US" altLang="vi-VN" sz="2800" dirty="0">
                <a:solidFill>
                  <a:srgbClr val="002060"/>
                </a:solidFill>
                <a:latin typeface="Times New Roman" panose="02020603050405020304" pitchFamily="18" charset="0"/>
              </a:rPr>
              <a:t>:</a:t>
            </a:r>
            <a:endParaRPr lang="en-US" altLang="zh-CN" sz="2800" dirty="0">
              <a:solidFill>
                <a:srgbClr val="002060"/>
              </a:solidFill>
              <a:latin typeface="Times New Roman" panose="02020603050405020304" pitchFamily="18" charset="0"/>
            </a:endParaRP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hững đám mây trắng</a:t>
            </a:r>
            <a:r>
              <a:rPr lang="en-US" altLang="zh-CN" sz="2800" dirty="0">
                <a:solidFill>
                  <a:srgbClr val="002060"/>
                </a:solidFill>
                <a:latin typeface="Times New Roman" panose="02020603050405020304" pitchFamily="18" charset="0"/>
              </a:rPr>
              <a:t>.</a:t>
            </a: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hững thác nước</a:t>
            </a:r>
            <a:r>
              <a:rPr lang="en-US" altLang="zh-CN" sz="2800" dirty="0">
                <a:solidFill>
                  <a:srgbClr val="002060"/>
                </a:solidFill>
                <a:latin typeface="Times New Roman" panose="02020603050405020304" pitchFamily="18" charset="0"/>
              </a:rPr>
              <a:t>.</a:t>
            </a: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hững rừng cây âm âm</a:t>
            </a:r>
            <a:r>
              <a:rPr lang="en-US" altLang="zh-CN" sz="2800" dirty="0">
                <a:solidFill>
                  <a:srgbClr val="002060"/>
                </a:solidFill>
                <a:latin typeface="Times New Roman" panose="02020603050405020304" pitchFamily="18" charset="0"/>
              </a:rPr>
              <a:t>.</a:t>
            </a:r>
            <a:r>
              <a:rPr lang="vi-VN" altLang="vi-VN" sz="2800" dirty="0">
                <a:solidFill>
                  <a:srgbClr val="002060"/>
                </a:solidFill>
                <a:latin typeface="Times New Roman" panose="02020603050405020304" pitchFamily="18" charset="0"/>
              </a:rPr>
              <a:t> </a:t>
            </a:r>
            <a:endParaRPr lang="en-US" altLang="zh-CN" sz="2800" dirty="0">
              <a:solidFill>
                <a:srgbClr val="002060"/>
              </a:solidFill>
              <a:latin typeface="Times New Roman" panose="02020603050405020304" pitchFamily="18" charset="0"/>
            </a:endParaRP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hững bông  hoa chuối, mấy con ngựa</a:t>
            </a:r>
            <a:r>
              <a:rPr lang="en-US" altLang="zh-CN" sz="2800" dirty="0">
                <a:solidFill>
                  <a:srgbClr val="002060"/>
                </a:solidFill>
                <a:latin typeface="Times New Roman" panose="02020603050405020304" pitchFamily="18" charset="0"/>
              </a:rPr>
              <a:t>.</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1360097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7" name="TextBox 6"/>
          <p:cNvSpPr txBox="1">
            <a:spLocks noChangeArrowheads="1"/>
          </p:cNvSpPr>
          <p:nvPr/>
        </p:nvSpPr>
        <p:spPr bwMode="auto">
          <a:xfrm>
            <a:off x="130629" y="1245326"/>
            <a:ext cx="8843554"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lnSpc>
                <a:spcPct val="150000"/>
              </a:lnSpc>
              <a:buFont typeface="Arial" panose="020B0604020202020204" pitchFamily="34" charset="0"/>
              <a:buNone/>
            </a:pPr>
            <a:r>
              <a:rPr lang="en-US" altLang="zh-CN" sz="2800" b="1" dirty="0" err="1">
                <a:solidFill>
                  <a:srgbClr val="FF0000"/>
                </a:solidFill>
                <a:latin typeface="Times New Roman" panose="02020603050405020304" pitchFamily="18" charset="0"/>
              </a:rPr>
              <a:t>Những</a:t>
            </a:r>
            <a:r>
              <a:rPr lang="en-US" altLang="zh-CN" sz="2800" b="1" dirty="0">
                <a:solidFill>
                  <a:srgbClr val="FF0000"/>
                </a:solidFill>
                <a:latin typeface="Times New Roman" panose="02020603050405020304" pitchFamily="18" charset="0"/>
              </a:rPr>
              <a:t> chi </a:t>
            </a:r>
            <a:r>
              <a:rPr lang="en-US" altLang="zh-CN" sz="2800" b="1" dirty="0" err="1">
                <a:solidFill>
                  <a:srgbClr val="FF0000"/>
                </a:solidFill>
                <a:latin typeface="Times New Roman" panose="02020603050405020304" pitchFamily="18" charset="0"/>
              </a:rPr>
              <a:t>tiết</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n</a:t>
            </a:r>
            <a:r>
              <a:rPr lang="en-US" altLang="zh-CN" sz="2800" b="1" dirty="0" err="1">
                <a:solidFill>
                  <a:srgbClr val="FF0000"/>
                </a:solidFill>
                <a:latin typeface="Times New Roman" panose="02020603050405020304" pitchFamily="18" charset="0"/>
                <a:cs typeface="Times New Roman" panose="02020603050405020304" pitchFamily="18" charset="0"/>
              </a:rPr>
              <a:t>à</a:t>
            </a:r>
            <a:r>
              <a:rPr lang="en-US" altLang="zh-CN" sz="2800" b="1" dirty="0" err="1">
                <a:solidFill>
                  <a:srgbClr val="FF0000"/>
                </a:solidFill>
                <a:latin typeface="Times New Roman" panose="02020603050405020304" pitchFamily="18" charset="0"/>
              </a:rPr>
              <a:t>o</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cho</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thấy</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sự</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quan</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sát</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tinh</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tế</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của</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tác</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giả</a:t>
            </a:r>
            <a:r>
              <a:rPr lang="en-US" altLang="zh-CN" sz="2800" b="1" dirty="0">
                <a:solidFill>
                  <a:srgbClr val="FF0000"/>
                </a:solidFill>
                <a:latin typeface="Times New Roman" panose="02020603050405020304" pitchFamily="18" charset="0"/>
              </a:rPr>
              <a:t>?</a:t>
            </a:r>
          </a:p>
        </p:txBody>
      </p:sp>
      <p:sp>
        <p:nvSpPr>
          <p:cNvPr id="8" name="TextBox 7"/>
          <p:cNvSpPr txBox="1">
            <a:spLocks noChangeArrowheads="1"/>
          </p:cNvSpPr>
          <p:nvPr/>
        </p:nvSpPr>
        <p:spPr bwMode="auto">
          <a:xfrm>
            <a:off x="288488" y="2504666"/>
            <a:ext cx="8527836"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400" dirty="0">
                <a:solidFill>
                  <a:srgbClr val="002060"/>
                </a:solidFill>
                <a:latin typeface="Times New Roman" panose="02020603050405020304" pitchFamily="18" charset="0"/>
              </a:rPr>
              <a:t>+ Những đám mây trắng nhỏ s</a:t>
            </a:r>
            <a:r>
              <a:rPr lang="vi-VN" altLang="vi-VN" sz="2400" dirty="0">
                <a:solidFill>
                  <a:srgbClr val="002060"/>
                </a:solidFill>
                <a:latin typeface="Times New Roman" panose="02020603050405020304" pitchFamily="18" charset="0"/>
                <a:cs typeface="Times New Roman" panose="02020603050405020304" pitchFamily="18" charset="0"/>
              </a:rPr>
              <a:t>à</a:t>
            </a:r>
            <a:r>
              <a:rPr lang="vi-VN" altLang="vi-VN" sz="2400" dirty="0">
                <a:solidFill>
                  <a:srgbClr val="002060"/>
                </a:solidFill>
                <a:latin typeface="Times New Roman" panose="02020603050405020304" pitchFamily="18" charset="0"/>
              </a:rPr>
              <a:t> xuống cửa kính ô tô tạo nên cảm giác bồng bềnh, huyền ảo.</a:t>
            </a:r>
            <a:endParaRPr lang="en-US" altLang="zh-CN" sz="2400" dirty="0">
              <a:solidFill>
                <a:srgbClr val="002060"/>
              </a:solidFill>
              <a:latin typeface="Times New Roman" panose="02020603050405020304" pitchFamily="18" charset="0"/>
            </a:endParaRPr>
          </a:p>
          <a:p>
            <a:pPr algn="just" eaLnBrk="1" hangingPunct="1">
              <a:buFont typeface="Arial" panose="020B0604020202020204" pitchFamily="34" charset="0"/>
              <a:buNone/>
            </a:pPr>
            <a:r>
              <a:rPr lang="vi-VN" altLang="vi-VN" sz="2400" dirty="0">
                <a:solidFill>
                  <a:srgbClr val="002060"/>
                </a:solidFill>
                <a:latin typeface="Times New Roman" panose="02020603050405020304" pitchFamily="18" charset="0"/>
              </a:rPr>
              <a:t>+ Những bông hoa chuối rực lên như những ngọn lửa.</a:t>
            </a:r>
            <a:endParaRPr lang="en-US" altLang="zh-CN" sz="2400" dirty="0">
              <a:solidFill>
                <a:srgbClr val="002060"/>
              </a:solidFill>
              <a:latin typeface="Times New Roman" panose="02020603050405020304" pitchFamily="18" charset="0"/>
            </a:endParaRPr>
          </a:p>
          <a:p>
            <a:pPr algn="just" eaLnBrk="1" hangingPunct="1">
              <a:buFont typeface="Arial" panose="020B0604020202020204" pitchFamily="34" charset="0"/>
              <a:buNone/>
            </a:pPr>
            <a:r>
              <a:rPr lang="vi-VN" altLang="vi-VN" sz="2400" dirty="0">
                <a:solidFill>
                  <a:srgbClr val="002060"/>
                </a:solidFill>
                <a:latin typeface="Times New Roman" panose="02020603050405020304" pitchFamily="18" charset="0"/>
              </a:rPr>
              <a:t>+ Những con ngựa nhiều m</a:t>
            </a:r>
            <a:r>
              <a:rPr lang="vi-VN" altLang="vi-VN" sz="2400" dirty="0">
                <a:solidFill>
                  <a:srgbClr val="002060"/>
                </a:solidFill>
                <a:latin typeface="Times New Roman" panose="02020603050405020304" pitchFamily="18" charset="0"/>
                <a:cs typeface="Times New Roman" panose="02020603050405020304" pitchFamily="18" charset="0"/>
              </a:rPr>
              <a:t>à</a:t>
            </a:r>
            <a:r>
              <a:rPr lang="vi-VN" altLang="vi-VN" sz="2400" dirty="0">
                <a:solidFill>
                  <a:srgbClr val="002060"/>
                </a:solidFill>
                <a:latin typeface="Times New Roman" panose="02020603050405020304" pitchFamily="18" charset="0"/>
              </a:rPr>
              <a:t>u sắc khác nhau, với đôi chân dịu d</a:t>
            </a:r>
            <a:r>
              <a:rPr lang="vi-VN" altLang="vi-VN" sz="2400" dirty="0">
                <a:solidFill>
                  <a:srgbClr val="002060"/>
                </a:solidFill>
                <a:latin typeface="Times New Roman" panose="02020603050405020304" pitchFamily="18" charset="0"/>
                <a:cs typeface="Times New Roman" panose="02020603050405020304" pitchFamily="18" charset="0"/>
              </a:rPr>
              <a:t>à</a:t>
            </a:r>
            <a:r>
              <a:rPr lang="vi-VN" altLang="vi-VN" sz="2400" dirty="0">
                <a:solidFill>
                  <a:srgbClr val="002060"/>
                </a:solidFill>
                <a:latin typeface="Times New Roman" panose="02020603050405020304" pitchFamily="18" charset="0"/>
              </a:rPr>
              <a:t>ng, chùm đuôi cong lướt thướt liễu rủ.</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0190008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 calcmode="lin" valueType="num">
                                      <p:cBhvr additive="base">
                                        <p:cTn id="12"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8">
                                            <p:txEl>
                                              <p:pRg st="1" end="1"/>
                                            </p:txEl>
                                          </p:spTgt>
                                        </p:tgtEl>
                                        <p:attrNameLst>
                                          <p:attrName>style.visibility</p:attrName>
                                        </p:attrNameLst>
                                      </p:cBhvr>
                                      <p:to>
                                        <p:strVal val="visible"/>
                                      </p:to>
                                    </p:set>
                                    <p:animEffect transition="in" filter="fade">
                                      <p:cBhvr>
                                        <p:cTn id="18" dur="1000"/>
                                        <p:tgtEl>
                                          <p:spTgt spid="8">
                                            <p:txEl>
                                              <p:pRg st="1" end="1"/>
                                            </p:txEl>
                                          </p:spTgt>
                                        </p:tgtEl>
                                      </p:cBhvr>
                                    </p:animEffect>
                                    <p:anim calcmode="lin" valueType="num">
                                      <p:cBhvr>
                                        <p:cTn id="19"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0"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animEffect transition="in" filter="wipe(down)">
                                      <p:cBhvr>
                                        <p:cTn id="25"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290"/>
        <p:cNvGrpSpPr/>
        <p:nvPr/>
      </p:nvGrpSpPr>
      <p:grpSpPr>
        <a:xfrm>
          <a:off x="0" y="0"/>
          <a:ext cx="0" cy="0"/>
          <a:chOff x="0" y="0"/>
          <a:chExt cx="0" cy="0"/>
        </a:xfrm>
      </p:grpSpPr>
      <p:sp>
        <p:nvSpPr>
          <p:cNvPr id="3298" name="Google Shape;3298;p32"/>
          <p:cNvSpPr/>
          <p:nvPr/>
        </p:nvSpPr>
        <p:spPr>
          <a:xfrm rot="-1116879">
            <a:off x="277277" y="35396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rot="-1116879" flipH="1" flipV="1">
            <a:off x="3245780" y="7855"/>
            <a:ext cx="731425" cy="736802"/>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rot="-1116879">
            <a:off x="102983" y="465598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ounded Rectangle 4"/>
          <p:cNvSpPr/>
          <p:nvPr/>
        </p:nvSpPr>
        <p:spPr>
          <a:xfrm>
            <a:off x="415301" y="842121"/>
            <a:ext cx="8423775" cy="4123298"/>
          </a:xfrm>
          <a:prstGeom prst="roundRect">
            <a:avLst/>
          </a:prstGeom>
          <a:solidFill>
            <a:schemeClr val="accent4">
              <a:lumMod val="40000"/>
              <a:lumOff val="60000"/>
            </a:schemeClr>
          </a:solidFill>
          <a:ln>
            <a:solidFill>
              <a:schemeClr val="bg2">
                <a:lumMod val="60000"/>
                <a:lumOff val="4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indent="457200" eaLnBrk="1" fontAlgn="auto" hangingPunct="1">
              <a:defRPr/>
            </a:pPr>
            <a:r>
              <a:rPr lang="vi-VN" sz="3600" b="1" dirty="0">
                <a:solidFill>
                  <a:srgbClr val="002060"/>
                </a:solidFill>
                <a:latin typeface="Times New Roman" panose="02020603050405020304" pitchFamily="18" charset="0"/>
                <a:cs typeface="Times New Roman" panose="02020603050405020304" pitchFamily="18" charset="0"/>
              </a:rPr>
              <a:t>Cảnh đẹp của mây trời, những bông hoa chuối đỏ rực như ngọn lửa và những con ngựa nhiều màu trên đường lên Sa Pa.</a:t>
            </a:r>
            <a:endParaRPr lang="en-US" sz="3600" b="1" dirty="0">
              <a:solidFill>
                <a:srgbClr val="00206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259883" y="942854"/>
            <a:ext cx="4733109"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lang="en-US" sz="4800" b="1" dirty="0">
                <a:solidFill>
                  <a:srgbClr val="C00000"/>
                </a:solidFill>
                <a:effectLst>
                  <a:outerShdw blurRad="38100" dist="38100" dir="2700000" algn="tl">
                    <a:srgbClr val="C0C0C0"/>
                  </a:outerShdw>
                </a:effectLst>
                <a:latin typeface="Times New Roman" pitchFamily="18" charset="0"/>
              </a:rPr>
              <a:t>ĐOẠN 1</a:t>
            </a:r>
            <a:endParaRPr kumimoji="0" lang="en-US" sz="48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212165754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4" name="TextBox 3"/>
          <p:cNvSpPr txBox="1">
            <a:spLocks noChangeArrowheads="1"/>
          </p:cNvSpPr>
          <p:nvPr/>
        </p:nvSpPr>
        <p:spPr bwMode="auto">
          <a:xfrm>
            <a:off x="130629" y="1325450"/>
            <a:ext cx="866067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en-US" altLang="vi-VN" sz="2800" b="1" dirty="0">
                <a:solidFill>
                  <a:srgbClr val="FF0000"/>
                </a:solidFill>
                <a:latin typeface="Times New Roman" panose="02020603050405020304" pitchFamily="18" charset="0"/>
              </a:rPr>
              <a:t>    </a:t>
            </a:r>
            <a:r>
              <a:rPr lang="vi-VN" altLang="vi-VN" sz="2800" b="1" dirty="0">
                <a:solidFill>
                  <a:srgbClr val="FF0000"/>
                </a:solidFill>
                <a:latin typeface="Times New Roman" panose="02020603050405020304" pitchFamily="18" charset="0"/>
              </a:rPr>
              <a:t>Tìm những </a:t>
            </a:r>
            <a:r>
              <a:rPr lang="en-US" altLang="zh-CN" sz="2800" b="1" dirty="0">
                <a:solidFill>
                  <a:srgbClr val="FF0000"/>
                </a:solidFill>
                <a:latin typeface="Times New Roman" panose="02020603050405020304" pitchFamily="18" charset="0"/>
              </a:rPr>
              <a:t>chi </a:t>
            </a:r>
            <a:r>
              <a:rPr lang="en-US" altLang="zh-CN" sz="2800" b="1" dirty="0" err="1">
                <a:solidFill>
                  <a:srgbClr val="FF0000"/>
                </a:solidFill>
                <a:latin typeface="Times New Roman" panose="02020603050405020304" pitchFamily="18" charset="0"/>
              </a:rPr>
              <a:t>tiết</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từ</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ngữ</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câu</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văn</a:t>
            </a:r>
            <a:r>
              <a:rPr lang="en-US" altLang="zh-CN" sz="2800" b="1" dirty="0">
                <a:solidFill>
                  <a:srgbClr val="FF0000"/>
                </a:solidFill>
                <a:latin typeface="Times New Roman" panose="02020603050405020304" pitchFamily="18" charset="0"/>
                <a:cs typeface="Times New Roman" panose="02020603050405020304" pitchFamily="18" charset="0"/>
              </a:rPr>
              <a:t>…</a:t>
            </a:r>
            <a:r>
              <a:rPr lang="en-US" altLang="zh-CN" sz="2800" b="1" dirty="0">
                <a:solidFill>
                  <a:srgbClr val="FF0000"/>
                </a:solidFill>
                <a:latin typeface="Times New Roman" panose="02020603050405020304" pitchFamily="18" charset="0"/>
              </a:rPr>
              <a:t>) </a:t>
            </a:r>
            <a:r>
              <a:rPr lang="vi-VN" altLang="vi-VN" sz="2800" b="1" dirty="0">
                <a:solidFill>
                  <a:srgbClr val="FF0000"/>
                </a:solidFill>
                <a:latin typeface="Times New Roman" panose="02020603050405020304" pitchFamily="18" charset="0"/>
              </a:rPr>
              <a:t>nói về cảnh </a:t>
            </a:r>
            <a:r>
              <a:rPr lang="en-US" altLang="zh-CN" sz="2800" b="1" dirty="0" err="1">
                <a:solidFill>
                  <a:srgbClr val="FF0000"/>
                </a:solidFill>
                <a:latin typeface="Times New Roman" panose="02020603050405020304" pitchFamily="18" charset="0"/>
              </a:rPr>
              <a:t>của</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thị</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trấn</a:t>
            </a:r>
            <a:r>
              <a:rPr lang="en-US" altLang="zh-CN" sz="2800" b="1" dirty="0">
                <a:solidFill>
                  <a:srgbClr val="FF0000"/>
                </a:solidFill>
                <a:latin typeface="Times New Roman" panose="02020603050405020304" pitchFamily="18" charset="0"/>
              </a:rPr>
              <a:t> </a:t>
            </a:r>
            <a:r>
              <a:rPr lang="vi-VN" altLang="vi-VN" sz="2800" b="1" dirty="0">
                <a:solidFill>
                  <a:srgbClr val="FF0000"/>
                </a:solidFill>
                <a:latin typeface="Times New Roman" panose="02020603050405020304" pitchFamily="18" charset="0"/>
              </a:rPr>
              <a:t>ở Sa Pa ?</a:t>
            </a:r>
            <a:endParaRPr lang="en-US" altLang="zh-CN" sz="2800" b="1" dirty="0">
              <a:solidFill>
                <a:srgbClr val="FF0000"/>
              </a:solidFill>
              <a:latin typeface="Times New Roman" panose="02020603050405020304" pitchFamily="18" charset="0"/>
            </a:endParaRPr>
          </a:p>
        </p:txBody>
      </p:sp>
      <p:sp>
        <p:nvSpPr>
          <p:cNvPr id="6" name="Rectangle 5"/>
          <p:cNvSpPr>
            <a:spLocks noChangeArrowheads="1"/>
          </p:cNvSpPr>
          <p:nvPr/>
        </p:nvSpPr>
        <p:spPr bwMode="auto">
          <a:xfrm>
            <a:off x="428931" y="2301531"/>
            <a:ext cx="8362372"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457200" indent="-457200">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ắng v</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ng hoe</a:t>
            </a:r>
            <a:r>
              <a:rPr lang="en-US" altLang="zh-CN" sz="2800" dirty="0">
                <a:solidFill>
                  <a:srgbClr val="002060"/>
                </a:solidFill>
                <a:latin typeface="Times New Roman" panose="02020603050405020304" pitchFamily="18" charset="0"/>
              </a:rPr>
              <a:t>.</a:t>
            </a:r>
            <a:r>
              <a:rPr lang="vi-VN" altLang="vi-VN" sz="2800" dirty="0">
                <a:solidFill>
                  <a:srgbClr val="002060"/>
                </a:solidFill>
                <a:latin typeface="Times New Roman" panose="02020603050405020304" pitchFamily="18" charset="0"/>
              </a:rPr>
              <a:t> </a:t>
            </a:r>
            <a:endParaRPr lang="en-US" altLang="zh-CN" sz="2800" dirty="0">
              <a:solidFill>
                <a:srgbClr val="002060"/>
              </a:solidFill>
              <a:latin typeface="Times New Roman" panose="02020603050405020304" pitchFamily="18" charset="0"/>
            </a:endParaRP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hững em bé Hmông, Tu Dí, Phù Lá cổ đeo móng hổ, quần áo sặc sỡ đang chơi đùa</a:t>
            </a:r>
            <a:r>
              <a:rPr lang="en-US" altLang="zh-CN" sz="2800" dirty="0">
                <a:solidFill>
                  <a:srgbClr val="002060"/>
                </a:solidFill>
                <a:latin typeface="Times New Roman" panose="02020603050405020304" pitchFamily="18" charset="0"/>
              </a:rPr>
              <a:t>.</a:t>
            </a:r>
            <a:r>
              <a:rPr lang="vi-VN" altLang="vi-VN" sz="2800" dirty="0">
                <a:solidFill>
                  <a:srgbClr val="002060"/>
                </a:solidFill>
                <a:latin typeface="Times New Roman" panose="02020603050405020304" pitchFamily="18" charset="0"/>
              </a:rPr>
              <a:t> </a:t>
            </a:r>
            <a:endParaRPr lang="en-US" altLang="zh-CN" sz="2800" dirty="0">
              <a:solidFill>
                <a:srgbClr val="002060"/>
              </a:solidFill>
              <a:latin typeface="Times New Roman" panose="02020603050405020304" pitchFamily="18" charset="0"/>
            </a:endParaRP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gười ngựa dập dìu đi chợ trong sương núi tím nhạt.</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3302716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6">
                                            <p:txEl>
                                              <p:pRg st="0" end="0"/>
                                            </p:txEl>
                                          </p:spTgt>
                                        </p:tgtEl>
                                        <p:attrNameLst>
                                          <p:attrName>style.visibility</p:attrName>
                                        </p:attrNameLst>
                                      </p:cBhvr>
                                      <p:to>
                                        <p:strVal val="visible"/>
                                      </p:to>
                                    </p:set>
                                    <p:animEffect transition="in" filter="barn(inVertical)">
                                      <p:cBhvr>
                                        <p:cTn id="18" dur="500"/>
                                        <p:tgtEl>
                                          <p:spTgt spid="6">
                                            <p:txEl>
                                              <p:pRg st="0" end="0"/>
                                            </p:txEl>
                                          </p:spTgt>
                                        </p:tgtEl>
                                      </p:cBhvr>
                                    </p:animEffect>
                                  </p:childTnLst>
                                </p:cTn>
                              </p:par>
                              <p:par>
                                <p:cTn id="19" presetID="16" presetClass="entr" presetSubtype="21" fill="hold" nodeType="with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barn(inVertical)">
                                      <p:cBhvr>
                                        <p:cTn id="21" dur="500"/>
                                        <p:tgtEl>
                                          <p:spTgt spid="6">
                                            <p:txEl>
                                              <p:pRg st="1" end="1"/>
                                            </p:txEl>
                                          </p:spTgt>
                                        </p:tgtEl>
                                      </p:cBhvr>
                                    </p:animEffect>
                                  </p:childTnLst>
                                </p:cTn>
                              </p:par>
                              <p:par>
                                <p:cTn id="22" presetID="16" presetClass="entr" presetSubtype="21" fill="hold" nodeType="withEffect">
                                  <p:stCondLst>
                                    <p:cond delay="0"/>
                                  </p:stCondLst>
                                  <p:childTnLst>
                                    <p:set>
                                      <p:cBhvr>
                                        <p:cTn id="23" dur="1" fill="hold">
                                          <p:stCondLst>
                                            <p:cond delay="0"/>
                                          </p:stCondLst>
                                        </p:cTn>
                                        <p:tgtEl>
                                          <p:spTgt spid="6">
                                            <p:txEl>
                                              <p:pRg st="2" end="2"/>
                                            </p:txEl>
                                          </p:spTgt>
                                        </p:tgtEl>
                                        <p:attrNameLst>
                                          <p:attrName>style.visibility</p:attrName>
                                        </p:attrNameLst>
                                      </p:cBhvr>
                                      <p:to>
                                        <p:strVal val="visible"/>
                                      </p:to>
                                    </p:set>
                                    <p:animEffect transition="in" filter="barn(inVertical)">
                                      <p:cBhvr>
                                        <p:cTn id="2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7" name="TextBox 6"/>
          <p:cNvSpPr txBox="1">
            <a:spLocks noChangeArrowheads="1"/>
          </p:cNvSpPr>
          <p:nvPr/>
        </p:nvSpPr>
        <p:spPr bwMode="auto">
          <a:xfrm>
            <a:off x="568235" y="1578405"/>
            <a:ext cx="817081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Nêu</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những</a:t>
            </a:r>
            <a:r>
              <a:rPr lang="en-US" altLang="zh-CN" sz="2800" b="1" dirty="0">
                <a:solidFill>
                  <a:srgbClr val="C00000"/>
                </a:solidFill>
                <a:latin typeface="Times New Roman" panose="02020603050405020304" pitchFamily="18" charset="0"/>
              </a:rPr>
              <a:t> </a:t>
            </a:r>
            <a:r>
              <a:rPr lang="vi-VN" altLang="vi-VN" sz="2800" b="1" dirty="0">
                <a:solidFill>
                  <a:srgbClr val="C00000"/>
                </a:solidFill>
                <a:latin typeface="Times New Roman" panose="02020603050405020304" pitchFamily="18" charset="0"/>
              </a:rPr>
              <a:t>chi tiết cho thấy sự quan sát tinh tế của tác giả?</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8" name="TextBox 7"/>
          <p:cNvSpPr txBox="1">
            <a:spLocks noChangeArrowheads="1"/>
          </p:cNvSpPr>
          <p:nvPr/>
        </p:nvSpPr>
        <p:spPr bwMode="auto">
          <a:xfrm>
            <a:off x="842554" y="2763493"/>
            <a:ext cx="533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 Nắng phố huyện v</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ng hoe.</a:t>
            </a:r>
            <a:endParaRPr lang="en-US" altLang="zh-CN" sz="2800" dirty="0">
              <a:solidFill>
                <a:srgbClr val="002060"/>
              </a:solidFill>
              <a:latin typeface="Times New Roman" panose="02020603050405020304" pitchFamily="18" charset="0"/>
            </a:endParaRPr>
          </a:p>
          <a:p>
            <a:pPr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 Sương núi tím nhạt.</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pic>
        <p:nvPicPr>
          <p:cNvPr id="11" name="Picture 10" descr="sapa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57960" y="2532512"/>
            <a:ext cx="2861038" cy="2016612"/>
          </a:xfrm>
          <a:prstGeom prst="rect">
            <a:avLst/>
          </a:prstGeom>
          <a:noFill/>
          <a:ln w="38100">
            <a:solidFill>
              <a:schemeClr val="bg1"/>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8355983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290"/>
        <p:cNvGrpSpPr/>
        <p:nvPr/>
      </p:nvGrpSpPr>
      <p:grpSpPr>
        <a:xfrm>
          <a:off x="0" y="0"/>
          <a:ext cx="0" cy="0"/>
          <a:chOff x="0" y="0"/>
          <a:chExt cx="0" cy="0"/>
        </a:xfrm>
      </p:grpSpPr>
      <p:sp>
        <p:nvSpPr>
          <p:cNvPr id="3298" name="Google Shape;3298;p32"/>
          <p:cNvSpPr/>
          <p:nvPr/>
        </p:nvSpPr>
        <p:spPr>
          <a:xfrm rot="-1116879">
            <a:off x="277277" y="35396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rot="-1116879" flipH="1" flipV="1">
            <a:off x="3245780" y="7855"/>
            <a:ext cx="731425" cy="736802"/>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rot="-1116879">
            <a:off x="102983" y="465598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ounded Rectangle 4"/>
          <p:cNvSpPr/>
          <p:nvPr/>
        </p:nvSpPr>
        <p:spPr>
          <a:xfrm>
            <a:off x="415301" y="842121"/>
            <a:ext cx="8423775" cy="4123298"/>
          </a:xfrm>
          <a:prstGeom prst="roundRect">
            <a:avLst/>
          </a:prstGeom>
          <a:solidFill>
            <a:schemeClr val="accent4">
              <a:lumMod val="40000"/>
              <a:lumOff val="60000"/>
            </a:schemeClr>
          </a:solidFill>
          <a:ln>
            <a:solidFill>
              <a:schemeClr val="bg2">
                <a:lumMod val="60000"/>
                <a:lumOff val="4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indent="457200" eaLnBrk="1" fontAlgn="auto" hangingPunct="1">
              <a:defRPr/>
            </a:pPr>
            <a:r>
              <a:rPr lang="vi-VN" sz="3600" b="1" dirty="0">
                <a:solidFill>
                  <a:srgbClr val="002060"/>
                </a:solidFill>
                <a:latin typeface="Times New Roman" panose="02020603050405020304" pitchFamily="18" charset="0"/>
                <a:cs typeface="Times New Roman" panose="02020603050405020304" pitchFamily="18" charset="0"/>
              </a:rPr>
              <a:t>Cảnh phố huyện với những em bé quần áo sặc sỡ sắc màu và những người đi chợ dập dìu trong sương núi.</a:t>
            </a:r>
            <a:endParaRPr lang="en-US" sz="3600" b="1" dirty="0">
              <a:solidFill>
                <a:srgbClr val="00206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259883" y="942854"/>
            <a:ext cx="4733109"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lang="en-US" sz="4800" b="1" dirty="0">
                <a:solidFill>
                  <a:srgbClr val="C00000"/>
                </a:solidFill>
                <a:effectLst>
                  <a:outerShdw blurRad="38100" dist="38100" dir="2700000" algn="tl">
                    <a:srgbClr val="C0C0C0"/>
                  </a:outerShdw>
                </a:effectLst>
                <a:latin typeface="Times New Roman" pitchFamily="18" charset="0"/>
              </a:rPr>
              <a:t>ĐOẠN 2</a:t>
            </a:r>
            <a:endParaRPr kumimoji="0" lang="en-US" sz="48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360082403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4" name="TextBox 3"/>
          <p:cNvSpPr txBox="1">
            <a:spLocks noChangeArrowheads="1"/>
          </p:cNvSpPr>
          <p:nvPr/>
        </p:nvSpPr>
        <p:spPr bwMode="auto">
          <a:xfrm>
            <a:off x="333908" y="157840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en-US" altLang="zh-CN" sz="2800" b="1" dirty="0" err="1">
                <a:solidFill>
                  <a:srgbClr val="C00000"/>
                </a:solidFill>
                <a:latin typeface="Times New Roman" panose="02020603050405020304" pitchFamily="18" charset="0"/>
              </a:rPr>
              <a:t>Phong</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cảnh</a:t>
            </a:r>
            <a:r>
              <a:rPr lang="en-US" altLang="zh-CN" sz="2800" b="1" dirty="0">
                <a:solidFill>
                  <a:srgbClr val="C00000"/>
                </a:solidFill>
                <a:latin typeface="Times New Roman" panose="02020603050405020304" pitchFamily="18" charset="0"/>
              </a:rPr>
              <a:t> ở Sa Pa </a:t>
            </a:r>
            <a:r>
              <a:rPr lang="en-US" altLang="zh-CN" sz="2800" b="1" dirty="0" err="1">
                <a:solidFill>
                  <a:srgbClr val="C00000"/>
                </a:solidFill>
                <a:latin typeface="Times New Roman" panose="02020603050405020304" pitchFamily="18" charset="0"/>
              </a:rPr>
              <a:t>trong</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một</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ng</a:t>
            </a:r>
            <a:r>
              <a:rPr lang="en-US" altLang="zh-CN" sz="2800" b="1" dirty="0" err="1">
                <a:solidFill>
                  <a:srgbClr val="C00000"/>
                </a:solidFill>
                <a:latin typeface="Times New Roman" panose="02020603050405020304" pitchFamily="18" charset="0"/>
                <a:cs typeface="Times New Roman" panose="02020603050405020304" pitchFamily="18" charset="0"/>
              </a:rPr>
              <a:t>à</a:t>
            </a:r>
            <a:r>
              <a:rPr lang="en-US" altLang="zh-CN" sz="2800" b="1" dirty="0" err="1">
                <a:solidFill>
                  <a:srgbClr val="C00000"/>
                </a:solidFill>
                <a:latin typeface="Times New Roman" panose="02020603050405020304" pitchFamily="18" charset="0"/>
              </a:rPr>
              <a:t>y</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có</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điều</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gì</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đặc</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biệt</a:t>
            </a:r>
            <a:r>
              <a:rPr lang="en-US" altLang="zh-CN" sz="2800" b="1" dirty="0">
                <a:solidFill>
                  <a:srgbClr val="C00000"/>
                </a:solidFill>
                <a:latin typeface="Times New Roman" panose="02020603050405020304" pitchFamily="18" charset="0"/>
              </a:rPr>
              <a:t>?</a:t>
            </a:r>
          </a:p>
        </p:txBody>
      </p:sp>
      <p:sp>
        <p:nvSpPr>
          <p:cNvPr id="7" name="TextBox 6"/>
          <p:cNvSpPr txBox="1">
            <a:spLocks noChangeArrowheads="1"/>
          </p:cNvSpPr>
          <p:nvPr/>
        </p:nvSpPr>
        <p:spPr bwMode="auto">
          <a:xfrm>
            <a:off x="510257" y="2495117"/>
            <a:ext cx="81817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en-US" altLang="zh-CN" sz="2800" b="1" dirty="0" err="1">
                <a:solidFill>
                  <a:srgbClr val="0070C0"/>
                </a:solidFill>
                <a:latin typeface="Times New Roman" panose="02020603050405020304" pitchFamily="18" charset="0"/>
              </a:rPr>
              <a:t>Phong</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cảnh</a:t>
            </a:r>
            <a:r>
              <a:rPr lang="en-US" altLang="zh-CN" sz="2800" b="1" dirty="0">
                <a:solidFill>
                  <a:srgbClr val="0070C0"/>
                </a:solidFill>
                <a:latin typeface="Times New Roman" panose="02020603050405020304" pitchFamily="18" charset="0"/>
              </a:rPr>
              <a:t> ở Sa Pa </a:t>
            </a:r>
            <a:r>
              <a:rPr lang="en-US" altLang="zh-CN" sz="2800" b="1" dirty="0" err="1">
                <a:solidFill>
                  <a:srgbClr val="0070C0"/>
                </a:solidFill>
                <a:latin typeface="Times New Roman" panose="02020603050405020304" pitchFamily="18" charset="0"/>
              </a:rPr>
              <a:t>trong</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một</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ng</a:t>
            </a:r>
            <a:r>
              <a:rPr lang="en-US" altLang="zh-CN" sz="2800" b="1" dirty="0" err="1">
                <a:solidFill>
                  <a:srgbClr val="0070C0"/>
                </a:solidFill>
                <a:latin typeface="Times New Roman" panose="02020603050405020304" pitchFamily="18" charset="0"/>
                <a:cs typeface="Times New Roman" panose="02020603050405020304" pitchFamily="18" charset="0"/>
              </a:rPr>
              <a:t>à</a:t>
            </a:r>
            <a:r>
              <a:rPr lang="en-US" altLang="zh-CN" sz="2800" b="1" dirty="0" err="1">
                <a:solidFill>
                  <a:srgbClr val="0070C0"/>
                </a:solidFill>
                <a:latin typeface="Times New Roman" panose="02020603050405020304" pitchFamily="18" charset="0"/>
              </a:rPr>
              <a:t>y</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thay</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đổi</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liên</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tục</a:t>
            </a:r>
            <a:endParaRPr lang="en-US" altLang="zh-CN" sz="2800" b="1" dirty="0">
              <a:solidFill>
                <a:srgbClr val="0070C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5882355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E3418FD-045D-44FA-9A73-FE519875850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751" y="-10546"/>
            <a:ext cx="9162751" cy="5154046"/>
          </a:xfrm>
          <a:prstGeom prst="rect">
            <a:avLst/>
          </a:prstGeom>
        </p:spPr>
      </p:pic>
      <p:sp>
        <p:nvSpPr>
          <p:cNvPr id="14" name="Rectangle 13">
            <a:extLst>
              <a:ext uri="{FF2B5EF4-FFF2-40B4-BE49-F238E27FC236}">
                <a16:creationId xmlns:a16="http://schemas.microsoft.com/office/drawing/2014/main" id="{0BCE61AC-AE04-41AB-ACA3-499773D329C0}"/>
              </a:ext>
            </a:extLst>
          </p:cNvPr>
          <p:cNvSpPr/>
          <p:nvPr/>
        </p:nvSpPr>
        <p:spPr>
          <a:xfrm>
            <a:off x="13502" y="0"/>
            <a:ext cx="9144000" cy="5143500"/>
          </a:xfrm>
          <a:prstGeom prst="rect">
            <a:avLst/>
          </a:prstGeom>
          <a:solidFill>
            <a:srgbClr val="92D050">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kern="1200">
              <a:solidFill>
                <a:prstClr val="white"/>
              </a:solidFill>
              <a:latin typeface="Calibri" panose="020F0502020204030204"/>
            </a:endParaRPr>
          </a:p>
        </p:txBody>
      </p:sp>
      <p:pic>
        <p:nvPicPr>
          <p:cNvPr id="8" name="Picture 2">
            <a:extLst>
              <a:ext uri="{FF2B5EF4-FFF2-40B4-BE49-F238E27FC236}">
                <a16:creationId xmlns:a16="http://schemas.microsoft.com/office/drawing/2014/main" id="{D27A59C4-E8FA-4A82-A7D8-9490017CE6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6799" y="-1447936"/>
            <a:ext cx="9045241" cy="534568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3">
            <a:extLst>
              <a:ext uri="{FF2B5EF4-FFF2-40B4-BE49-F238E27FC236}">
                <a16:creationId xmlns:a16="http://schemas.microsoft.com/office/drawing/2014/main" id="{B37AA047-691E-476D-B3F2-DBEEC1ED431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11026" y="2699985"/>
            <a:ext cx="9648679" cy="6170614"/>
          </a:xfrm>
          <a:prstGeom prst="rect">
            <a:avLst/>
          </a:prstGeom>
          <a:noFill/>
          <a:extLst>
            <a:ext uri="{909E8E84-426E-40DD-AFC4-6F175D3DCCD1}">
              <a14:hiddenFill xmlns:a14="http://schemas.microsoft.com/office/drawing/2010/main">
                <a:solidFill>
                  <a:srgbClr val="FFFFFF"/>
                </a:solidFill>
              </a14:hiddenFill>
            </a:ext>
          </a:extLst>
        </p:spPr>
      </p:pic>
      <p:sp>
        <p:nvSpPr>
          <p:cNvPr id="22" name="Trapezoid 21">
            <a:extLst>
              <a:ext uri="{FF2B5EF4-FFF2-40B4-BE49-F238E27FC236}">
                <a16:creationId xmlns:a16="http://schemas.microsoft.com/office/drawing/2014/main" id="{4BA1A991-F953-4C0F-AA11-D4CAF76CE97E}"/>
              </a:ext>
            </a:extLst>
          </p:cNvPr>
          <p:cNvSpPr/>
          <p:nvPr/>
        </p:nvSpPr>
        <p:spPr>
          <a:xfrm rot="17552791">
            <a:off x="5021400" y="-4745491"/>
            <a:ext cx="1111502" cy="11130054"/>
          </a:xfrm>
          <a:prstGeom prst="trapezoid">
            <a:avLst>
              <a:gd name="adj" fmla="val 50000"/>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kern="1200">
              <a:solidFill>
                <a:prstClr val="white"/>
              </a:solidFill>
              <a:latin typeface="Calibri" panose="020F0502020204030204"/>
            </a:endParaRPr>
          </a:p>
        </p:txBody>
      </p:sp>
      <p:sp>
        <p:nvSpPr>
          <p:cNvPr id="20" name="Trapezoid 19">
            <a:extLst>
              <a:ext uri="{FF2B5EF4-FFF2-40B4-BE49-F238E27FC236}">
                <a16:creationId xmlns:a16="http://schemas.microsoft.com/office/drawing/2014/main" id="{DC62498B-1CF7-4B3D-94F3-17A8F8EBCE95}"/>
              </a:ext>
            </a:extLst>
          </p:cNvPr>
          <p:cNvSpPr/>
          <p:nvPr/>
        </p:nvSpPr>
        <p:spPr>
          <a:xfrm rot="19746928">
            <a:off x="2475700" y="-1184187"/>
            <a:ext cx="1367642" cy="9055830"/>
          </a:xfrm>
          <a:prstGeom prst="trapezoid">
            <a:avLst>
              <a:gd name="adj" fmla="val 50000"/>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kern="1200">
              <a:solidFill>
                <a:prstClr val="white"/>
              </a:solidFill>
              <a:latin typeface="Calibri" panose="020F0502020204030204"/>
            </a:endParaRPr>
          </a:p>
        </p:txBody>
      </p:sp>
      <p:sp>
        <p:nvSpPr>
          <p:cNvPr id="12" name="TextBox 11">
            <a:extLst>
              <a:ext uri="{FF2B5EF4-FFF2-40B4-BE49-F238E27FC236}">
                <a16:creationId xmlns:a16="http://schemas.microsoft.com/office/drawing/2014/main" id="{8858A79B-2634-41AA-A061-8E5FBF6402E3}"/>
              </a:ext>
            </a:extLst>
          </p:cNvPr>
          <p:cNvSpPr txBox="1"/>
          <p:nvPr/>
        </p:nvSpPr>
        <p:spPr>
          <a:xfrm>
            <a:off x="48126" y="306492"/>
            <a:ext cx="8795084" cy="2800767"/>
          </a:xfrm>
          <a:prstGeom prst="rect">
            <a:avLst/>
          </a:prstGeom>
          <a:noFill/>
        </p:spPr>
        <p:txBody>
          <a:bodyPr wrap="square">
            <a:spAutoFit/>
          </a:bodyPr>
          <a:lstStyle/>
          <a:p>
            <a:pPr algn="ctr" defTabSz="685800">
              <a:buClrTx/>
            </a:pPr>
            <a:r>
              <a:rPr lang="en-US" sz="8000" kern="1200" spc="300" dirty="0">
                <a:solidFill>
                  <a:srgbClr val="3E7A77"/>
                </a:solidFill>
                <a:effectLst>
                  <a:outerShdw blurRad="60007" dist="200025" dir="15000000" sy="30000" kx="-1800000" algn="bl" rotWithShape="0">
                    <a:prstClr val="black">
                      <a:alpha val="32000"/>
                    </a:prstClr>
                  </a:outerShdw>
                </a:effectLst>
                <a:latin typeface="UTM Iron Gothic" panose="02040603050506020204" pitchFamily="18" charset="0"/>
                <a:ea typeface="+mn-ea"/>
                <a:cs typeface="+mn-cs"/>
              </a:rPr>
              <a:t>TẬP ĐỌC</a:t>
            </a:r>
          </a:p>
          <a:p>
            <a:pPr algn="ctr" defTabSz="685800">
              <a:buClrTx/>
            </a:pPr>
            <a:r>
              <a:rPr lang="en-US" sz="9600" kern="1200" spc="-150" dirty="0">
                <a:solidFill>
                  <a:srgbClr val="3E7A77"/>
                </a:solidFill>
                <a:effectLst>
                  <a:outerShdw blurRad="60007" dist="200025" dir="15000000" sy="30000" kx="-1800000" algn="bl" rotWithShape="0">
                    <a:prstClr val="black">
                      <a:alpha val="32000"/>
                    </a:prstClr>
                  </a:outerShdw>
                </a:effectLst>
                <a:latin typeface="UTM Iron Gothic" panose="02040603050506020204" pitchFamily="18" charset="0"/>
                <a:ea typeface="+mn-ea"/>
                <a:cs typeface="+mn-cs"/>
              </a:rPr>
              <a:t>ĐƯỜNG ĐI SA PA</a:t>
            </a:r>
          </a:p>
        </p:txBody>
      </p:sp>
      <p:sp>
        <p:nvSpPr>
          <p:cNvPr id="7" name="TextBox 6">
            <a:extLst>
              <a:ext uri="{FF2B5EF4-FFF2-40B4-BE49-F238E27FC236}">
                <a16:creationId xmlns:a16="http://schemas.microsoft.com/office/drawing/2014/main" id="{36DC56E2-FE86-4E04-AA5B-9531FF892355}"/>
              </a:ext>
            </a:extLst>
          </p:cNvPr>
          <p:cNvSpPr txBox="1"/>
          <p:nvPr/>
        </p:nvSpPr>
        <p:spPr>
          <a:xfrm>
            <a:off x="-1676401" y="357991"/>
            <a:ext cx="12015537" cy="2800767"/>
          </a:xfrm>
          <a:prstGeom prst="rect">
            <a:avLst/>
          </a:prstGeom>
          <a:noFill/>
        </p:spPr>
        <p:txBody>
          <a:bodyPr wrap="square" rtlCol="0">
            <a:spAutoFit/>
          </a:bodyPr>
          <a:lstStyle/>
          <a:p>
            <a:pPr algn="ctr" defTabSz="685800">
              <a:buClrTx/>
            </a:pPr>
            <a:r>
              <a:rPr lang="en-US" sz="8000" kern="1200" spc="300" dirty="0">
                <a:solidFill>
                  <a:srgbClr val="70AD47">
                    <a:lumMod val="20000"/>
                    <a:lumOff val="80000"/>
                  </a:srgbClr>
                </a:solidFill>
                <a:effectLst>
                  <a:outerShdw blurRad="60007" dist="200025" dir="15000000" sy="30000" kx="-1800000" algn="bl" rotWithShape="0">
                    <a:prstClr val="black">
                      <a:alpha val="32000"/>
                    </a:prstClr>
                  </a:outerShdw>
                </a:effectLst>
                <a:latin typeface="UTM Iron Gothic" panose="02040603050506020204" pitchFamily="18" charset="0"/>
                <a:ea typeface="+mn-ea"/>
                <a:cs typeface="+mn-cs"/>
              </a:rPr>
              <a:t>TẬP ĐỌC</a:t>
            </a:r>
          </a:p>
          <a:p>
            <a:pPr algn="ctr" defTabSz="685800">
              <a:buClrTx/>
            </a:pPr>
            <a:r>
              <a:rPr lang="en-US" sz="9600" kern="1200" spc="-150" dirty="0">
                <a:solidFill>
                  <a:srgbClr val="70AD47">
                    <a:lumMod val="40000"/>
                    <a:lumOff val="60000"/>
                  </a:srgbClr>
                </a:solidFill>
                <a:effectLst>
                  <a:outerShdw blurRad="60007" dist="200025" dir="15000000" sy="30000" kx="-1800000" algn="bl" rotWithShape="0">
                    <a:prstClr val="black">
                      <a:alpha val="32000"/>
                    </a:prstClr>
                  </a:outerShdw>
                </a:effectLst>
                <a:latin typeface="UTM Iron Gothic" panose="02040603050506020204" pitchFamily="18" charset="0"/>
                <a:ea typeface="+mn-ea"/>
                <a:cs typeface="+mn-cs"/>
              </a:rPr>
              <a:t>ĐƯỜNG ĐI SA PA</a:t>
            </a:r>
          </a:p>
        </p:txBody>
      </p:sp>
      <p:sp>
        <p:nvSpPr>
          <p:cNvPr id="19" name="Trapezoid 18">
            <a:extLst>
              <a:ext uri="{FF2B5EF4-FFF2-40B4-BE49-F238E27FC236}">
                <a16:creationId xmlns:a16="http://schemas.microsoft.com/office/drawing/2014/main" id="{23D670DA-82E0-4AA7-AF14-F3C5A1486A72}"/>
              </a:ext>
            </a:extLst>
          </p:cNvPr>
          <p:cNvSpPr/>
          <p:nvPr/>
        </p:nvSpPr>
        <p:spPr>
          <a:xfrm rot="20677702">
            <a:off x="1118445" y="-455542"/>
            <a:ext cx="706050" cy="8756161"/>
          </a:xfrm>
          <a:prstGeom prst="trapezoid">
            <a:avLst>
              <a:gd name="adj" fmla="val 50000"/>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kern="1200">
              <a:solidFill>
                <a:prstClr val="white"/>
              </a:solidFill>
              <a:latin typeface="Calibri" panose="020F0502020204030204"/>
            </a:endParaRPr>
          </a:p>
        </p:txBody>
      </p:sp>
      <p:sp>
        <p:nvSpPr>
          <p:cNvPr id="21" name="Trapezoid 20">
            <a:extLst>
              <a:ext uri="{FF2B5EF4-FFF2-40B4-BE49-F238E27FC236}">
                <a16:creationId xmlns:a16="http://schemas.microsoft.com/office/drawing/2014/main" id="{10603839-4798-4362-B837-2A4566CBE7D3}"/>
              </a:ext>
            </a:extLst>
          </p:cNvPr>
          <p:cNvSpPr/>
          <p:nvPr/>
        </p:nvSpPr>
        <p:spPr>
          <a:xfrm rot="18829438">
            <a:off x="3682645" y="-3196433"/>
            <a:ext cx="2039360" cy="11130054"/>
          </a:xfrm>
          <a:prstGeom prst="trapezoid">
            <a:avLst>
              <a:gd name="adj" fmla="val 50000"/>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kern="1200">
              <a:solidFill>
                <a:prstClr val="white"/>
              </a:solidFill>
              <a:latin typeface="Calibri" panose="020F0502020204030204"/>
            </a:endParaRPr>
          </a:p>
        </p:txBody>
      </p:sp>
      <p:pic>
        <p:nvPicPr>
          <p:cNvPr id="13" name="Picture 12" descr="A picture containing diagram&#10;&#10;Description automatically generated">
            <a:extLst>
              <a:ext uri="{FF2B5EF4-FFF2-40B4-BE49-F238E27FC236}">
                <a16:creationId xmlns:a16="http://schemas.microsoft.com/office/drawing/2014/main" id="{9E66D2FC-B2FC-4058-A3F1-3A413A5F30A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6934160" y="13451987"/>
            <a:ext cx="1881378" cy="1625303"/>
          </a:xfrm>
          <a:prstGeom prst="rect">
            <a:avLst/>
          </a:prstGeom>
        </p:spPr>
      </p:pic>
      <p:pic>
        <p:nvPicPr>
          <p:cNvPr id="15" name="Picture 14" descr="A picture containing diagram&#10;&#10;Description automatically generated">
            <a:extLst>
              <a:ext uri="{FF2B5EF4-FFF2-40B4-BE49-F238E27FC236}">
                <a16:creationId xmlns:a16="http://schemas.microsoft.com/office/drawing/2014/main" id="{A7F1B259-C691-4286-91EC-B1AF845AA33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6144240" y="12822214"/>
            <a:ext cx="1881378" cy="1625303"/>
          </a:xfrm>
          <a:prstGeom prst="rect">
            <a:avLst/>
          </a:prstGeom>
        </p:spPr>
      </p:pic>
      <p:pic>
        <p:nvPicPr>
          <p:cNvPr id="16" name="Picture 15" descr="A picture containing diagram&#10;&#10;Description automatically generated">
            <a:extLst>
              <a:ext uri="{FF2B5EF4-FFF2-40B4-BE49-F238E27FC236}">
                <a16:creationId xmlns:a16="http://schemas.microsoft.com/office/drawing/2014/main" id="{75D026F6-E20B-4F8C-8F50-C3F34A53A30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6934160" y="-12334095"/>
            <a:ext cx="1881378" cy="1625303"/>
          </a:xfrm>
          <a:prstGeom prst="rect">
            <a:avLst/>
          </a:prstGeom>
        </p:spPr>
      </p:pic>
      <p:pic>
        <p:nvPicPr>
          <p:cNvPr id="17" name="Picture 16" descr="A picture containing diagram&#10;&#10;Description automatically generated">
            <a:extLst>
              <a:ext uri="{FF2B5EF4-FFF2-40B4-BE49-F238E27FC236}">
                <a16:creationId xmlns:a16="http://schemas.microsoft.com/office/drawing/2014/main" id="{AD994AE9-D6C6-40E8-B6B1-20FF5A8A4FB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6163671" y="-12151217"/>
            <a:ext cx="1881378" cy="1625303"/>
          </a:xfrm>
          <a:prstGeom prst="rect">
            <a:avLst/>
          </a:prstGeom>
        </p:spPr>
      </p:pic>
      <p:sp>
        <p:nvSpPr>
          <p:cNvPr id="18" name="TextBox 17">
            <a:extLst>
              <a:ext uri="{FF2B5EF4-FFF2-40B4-BE49-F238E27FC236}">
                <a16:creationId xmlns:a16="http://schemas.microsoft.com/office/drawing/2014/main" id="{FB01AF31-397D-4AAC-BD45-1603269F1DD8}"/>
              </a:ext>
            </a:extLst>
          </p:cNvPr>
          <p:cNvSpPr txBox="1"/>
          <p:nvPr/>
        </p:nvSpPr>
        <p:spPr>
          <a:xfrm>
            <a:off x="2880780" y="10766251"/>
            <a:ext cx="9311220" cy="738664"/>
          </a:xfrm>
          <a:prstGeom prst="rect">
            <a:avLst/>
          </a:prstGeom>
          <a:noFill/>
        </p:spPr>
        <p:txBody>
          <a:bodyPr wrap="square">
            <a:spAutoFit/>
          </a:bodyPr>
          <a:lstStyle/>
          <a:p>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Liên</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hệ</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page:</a:t>
            </a:r>
          </a:p>
          <a:p>
            <a:r>
              <a:rPr lang="en-US" dirty="0">
                <a:solidFill>
                  <a:schemeClr val="accent5">
                    <a:lumMod val="40000"/>
                    <a:lumOff val="60000"/>
                  </a:schemeClr>
                </a:solidFill>
                <a:latin typeface="Times New Roman" panose="02020603050405020304" pitchFamily="18" charset="0"/>
                <a:cs typeface="Times New Roman" panose="02020603050405020304" pitchFamily="18" charset="0"/>
                <a:hlinkClick r:id="rId7"/>
              </a:rPr>
              <a:t>https://www.facebook.com/teamKTUTS</a:t>
            </a:r>
            <a:endParaRPr lang="en-US" dirty="0">
              <a:solidFill>
                <a:schemeClr val="accent5">
                  <a:lumMod val="40000"/>
                  <a:lumOff val="60000"/>
                </a:schemeClr>
              </a:solidFill>
              <a:latin typeface="Times New Roman" panose="02020603050405020304" pitchFamily="18" charset="0"/>
              <a:cs typeface="Times New Roman" panose="02020603050405020304" pitchFamily="18" charset="0"/>
            </a:endParaRPr>
          </a:p>
          <a:p>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Đây</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là</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sản</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phẩm</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của</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nhóm</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KTUTS.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Mọi</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chi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tiết</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vui</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lòng</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liên</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hệ</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page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hoặc</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SĐT: 0922 645 654</a:t>
            </a:r>
          </a:p>
        </p:txBody>
      </p:sp>
      <p:pic>
        <p:nvPicPr>
          <p:cNvPr id="24" name="Picture 23" descr="A picture containing diagram&#10;&#10;Description automatically generated">
            <a:extLst>
              <a:ext uri="{FF2B5EF4-FFF2-40B4-BE49-F238E27FC236}">
                <a16:creationId xmlns:a16="http://schemas.microsoft.com/office/drawing/2014/main" id="{CB4E0D14-2E5C-4129-B590-6EF5D5386ED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11722" y="10415264"/>
            <a:ext cx="1881378" cy="1625303"/>
          </a:xfrm>
          <a:prstGeom prst="rect">
            <a:avLst/>
          </a:prstGeom>
        </p:spPr>
      </p:pic>
    </p:spTree>
    <p:extLst>
      <p:ext uri="{BB962C8B-B14F-4D97-AF65-F5344CB8AC3E}">
        <p14:creationId xmlns:p14="http://schemas.microsoft.com/office/powerpoint/2010/main" val="412401045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grpId="0" nodeType="withEffect">
                                  <p:stCondLst>
                                    <p:cond delay="0"/>
                                  </p:stCondLst>
                                  <p:childTnLst>
                                    <p:animEffect transition="out" filter="fade">
                                      <p:cBhvr>
                                        <p:cTn id="6" dur="2000" tmFilter="0, 0; .2, .5; .8, .5; 1, 0"/>
                                        <p:tgtEl>
                                          <p:spTgt spid="19"/>
                                        </p:tgtEl>
                                      </p:cBhvr>
                                    </p:animEffect>
                                    <p:animScale>
                                      <p:cBhvr>
                                        <p:cTn id="7" dur="1000" autoRev="1" fill="hold"/>
                                        <p:tgtEl>
                                          <p:spTgt spid="19"/>
                                        </p:tgtEl>
                                      </p:cBhvr>
                                      <p:by x="105000" y="105000"/>
                                    </p:animScale>
                                  </p:childTnLst>
                                </p:cTn>
                              </p:par>
                              <p:par>
                                <p:cTn id="8" presetID="26" presetClass="emph" presetSubtype="0" repeatCount="indefinite" fill="hold" grpId="0" nodeType="withEffect">
                                  <p:stCondLst>
                                    <p:cond delay="0"/>
                                  </p:stCondLst>
                                  <p:childTnLst>
                                    <p:animEffect transition="out" filter="fade">
                                      <p:cBhvr>
                                        <p:cTn id="9" dur="2000" tmFilter="0, 0; .2, .5; .8, .5; 1, 0"/>
                                        <p:tgtEl>
                                          <p:spTgt spid="20"/>
                                        </p:tgtEl>
                                      </p:cBhvr>
                                    </p:animEffect>
                                    <p:animScale>
                                      <p:cBhvr>
                                        <p:cTn id="10" dur="1000" autoRev="1" fill="hold"/>
                                        <p:tgtEl>
                                          <p:spTgt spid="20"/>
                                        </p:tgtEl>
                                      </p:cBhvr>
                                      <p:by x="105000" y="105000"/>
                                    </p:animScale>
                                  </p:childTnLst>
                                </p:cTn>
                              </p:par>
                              <p:par>
                                <p:cTn id="11" presetID="26" presetClass="emph" presetSubtype="0" repeatCount="indefinite" fill="hold" grpId="0" nodeType="withEffect">
                                  <p:stCondLst>
                                    <p:cond delay="0"/>
                                  </p:stCondLst>
                                  <p:childTnLst>
                                    <p:animEffect transition="out" filter="fade">
                                      <p:cBhvr>
                                        <p:cTn id="12" dur="2000" tmFilter="0, 0; .2, .5; .8, .5; 1, 0"/>
                                        <p:tgtEl>
                                          <p:spTgt spid="21"/>
                                        </p:tgtEl>
                                      </p:cBhvr>
                                    </p:animEffect>
                                    <p:animScale>
                                      <p:cBhvr>
                                        <p:cTn id="13" dur="1000" autoRev="1" fill="hold"/>
                                        <p:tgtEl>
                                          <p:spTgt spid="21"/>
                                        </p:tgtEl>
                                      </p:cBhvr>
                                      <p:by x="105000" y="105000"/>
                                    </p:animScale>
                                  </p:childTnLst>
                                </p:cTn>
                              </p:par>
                              <p:par>
                                <p:cTn id="14" presetID="26" presetClass="emph" presetSubtype="0" repeatCount="indefinite" fill="hold" grpId="0" nodeType="withEffect">
                                  <p:stCondLst>
                                    <p:cond delay="0"/>
                                  </p:stCondLst>
                                  <p:childTnLst>
                                    <p:animEffect transition="out" filter="fade">
                                      <p:cBhvr>
                                        <p:cTn id="15" dur="2000" tmFilter="0, 0; .2, .5; .8, .5; 1, 0"/>
                                        <p:tgtEl>
                                          <p:spTgt spid="22"/>
                                        </p:tgtEl>
                                      </p:cBhvr>
                                    </p:animEffect>
                                    <p:animScale>
                                      <p:cBhvr>
                                        <p:cTn id="16" dur="1000" autoRev="1" fill="hold"/>
                                        <p:tgtEl>
                                          <p:spTgt spid="22"/>
                                        </p:tgtEl>
                                      </p:cBhvr>
                                      <p:by x="105000" y="105000"/>
                                    </p:animScale>
                                  </p:childTnLst>
                                </p:cTn>
                              </p:par>
                              <p:par>
                                <p:cTn id="17" presetID="42" presetClass="entr" presetSubtype="0" fill="hold" grpId="0" nodeType="withEffect">
                                  <p:stCondLst>
                                    <p:cond delay="1500"/>
                                  </p:stCondLst>
                                  <p:iterate type="lt">
                                    <p:tmPct val="60000"/>
                                  </p:iterate>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1500"/>
                                  </p:stCondLst>
                                  <p:iterate type="lt">
                                    <p:tmPct val="60000"/>
                                  </p:iterate>
                                  <p:childTnLst>
                                    <p:set>
                                      <p:cBhvr>
                                        <p:cTn id="23" dur="1" fill="hold">
                                          <p:stCondLst>
                                            <p:cond delay="0"/>
                                          </p:stCondLst>
                                        </p:cTn>
                                        <p:tgtEl>
                                          <p:spTgt spid="12"/>
                                        </p:tgtEl>
                                        <p:attrNameLst>
                                          <p:attrName>style.visibility</p:attrName>
                                        </p:attrNameLst>
                                      </p:cBhvr>
                                      <p:to>
                                        <p:strVal val="visible"/>
                                      </p:to>
                                    </p:set>
                                    <p:animEffect transition="in" filter="fade">
                                      <p:cBhvr>
                                        <p:cTn id="24" dur="1000"/>
                                        <p:tgtEl>
                                          <p:spTgt spid="12"/>
                                        </p:tgtEl>
                                      </p:cBhvr>
                                    </p:animEffect>
                                    <p:anim calcmode="lin" valueType="num">
                                      <p:cBhvr>
                                        <p:cTn id="25" dur="1000" fill="hold"/>
                                        <p:tgtEl>
                                          <p:spTgt spid="12"/>
                                        </p:tgtEl>
                                        <p:attrNameLst>
                                          <p:attrName>ppt_x</p:attrName>
                                        </p:attrNameLst>
                                      </p:cBhvr>
                                      <p:tavLst>
                                        <p:tav tm="0">
                                          <p:val>
                                            <p:strVal val="#ppt_x"/>
                                          </p:val>
                                        </p:tav>
                                        <p:tav tm="100000">
                                          <p:val>
                                            <p:strVal val="#ppt_x"/>
                                          </p:val>
                                        </p:tav>
                                      </p:tavLst>
                                    </p:anim>
                                    <p:anim calcmode="lin" valueType="num">
                                      <p:cBhvr>
                                        <p:cTn id="26" dur="1000" fill="hold"/>
                                        <p:tgtEl>
                                          <p:spTgt spid="12"/>
                                        </p:tgtEl>
                                        <p:attrNameLst>
                                          <p:attrName>ppt_y</p:attrName>
                                        </p:attrNameLst>
                                      </p:cBhvr>
                                      <p:tavLst>
                                        <p:tav tm="0">
                                          <p:val>
                                            <p:strVal val="#ppt_y+.1"/>
                                          </p:val>
                                        </p:tav>
                                        <p:tav tm="100000">
                                          <p:val>
                                            <p:strVal val="#ppt_y"/>
                                          </p:val>
                                        </p:tav>
                                      </p:tavLst>
                                    </p:anim>
                                  </p:childTnLst>
                                </p:cTn>
                              </p:par>
                              <p:par>
                                <p:cTn id="27" presetID="35" presetClass="path" presetSubtype="0" repeatCount="2000" accel="50000" decel="50000" autoRev="1" fill="hold" nodeType="withEffect">
                                  <p:stCondLst>
                                    <p:cond delay="0"/>
                                  </p:stCondLst>
                                  <p:childTnLst>
                                    <p:animMotion origin="layout" path="M 1.66667E-6 -1.35802E-6 L -0.52379 -0.15988 " pathEditMode="relative" rAng="0" ptsTypes="AA">
                                      <p:cBhvr>
                                        <p:cTn id="28" dur="8250" fill="hold"/>
                                        <p:tgtEl>
                                          <p:spTgt spid="9"/>
                                        </p:tgtEl>
                                        <p:attrNameLst>
                                          <p:attrName>ppt_x</p:attrName>
                                          <p:attrName>ppt_y</p:attrName>
                                        </p:attrNameLst>
                                      </p:cBhvr>
                                      <p:rCtr x="-26198" y="-7994"/>
                                    </p:animMotion>
                                  </p:childTnLst>
                                </p:cTn>
                              </p:par>
                              <p:par>
                                <p:cTn id="29" presetID="63" presetClass="path" presetSubtype="0" repeatCount="2000" accel="50000" decel="50000" autoRev="1" fill="hold" nodeType="withEffect">
                                  <p:stCondLst>
                                    <p:cond delay="0"/>
                                  </p:stCondLst>
                                  <p:childTnLst>
                                    <p:animMotion origin="layout" path="M -8.33333E-7 -2.96296E-6 L 0.25 -2.96296E-6 " pathEditMode="relative" rAng="0" ptsTypes="AA">
                                      <p:cBhvr>
                                        <p:cTn id="30" dur="9000" fill="hold"/>
                                        <p:tgtEl>
                                          <p:spTgt spid="8"/>
                                        </p:tgtEl>
                                        <p:attrNameLst>
                                          <p:attrName>ppt_x</p:attrName>
                                          <p:attrName>ppt_y</p:attrName>
                                        </p:attrNameLst>
                                      </p:cBhvr>
                                      <p:rCtr x="1250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0" grpId="0" animBg="1"/>
      <p:bldP spid="12" grpId="0"/>
      <p:bldP spid="7" grpId="0"/>
      <p:bldP spid="19" grpId="0" animBg="1"/>
      <p:bldP spid="2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7" name="TextBox 6"/>
          <p:cNvSpPr txBox="1">
            <a:spLocks noChangeArrowheads="1"/>
          </p:cNvSpPr>
          <p:nvPr/>
        </p:nvSpPr>
        <p:spPr bwMode="auto">
          <a:xfrm>
            <a:off x="590006" y="1522230"/>
            <a:ext cx="7924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Nêu</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những</a:t>
            </a:r>
            <a:r>
              <a:rPr lang="en-US" altLang="zh-CN" sz="2800" b="1" dirty="0">
                <a:solidFill>
                  <a:srgbClr val="C00000"/>
                </a:solidFill>
                <a:latin typeface="Times New Roman" panose="02020603050405020304" pitchFamily="18" charset="0"/>
              </a:rPr>
              <a:t> chi </a:t>
            </a:r>
            <a:r>
              <a:rPr lang="en-US" altLang="zh-CN" sz="2800" b="1" dirty="0" err="1">
                <a:solidFill>
                  <a:srgbClr val="C00000"/>
                </a:solidFill>
                <a:latin typeface="Times New Roman" panose="02020603050405020304" pitchFamily="18" charset="0"/>
              </a:rPr>
              <a:t>tiết</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cho</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thấy</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sự</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thay</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đổi</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liên</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tục</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đó</a:t>
            </a:r>
            <a:r>
              <a:rPr lang="en-US" altLang="zh-CN" sz="2800" b="1" dirty="0">
                <a:solidFill>
                  <a:srgbClr val="C00000"/>
                </a:solidFill>
                <a:latin typeface="Times New Roman" panose="02020603050405020304" pitchFamily="18" charset="0"/>
              </a:rPr>
              <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8" name="TextBox 7"/>
          <p:cNvSpPr txBox="1">
            <a:spLocks noChangeArrowheads="1"/>
          </p:cNvSpPr>
          <p:nvPr/>
        </p:nvSpPr>
        <p:spPr bwMode="auto">
          <a:xfrm>
            <a:off x="590006" y="2220911"/>
            <a:ext cx="7835537"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b="1" i="1" dirty="0">
                <a:solidFill>
                  <a:srgbClr val="002060"/>
                </a:solidFill>
                <a:latin typeface="Times New Roman" panose="02020603050405020304" pitchFamily="18" charset="0"/>
              </a:rPr>
              <a:t>T</a:t>
            </a:r>
            <a:r>
              <a:rPr lang="vi-VN" altLang="vi-VN" sz="2800" b="1" i="1" dirty="0">
                <a:solidFill>
                  <a:srgbClr val="002060"/>
                </a:solidFill>
                <a:latin typeface="Times New Roman" panose="02020603050405020304" pitchFamily="18" charset="0"/>
              </a:rPr>
              <a:t>hoắt cái</a:t>
            </a:r>
            <a:r>
              <a:rPr lang="vi-VN" altLang="vi-VN" sz="2800" dirty="0">
                <a:solidFill>
                  <a:srgbClr val="002060"/>
                </a:solidFill>
                <a:latin typeface="Times New Roman" panose="02020603050405020304" pitchFamily="18" charset="0"/>
              </a:rPr>
              <a:t>, lá v</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ng rơi trong khoảnh khắc </a:t>
            </a:r>
            <a:r>
              <a:rPr lang="vi-VN" altLang="vi-VN" sz="2800" b="1" dirty="0">
                <a:solidFill>
                  <a:srgbClr val="002060"/>
                </a:solidFill>
                <a:latin typeface="Times New Roman" panose="02020603050405020304" pitchFamily="18" charset="0"/>
              </a:rPr>
              <a:t>mùa thu</a:t>
            </a:r>
            <a:r>
              <a:rPr lang="vi-VN" altLang="vi-VN" sz="2800" dirty="0">
                <a:solidFill>
                  <a:srgbClr val="002060"/>
                </a:solidFill>
                <a:latin typeface="Times New Roman" panose="02020603050405020304" pitchFamily="18" charset="0"/>
              </a:rPr>
              <a:t>. </a:t>
            </a:r>
            <a:r>
              <a:rPr lang="vi-VN" altLang="vi-VN" sz="2800" b="1" i="1" dirty="0">
                <a:solidFill>
                  <a:srgbClr val="002060"/>
                </a:solidFill>
                <a:latin typeface="Times New Roman" panose="02020603050405020304" pitchFamily="18" charset="0"/>
              </a:rPr>
              <a:t>Thoắt cái</a:t>
            </a:r>
            <a:r>
              <a:rPr lang="vi-VN" altLang="vi-VN" sz="2800" dirty="0">
                <a:solidFill>
                  <a:srgbClr val="002060"/>
                </a:solidFill>
                <a:latin typeface="Times New Roman" panose="02020603050405020304" pitchFamily="18" charset="0"/>
              </a:rPr>
              <a:t>, trắng long lanh một cơn mưa tuyết trên những c</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nh đ</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o, lê, mận. </a:t>
            </a:r>
            <a:r>
              <a:rPr lang="vi-VN" altLang="vi-VN" sz="2800" b="1" i="1" dirty="0">
                <a:solidFill>
                  <a:srgbClr val="002060"/>
                </a:solidFill>
                <a:latin typeface="Times New Roman" panose="02020603050405020304" pitchFamily="18" charset="0"/>
              </a:rPr>
              <a:t>Thoắt cái</a:t>
            </a:r>
            <a:r>
              <a:rPr lang="vi-VN" altLang="vi-VN" sz="2800" dirty="0">
                <a:solidFill>
                  <a:srgbClr val="002060"/>
                </a:solidFill>
                <a:latin typeface="Times New Roman" panose="02020603050405020304" pitchFamily="18" charset="0"/>
              </a:rPr>
              <a:t>, gió </a:t>
            </a:r>
            <a:r>
              <a:rPr lang="vi-VN" altLang="vi-VN" sz="2800" b="1" dirty="0">
                <a:solidFill>
                  <a:srgbClr val="002060"/>
                </a:solidFill>
                <a:latin typeface="Times New Roman" panose="02020603050405020304" pitchFamily="18" charset="0"/>
              </a:rPr>
              <a:t>xuân</a:t>
            </a:r>
            <a:r>
              <a:rPr lang="vi-VN" altLang="vi-VN" sz="2800" dirty="0">
                <a:solidFill>
                  <a:srgbClr val="002060"/>
                </a:solidFill>
                <a:latin typeface="Times New Roman" panose="02020603050405020304" pitchFamily="18" charset="0"/>
              </a:rPr>
              <a:t> hây hẩy nồng n</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 với những bông lay ơn m</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u đen nhung hiếm quý.</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08376114"/>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4" name="TextBox 3"/>
          <p:cNvSpPr txBox="1"/>
          <p:nvPr/>
        </p:nvSpPr>
        <p:spPr>
          <a:xfrm>
            <a:off x="908050" y="1369929"/>
            <a:ext cx="7556500" cy="1307537"/>
          </a:xfrm>
          <a:prstGeom prst="rect">
            <a:avLst/>
          </a:prstGeom>
          <a:noFill/>
          <a:ln w="9525">
            <a:noFill/>
          </a:ln>
        </p:spPr>
        <p:txBody>
          <a:bodyPr>
            <a:spAutoFit/>
          </a:bodyPr>
          <a:lstStyle/>
          <a:p>
            <a:pPr algn="ctr" eaLnBrk="1" hangingPunct="1">
              <a:lnSpc>
                <a:spcPct val="150000"/>
              </a:lnSpc>
              <a:buFont typeface="Arial" charset="0"/>
              <a:buNone/>
              <a:defRPr/>
            </a:pPr>
            <a:r>
              <a:rPr lang="en-US" altLang="zh-CN" sz="2800" b="1" dirty="0" err="1">
                <a:solidFill>
                  <a:srgbClr val="C00000"/>
                </a:solidFill>
                <a:latin typeface="Times New Roman" pitchFamily="18" charset="0"/>
              </a:rPr>
              <a:t>Vì</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sao</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tác</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giả</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gọi</a:t>
            </a:r>
            <a:r>
              <a:rPr lang="en-US" altLang="zh-CN" sz="2800" b="1" dirty="0">
                <a:solidFill>
                  <a:srgbClr val="C00000"/>
                </a:solidFill>
                <a:latin typeface="Times New Roman" pitchFamily="18" charset="0"/>
              </a:rPr>
              <a:t> Sa Pa </a:t>
            </a:r>
            <a:r>
              <a:rPr lang="en-US" altLang="zh-CN" sz="2800" b="1" dirty="0" err="1">
                <a:solidFill>
                  <a:srgbClr val="C00000"/>
                </a:solidFill>
                <a:latin typeface="Times New Roman" pitchFamily="18" charset="0"/>
              </a:rPr>
              <a:t>là</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món</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quà</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tặng</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diệu</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kì</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của</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thiên</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nhiên</a:t>
            </a:r>
            <a:r>
              <a:rPr lang="en-US" altLang="zh-CN" sz="2800" b="1" dirty="0">
                <a:solidFill>
                  <a:srgbClr val="C00000"/>
                </a:solidFill>
                <a:latin typeface="Times New Roman" pitchFamily="18" charset="0"/>
              </a:rPr>
              <a:t>”?</a:t>
            </a:r>
          </a:p>
        </p:txBody>
      </p:sp>
      <p:sp>
        <p:nvSpPr>
          <p:cNvPr id="6" name="TextBox 5"/>
          <p:cNvSpPr txBox="1">
            <a:spLocks noChangeArrowheads="1"/>
          </p:cNvSpPr>
          <p:nvPr/>
        </p:nvSpPr>
        <p:spPr bwMode="auto">
          <a:xfrm>
            <a:off x="1073150" y="2699971"/>
            <a:ext cx="73914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lnSpc>
                <a:spcPct val="150000"/>
              </a:lnSpc>
              <a:buFont typeface="Arial" panose="020B0604020202020204" pitchFamily="34" charset="0"/>
              <a:buNone/>
            </a:pPr>
            <a:r>
              <a:rPr lang="vi-VN" altLang="vi-VN" sz="2800" dirty="0">
                <a:solidFill>
                  <a:srgbClr val="002060"/>
                </a:solidFill>
                <a:latin typeface="Times New Roman" panose="02020603050405020304" pitchFamily="18" charset="0"/>
              </a:rPr>
              <a:t>Vì phong cảnh Sa Pa rất đẹp, vì sự thay đổi mùa trong một ng</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y ở Sa Pa rất lạ lùng, hiếm có.</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871128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290"/>
        <p:cNvGrpSpPr/>
        <p:nvPr/>
      </p:nvGrpSpPr>
      <p:grpSpPr>
        <a:xfrm>
          <a:off x="0" y="0"/>
          <a:ext cx="0" cy="0"/>
          <a:chOff x="0" y="0"/>
          <a:chExt cx="0" cy="0"/>
        </a:xfrm>
      </p:grpSpPr>
      <p:sp>
        <p:nvSpPr>
          <p:cNvPr id="3298" name="Google Shape;3298;p32"/>
          <p:cNvSpPr/>
          <p:nvPr/>
        </p:nvSpPr>
        <p:spPr>
          <a:xfrm rot="-1116879">
            <a:off x="277277" y="35396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rot="-1116879" flipH="1" flipV="1">
            <a:off x="3245780" y="7855"/>
            <a:ext cx="731425" cy="736802"/>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rot="-1116879">
            <a:off x="102983" y="465598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ounded Rectangle 4"/>
          <p:cNvSpPr/>
          <p:nvPr/>
        </p:nvSpPr>
        <p:spPr>
          <a:xfrm>
            <a:off x="415301" y="842121"/>
            <a:ext cx="8423775" cy="4123298"/>
          </a:xfrm>
          <a:prstGeom prst="roundRect">
            <a:avLst/>
          </a:prstGeom>
          <a:solidFill>
            <a:schemeClr val="accent4">
              <a:lumMod val="40000"/>
              <a:lumOff val="60000"/>
            </a:schemeClr>
          </a:solidFill>
          <a:ln>
            <a:solidFill>
              <a:schemeClr val="bg2">
                <a:lumMod val="60000"/>
                <a:lumOff val="4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indent="457200" eaLnBrk="1" fontAlgn="auto" hangingPunct="1">
              <a:defRPr/>
            </a:pPr>
            <a:r>
              <a:rPr lang="vi-VN" sz="3600" b="1" dirty="0">
                <a:solidFill>
                  <a:srgbClr val="002060"/>
                </a:solidFill>
                <a:latin typeface="Times New Roman" panose="02020603050405020304" pitchFamily="18" charset="0"/>
                <a:cs typeface="Times New Roman" panose="02020603050405020304" pitchFamily="18" charset="0"/>
              </a:rPr>
              <a:t>Sự biến hóa nhanh chóng, kì ảo của cảnh vật, thời tiết ở Sa Pa.</a:t>
            </a:r>
            <a:endParaRPr lang="en-US" sz="3600" b="1" dirty="0">
              <a:solidFill>
                <a:srgbClr val="00206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259883" y="942854"/>
            <a:ext cx="4733109"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lang="en-US" sz="4800" b="1" dirty="0">
                <a:solidFill>
                  <a:srgbClr val="C00000"/>
                </a:solidFill>
                <a:effectLst>
                  <a:outerShdw blurRad="38100" dist="38100" dir="2700000" algn="tl">
                    <a:srgbClr val="C0C0C0"/>
                  </a:outerShdw>
                </a:effectLst>
                <a:latin typeface="Times New Roman" pitchFamily="18" charset="0"/>
              </a:rPr>
              <a:t>ĐOẠN 3</a:t>
            </a:r>
            <a:endParaRPr kumimoji="0" lang="en-US" sz="48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3570323298"/>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4" name="TextBox 3"/>
          <p:cNvSpPr txBox="1"/>
          <p:nvPr/>
        </p:nvSpPr>
        <p:spPr>
          <a:xfrm>
            <a:off x="298383" y="1498340"/>
            <a:ext cx="8547233" cy="954107"/>
          </a:xfrm>
          <a:prstGeom prst="rect">
            <a:avLst/>
          </a:prstGeom>
          <a:noFill/>
          <a:ln w="9525">
            <a:noFill/>
          </a:ln>
        </p:spPr>
        <p:txBody>
          <a:bodyPr wrap="square">
            <a:spAutoFit/>
          </a:bodyPr>
          <a:lstStyle/>
          <a:p>
            <a:pPr eaLnBrk="1" hangingPunct="1">
              <a:buFont typeface="Arial" panose="020B0604020202020204" pitchFamily="34" charset="0"/>
              <a:buNone/>
              <a:defRPr/>
            </a:pPr>
            <a:r>
              <a:rPr lang="en-US" sz="2800" b="1" dirty="0">
                <a:solidFill>
                  <a:srgbClr val="C00000"/>
                </a:solidFill>
                <a:latin typeface="Times New Roman" pitchFamily="18" charset="0"/>
              </a:rPr>
              <a:t>     </a:t>
            </a:r>
            <a:r>
              <a:rPr lang="vi-VN" sz="2800" b="1" dirty="0">
                <a:solidFill>
                  <a:srgbClr val="C00000"/>
                </a:solidFill>
                <a:latin typeface="Times New Roman" pitchFamily="18" charset="0"/>
              </a:rPr>
              <a:t>B</a:t>
            </a:r>
            <a:r>
              <a:rPr lang="vi-VN" sz="2800" b="1" dirty="0">
                <a:solidFill>
                  <a:srgbClr val="C00000"/>
                </a:solidFill>
                <a:latin typeface="Times New Roman" pitchFamily="18" charset="0"/>
                <a:cs typeface="Times New Roman" pitchFamily="18" charset="0"/>
              </a:rPr>
              <a:t>à</a:t>
            </a:r>
            <a:r>
              <a:rPr lang="vi-VN" sz="2800" b="1" dirty="0">
                <a:solidFill>
                  <a:srgbClr val="C00000"/>
                </a:solidFill>
                <a:latin typeface="Times New Roman" pitchFamily="18" charset="0"/>
              </a:rPr>
              <a:t>i văn thể hiện tình cảm của tác giả đối với cảnh đẹp Sa Pa như thế n</a:t>
            </a:r>
            <a:r>
              <a:rPr lang="vi-VN" sz="2800" b="1" dirty="0">
                <a:solidFill>
                  <a:srgbClr val="C00000"/>
                </a:solidFill>
                <a:latin typeface="Times New Roman" pitchFamily="18" charset="0"/>
                <a:cs typeface="Times New Roman" pitchFamily="18" charset="0"/>
              </a:rPr>
              <a:t>à</a:t>
            </a:r>
            <a:r>
              <a:rPr lang="vi-VN" sz="2800" b="1" dirty="0">
                <a:solidFill>
                  <a:srgbClr val="C00000"/>
                </a:solidFill>
                <a:latin typeface="Times New Roman" pitchFamily="18" charset="0"/>
              </a:rPr>
              <a:t>o ? </a:t>
            </a:r>
            <a:endParaRPr lang="en-US" altLang="zh-CN" sz="2800" b="1" dirty="0">
              <a:solidFill>
                <a:srgbClr val="C00000"/>
              </a:solidFill>
              <a:latin typeface="Times New Roman" pitchFamily="18" charset="0"/>
              <a:cs typeface="Times New Roman" pitchFamily="18" charset="0"/>
            </a:endParaRPr>
          </a:p>
        </p:txBody>
      </p:sp>
      <p:sp>
        <p:nvSpPr>
          <p:cNvPr id="6" name="Rectangle 5"/>
          <p:cNvSpPr>
            <a:spLocks noChangeArrowheads="1"/>
          </p:cNvSpPr>
          <p:nvPr/>
        </p:nvSpPr>
        <p:spPr bwMode="auto">
          <a:xfrm>
            <a:off x="872240" y="2567938"/>
            <a:ext cx="76327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lnSpc>
                <a:spcPct val="150000"/>
              </a:lnSpc>
              <a:buFont typeface="Arial" panose="020B0604020202020204" pitchFamily="34" charset="0"/>
              <a:buNone/>
            </a:pPr>
            <a:r>
              <a:rPr lang="vi-VN" altLang="vi-VN" sz="2800" dirty="0">
                <a:solidFill>
                  <a:srgbClr val="002060"/>
                </a:solidFill>
                <a:latin typeface="Times New Roman" panose="02020603050405020304" pitchFamily="18" charset="0"/>
              </a:rPr>
              <a:t>Tác giả ngưỡng mộ, háo hức trước cảnh đẹp Sa Pa. Ca ngợi Sa Pa quả là món quà diệu kì mà thiên nhiên dành cho đất nước ta.</a:t>
            </a:r>
            <a:endParaRPr lang="en-US" altLang="zh-CN" sz="2800" dirty="0">
              <a:solidFill>
                <a:srgbClr val="002060"/>
              </a:solidFill>
              <a:latin typeface="Calibri" panose="020F0502020204030204" pitchFamily="34" charset="0"/>
            </a:endParaRPr>
          </a:p>
        </p:txBody>
      </p:sp>
    </p:spTree>
    <p:extLst>
      <p:ext uri="{BB962C8B-B14F-4D97-AF65-F5344CB8AC3E}">
        <p14:creationId xmlns:p14="http://schemas.microsoft.com/office/powerpoint/2010/main" val="124944125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8" name="Rounded Rectangle 4">
            <a:extLst>
              <a:ext uri="{FF2B5EF4-FFF2-40B4-BE49-F238E27FC236}">
                <a16:creationId xmlns:a16="http://schemas.microsoft.com/office/drawing/2014/main" id="{E8CEAFA0-9C2B-4772-9C71-D195ECADD01A}"/>
              </a:ext>
            </a:extLst>
          </p:cNvPr>
          <p:cNvSpPr/>
          <p:nvPr/>
        </p:nvSpPr>
        <p:spPr>
          <a:xfrm>
            <a:off x="415301" y="1347423"/>
            <a:ext cx="8423775" cy="3617995"/>
          </a:xfrm>
          <a:prstGeom prst="roundRect">
            <a:avLst/>
          </a:prstGeom>
          <a:solidFill>
            <a:schemeClr val="accent4">
              <a:lumMod val="40000"/>
              <a:lumOff val="60000"/>
            </a:schemeClr>
          </a:solidFill>
          <a:ln>
            <a:solidFill>
              <a:schemeClr val="bg2">
                <a:lumMod val="60000"/>
                <a:lumOff val="4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indent="457200" eaLnBrk="1" fontAlgn="auto" hangingPunct="1">
              <a:defRPr/>
            </a:pPr>
            <a:endParaRPr lang="en-US" sz="3600" b="1" dirty="0">
              <a:solidFill>
                <a:srgbClr val="002060"/>
              </a:solidFill>
              <a:latin typeface="Times New Roman" panose="02020603050405020304" pitchFamily="18" charset="0"/>
              <a:cs typeface="Times New Roman" panose="02020603050405020304" pitchFamily="18" charset="0"/>
            </a:endParaRPr>
          </a:p>
        </p:txBody>
      </p:sp>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4" name="Rectangle 1"/>
          <p:cNvSpPr>
            <a:spLocks noChangeArrowheads="1"/>
          </p:cNvSpPr>
          <p:nvPr/>
        </p:nvSpPr>
        <p:spPr bwMode="auto">
          <a:xfrm>
            <a:off x="551167" y="1578405"/>
            <a:ext cx="818857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buFont typeface="Arial" panose="020B0604020202020204" pitchFamily="34" charset="0"/>
              <a:buNone/>
            </a:pPr>
            <a:r>
              <a:rPr lang="en-US" altLang="zh-CN" sz="3200" b="1" dirty="0" err="1">
                <a:solidFill>
                  <a:srgbClr val="FF0000"/>
                </a:solidFill>
                <a:latin typeface="Times New Roman" panose="02020603050405020304" pitchFamily="18" charset="0"/>
              </a:rPr>
              <a:t>B</a:t>
            </a:r>
            <a:r>
              <a:rPr lang="en-US" altLang="zh-CN" sz="3200" b="1" dirty="0" err="1">
                <a:solidFill>
                  <a:srgbClr val="FF0000"/>
                </a:solidFill>
                <a:latin typeface="Times New Roman" panose="02020603050405020304" pitchFamily="18" charset="0"/>
                <a:cs typeface="Times New Roman" panose="02020603050405020304" pitchFamily="18" charset="0"/>
              </a:rPr>
              <a:t>à</a:t>
            </a:r>
            <a:r>
              <a:rPr lang="en-US" altLang="zh-CN" sz="3200" b="1" dirty="0" err="1">
                <a:solidFill>
                  <a:srgbClr val="FF0000"/>
                </a:solidFill>
                <a:latin typeface="Times New Roman" panose="02020603050405020304" pitchFamily="18" charset="0"/>
              </a:rPr>
              <a:t>i</a:t>
            </a:r>
            <a:r>
              <a:rPr lang="en-US" altLang="zh-CN" sz="3200" b="1" dirty="0">
                <a:solidFill>
                  <a:srgbClr val="FF0000"/>
                </a:solidFill>
                <a:latin typeface="Times New Roman" panose="02020603050405020304" pitchFamily="18" charset="0"/>
              </a:rPr>
              <a:t> </a:t>
            </a:r>
            <a:r>
              <a:rPr lang="en-US" altLang="zh-CN" sz="3200" b="1" dirty="0" err="1">
                <a:solidFill>
                  <a:srgbClr val="FF0000"/>
                </a:solidFill>
                <a:latin typeface="Times New Roman" panose="02020603050405020304" pitchFamily="18" charset="0"/>
              </a:rPr>
              <a:t>tập</a:t>
            </a:r>
            <a:r>
              <a:rPr lang="en-US" altLang="zh-CN" sz="3200" b="1" dirty="0">
                <a:solidFill>
                  <a:srgbClr val="FF0000"/>
                </a:solidFill>
                <a:latin typeface="Times New Roman" panose="02020603050405020304" pitchFamily="18" charset="0"/>
              </a:rPr>
              <a:t> </a:t>
            </a:r>
            <a:r>
              <a:rPr lang="en-US" altLang="zh-CN" sz="3200" b="1" dirty="0" err="1">
                <a:solidFill>
                  <a:srgbClr val="FF0000"/>
                </a:solidFill>
                <a:latin typeface="Times New Roman" panose="02020603050405020304" pitchFamily="18" charset="0"/>
              </a:rPr>
              <a:t>đọc</a:t>
            </a:r>
            <a:r>
              <a:rPr lang="en-US" altLang="zh-CN" sz="3200" b="1" dirty="0">
                <a:solidFill>
                  <a:srgbClr val="FF0000"/>
                </a:solidFill>
                <a:latin typeface="Times New Roman" panose="02020603050405020304" pitchFamily="18" charset="0"/>
              </a:rPr>
              <a:t> </a:t>
            </a:r>
            <a:r>
              <a:rPr lang="en-US" altLang="zh-CN" sz="3200" b="1" dirty="0" err="1">
                <a:solidFill>
                  <a:srgbClr val="FF0000"/>
                </a:solidFill>
                <a:latin typeface="Times New Roman" panose="02020603050405020304" pitchFamily="18" charset="0"/>
              </a:rPr>
              <a:t>có</a:t>
            </a:r>
            <a:r>
              <a:rPr lang="en-US" altLang="zh-CN" sz="3200" b="1" dirty="0">
                <a:solidFill>
                  <a:srgbClr val="FF0000"/>
                </a:solidFill>
                <a:latin typeface="Times New Roman" panose="02020603050405020304" pitchFamily="18" charset="0"/>
              </a:rPr>
              <a:t> </a:t>
            </a:r>
            <a:r>
              <a:rPr lang="en-US" altLang="zh-CN" sz="3200" b="1" dirty="0" err="1">
                <a:solidFill>
                  <a:srgbClr val="FF0000"/>
                </a:solidFill>
                <a:latin typeface="Times New Roman" panose="02020603050405020304" pitchFamily="18" charset="0"/>
              </a:rPr>
              <a:t>nội</a:t>
            </a:r>
            <a:r>
              <a:rPr lang="en-US" altLang="zh-CN" sz="3200" b="1" dirty="0">
                <a:solidFill>
                  <a:srgbClr val="FF0000"/>
                </a:solidFill>
                <a:latin typeface="Times New Roman" panose="02020603050405020304" pitchFamily="18" charset="0"/>
              </a:rPr>
              <a:t> dung </a:t>
            </a:r>
            <a:r>
              <a:rPr lang="en-US" altLang="zh-CN" sz="3200" b="1" dirty="0" err="1">
                <a:solidFill>
                  <a:srgbClr val="FF0000"/>
                </a:solidFill>
                <a:latin typeface="Times New Roman" panose="02020603050405020304" pitchFamily="18" charset="0"/>
              </a:rPr>
              <a:t>gì</a:t>
            </a:r>
            <a:r>
              <a:rPr lang="vi-VN" altLang="vi-VN" sz="3200" b="1" dirty="0">
                <a:solidFill>
                  <a:srgbClr val="FF0000"/>
                </a:solidFill>
                <a:latin typeface="Times New Roman" panose="02020603050405020304" pitchFamily="18" charset="0"/>
              </a:rPr>
              <a:t>? </a:t>
            </a:r>
            <a:endParaRPr lang="en-US" altLang="zh-CN" sz="3200" b="1" dirty="0">
              <a:solidFill>
                <a:srgbClr val="FF0000"/>
              </a:solidFill>
              <a:latin typeface="Times New Roman" panose="02020603050405020304" pitchFamily="18" charset="0"/>
            </a:endParaRPr>
          </a:p>
        </p:txBody>
      </p:sp>
      <p:sp>
        <p:nvSpPr>
          <p:cNvPr id="6" name="Rectangle 5"/>
          <p:cNvSpPr>
            <a:spLocks noChangeArrowheads="1"/>
          </p:cNvSpPr>
          <p:nvPr/>
        </p:nvSpPr>
        <p:spPr bwMode="auto">
          <a:xfrm>
            <a:off x="665255" y="2395966"/>
            <a:ext cx="8063444"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vi-VN" sz="3600" b="1" dirty="0">
                <a:solidFill>
                  <a:srgbClr val="002060"/>
                </a:solidFill>
                <a:latin typeface="Times New Roman" panose="02020603050405020304" pitchFamily="18" charset="0"/>
              </a:rPr>
              <a:t>    </a:t>
            </a:r>
            <a:r>
              <a:rPr lang="vi-VN" altLang="vi-VN" sz="3600" b="1" dirty="0">
                <a:solidFill>
                  <a:srgbClr val="002060"/>
                </a:solidFill>
                <a:latin typeface="Times New Roman" panose="02020603050405020304" pitchFamily="18" charset="0"/>
              </a:rPr>
              <a:t>Ca ngợi vẻ đẹp độc đáo của Sa Pa, thể hiện tình cảm yêu mến thiết tha của tác giả đối với cảnh đẹp đất nước.</a:t>
            </a:r>
            <a:endParaRPr lang="en-US" altLang="zh-CN" sz="3600" b="1"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77004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p:bldP spid="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285"/>
        <p:cNvGrpSpPr/>
        <p:nvPr/>
      </p:nvGrpSpPr>
      <p:grpSpPr>
        <a:xfrm>
          <a:off x="0" y="0"/>
          <a:ext cx="0" cy="0"/>
          <a:chOff x="0" y="0"/>
          <a:chExt cx="0" cy="0"/>
        </a:xfrm>
      </p:grpSpPr>
      <p:sp>
        <p:nvSpPr>
          <p:cNvPr id="2" name="TextBox 1"/>
          <p:cNvSpPr txBox="1"/>
          <p:nvPr/>
        </p:nvSpPr>
        <p:spPr>
          <a:xfrm>
            <a:off x="-908441" y="2219883"/>
            <a:ext cx="7270741" cy="2123658"/>
          </a:xfrm>
          <a:prstGeom prst="rect">
            <a:avLst/>
          </a:prstGeom>
          <a:noFill/>
        </p:spPr>
        <p:txBody>
          <a:bodyPr wrap="square">
            <a:spAutoFit/>
          </a:bodyPr>
          <a:lstStyle/>
          <a:p>
            <a:pPr algn="ctr" eaLnBrk="1" hangingPunct="1">
              <a:buFont typeface="Arial" panose="020B0604020202020204" pitchFamily="34" charset="0"/>
              <a:buNone/>
              <a:defRPr/>
            </a:pPr>
            <a:r>
              <a:rPr lang="en-US" sz="6600" b="1" dirty="0">
                <a:solidFill>
                  <a:srgbClr val="C00000"/>
                </a:solidFill>
                <a:effectLst>
                  <a:outerShdw blurRad="38100" dist="38100" dir="2700000" algn="tl">
                    <a:srgbClr val="C0C0C0"/>
                  </a:outerShdw>
                </a:effectLst>
                <a:latin typeface="Times New Roman" pitchFamily="18" charset="0"/>
              </a:rPr>
              <a:t>LUYỆN ĐỌC </a:t>
            </a:r>
          </a:p>
          <a:p>
            <a:pPr algn="ctr" eaLnBrk="1" hangingPunct="1">
              <a:buFont typeface="Arial" panose="020B0604020202020204" pitchFamily="34" charset="0"/>
              <a:buNone/>
              <a:defRPr/>
            </a:pPr>
            <a:r>
              <a:rPr lang="en-US" sz="6600" b="1" dirty="0">
                <a:solidFill>
                  <a:srgbClr val="C00000"/>
                </a:solidFill>
                <a:effectLst>
                  <a:outerShdw blurRad="38100" dist="38100" dir="2700000" algn="tl">
                    <a:srgbClr val="C0C0C0"/>
                  </a:outerShdw>
                </a:effectLst>
                <a:latin typeface="Times New Roman" pitchFamily="18" charset="0"/>
              </a:rPr>
              <a:t>DIỄN CẢM</a:t>
            </a:r>
            <a:endParaRPr lang="en-US" sz="6600" b="1" dirty="0">
              <a:solidFill>
                <a:srgbClr val="C00000"/>
              </a:solidFill>
              <a:effectLst>
                <a:outerShdw blurRad="38100" dist="38100" dir="2700000" algn="tl">
                  <a:srgbClr val="C0C0C0"/>
                </a:outerShdw>
              </a:effectLst>
              <a:latin typeface="Times New Roman" pitchFamily="18" charset="0"/>
              <a:cs typeface="Times New Roman" pitchFamily="18" charset="0"/>
            </a:endParaRPr>
          </a:p>
        </p:txBody>
      </p:sp>
      <p:grpSp>
        <p:nvGrpSpPr>
          <p:cNvPr id="8" name="Google Shape;4101;p38">
            <a:extLst>
              <a:ext uri="{FF2B5EF4-FFF2-40B4-BE49-F238E27FC236}">
                <a16:creationId xmlns:a16="http://schemas.microsoft.com/office/drawing/2014/main" id="{25106ED3-8A22-45EB-AA3A-D5F22E5E5293}"/>
              </a:ext>
            </a:extLst>
          </p:cNvPr>
          <p:cNvGrpSpPr/>
          <p:nvPr/>
        </p:nvGrpSpPr>
        <p:grpSpPr>
          <a:xfrm>
            <a:off x="4604574" y="248044"/>
            <a:ext cx="5754383" cy="5043212"/>
            <a:chOff x="4608749" y="252794"/>
            <a:chExt cx="5754383" cy="5043212"/>
          </a:xfrm>
        </p:grpSpPr>
        <p:sp>
          <p:nvSpPr>
            <p:cNvPr id="9" name="Google Shape;4102;p38">
              <a:extLst>
                <a:ext uri="{FF2B5EF4-FFF2-40B4-BE49-F238E27FC236}">
                  <a16:creationId xmlns:a16="http://schemas.microsoft.com/office/drawing/2014/main" id="{272F4DEA-7373-4CAE-9962-6A49D20F9DB4}"/>
                </a:ext>
              </a:extLst>
            </p:cNvPr>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4103;p38">
              <a:extLst>
                <a:ext uri="{FF2B5EF4-FFF2-40B4-BE49-F238E27FC236}">
                  <a16:creationId xmlns:a16="http://schemas.microsoft.com/office/drawing/2014/main" id="{AD60FA05-9346-4F64-9754-8AC765ECAF84}"/>
                </a:ext>
              </a:extLst>
            </p:cNvPr>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104;p38">
              <a:extLst>
                <a:ext uri="{FF2B5EF4-FFF2-40B4-BE49-F238E27FC236}">
                  <a16:creationId xmlns:a16="http://schemas.microsoft.com/office/drawing/2014/main" id="{C4D174F5-B5A8-4FE2-BEC1-85BDAB700815}"/>
                </a:ext>
              </a:extLst>
            </p:cNvPr>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105;p38">
              <a:extLst>
                <a:ext uri="{FF2B5EF4-FFF2-40B4-BE49-F238E27FC236}">
                  <a16:creationId xmlns:a16="http://schemas.microsoft.com/office/drawing/2014/main" id="{5675026B-16F4-435B-AEEF-C66B0CFA195D}"/>
                </a:ext>
              </a:extLst>
            </p:cNvPr>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106;p38">
              <a:extLst>
                <a:ext uri="{FF2B5EF4-FFF2-40B4-BE49-F238E27FC236}">
                  <a16:creationId xmlns:a16="http://schemas.microsoft.com/office/drawing/2014/main" id="{1829F4AE-CF8C-405E-B236-8E07900771CD}"/>
                </a:ext>
              </a:extLst>
            </p:cNvPr>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107;p38">
              <a:extLst>
                <a:ext uri="{FF2B5EF4-FFF2-40B4-BE49-F238E27FC236}">
                  <a16:creationId xmlns:a16="http://schemas.microsoft.com/office/drawing/2014/main" id="{A1867660-D7D3-4085-A674-BB1C44055BDB}"/>
                </a:ext>
              </a:extLst>
            </p:cNvPr>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108;p38">
              <a:extLst>
                <a:ext uri="{FF2B5EF4-FFF2-40B4-BE49-F238E27FC236}">
                  <a16:creationId xmlns:a16="http://schemas.microsoft.com/office/drawing/2014/main" id="{A0D7DA9F-668C-496F-AF65-4923E106FF8A}"/>
                </a:ext>
              </a:extLst>
            </p:cNvPr>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109;p38">
              <a:extLst>
                <a:ext uri="{FF2B5EF4-FFF2-40B4-BE49-F238E27FC236}">
                  <a16:creationId xmlns:a16="http://schemas.microsoft.com/office/drawing/2014/main" id="{CC73BF4C-B792-48A0-B472-828AE77AEED8}"/>
                </a:ext>
              </a:extLst>
            </p:cNvPr>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110;p38">
              <a:extLst>
                <a:ext uri="{FF2B5EF4-FFF2-40B4-BE49-F238E27FC236}">
                  <a16:creationId xmlns:a16="http://schemas.microsoft.com/office/drawing/2014/main" id="{2600F7DD-9F81-431C-9158-F5CEC5C8566B}"/>
                </a:ext>
              </a:extLst>
            </p:cNvPr>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111;p38">
              <a:extLst>
                <a:ext uri="{FF2B5EF4-FFF2-40B4-BE49-F238E27FC236}">
                  <a16:creationId xmlns:a16="http://schemas.microsoft.com/office/drawing/2014/main" id="{F4C37F54-F69C-4BE2-8A83-41A165DD1EA0}"/>
                </a:ext>
              </a:extLst>
            </p:cNvPr>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112;p38">
              <a:extLst>
                <a:ext uri="{FF2B5EF4-FFF2-40B4-BE49-F238E27FC236}">
                  <a16:creationId xmlns:a16="http://schemas.microsoft.com/office/drawing/2014/main" id="{27ABF1F8-02CF-43E1-BE75-B6BF64F0732E}"/>
                </a:ext>
              </a:extLst>
            </p:cNvPr>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113;p38">
              <a:extLst>
                <a:ext uri="{FF2B5EF4-FFF2-40B4-BE49-F238E27FC236}">
                  <a16:creationId xmlns:a16="http://schemas.microsoft.com/office/drawing/2014/main" id="{D5AFB776-DDF7-4106-913C-C6B0644C44FF}"/>
                </a:ext>
              </a:extLst>
            </p:cNvPr>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114;p38">
              <a:extLst>
                <a:ext uri="{FF2B5EF4-FFF2-40B4-BE49-F238E27FC236}">
                  <a16:creationId xmlns:a16="http://schemas.microsoft.com/office/drawing/2014/main" id="{1F540F39-974C-4B65-A582-C2B142813D3D}"/>
                </a:ext>
              </a:extLst>
            </p:cNvPr>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115;p38">
              <a:extLst>
                <a:ext uri="{FF2B5EF4-FFF2-40B4-BE49-F238E27FC236}">
                  <a16:creationId xmlns:a16="http://schemas.microsoft.com/office/drawing/2014/main" id="{9F853ABA-7E70-43EC-BFAD-ED5B837361DB}"/>
                </a:ext>
              </a:extLst>
            </p:cNvPr>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116;p38">
              <a:extLst>
                <a:ext uri="{FF2B5EF4-FFF2-40B4-BE49-F238E27FC236}">
                  <a16:creationId xmlns:a16="http://schemas.microsoft.com/office/drawing/2014/main" id="{3DE7491B-BB30-4E42-9A14-C2E380D89B4E}"/>
                </a:ext>
              </a:extLst>
            </p:cNvPr>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117;p38">
              <a:extLst>
                <a:ext uri="{FF2B5EF4-FFF2-40B4-BE49-F238E27FC236}">
                  <a16:creationId xmlns:a16="http://schemas.microsoft.com/office/drawing/2014/main" id="{CF6A0419-8379-4D75-8BEF-7892BC55BF3C}"/>
                </a:ext>
              </a:extLst>
            </p:cNvPr>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118;p38">
              <a:extLst>
                <a:ext uri="{FF2B5EF4-FFF2-40B4-BE49-F238E27FC236}">
                  <a16:creationId xmlns:a16="http://schemas.microsoft.com/office/drawing/2014/main" id="{16FF5ED7-AF80-4196-93F5-3A388CA36508}"/>
                </a:ext>
              </a:extLst>
            </p:cNvPr>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119;p38">
              <a:extLst>
                <a:ext uri="{FF2B5EF4-FFF2-40B4-BE49-F238E27FC236}">
                  <a16:creationId xmlns:a16="http://schemas.microsoft.com/office/drawing/2014/main" id="{882983DF-293D-4135-82C5-1E63D65CE55A}"/>
                </a:ext>
              </a:extLst>
            </p:cNvPr>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120;p38">
              <a:extLst>
                <a:ext uri="{FF2B5EF4-FFF2-40B4-BE49-F238E27FC236}">
                  <a16:creationId xmlns:a16="http://schemas.microsoft.com/office/drawing/2014/main" id="{228379BA-678C-4584-BBEC-A36D8C0E2EA9}"/>
                </a:ext>
              </a:extLst>
            </p:cNvPr>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121;p38">
              <a:extLst>
                <a:ext uri="{FF2B5EF4-FFF2-40B4-BE49-F238E27FC236}">
                  <a16:creationId xmlns:a16="http://schemas.microsoft.com/office/drawing/2014/main" id="{CDC24218-4598-464A-9777-B15E1BF81D0B}"/>
                </a:ext>
              </a:extLst>
            </p:cNvPr>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4122;p38">
              <a:extLst>
                <a:ext uri="{FF2B5EF4-FFF2-40B4-BE49-F238E27FC236}">
                  <a16:creationId xmlns:a16="http://schemas.microsoft.com/office/drawing/2014/main" id="{F9BADC86-5D15-4207-84A3-511FA808615A}"/>
                </a:ext>
              </a:extLst>
            </p:cNvPr>
            <p:cNvGrpSpPr/>
            <p:nvPr/>
          </p:nvGrpSpPr>
          <p:grpSpPr>
            <a:xfrm>
              <a:off x="7354246" y="252794"/>
              <a:ext cx="482293" cy="341109"/>
              <a:chOff x="5184009" y="3233894"/>
              <a:chExt cx="482293" cy="341109"/>
            </a:xfrm>
          </p:grpSpPr>
          <p:sp>
            <p:nvSpPr>
              <p:cNvPr id="1070" name="Google Shape;4123;p38">
                <a:extLst>
                  <a:ext uri="{FF2B5EF4-FFF2-40B4-BE49-F238E27FC236}">
                    <a16:creationId xmlns:a16="http://schemas.microsoft.com/office/drawing/2014/main" id="{9E37528B-FD16-4B2F-8761-7892AEF02E4F}"/>
                  </a:ext>
                </a:extLst>
              </p:cNvPr>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124;p38">
                <a:extLst>
                  <a:ext uri="{FF2B5EF4-FFF2-40B4-BE49-F238E27FC236}">
                    <a16:creationId xmlns:a16="http://schemas.microsoft.com/office/drawing/2014/main" id="{2B793635-AECD-4DAF-949A-0F81C73D69E9}"/>
                  </a:ext>
                </a:extLst>
              </p:cNvPr>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125;p38">
                <a:extLst>
                  <a:ext uri="{FF2B5EF4-FFF2-40B4-BE49-F238E27FC236}">
                    <a16:creationId xmlns:a16="http://schemas.microsoft.com/office/drawing/2014/main" id="{CD6810A2-2A6C-4C8C-B012-72949DE18B5B}"/>
                  </a:ext>
                </a:extLst>
              </p:cNvPr>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126;p38">
                <a:extLst>
                  <a:ext uri="{FF2B5EF4-FFF2-40B4-BE49-F238E27FC236}">
                    <a16:creationId xmlns:a16="http://schemas.microsoft.com/office/drawing/2014/main" id="{8C961D4C-426E-482B-B451-2A9859AA9171}"/>
                  </a:ext>
                </a:extLst>
              </p:cNvPr>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127;p38">
                <a:extLst>
                  <a:ext uri="{FF2B5EF4-FFF2-40B4-BE49-F238E27FC236}">
                    <a16:creationId xmlns:a16="http://schemas.microsoft.com/office/drawing/2014/main" id="{97489249-0CB0-4222-BB0A-1C5F28463251}"/>
                  </a:ext>
                </a:extLst>
              </p:cNvPr>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128;p38">
                <a:extLst>
                  <a:ext uri="{FF2B5EF4-FFF2-40B4-BE49-F238E27FC236}">
                    <a16:creationId xmlns:a16="http://schemas.microsoft.com/office/drawing/2014/main" id="{64DE8735-2829-4324-81EA-FE2A660B6549}"/>
                  </a:ext>
                </a:extLst>
              </p:cNvPr>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129;p38">
                <a:extLst>
                  <a:ext uri="{FF2B5EF4-FFF2-40B4-BE49-F238E27FC236}">
                    <a16:creationId xmlns:a16="http://schemas.microsoft.com/office/drawing/2014/main" id="{9D201D86-3176-4F2F-B6EE-A9E9FF7E6CB3}"/>
                  </a:ext>
                </a:extLst>
              </p:cNvPr>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130;p38">
                <a:extLst>
                  <a:ext uri="{FF2B5EF4-FFF2-40B4-BE49-F238E27FC236}">
                    <a16:creationId xmlns:a16="http://schemas.microsoft.com/office/drawing/2014/main" id="{D7CFF1AA-4AD6-498A-9963-4AF9728B4D27}"/>
                  </a:ext>
                </a:extLst>
              </p:cNvPr>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131;p38">
                <a:extLst>
                  <a:ext uri="{FF2B5EF4-FFF2-40B4-BE49-F238E27FC236}">
                    <a16:creationId xmlns:a16="http://schemas.microsoft.com/office/drawing/2014/main" id="{A5CDA6EE-D94F-4AE0-A28F-8BEBB336B0A2}"/>
                  </a:ext>
                </a:extLst>
              </p:cNvPr>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132;p38">
                <a:extLst>
                  <a:ext uri="{FF2B5EF4-FFF2-40B4-BE49-F238E27FC236}">
                    <a16:creationId xmlns:a16="http://schemas.microsoft.com/office/drawing/2014/main" id="{11EBC2F3-1D3B-4824-A3FC-4C51ADB4D2F7}"/>
                  </a:ext>
                </a:extLst>
              </p:cNvPr>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4133;p38">
              <a:extLst>
                <a:ext uri="{FF2B5EF4-FFF2-40B4-BE49-F238E27FC236}">
                  <a16:creationId xmlns:a16="http://schemas.microsoft.com/office/drawing/2014/main" id="{AD7F725E-01AB-43AF-9C96-1607FDB2BE91}"/>
                </a:ext>
              </a:extLst>
            </p:cNvPr>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134;p38">
              <a:extLst>
                <a:ext uri="{FF2B5EF4-FFF2-40B4-BE49-F238E27FC236}">
                  <a16:creationId xmlns:a16="http://schemas.microsoft.com/office/drawing/2014/main" id="{477E561D-D116-4D6E-8214-14D6CD118265}"/>
                </a:ext>
              </a:extLst>
            </p:cNvPr>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135;p38">
              <a:extLst>
                <a:ext uri="{FF2B5EF4-FFF2-40B4-BE49-F238E27FC236}">
                  <a16:creationId xmlns:a16="http://schemas.microsoft.com/office/drawing/2014/main" id="{BF8E7B52-A168-485C-BB16-A054C8B6349F}"/>
                </a:ext>
              </a:extLst>
            </p:cNvPr>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136;p38">
              <a:extLst>
                <a:ext uri="{FF2B5EF4-FFF2-40B4-BE49-F238E27FC236}">
                  <a16:creationId xmlns:a16="http://schemas.microsoft.com/office/drawing/2014/main" id="{3341C5C0-546C-4584-AEDC-8BC8FB8A1DF6}"/>
                </a:ext>
              </a:extLst>
            </p:cNvPr>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137;p38">
              <a:extLst>
                <a:ext uri="{FF2B5EF4-FFF2-40B4-BE49-F238E27FC236}">
                  <a16:creationId xmlns:a16="http://schemas.microsoft.com/office/drawing/2014/main" id="{8A49A840-D3B3-49F6-95EC-DBE98A8D5321}"/>
                </a:ext>
              </a:extLst>
            </p:cNvPr>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138;p38">
              <a:extLst>
                <a:ext uri="{FF2B5EF4-FFF2-40B4-BE49-F238E27FC236}">
                  <a16:creationId xmlns:a16="http://schemas.microsoft.com/office/drawing/2014/main" id="{F4B64D9B-26E1-40EA-9C45-3F61F6095A10}"/>
                </a:ext>
              </a:extLst>
            </p:cNvPr>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139;p38">
              <a:extLst>
                <a:ext uri="{FF2B5EF4-FFF2-40B4-BE49-F238E27FC236}">
                  <a16:creationId xmlns:a16="http://schemas.microsoft.com/office/drawing/2014/main" id="{50E223EE-77D5-4B74-83E0-14B97D6BBABC}"/>
                </a:ext>
              </a:extLst>
            </p:cNvPr>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140;p38">
              <a:extLst>
                <a:ext uri="{FF2B5EF4-FFF2-40B4-BE49-F238E27FC236}">
                  <a16:creationId xmlns:a16="http://schemas.microsoft.com/office/drawing/2014/main" id="{4D963C3E-B7EE-420C-99D7-4DA2D9F8D514}"/>
                </a:ext>
              </a:extLst>
            </p:cNvPr>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141;p38">
              <a:extLst>
                <a:ext uri="{FF2B5EF4-FFF2-40B4-BE49-F238E27FC236}">
                  <a16:creationId xmlns:a16="http://schemas.microsoft.com/office/drawing/2014/main" id="{D406BA86-D47E-4DE8-A640-71BF9CD59CB3}"/>
                </a:ext>
              </a:extLst>
            </p:cNvPr>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142;p38">
              <a:extLst>
                <a:ext uri="{FF2B5EF4-FFF2-40B4-BE49-F238E27FC236}">
                  <a16:creationId xmlns:a16="http://schemas.microsoft.com/office/drawing/2014/main" id="{7F7219AA-5E8E-41C2-BB42-266593E5E6CC}"/>
                </a:ext>
              </a:extLst>
            </p:cNvPr>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143;p38">
              <a:extLst>
                <a:ext uri="{FF2B5EF4-FFF2-40B4-BE49-F238E27FC236}">
                  <a16:creationId xmlns:a16="http://schemas.microsoft.com/office/drawing/2014/main" id="{82446276-F366-421C-B20B-4FD8703637CD}"/>
                </a:ext>
              </a:extLst>
            </p:cNvPr>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44;p38">
              <a:extLst>
                <a:ext uri="{FF2B5EF4-FFF2-40B4-BE49-F238E27FC236}">
                  <a16:creationId xmlns:a16="http://schemas.microsoft.com/office/drawing/2014/main" id="{D6F7C94D-D890-4758-BF66-04D34C52430D}"/>
                </a:ext>
              </a:extLst>
            </p:cNvPr>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145;p38">
              <a:extLst>
                <a:ext uri="{FF2B5EF4-FFF2-40B4-BE49-F238E27FC236}">
                  <a16:creationId xmlns:a16="http://schemas.microsoft.com/office/drawing/2014/main" id="{CF969FEE-BC33-4F1A-AE82-E57CAB153CEB}"/>
                </a:ext>
              </a:extLst>
            </p:cNvPr>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146;p38">
              <a:extLst>
                <a:ext uri="{FF2B5EF4-FFF2-40B4-BE49-F238E27FC236}">
                  <a16:creationId xmlns:a16="http://schemas.microsoft.com/office/drawing/2014/main" id="{16E5BD29-A0B8-416F-B4F3-A2A0EFD6EFCC}"/>
                </a:ext>
              </a:extLst>
            </p:cNvPr>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147;p38">
              <a:extLst>
                <a:ext uri="{FF2B5EF4-FFF2-40B4-BE49-F238E27FC236}">
                  <a16:creationId xmlns:a16="http://schemas.microsoft.com/office/drawing/2014/main" id="{037C8128-EF8D-4C00-A405-9E06121EFC84}"/>
                </a:ext>
              </a:extLst>
            </p:cNvPr>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148;p38">
              <a:extLst>
                <a:ext uri="{FF2B5EF4-FFF2-40B4-BE49-F238E27FC236}">
                  <a16:creationId xmlns:a16="http://schemas.microsoft.com/office/drawing/2014/main" id="{D2E22EA6-2FB3-48D6-94EA-CA8657EF4436}"/>
                </a:ext>
              </a:extLst>
            </p:cNvPr>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149;p38">
              <a:extLst>
                <a:ext uri="{FF2B5EF4-FFF2-40B4-BE49-F238E27FC236}">
                  <a16:creationId xmlns:a16="http://schemas.microsoft.com/office/drawing/2014/main" id="{93D7852F-A7AB-4EE6-A35F-A198B399A61F}"/>
                </a:ext>
              </a:extLst>
            </p:cNvPr>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150;p38">
              <a:extLst>
                <a:ext uri="{FF2B5EF4-FFF2-40B4-BE49-F238E27FC236}">
                  <a16:creationId xmlns:a16="http://schemas.microsoft.com/office/drawing/2014/main" id="{3088EFC7-C277-423A-91B6-FB098CA4B5BA}"/>
                </a:ext>
              </a:extLst>
            </p:cNvPr>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151;p38">
              <a:extLst>
                <a:ext uri="{FF2B5EF4-FFF2-40B4-BE49-F238E27FC236}">
                  <a16:creationId xmlns:a16="http://schemas.microsoft.com/office/drawing/2014/main" id="{BDA23707-FAC9-4FA2-B1B9-F0AEB767CED5}"/>
                </a:ext>
              </a:extLst>
            </p:cNvPr>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152;p38">
              <a:extLst>
                <a:ext uri="{FF2B5EF4-FFF2-40B4-BE49-F238E27FC236}">
                  <a16:creationId xmlns:a16="http://schemas.microsoft.com/office/drawing/2014/main" id="{733CE18B-91B2-40BE-8E5C-1DE4AAB1B127}"/>
                </a:ext>
              </a:extLst>
            </p:cNvPr>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153;p38">
              <a:extLst>
                <a:ext uri="{FF2B5EF4-FFF2-40B4-BE49-F238E27FC236}">
                  <a16:creationId xmlns:a16="http://schemas.microsoft.com/office/drawing/2014/main" id="{BB20ED40-2E03-42B4-BA86-D191466A514B}"/>
                </a:ext>
              </a:extLst>
            </p:cNvPr>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154;p38">
              <a:extLst>
                <a:ext uri="{FF2B5EF4-FFF2-40B4-BE49-F238E27FC236}">
                  <a16:creationId xmlns:a16="http://schemas.microsoft.com/office/drawing/2014/main" id="{9338E567-3139-4CFD-ABAE-34F7E5183DBA}"/>
                </a:ext>
              </a:extLst>
            </p:cNvPr>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155;p38">
              <a:extLst>
                <a:ext uri="{FF2B5EF4-FFF2-40B4-BE49-F238E27FC236}">
                  <a16:creationId xmlns:a16="http://schemas.microsoft.com/office/drawing/2014/main" id="{6D1B22EE-4BBA-4274-AE5B-84C992C2B978}"/>
                </a:ext>
              </a:extLst>
            </p:cNvPr>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156;p38">
              <a:extLst>
                <a:ext uri="{FF2B5EF4-FFF2-40B4-BE49-F238E27FC236}">
                  <a16:creationId xmlns:a16="http://schemas.microsoft.com/office/drawing/2014/main" id="{E20264D0-DD29-4705-89A6-EE1E7A0981E0}"/>
                </a:ext>
              </a:extLst>
            </p:cNvPr>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157;p38">
              <a:extLst>
                <a:ext uri="{FF2B5EF4-FFF2-40B4-BE49-F238E27FC236}">
                  <a16:creationId xmlns:a16="http://schemas.microsoft.com/office/drawing/2014/main" id="{42560B66-B846-4132-BF35-2B1E274A4407}"/>
                </a:ext>
              </a:extLst>
            </p:cNvPr>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158;p38">
              <a:extLst>
                <a:ext uri="{FF2B5EF4-FFF2-40B4-BE49-F238E27FC236}">
                  <a16:creationId xmlns:a16="http://schemas.microsoft.com/office/drawing/2014/main" id="{DE54A377-7DE5-41D8-A1B7-3327031C718D}"/>
                </a:ext>
              </a:extLst>
            </p:cNvPr>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159;p38">
              <a:extLst>
                <a:ext uri="{FF2B5EF4-FFF2-40B4-BE49-F238E27FC236}">
                  <a16:creationId xmlns:a16="http://schemas.microsoft.com/office/drawing/2014/main" id="{01758A9D-F3EB-429B-A44B-0058C1EA28DD}"/>
                </a:ext>
              </a:extLst>
            </p:cNvPr>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160;p38">
              <a:extLst>
                <a:ext uri="{FF2B5EF4-FFF2-40B4-BE49-F238E27FC236}">
                  <a16:creationId xmlns:a16="http://schemas.microsoft.com/office/drawing/2014/main" id="{42967C40-AA6E-4D17-95FF-CA3425DEB945}"/>
                </a:ext>
              </a:extLst>
            </p:cNvPr>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161;p38">
              <a:extLst>
                <a:ext uri="{FF2B5EF4-FFF2-40B4-BE49-F238E27FC236}">
                  <a16:creationId xmlns:a16="http://schemas.microsoft.com/office/drawing/2014/main" id="{BAF28A33-59B7-4FA0-80E2-2AF8E3499440}"/>
                </a:ext>
              </a:extLst>
            </p:cNvPr>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162;p38">
              <a:extLst>
                <a:ext uri="{FF2B5EF4-FFF2-40B4-BE49-F238E27FC236}">
                  <a16:creationId xmlns:a16="http://schemas.microsoft.com/office/drawing/2014/main" id="{DFD4C14B-487A-4630-B2FF-CD6B84ECA71A}"/>
                </a:ext>
              </a:extLst>
            </p:cNvPr>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163;p38">
              <a:extLst>
                <a:ext uri="{FF2B5EF4-FFF2-40B4-BE49-F238E27FC236}">
                  <a16:creationId xmlns:a16="http://schemas.microsoft.com/office/drawing/2014/main" id="{F3A4037D-CF7E-43CE-A3FA-719191991C7B}"/>
                </a:ext>
              </a:extLst>
            </p:cNvPr>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164;p38">
              <a:extLst>
                <a:ext uri="{FF2B5EF4-FFF2-40B4-BE49-F238E27FC236}">
                  <a16:creationId xmlns:a16="http://schemas.microsoft.com/office/drawing/2014/main" id="{2EF0CAF5-1361-4279-B8A7-892AD134BDC3}"/>
                </a:ext>
              </a:extLst>
            </p:cNvPr>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165;p38">
              <a:extLst>
                <a:ext uri="{FF2B5EF4-FFF2-40B4-BE49-F238E27FC236}">
                  <a16:creationId xmlns:a16="http://schemas.microsoft.com/office/drawing/2014/main" id="{3849D23E-7865-4CA6-BEB5-761350A2A51C}"/>
                </a:ext>
              </a:extLst>
            </p:cNvPr>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166;p38">
              <a:extLst>
                <a:ext uri="{FF2B5EF4-FFF2-40B4-BE49-F238E27FC236}">
                  <a16:creationId xmlns:a16="http://schemas.microsoft.com/office/drawing/2014/main" id="{958A5E58-9DDD-468D-A4DE-8D5510038B77}"/>
                </a:ext>
              </a:extLst>
            </p:cNvPr>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167;p38">
              <a:extLst>
                <a:ext uri="{FF2B5EF4-FFF2-40B4-BE49-F238E27FC236}">
                  <a16:creationId xmlns:a16="http://schemas.microsoft.com/office/drawing/2014/main" id="{892BB672-166C-44CC-924E-1DE7DC99FBDB}"/>
                </a:ext>
              </a:extLst>
            </p:cNvPr>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168;p38">
              <a:extLst>
                <a:ext uri="{FF2B5EF4-FFF2-40B4-BE49-F238E27FC236}">
                  <a16:creationId xmlns:a16="http://schemas.microsoft.com/office/drawing/2014/main" id="{0EA84299-8D99-4F16-9E47-18C5031361BA}"/>
                </a:ext>
              </a:extLst>
            </p:cNvPr>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169;p38">
              <a:extLst>
                <a:ext uri="{FF2B5EF4-FFF2-40B4-BE49-F238E27FC236}">
                  <a16:creationId xmlns:a16="http://schemas.microsoft.com/office/drawing/2014/main" id="{862A7650-6238-42E7-AB28-6076C6F0D60D}"/>
                </a:ext>
              </a:extLst>
            </p:cNvPr>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170;p38">
              <a:extLst>
                <a:ext uri="{FF2B5EF4-FFF2-40B4-BE49-F238E27FC236}">
                  <a16:creationId xmlns:a16="http://schemas.microsoft.com/office/drawing/2014/main" id="{C46BEA19-57DB-4D6E-B970-61CB301BE314}"/>
                </a:ext>
              </a:extLst>
            </p:cNvPr>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171;p38">
              <a:extLst>
                <a:ext uri="{FF2B5EF4-FFF2-40B4-BE49-F238E27FC236}">
                  <a16:creationId xmlns:a16="http://schemas.microsoft.com/office/drawing/2014/main" id="{37EEB5C8-2116-49EB-A1EE-92C1F0C561B5}"/>
                </a:ext>
              </a:extLst>
            </p:cNvPr>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172;p38">
              <a:extLst>
                <a:ext uri="{FF2B5EF4-FFF2-40B4-BE49-F238E27FC236}">
                  <a16:creationId xmlns:a16="http://schemas.microsoft.com/office/drawing/2014/main" id="{A7AAF561-B4A0-4C84-BA4D-920A129E8128}"/>
                </a:ext>
              </a:extLst>
            </p:cNvPr>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173;p38">
              <a:extLst>
                <a:ext uri="{FF2B5EF4-FFF2-40B4-BE49-F238E27FC236}">
                  <a16:creationId xmlns:a16="http://schemas.microsoft.com/office/drawing/2014/main" id="{578B84FC-2959-4A56-9DC8-A0E90EACEFE4}"/>
                </a:ext>
              </a:extLst>
            </p:cNvPr>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174;p38">
              <a:extLst>
                <a:ext uri="{FF2B5EF4-FFF2-40B4-BE49-F238E27FC236}">
                  <a16:creationId xmlns:a16="http://schemas.microsoft.com/office/drawing/2014/main" id="{876A3C4E-897D-4F9C-B2FF-8431C8CF459F}"/>
                </a:ext>
              </a:extLst>
            </p:cNvPr>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175;p38">
              <a:extLst>
                <a:ext uri="{FF2B5EF4-FFF2-40B4-BE49-F238E27FC236}">
                  <a16:creationId xmlns:a16="http://schemas.microsoft.com/office/drawing/2014/main" id="{410C4B1B-0276-4A54-A27D-E3ADF7C4FB93}"/>
                </a:ext>
              </a:extLst>
            </p:cNvPr>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176;p38">
              <a:extLst>
                <a:ext uri="{FF2B5EF4-FFF2-40B4-BE49-F238E27FC236}">
                  <a16:creationId xmlns:a16="http://schemas.microsoft.com/office/drawing/2014/main" id="{F6BCC238-E5ED-40EB-99F6-EB67FE191543}"/>
                </a:ext>
              </a:extLst>
            </p:cNvPr>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177;p38">
              <a:extLst>
                <a:ext uri="{FF2B5EF4-FFF2-40B4-BE49-F238E27FC236}">
                  <a16:creationId xmlns:a16="http://schemas.microsoft.com/office/drawing/2014/main" id="{616E1B42-4C2D-4B2C-9700-2242D6A6B65C}"/>
                </a:ext>
              </a:extLst>
            </p:cNvPr>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178;p38">
              <a:extLst>
                <a:ext uri="{FF2B5EF4-FFF2-40B4-BE49-F238E27FC236}">
                  <a16:creationId xmlns:a16="http://schemas.microsoft.com/office/drawing/2014/main" id="{94091B23-6804-4C1E-9F2F-940846F91950}"/>
                </a:ext>
              </a:extLst>
            </p:cNvPr>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179;p38">
              <a:extLst>
                <a:ext uri="{FF2B5EF4-FFF2-40B4-BE49-F238E27FC236}">
                  <a16:creationId xmlns:a16="http://schemas.microsoft.com/office/drawing/2014/main" id="{B74ED045-E876-40A9-896E-4D3D09C1A831}"/>
                </a:ext>
              </a:extLst>
            </p:cNvPr>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180;p38">
              <a:extLst>
                <a:ext uri="{FF2B5EF4-FFF2-40B4-BE49-F238E27FC236}">
                  <a16:creationId xmlns:a16="http://schemas.microsoft.com/office/drawing/2014/main" id="{427462EA-4D2F-4F8A-8C73-4CC09539B581}"/>
                </a:ext>
              </a:extLst>
            </p:cNvPr>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181;p38">
              <a:extLst>
                <a:ext uri="{FF2B5EF4-FFF2-40B4-BE49-F238E27FC236}">
                  <a16:creationId xmlns:a16="http://schemas.microsoft.com/office/drawing/2014/main" id="{D9DE8819-1FD7-4724-8634-9ADE340DB3EA}"/>
                </a:ext>
              </a:extLst>
            </p:cNvPr>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182;p38">
              <a:extLst>
                <a:ext uri="{FF2B5EF4-FFF2-40B4-BE49-F238E27FC236}">
                  <a16:creationId xmlns:a16="http://schemas.microsoft.com/office/drawing/2014/main" id="{BDA63269-2E82-4066-93F6-F49445E6352B}"/>
                </a:ext>
              </a:extLst>
            </p:cNvPr>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183;p38">
              <a:extLst>
                <a:ext uri="{FF2B5EF4-FFF2-40B4-BE49-F238E27FC236}">
                  <a16:creationId xmlns:a16="http://schemas.microsoft.com/office/drawing/2014/main" id="{8B94A05F-073C-481E-81B8-4848EFA9D5F2}"/>
                </a:ext>
              </a:extLst>
            </p:cNvPr>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184;p38">
              <a:extLst>
                <a:ext uri="{FF2B5EF4-FFF2-40B4-BE49-F238E27FC236}">
                  <a16:creationId xmlns:a16="http://schemas.microsoft.com/office/drawing/2014/main" id="{3357A52B-69C9-408A-8878-1AA5E1134E69}"/>
                </a:ext>
              </a:extLst>
            </p:cNvPr>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185;p38">
              <a:extLst>
                <a:ext uri="{FF2B5EF4-FFF2-40B4-BE49-F238E27FC236}">
                  <a16:creationId xmlns:a16="http://schemas.microsoft.com/office/drawing/2014/main" id="{4EA7C68A-C637-4BF4-9AE1-4FC0F8677664}"/>
                </a:ext>
              </a:extLst>
            </p:cNvPr>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186;p38">
              <a:extLst>
                <a:ext uri="{FF2B5EF4-FFF2-40B4-BE49-F238E27FC236}">
                  <a16:creationId xmlns:a16="http://schemas.microsoft.com/office/drawing/2014/main" id="{8A5C3A6B-58E7-481D-AF4A-BD7EAFACCFAE}"/>
                </a:ext>
              </a:extLst>
            </p:cNvPr>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187;p38">
              <a:extLst>
                <a:ext uri="{FF2B5EF4-FFF2-40B4-BE49-F238E27FC236}">
                  <a16:creationId xmlns:a16="http://schemas.microsoft.com/office/drawing/2014/main" id="{84FF009A-55A7-4A73-86A4-FC7516BADAA4}"/>
                </a:ext>
              </a:extLst>
            </p:cNvPr>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188;p38">
              <a:extLst>
                <a:ext uri="{FF2B5EF4-FFF2-40B4-BE49-F238E27FC236}">
                  <a16:creationId xmlns:a16="http://schemas.microsoft.com/office/drawing/2014/main" id="{C97F668A-6CBD-4457-9B34-66597DEFB99E}"/>
                </a:ext>
              </a:extLst>
            </p:cNvPr>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189;p38">
              <a:extLst>
                <a:ext uri="{FF2B5EF4-FFF2-40B4-BE49-F238E27FC236}">
                  <a16:creationId xmlns:a16="http://schemas.microsoft.com/office/drawing/2014/main" id="{D9DF6241-3D9C-4FB9-9571-DAA30140D25A}"/>
                </a:ext>
              </a:extLst>
            </p:cNvPr>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190;p38">
              <a:extLst>
                <a:ext uri="{FF2B5EF4-FFF2-40B4-BE49-F238E27FC236}">
                  <a16:creationId xmlns:a16="http://schemas.microsoft.com/office/drawing/2014/main" id="{1FCC28B9-752B-4EEC-B7CF-A24E5AFB86A0}"/>
                </a:ext>
              </a:extLst>
            </p:cNvPr>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191;p38">
              <a:extLst>
                <a:ext uri="{FF2B5EF4-FFF2-40B4-BE49-F238E27FC236}">
                  <a16:creationId xmlns:a16="http://schemas.microsoft.com/office/drawing/2014/main" id="{3835A0E5-0F13-4D5A-829C-EAD35879468D}"/>
                </a:ext>
              </a:extLst>
            </p:cNvPr>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192;p38">
              <a:extLst>
                <a:ext uri="{FF2B5EF4-FFF2-40B4-BE49-F238E27FC236}">
                  <a16:creationId xmlns:a16="http://schemas.microsoft.com/office/drawing/2014/main" id="{D930EEFE-189D-412B-9EE6-8DF6C4E7879B}"/>
                </a:ext>
              </a:extLst>
            </p:cNvPr>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193;p38">
              <a:extLst>
                <a:ext uri="{FF2B5EF4-FFF2-40B4-BE49-F238E27FC236}">
                  <a16:creationId xmlns:a16="http://schemas.microsoft.com/office/drawing/2014/main" id="{3A838A93-5E0B-4882-BF77-6DF04CDE1496}"/>
                </a:ext>
              </a:extLst>
            </p:cNvPr>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194;p38">
              <a:extLst>
                <a:ext uri="{FF2B5EF4-FFF2-40B4-BE49-F238E27FC236}">
                  <a16:creationId xmlns:a16="http://schemas.microsoft.com/office/drawing/2014/main" id="{BBC434FB-A38B-4AE6-8CA3-30322928351F}"/>
                </a:ext>
              </a:extLst>
            </p:cNvPr>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195;p38">
              <a:extLst>
                <a:ext uri="{FF2B5EF4-FFF2-40B4-BE49-F238E27FC236}">
                  <a16:creationId xmlns:a16="http://schemas.microsoft.com/office/drawing/2014/main" id="{86DC04E6-36EF-4341-AF2F-C52174D74CC3}"/>
                </a:ext>
              </a:extLst>
            </p:cNvPr>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196;p38">
              <a:extLst>
                <a:ext uri="{FF2B5EF4-FFF2-40B4-BE49-F238E27FC236}">
                  <a16:creationId xmlns:a16="http://schemas.microsoft.com/office/drawing/2014/main" id="{A413671A-5DA2-4D1A-9C74-6FE2D6260DD0}"/>
                </a:ext>
              </a:extLst>
            </p:cNvPr>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197;p38">
              <a:extLst>
                <a:ext uri="{FF2B5EF4-FFF2-40B4-BE49-F238E27FC236}">
                  <a16:creationId xmlns:a16="http://schemas.microsoft.com/office/drawing/2014/main" id="{3A63AAFC-5402-4AC7-B2E5-A578295A7566}"/>
                </a:ext>
              </a:extLst>
            </p:cNvPr>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198;p38">
              <a:extLst>
                <a:ext uri="{FF2B5EF4-FFF2-40B4-BE49-F238E27FC236}">
                  <a16:creationId xmlns:a16="http://schemas.microsoft.com/office/drawing/2014/main" id="{A52B973C-3204-4478-A193-8F775E2A89B3}"/>
                </a:ext>
              </a:extLst>
            </p:cNvPr>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199;p38">
              <a:extLst>
                <a:ext uri="{FF2B5EF4-FFF2-40B4-BE49-F238E27FC236}">
                  <a16:creationId xmlns:a16="http://schemas.microsoft.com/office/drawing/2014/main" id="{74A78ABC-839E-4F7E-8336-9BF7C582D060}"/>
                </a:ext>
              </a:extLst>
            </p:cNvPr>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200;p38">
              <a:extLst>
                <a:ext uri="{FF2B5EF4-FFF2-40B4-BE49-F238E27FC236}">
                  <a16:creationId xmlns:a16="http://schemas.microsoft.com/office/drawing/2014/main" id="{24740A05-E4BE-4902-8FED-21B072221408}"/>
                </a:ext>
              </a:extLst>
            </p:cNvPr>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201;p38">
              <a:extLst>
                <a:ext uri="{FF2B5EF4-FFF2-40B4-BE49-F238E27FC236}">
                  <a16:creationId xmlns:a16="http://schemas.microsoft.com/office/drawing/2014/main" id="{0D31F494-5E68-4742-B9FA-75855F824F26}"/>
                </a:ext>
              </a:extLst>
            </p:cNvPr>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202;p38">
              <a:extLst>
                <a:ext uri="{FF2B5EF4-FFF2-40B4-BE49-F238E27FC236}">
                  <a16:creationId xmlns:a16="http://schemas.microsoft.com/office/drawing/2014/main" id="{005C4E83-32A0-48DC-B8BB-D4CD7CCCB126}"/>
                </a:ext>
              </a:extLst>
            </p:cNvPr>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203;p38">
              <a:extLst>
                <a:ext uri="{FF2B5EF4-FFF2-40B4-BE49-F238E27FC236}">
                  <a16:creationId xmlns:a16="http://schemas.microsoft.com/office/drawing/2014/main" id="{757BC585-9627-4212-83E4-E4D663575118}"/>
                </a:ext>
              </a:extLst>
            </p:cNvPr>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204;p38">
              <a:extLst>
                <a:ext uri="{FF2B5EF4-FFF2-40B4-BE49-F238E27FC236}">
                  <a16:creationId xmlns:a16="http://schemas.microsoft.com/office/drawing/2014/main" id="{6545CDCF-2BF1-4BC6-B06B-07F1B02BB483}"/>
                </a:ext>
              </a:extLst>
            </p:cNvPr>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205;p38">
              <a:extLst>
                <a:ext uri="{FF2B5EF4-FFF2-40B4-BE49-F238E27FC236}">
                  <a16:creationId xmlns:a16="http://schemas.microsoft.com/office/drawing/2014/main" id="{43D8EAD5-09ED-4CA9-9C35-EA6B602E77FE}"/>
                </a:ext>
              </a:extLst>
            </p:cNvPr>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206;p38">
              <a:extLst>
                <a:ext uri="{FF2B5EF4-FFF2-40B4-BE49-F238E27FC236}">
                  <a16:creationId xmlns:a16="http://schemas.microsoft.com/office/drawing/2014/main" id="{43B0E1CA-4EA5-424E-8343-E013DD1F3862}"/>
                </a:ext>
              </a:extLst>
            </p:cNvPr>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207;p38">
              <a:extLst>
                <a:ext uri="{FF2B5EF4-FFF2-40B4-BE49-F238E27FC236}">
                  <a16:creationId xmlns:a16="http://schemas.microsoft.com/office/drawing/2014/main" id="{78576B73-1947-4C10-AC3E-931382351146}"/>
                </a:ext>
              </a:extLst>
            </p:cNvPr>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208;p38">
              <a:extLst>
                <a:ext uri="{FF2B5EF4-FFF2-40B4-BE49-F238E27FC236}">
                  <a16:creationId xmlns:a16="http://schemas.microsoft.com/office/drawing/2014/main" id="{235E3F61-C6FF-485C-A294-D52C4DBB800C}"/>
                </a:ext>
              </a:extLst>
            </p:cNvPr>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209;p38">
              <a:extLst>
                <a:ext uri="{FF2B5EF4-FFF2-40B4-BE49-F238E27FC236}">
                  <a16:creationId xmlns:a16="http://schemas.microsoft.com/office/drawing/2014/main" id="{DE381D5D-1618-4410-ABD3-4003F3D43576}"/>
                </a:ext>
              </a:extLst>
            </p:cNvPr>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210;p38">
              <a:extLst>
                <a:ext uri="{FF2B5EF4-FFF2-40B4-BE49-F238E27FC236}">
                  <a16:creationId xmlns:a16="http://schemas.microsoft.com/office/drawing/2014/main" id="{A7263DA9-78A4-4015-821D-4227C051E284}"/>
                </a:ext>
              </a:extLst>
            </p:cNvPr>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211;p38">
              <a:extLst>
                <a:ext uri="{FF2B5EF4-FFF2-40B4-BE49-F238E27FC236}">
                  <a16:creationId xmlns:a16="http://schemas.microsoft.com/office/drawing/2014/main" id="{32CCC687-B1E6-4DCF-8EF4-7B410A60CDB0}"/>
                </a:ext>
              </a:extLst>
            </p:cNvPr>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212;p38">
              <a:extLst>
                <a:ext uri="{FF2B5EF4-FFF2-40B4-BE49-F238E27FC236}">
                  <a16:creationId xmlns:a16="http://schemas.microsoft.com/office/drawing/2014/main" id="{56EEC591-90B9-42F4-B6F6-AB7FE40B90D8}"/>
                </a:ext>
              </a:extLst>
            </p:cNvPr>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213;p38">
              <a:extLst>
                <a:ext uri="{FF2B5EF4-FFF2-40B4-BE49-F238E27FC236}">
                  <a16:creationId xmlns:a16="http://schemas.microsoft.com/office/drawing/2014/main" id="{5596970D-4E45-423A-911A-951A7E215BF6}"/>
                </a:ext>
              </a:extLst>
            </p:cNvPr>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214;p38">
              <a:extLst>
                <a:ext uri="{FF2B5EF4-FFF2-40B4-BE49-F238E27FC236}">
                  <a16:creationId xmlns:a16="http://schemas.microsoft.com/office/drawing/2014/main" id="{27B8739A-03CE-4235-BF68-7B65A14570A3}"/>
                </a:ext>
              </a:extLst>
            </p:cNvPr>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215;p38">
              <a:extLst>
                <a:ext uri="{FF2B5EF4-FFF2-40B4-BE49-F238E27FC236}">
                  <a16:creationId xmlns:a16="http://schemas.microsoft.com/office/drawing/2014/main" id="{56F7D4B1-76CB-4A00-98C7-DA2A1247865D}"/>
                </a:ext>
              </a:extLst>
            </p:cNvPr>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216;p38">
              <a:extLst>
                <a:ext uri="{FF2B5EF4-FFF2-40B4-BE49-F238E27FC236}">
                  <a16:creationId xmlns:a16="http://schemas.microsoft.com/office/drawing/2014/main" id="{348E4824-6F04-437E-9D44-BBCA75F3A8A2}"/>
                </a:ext>
              </a:extLst>
            </p:cNvPr>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217;p38">
              <a:extLst>
                <a:ext uri="{FF2B5EF4-FFF2-40B4-BE49-F238E27FC236}">
                  <a16:creationId xmlns:a16="http://schemas.microsoft.com/office/drawing/2014/main" id="{FC9E81CD-278E-4AFC-AC59-AF0F57F5A632}"/>
                </a:ext>
              </a:extLst>
            </p:cNvPr>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218;p38">
              <a:extLst>
                <a:ext uri="{FF2B5EF4-FFF2-40B4-BE49-F238E27FC236}">
                  <a16:creationId xmlns:a16="http://schemas.microsoft.com/office/drawing/2014/main" id="{3F1E91BE-559E-4960-8BF9-D406EA2BC8EE}"/>
                </a:ext>
              </a:extLst>
            </p:cNvPr>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219;p38">
              <a:extLst>
                <a:ext uri="{FF2B5EF4-FFF2-40B4-BE49-F238E27FC236}">
                  <a16:creationId xmlns:a16="http://schemas.microsoft.com/office/drawing/2014/main" id="{B3AE025D-9CF9-428C-AB3F-7CB15EFA49A1}"/>
                </a:ext>
              </a:extLst>
            </p:cNvPr>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220;p38">
              <a:extLst>
                <a:ext uri="{FF2B5EF4-FFF2-40B4-BE49-F238E27FC236}">
                  <a16:creationId xmlns:a16="http://schemas.microsoft.com/office/drawing/2014/main" id="{9656668D-A8E3-43E1-8F5A-D52A458E32E3}"/>
                </a:ext>
              </a:extLst>
            </p:cNvPr>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221;p38">
              <a:extLst>
                <a:ext uri="{FF2B5EF4-FFF2-40B4-BE49-F238E27FC236}">
                  <a16:creationId xmlns:a16="http://schemas.microsoft.com/office/drawing/2014/main" id="{2765B1A6-0500-4465-9606-A17C4A6ABEF0}"/>
                </a:ext>
              </a:extLst>
            </p:cNvPr>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222;p38">
              <a:extLst>
                <a:ext uri="{FF2B5EF4-FFF2-40B4-BE49-F238E27FC236}">
                  <a16:creationId xmlns:a16="http://schemas.microsoft.com/office/drawing/2014/main" id="{78D8C53F-9045-4BF1-A463-20C7182F7C1B}"/>
                </a:ext>
              </a:extLst>
            </p:cNvPr>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223;p38">
              <a:extLst>
                <a:ext uri="{FF2B5EF4-FFF2-40B4-BE49-F238E27FC236}">
                  <a16:creationId xmlns:a16="http://schemas.microsoft.com/office/drawing/2014/main" id="{DEBA5F6F-4BBC-4A4B-BDBD-023E51875C29}"/>
                </a:ext>
              </a:extLst>
            </p:cNvPr>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224;p38">
              <a:extLst>
                <a:ext uri="{FF2B5EF4-FFF2-40B4-BE49-F238E27FC236}">
                  <a16:creationId xmlns:a16="http://schemas.microsoft.com/office/drawing/2014/main" id="{1555689D-542C-4CB4-BA9E-751EFF3D9DF7}"/>
                </a:ext>
              </a:extLst>
            </p:cNvPr>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225;p38">
              <a:extLst>
                <a:ext uri="{FF2B5EF4-FFF2-40B4-BE49-F238E27FC236}">
                  <a16:creationId xmlns:a16="http://schemas.microsoft.com/office/drawing/2014/main" id="{617571DE-F0BE-47C1-9A13-3D50CC23B7BC}"/>
                </a:ext>
              </a:extLst>
            </p:cNvPr>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226;p38">
              <a:extLst>
                <a:ext uri="{FF2B5EF4-FFF2-40B4-BE49-F238E27FC236}">
                  <a16:creationId xmlns:a16="http://schemas.microsoft.com/office/drawing/2014/main" id="{0F04AB0F-03B4-48E6-9E5D-6810CD6A14BF}"/>
                </a:ext>
              </a:extLst>
            </p:cNvPr>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227;p38">
              <a:extLst>
                <a:ext uri="{FF2B5EF4-FFF2-40B4-BE49-F238E27FC236}">
                  <a16:creationId xmlns:a16="http://schemas.microsoft.com/office/drawing/2014/main" id="{CE14C62A-77BC-4D61-9E48-B0CFDEF5D695}"/>
                </a:ext>
              </a:extLst>
            </p:cNvPr>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228;p38">
              <a:extLst>
                <a:ext uri="{FF2B5EF4-FFF2-40B4-BE49-F238E27FC236}">
                  <a16:creationId xmlns:a16="http://schemas.microsoft.com/office/drawing/2014/main" id="{53B2DC26-2484-46E7-81D5-0DCA2044DD40}"/>
                </a:ext>
              </a:extLst>
            </p:cNvPr>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229;p38">
              <a:extLst>
                <a:ext uri="{FF2B5EF4-FFF2-40B4-BE49-F238E27FC236}">
                  <a16:creationId xmlns:a16="http://schemas.microsoft.com/office/drawing/2014/main" id="{B236F1AF-5982-4E07-BA8D-E52A62C03D3A}"/>
                </a:ext>
              </a:extLst>
            </p:cNvPr>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230;p38">
              <a:extLst>
                <a:ext uri="{FF2B5EF4-FFF2-40B4-BE49-F238E27FC236}">
                  <a16:creationId xmlns:a16="http://schemas.microsoft.com/office/drawing/2014/main" id="{75D311C7-87D2-41FD-B4DC-FB845332E794}"/>
                </a:ext>
              </a:extLst>
            </p:cNvPr>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231;p38">
              <a:extLst>
                <a:ext uri="{FF2B5EF4-FFF2-40B4-BE49-F238E27FC236}">
                  <a16:creationId xmlns:a16="http://schemas.microsoft.com/office/drawing/2014/main" id="{208318AC-80BF-4CB8-8340-38BC3A3E682C}"/>
                </a:ext>
              </a:extLst>
            </p:cNvPr>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232;p38">
              <a:extLst>
                <a:ext uri="{FF2B5EF4-FFF2-40B4-BE49-F238E27FC236}">
                  <a16:creationId xmlns:a16="http://schemas.microsoft.com/office/drawing/2014/main" id="{AC223238-7C76-4988-B59C-483260EF0421}"/>
                </a:ext>
              </a:extLst>
            </p:cNvPr>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233;p38">
              <a:extLst>
                <a:ext uri="{FF2B5EF4-FFF2-40B4-BE49-F238E27FC236}">
                  <a16:creationId xmlns:a16="http://schemas.microsoft.com/office/drawing/2014/main" id="{7EF9B748-3DB2-4693-9DD0-90168FBB7CAB}"/>
                </a:ext>
              </a:extLst>
            </p:cNvPr>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234;p38">
              <a:extLst>
                <a:ext uri="{FF2B5EF4-FFF2-40B4-BE49-F238E27FC236}">
                  <a16:creationId xmlns:a16="http://schemas.microsoft.com/office/drawing/2014/main" id="{0E2D44F1-AA82-415D-B769-2002B4463EC4}"/>
                </a:ext>
              </a:extLst>
            </p:cNvPr>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235;p38">
              <a:extLst>
                <a:ext uri="{FF2B5EF4-FFF2-40B4-BE49-F238E27FC236}">
                  <a16:creationId xmlns:a16="http://schemas.microsoft.com/office/drawing/2014/main" id="{D35114A2-6C46-4A11-B120-82A5C93A37D4}"/>
                </a:ext>
              </a:extLst>
            </p:cNvPr>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236;p38">
              <a:extLst>
                <a:ext uri="{FF2B5EF4-FFF2-40B4-BE49-F238E27FC236}">
                  <a16:creationId xmlns:a16="http://schemas.microsoft.com/office/drawing/2014/main" id="{6B38F354-A8F7-4EAE-973B-B86B95AB60F2}"/>
                </a:ext>
              </a:extLst>
            </p:cNvPr>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237;p38">
              <a:extLst>
                <a:ext uri="{FF2B5EF4-FFF2-40B4-BE49-F238E27FC236}">
                  <a16:creationId xmlns:a16="http://schemas.microsoft.com/office/drawing/2014/main" id="{37CB901E-C97C-4DB0-B686-E91A005D18E9}"/>
                </a:ext>
              </a:extLst>
            </p:cNvPr>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238;p38">
              <a:extLst>
                <a:ext uri="{FF2B5EF4-FFF2-40B4-BE49-F238E27FC236}">
                  <a16:creationId xmlns:a16="http://schemas.microsoft.com/office/drawing/2014/main" id="{AADE6945-57B4-4147-B831-19F32A13EDD0}"/>
                </a:ext>
              </a:extLst>
            </p:cNvPr>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239;p38">
              <a:extLst>
                <a:ext uri="{FF2B5EF4-FFF2-40B4-BE49-F238E27FC236}">
                  <a16:creationId xmlns:a16="http://schemas.microsoft.com/office/drawing/2014/main" id="{C7A4177E-263F-486D-A87C-9FD4AA5CC477}"/>
                </a:ext>
              </a:extLst>
            </p:cNvPr>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240;p38">
              <a:extLst>
                <a:ext uri="{FF2B5EF4-FFF2-40B4-BE49-F238E27FC236}">
                  <a16:creationId xmlns:a16="http://schemas.microsoft.com/office/drawing/2014/main" id="{D5557D35-3605-419D-8F0B-6A613CD45FF8}"/>
                </a:ext>
              </a:extLst>
            </p:cNvPr>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241;p38">
              <a:extLst>
                <a:ext uri="{FF2B5EF4-FFF2-40B4-BE49-F238E27FC236}">
                  <a16:creationId xmlns:a16="http://schemas.microsoft.com/office/drawing/2014/main" id="{DFDDF940-50B2-4790-BB84-18C940A7B1CC}"/>
                </a:ext>
              </a:extLst>
            </p:cNvPr>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242;p38">
              <a:extLst>
                <a:ext uri="{FF2B5EF4-FFF2-40B4-BE49-F238E27FC236}">
                  <a16:creationId xmlns:a16="http://schemas.microsoft.com/office/drawing/2014/main" id="{A4004BB9-2524-465C-8FAB-B082FAF4BC79}"/>
                </a:ext>
              </a:extLst>
            </p:cNvPr>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243;p38">
              <a:extLst>
                <a:ext uri="{FF2B5EF4-FFF2-40B4-BE49-F238E27FC236}">
                  <a16:creationId xmlns:a16="http://schemas.microsoft.com/office/drawing/2014/main" id="{A3FD293D-8D01-42E2-BFE4-086E83857AC0}"/>
                </a:ext>
              </a:extLst>
            </p:cNvPr>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244;p38">
              <a:extLst>
                <a:ext uri="{FF2B5EF4-FFF2-40B4-BE49-F238E27FC236}">
                  <a16:creationId xmlns:a16="http://schemas.microsoft.com/office/drawing/2014/main" id="{B30423AC-9187-4389-B9D3-C800570FA09C}"/>
                </a:ext>
              </a:extLst>
            </p:cNvPr>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245;p38">
              <a:extLst>
                <a:ext uri="{FF2B5EF4-FFF2-40B4-BE49-F238E27FC236}">
                  <a16:creationId xmlns:a16="http://schemas.microsoft.com/office/drawing/2014/main" id="{3B747082-9208-4245-84DF-A7FA4D70662E}"/>
                </a:ext>
              </a:extLst>
            </p:cNvPr>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246;p38">
              <a:extLst>
                <a:ext uri="{FF2B5EF4-FFF2-40B4-BE49-F238E27FC236}">
                  <a16:creationId xmlns:a16="http://schemas.microsoft.com/office/drawing/2014/main" id="{BC998581-5348-48E9-AFE7-5D44518D8D4F}"/>
                </a:ext>
              </a:extLst>
            </p:cNvPr>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247;p38">
              <a:extLst>
                <a:ext uri="{FF2B5EF4-FFF2-40B4-BE49-F238E27FC236}">
                  <a16:creationId xmlns:a16="http://schemas.microsoft.com/office/drawing/2014/main" id="{DB351E49-1B7C-46E9-A98D-D1CED6AD0ED9}"/>
                </a:ext>
              </a:extLst>
            </p:cNvPr>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248;p38">
              <a:extLst>
                <a:ext uri="{FF2B5EF4-FFF2-40B4-BE49-F238E27FC236}">
                  <a16:creationId xmlns:a16="http://schemas.microsoft.com/office/drawing/2014/main" id="{34437A68-CBAD-4E2C-A075-43BFFEB681C8}"/>
                </a:ext>
              </a:extLst>
            </p:cNvPr>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249;p38">
              <a:extLst>
                <a:ext uri="{FF2B5EF4-FFF2-40B4-BE49-F238E27FC236}">
                  <a16:creationId xmlns:a16="http://schemas.microsoft.com/office/drawing/2014/main" id="{EFBD2B4A-4C45-4EAF-8A6D-E44B67AE2031}"/>
                </a:ext>
              </a:extLst>
            </p:cNvPr>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250;p38">
              <a:extLst>
                <a:ext uri="{FF2B5EF4-FFF2-40B4-BE49-F238E27FC236}">
                  <a16:creationId xmlns:a16="http://schemas.microsoft.com/office/drawing/2014/main" id="{5F1997FB-CDAD-471F-8558-86949C0FDA1A}"/>
                </a:ext>
              </a:extLst>
            </p:cNvPr>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251;p38">
              <a:extLst>
                <a:ext uri="{FF2B5EF4-FFF2-40B4-BE49-F238E27FC236}">
                  <a16:creationId xmlns:a16="http://schemas.microsoft.com/office/drawing/2014/main" id="{18805E43-35ED-4E1C-9351-7ECBCCE39C11}"/>
                </a:ext>
              </a:extLst>
            </p:cNvPr>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252;p38">
              <a:extLst>
                <a:ext uri="{FF2B5EF4-FFF2-40B4-BE49-F238E27FC236}">
                  <a16:creationId xmlns:a16="http://schemas.microsoft.com/office/drawing/2014/main" id="{3B7E17BE-3DCC-41C9-AA06-FC2B1DDA2E83}"/>
                </a:ext>
              </a:extLst>
            </p:cNvPr>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253;p38">
              <a:extLst>
                <a:ext uri="{FF2B5EF4-FFF2-40B4-BE49-F238E27FC236}">
                  <a16:creationId xmlns:a16="http://schemas.microsoft.com/office/drawing/2014/main" id="{CAA6DB41-888B-489B-84E2-615F55C20906}"/>
                </a:ext>
              </a:extLst>
            </p:cNvPr>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254;p38">
              <a:extLst>
                <a:ext uri="{FF2B5EF4-FFF2-40B4-BE49-F238E27FC236}">
                  <a16:creationId xmlns:a16="http://schemas.microsoft.com/office/drawing/2014/main" id="{4D81C793-C5BE-4C65-8754-84351E694F10}"/>
                </a:ext>
              </a:extLst>
            </p:cNvPr>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255;p38">
              <a:extLst>
                <a:ext uri="{FF2B5EF4-FFF2-40B4-BE49-F238E27FC236}">
                  <a16:creationId xmlns:a16="http://schemas.microsoft.com/office/drawing/2014/main" id="{FF89E5E3-286E-4647-859F-D795023ED966}"/>
                </a:ext>
              </a:extLst>
            </p:cNvPr>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256;p38">
              <a:extLst>
                <a:ext uri="{FF2B5EF4-FFF2-40B4-BE49-F238E27FC236}">
                  <a16:creationId xmlns:a16="http://schemas.microsoft.com/office/drawing/2014/main" id="{90385DC1-F652-444E-BA27-514A93AE30F6}"/>
                </a:ext>
              </a:extLst>
            </p:cNvPr>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257;p38">
              <a:extLst>
                <a:ext uri="{FF2B5EF4-FFF2-40B4-BE49-F238E27FC236}">
                  <a16:creationId xmlns:a16="http://schemas.microsoft.com/office/drawing/2014/main" id="{F6E8AD38-05C8-4671-9322-2E5F857197B9}"/>
                </a:ext>
              </a:extLst>
            </p:cNvPr>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258;p38">
              <a:extLst>
                <a:ext uri="{FF2B5EF4-FFF2-40B4-BE49-F238E27FC236}">
                  <a16:creationId xmlns:a16="http://schemas.microsoft.com/office/drawing/2014/main" id="{BB97E659-F515-4BF9-99B3-C8EC0CACAAB4}"/>
                </a:ext>
              </a:extLst>
            </p:cNvPr>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259;p38">
              <a:extLst>
                <a:ext uri="{FF2B5EF4-FFF2-40B4-BE49-F238E27FC236}">
                  <a16:creationId xmlns:a16="http://schemas.microsoft.com/office/drawing/2014/main" id="{EF5B2C9D-8233-4287-9BA9-9F0871DF02AB}"/>
                </a:ext>
              </a:extLst>
            </p:cNvPr>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260;p38">
              <a:extLst>
                <a:ext uri="{FF2B5EF4-FFF2-40B4-BE49-F238E27FC236}">
                  <a16:creationId xmlns:a16="http://schemas.microsoft.com/office/drawing/2014/main" id="{62920BF0-D53F-449D-AD15-77DAFDC0F6E9}"/>
                </a:ext>
              </a:extLst>
            </p:cNvPr>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261;p38">
              <a:extLst>
                <a:ext uri="{FF2B5EF4-FFF2-40B4-BE49-F238E27FC236}">
                  <a16:creationId xmlns:a16="http://schemas.microsoft.com/office/drawing/2014/main" id="{5BAE3849-E533-4587-99C6-25416BAA9851}"/>
                </a:ext>
              </a:extLst>
            </p:cNvPr>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262;p38">
              <a:extLst>
                <a:ext uri="{FF2B5EF4-FFF2-40B4-BE49-F238E27FC236}">
                  <a16:creationId xmlns:a16="http://schemas.microsoft.com/office/drawing/2014/main" id="{AC04CE28-D53C-4E95-8A3A-464F3C43C2D8}"/>
                </a:ext>
              </a:extLst>
            </p:cNvPr>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263;p38">
              <a:extLst>
                <a:ext uri="{FF2B5EF4-FFF2-40B4-BE49-F238E27FC236}">
                  <a16:creationId xmlns:a16="http://schemas.microsoft.com/office/drawing/2014/main" id="{7013020A-20B1-4888-BF31-6F669C1E5D61}"/>
                </a:ext>
              </a:extLst>
            </p:cNvPr>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264;p38">
              <a:extLst>
                <a:ext uri="{FF2B5EF4-FFF2-40B4-BE49-F238E27FC236}">
                  <a16:creationId xmlns:a16="http://schemas.microsoft.com/office/drawing/2014/main" id="{7C2B2232-6D8E-46E2-8963-DC98630D03B2}"/>
                </a:ext>
              </a:extLst>
            </p:cNvPr>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265;p38">
              <a:extLst>
                <a:ext uri="{FF2B5EF4-FFF2-40B4-BE49-F238E27FC236}">
                  <a16:creationId xmlns:a16="http://schemas.microsoft.com/office/drawing/2014/main" id="{15D88707-750A-4A8A-99C4-DAA3090C916B}"/>
                </a:ext>
              </a:extLst>
            </p:cNvPr>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266;p38">
              <a:extLst>
                <a:ext uri="{FF2B5EF4-FFF2-40B4-BE49-F238E27FC236}">
                  <a16:creationId xmlns:a16="http://schemas.microsoft.com/office/drawing/2014/main" id="{7835A612-D230-42D0-9933-FB244D8EA3E3}"/>
                </a:ext>
              </a:extLst>
            </p:cNvPr>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267;p38">
              <a:extLst>
                <a:ext uri="{FF2B5EF4-FFF2-40B4-BE49-F238E27FC236}">
                  <a16:creationId xmlns:a16="http://schemas.microsoft.com/office/drawing/2014/main" id="{E180B1FA-D867-4E77-BFFC-455513583DB5}"/>
                </a:ext>
              </a:extLst>
            </p:cNvPr>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268;p38">
              <a:extLst>
                <a:ext uri="{FF2B5EF4-FFF2-40B4-BE49-F238E27FC236}">
                  <a16:creationId xmlns:a16="http://schemas.microsoft.com/office/drawing/2014/main" id="{34AF90C8-B97B-46D1-B7D1-B8B658B95533}"/>
                </a:ext>
              </a:extLst>
            </p:cNvPr>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269;p38">
              <a:extLst>
                <a:ext uri="{FF2B5EF4-FFF2-40B4-BE49-F238E27FC236}">
                  <a16:creationId xmlns:a16="http://schemas.microsoft.com/office/drawing/2014/main" id="{4B298DB5-8916-4EC2-99AC-EFA2D1A42823}"/>
                </a:ext>
              </a:extLst>
            </p:cNvPr>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270;p38">
              <a:extLst>
                <a:ext uri="{FF2B5EF4-FFF2-40B4-BE49-F238E27FC236}">
                  <a16:creationId xmlns:a16="http://schemas.microsoft.com/office/drawing/2014/main" id="{CA544078-DCB7-4906-8D6A-CE437D0BFFC9}"/>
                </a:ext>
              </a:extLst>
            </p:cNvPr>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271;p38">
              <a:extLst>
                <a:ext uri="{FF2B5EF4-FFF2-40B4-BE49-F238E27FC236}">
                  <a16:creationId xmlns:a16="http://schemas.microsoft.com/office/drawing/2014/main" id="{E8E5E82A-FEDE-4800-AD9A-7C3C572643C4}"/>
                </a:ext>
              </a:extLst>
            </p:cNvPr>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272;p38">
              <a:extLst>
                <a:ext uri="{FF2B5EF4-FFF2-40B4-BE49-F238E27FC236}">
                  <a16:creationId xmlns:a16="http://schemas.microsoft.com/office/drawing/2014/main" id="{4E715AB5-D97C-439B-8C81-7D24039BDBA7}"/>
                </a:ext>
              </a:extLst>
            </p:cNvPr>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273;p38">
              <a:extLst>
                <a:ext uri="{FF2B5EF4-FFF2-40B4-BE49-F238E27FC236}">
                  <a16:creationId xmlns:a16="http://schemas.microsoft.com/office/drawing/2014/main" id="{06A8EB84-1009-4788-ADCB-BDE58FF38773}"/>
                </a:ext>
              </a:extLst>
            </p:cNvPr>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274;p38">
              <a:extLst>
                <a:ext uri="{FF2B5EF4-FFF2-40B4-BE49-F238E27FC236}">
                  <a16:creationId xmlns:a16="http://schemas.microsoft.com/office/drawing/2014/main" id="{31732F0D-AC8F-4BBC-A6F5-C2912CE7487D}"/>
                </a:ext>
              </a:extLst>
            </p:cNvPr>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275;p38">
              <a:extLst>
                <a:ext uri="{FF2B5EF4-FFF2-40B4-BE49-F238E27FC236}">
                  <a16:creationId xmlns:a16="http://schemas.microsoft.com/office/drawing/2014/main" id="{2376DDA8-49B5-43F6-A694-41C63B230F13}"/>
                </a:ext>
              </a:extLst>
            </p:cNvPr>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276;p38">
              <a:extLst>
                <a:ext uri="{FF2B5EF4-FFF2-40B4-BE49-F238E27FC236}">
                  <a16:creationId xmlns:a16="http://schemas.microsoft.com/office/drawing/2014/main" id="{619560D4-2614-492F-94CE-079B488F3E5A}"/>
                </a:ext>
              </a:extLst>
            </p:cNvPr>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277;p38">
              <a:extLst>
                <a:ext uri="{FF2B5EF4-FFF2-40B4-BE49-F238E27FC236}">
                  <a16:creationId xmlns:a16="http://schemas.microsoft.com/office/drawing/2014/main" id="{C97A958D-589F-4DC6-BB04-45002B9C4C06}"/>
                </a:ext>
              </a:extLst>
            </p:cNvPr>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278;p38">
              <a:extLst>
                <a:ext uri="{FF2B5EF4-FFF2-40B4-BE49-F238E27FC236}">
                  <a16:creationId xmlns:a16="http://schemas.microsoft.com/office/drawing/2014/main" id="{B1632827-4A67-4620-8BF8-BAB9904610BB}"/>
                </a:ext>
              </a:extLst>
            </p:cNvPr>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279;p38">
              <a:extLst>
                <a:ext uri="{FF2B5EF4-FFF2-40B4-BE49-F238E27FC236}">
                  <a16:creationId xmlns:a16="http://schemas.microsoft.com/office/drawing/2014/main" id="{55DA22D2-9CAA-4594-8216-AC36A579F8EC}"/>
                </a:ext>
              </a:extLst>
            </p:cNvPr>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280;p38">
              <a:extLst>
                <a:ext uri="{FF2B5EF4-FFF2-40B4-BE49-F238E27FC236}">
                  <a16:creationId xmlns:a16="http://schemas.microsoft.com/office/drawing/2014/main" id="{41BA103C-A340-44CC-82C2-483FFBE32059}"/>
                </a:ext>
              </a:extLst>
            </p:cNvPr>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281;p38">
              <a:extLst>
                <a:ext uri="{FF2B5EF4-FFF2-40B4-BE49-F238E27FC236}">
                  <a16:creationId xmlns:a16="http://schemas.microsoft.com/office/drawing/2014/main" id="{87DABC1B-5716-4CD1-AC70-27395AC739D9}"/>
                </a:ext>
              </a:extLst>
            </p:cNvPr>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282;p38">
              <a:extLst>
                <a:ext uri="{FF2B5EF4-FFF2-40B4-BE49-F238E27FC236}">
                  <a16:creationId xmlns:a16="http://schemas.microsoft.com/office/drawing/2014/main" id="{BCCEDBF4-7A77-41C9-B906-9A5ED70A1260}"/>
                </a:ext>
              </a:extLst>
            </p:cNvPr>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283;p38">
              <a:extLst>
                <a:ext uri="{FF2B5EF4-FFF2-40B4-BE49-F238E27FC236}">
                  <a16:creationId xmlns:a16="http://schemas.microsoft.com/office/drawing/2014/main" id="{135E8B85-7C68-473C-8666-44D2A4A6B3E3}"/>
                </a:ext>
              </a:extLst>
            </p:cNvPr>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284;p38">
              <a:extLst>
                <a:ext uri="{FF2B5EF4-FFF2-40B4-BE49-F238E27FC236}">
                  <a16:creationId xmlns:a16="http://schemas.microsoft.com/office/drawing/2014/main" id="{712DD740-E265-4EA7-814B-136B1FD03B9F}"/>
                </a:ext>
              </a:extLst>
            </p:cNvPr>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285;p38">
              <a:extLst>
                <a:ext uri="{FF2B5EF4-FFF2-40B4-BE49-F238E27FC236}">
                  <a16:creationId xmlns:a16="http://schemas.microsoft.com/office/drawing/2014/main" id="{68C428B2-37C4-4FFB-8C6E-F5780BA45D9D}"/>
                </a:ext>
              </a:extLst>
            </p:cNvPr>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286;p38">
              <a:extLst>
                <a:ext uri="{FF2B5EF4-FFF2-40B4-BE49-F238E27FC236}">
                  <a16:creationId xmlns:a16="http://schemas.microsoft.com/office/drawing/2014/main" id="{2F7B1437-0C48-4962-967E-0C1BEFFEA37E}"/>
                </a:ext>
              </a:extLst>
            </p:cNvPr>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287;p38">
              <a:extLst>
                <a:ext uri="{FF2B5EF4-FFF2-40B4-BE49-F238E27FC236}">
                  <a16:creationId xmlns:a16="http://schemas.microsoft.com/office/drawing/2014/main" id="{A975BBDA-5CED-497D-B73B-91C89F9BCA72}"/>
                </a:ext>
              </a:extLst>
            </p:cNvPr>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288;p38">
              <a:extLst>
                <a:ext uri="{FF2B5EF4-FFF2-40B4-BE49-F238E27FC236}">
                  <a16:creationId xmlns:a16="http://schemas.microsoft.com/office/drawing/2014/main" id="{E32D6E55-0388-4E63-8EB3-129B845E2528}"/>
                </a:ext>
              </a:extLst>
            </p:cNvPr>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289;p38">
              <a:extLst>
                <a:ext uri="{FF2B5EF4-FFF2-40B4-BE49-F238E27FC236}">
                  <a16:creationId xmlns:a16="http://schemas.microsoft.com/office/drawing/2014/main" id="{83811354-CF44-4FFA-8A92-97470B050924}"/>
                </a:ext>
              </a:extLst>
            </p:cNvPr>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290;p38">
              <a:extLst>
                <a:ext uri="{FF2B5EF4-FFF2-40B4-BE49-F238E27FC236}">
                  <a16:creationId xmlns:a16="http://schemas.microsoft.com/office/drawing/2014/main" id="{7F742517-456B-4259-BAFA-EAFF9DB48268}"/>
                </a:ext>
              </a:extLst>
            </p:cNvPr>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291;p38">
              <a:extLst>
                <a:ext uri="{FF2B5EF4-FFF2-40B4-BE49-F238E27FC236}">
                  <a16:creationId xmlns:a16="http://schemas.microsoft.com/office/drawing/2014/main" id="{053EAA52-15D8-40BC-A52A-F0C8F51F7A39}"/>
                </a:ext>
              </a:extLst>
            </p:cNvPr>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292;p38">
              <a:extLst>
                <a:ext uri="{FF2B5EF4-FFF2-40B4-BE49-F238E27FC236}">
                  <a16:creationId xmlns:a16="http://schemas.microsoft.com/office/drawing/2014/main" id="{527ACEB4-B0FF-45F4-9D3D-53550363C469}"/>
                </a:ext>
              </a:extLst>
            </p:cNvPr>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293;p38">
              <a:extLst>
                <a:ext uri="{FF2B5EF4-FFF2-40B4-BE49-F238E27FC236}">
                  <a16:creationId xmlns:a16="http://schemas.microsoft.com/office/drawing/2014/main" id="{535B2E3D-431B-4A73-AC93-FA8EF7F27D00}"/>
                </a:ext>
              </a:extLst>
            </p:cNvPr>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294;p38">
              <a:extLst>
                <a:ext uri="{FF2B5EF4-FFF2-40B4-BE49-F238E27FC236}">
                  <a16:creationId xmlns:a16="http://schemas.microsoft.com/office/drawing/2014/main" id="{1750CBCB-C008-4EBE-B831-ABD9FE65C0BD}"/>
                </a:ext>
              </a:extLst>
            </p:cNvPr>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295;p38">
              <a:extLst>
                <a:ext uri="{FF2B5EF4-FFF2-40B4-BE49-F238E27FC236}">
                  <a16:creationId xmlns:a16="http://schemas.microsoft.com/office/drawing/2014/main" id="{54E7D973-00F1-4B84-AE81-BFC49D325C95}"/>
                </a:ext>
              </a:extLst>
            </p:cNvPr>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296;p38">
              <a:extLst>
                <a:ext uri="{FF2B5EF4-FFF2-40B4-BE49-F238E27FC236}">
                  <a16:creationId xmlns:a16="http://schemas.microsoft.com/office/drawing/2014/main" id="{352D07A3-4829-411F-BA69-4628E74B8F0B}"/>
                </a:ext>
              </a:extLst>
            </p:cNvPr>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297;p38">
              <a:extLst>
                <a:ext uri="{FF2B5EF4-FFF2-40B4-BE49-F238E27FC236}">
                  <a16:creationId xmlns:a16="http://schemas.microsoft.com/office/drawing/2014/main" id="{73873090-FD61-4606-B604-69E25D9CC710}"/>
                </a:ext>
              </a:extLst>
            </p:cNvPr>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298;p38">
              <a:extLst>
                <a:ext uri="{FF2B5EF4-FFF2-40B4-BE49-F238E27FC236}">
                  <a16:creationId xmlns:a16="http://schemas.microsoft.com/office/drawing/2014/main" id="{B7822D59-2C2C-4FB7-9C44-391612916DE3}"/>
                </a:ext>
              </a:extLst>
            </p:cNvPr>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299;p38">
              <a:extLst>
                <a:ext uri="{FF2B5EF4-FFF2-40B4-BE49-F238E27FC236}">
                  <a16:creationId xmlns:a16="http://schemas.microsoft.com/office/drawing/2014/main" id="{1F0E6AC9-A27E-4943-9CCF-919085D4E497}"/>
                </a:ext>
              </a:extLst>
            </p:cNvPr>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300;p38">
              <a:extLst>
                <a:ext uri="{FF2B5EF4-FFF2-40B4-BE49-F238E27FC236}">
                  <a16:creationId xmlns:a16="http://schemas.microsoft.com/office/drawing/2014/main" id="{569E3214-72D7-4C3F-A974-90CB15A8DA54}"/>
                </a:ext>
              </a:extLst>
            </p:cNvPr>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301;p38">
              <a:extLst>
                <a:ext uri="{FF2B5EF4-FFF2-40B4-BE49-F238E27FC236}">
                  <a16:creationId xmlns:a16="http://schemas.microsoft.com/office/drawing/2014/main" id="{BE6335DA-1D5A-463B-A504-5A5440F31C54}"/>
                </a:ext>
              </a:extLst>
            </p:cNvPr>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302;p38">
              <a:extLst>
                <a:ext uri="{FF2B5EF4-FFF2-40B4-BE49-F238E27FC236}">
                  <a16:creationId xmlns:a16="http://schemas.microsoft.com/office/drawing/2014/main" id="{E4E32A98-33CF-4176-84E0-013C201354A2}"/>
                </a:ext>
              </a:extLst>
            </p:cNvPr>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303;p38">
              <a:extLst>
                <a:ext uri="{FF2B5EF4-FFF2-40B4-BE49-F238E27FC236}">
                  <a16:creationId xmlns:a16="http://schemas.microsoft.com/office/drawing/2014/main" id="{33FC999E-4313-4F8D-A091-0C1A7EF1CA13}"/>
                </a:ext>
              </a:extLst>
            </p:cNvPr>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304;p38">
              <a:extLst>
                <a:ext uri="{FF2B5EF4-FFF2-40B4-BE49-F238E27FC236}">
                  <a16:creationId xmlns:a16="http://schemas.microsoft.com/office/drawing/2014/main" id="{0C5CF3D6-2B6F-44DB-A9B4-56F66787D29D}"/>
                </a:ext>
              </a:extLst>
            </p:cNvPr>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305;p38">
              <a:extLst>
                <a:ext uri="{FF2B5EF4-FFF2-40B4-BE49-F238E27FC236}">
                  <a16:creationId xmlns:a16="http://schemas.microsoft.com/office/drawing/2014/main" id="{A9BF92C6-AC16-4CB3-A84C-32E35DD97AFD}"/>
                </a:ext>
              </a:extLst>
            </p:cNvPr>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306;p38">
              <a:extLst>
                <a:ext uri="{FF2B5EF4-FFF2-40B4-BE49-F238E27FC236}">
                  <a16:creationId xmlns:a16="http://schemas.microsoft.com/office/drawing/2014/main" id="{A407FFFD-F28E-4EA2-8A18-6C15C23D5C58}"/>
                </a:ext>
              </a:extLst>
            </p:cNvPr>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307;p38">
              <a:extLst>
                <a:ext uri="{FF2B5EF4-FFF2-40B4-BE49-F238E27FC236}">
                  <a16:creationId xmlns:a16="http://schemas.microsoft.com/office/drawing/2014/main" id="{D30E6078-E444-4006-8EC1-0863534F4C12}"/>
                </a:ext>
              </a:extLst>
            </p:cNvPr>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308;p38">
              <a:extLst>
                <a:ext uri="{FF2B5EF4-FFF2-40B4-BE49-F238E27FC236}">
                  <a16:creationId xmlns:a16="http://schemas.microsoft.com/office/drawing/2014/main" id="{C5A991B4-343F-417D-A6BB-14E4F0466302}"/>
                </a:ext>
              </a:extLst>
            </p:cNvPr>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309;p38">
              <a:extLst>
                <a:ext uri="{FF2B5EF4-FFF2-40B4-BE49-F238E27FC236}">
                  <a16:creationId xmlns:a16="http://schemas.microsoft.com/office/drawing/2014/main" id="{57A628A4-9A1B-49A8-85BF-2ECD42E83259}"/>
                </a:ext>
              </a:extLst>
            </p:cNvPr>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310;p38">
              <a:extLst>
                <a:ext uri="{FF2B5EF4-FFF2-40B4-BE49-F238E27FC236}">
                  <a16:creationId xmlns:a16="http://schemas.microsoft.com/office/drawing/2014/main" id="{13F1CD83-3998-4D18-8C8A-5210982ED477}"/>
                </a:ext>
              </a:extLst>
            </p:cNvPr>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311;p38">
              <a:extLst>
                <a:ext uri="{FF2B5EF4-FFF2-40B4-BE49-F238E27FC236}">
                  <a16:creationId xmlns:a16="http://schemas.microsoft.com/office/drawing/2014/main" id="{FA4D6D78-9ED5-42B5-B012-80CE31521B73}"/>
                </a:ext>
              </a:extLst>
            </p:cNvPr>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312;p38">
              <a:extLst>
                <a:ext uri="{FF2B5EF4-FFF2-40B4-BE49-F238E27FC236}">
                  <a16:creationId xmlns:a16="http://schemas.microsoft.com/office/drawing/2014/main" id="{468A9136-F461-41FB-998C-2996758BA24E}"/>
                </a:ext>
              </a:extLst>
            </p:cNvPr>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313;p38">
              <a:extLst>
                <a:ext uri="{FF2B5EF4-FFF2-40B4-BE49-F238E27FC236}">
                  <a16:creationId xmlns:a16="http://schemas.microsoft.com/office/drawing/2014/main" id="{F6759E82-1CCE-4966-907B-E85D08C0CF30}"/>
                </a:ext>
              </a:extLst>
            </p:cNvPr>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314;p38">
              <a:extLst>
                <a:ext uri="{FF2B5EF4-FFF2-40B4-BE49-F238E27FC236}">
                  <a16:creationId xmlns:a16="http://schemas.microsoft.com/office/drawing/2014/main" id="{04B8607A-BB65-43B8-94B6-66F460853424}"/>
                </a:ext>
              </a:extLst>
            </p:cNvPr>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315;p38">
              <a:extLst>
                <a:ext uri="{FF2B5EF4-FFF2-40B4-BE49-F238E27FC236}">
                  <a16:creationId xmlns:a16="http://schemas.microsoft.com/office/drawing/2014/main" id="{7E8518E6-7CE3-4465-A008-F52468A73957}"/>
                </a:ext>
              </a:extLst>
            </p:cNvPr>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316;p38">
              <a:extLst>
                <a:ext uri="{FF2B5EF4-FFF2-40B4-BE49-F238E27FC236}">
                  <a16:creationId xmlns:a16="http://schemas.microsoft.com/office/drawing/2014/main" id="{43CA647E-1D6E-4F0C-B84F-C7110403691E}"/>
                </a:ext>
              </a:extLst>
            </p:cNvPr>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317;p38">
              <a:extLst>
                <a:ext uri="{FF2B5EF4-FFF2-40B4-BE49-F238E27FC236}">
                  <a16:creationId xmlns:a16="http://schemas.microsoft.com/office/drawing/2014/main" id="{8A454897-042C-433E-95C2-9B4973AE6DD2}"/>
                </a:ext>
              </a:extLst>
            </p:cNvPr>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318;p38">
              <a:extLst>
                <a:ext uri="{FF2B5EF4-FFF2-40B4-BE49-F238E27FC236}">
                  <a16:creationId xmlns:a16="http://schemas.microsoft.com/office/drawing/2014/main" id="{73D65B74-EA2E-4AAB-A92F-3F99213DE93A}"/>
                </a:ext>
              </a:extLst>
            </p:cNvPr>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319;p38">
              <a:extLst>
                <a:ext uri="{FF2B5EF4-FFF2-40B4-BE49-F238E27FC236}">
                  <a16:creationId xmlns:a16="http://schemas.microsoft.com/office/drawing/2014/main" id="{1A0330A1-DF96-4488-8CB8-3B811251E771}"/>
                </a:ext>
              </a:extLst>
            </p:cNvPr>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320;p38">
              <a:extLst>
                <a:ext uri="{FF2B5EF4-FFF2-40B4-BE49-F238E27FC236}">
                  <a16:creationId xmlns:a16="http://schemas.microsoft.com/office/drawing/2014/main" id="{491EDCF5-9836-4B4E-A8F1-023736864A24}"/>
                </a:ext>
              </a:extLst>
            </p:cNvPr>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321;p38">
              <a:extLst>
                <a:ext uri="{FF2B5EF4-FFF2-40B4-BE49-F238E27FC236}">
                  <a16:creationId xmlns:a16="http://schemas.microsoft.com/office/drawing/2014/main" id="{24985F0A-F437-49EE-9629-601777755A49}"/>
                </a:ext>
              </a:extLst>
            </p:cNvPr>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322;p38">
              <a:extLst>
                <a:ext uri="{FF2B5EF4-FFF2-40B4-BE49-F238E27FC236}">
                  <a16:creationId xmlns:a16="http://schemas.microsoft.com/office/drawing/2014/main" id="{BE61B5A2-5822-4998-910C-51FF9B5F5A90}"/>
                </a:ext>
              </a:extLst>
            </p:cNvPr>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323;p38">
              <a:extLst>
                <a:ext uri="{FF2B5EF4-FFF2-40B4-BE49-F238E27FC236}">
                  <a16:creationId xmlns:a16="http://schemas.microsoft.com/office/drawing/2014/main" id="{2515E652-2543-4C8C-9FE4-DAB016022EE3}"/>
                </a:ext>
              </a:extLst>
            </p:cNvPr>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324;p38">
              <a:extLst>
                <a:ext uri="{FF2B5EF4-FFF2-40B4-BE49-F238E27FC236}">
                  <a16:creationId xmlns:a16="http://schemas.microsoft.com/office/drawing/2014/main" id="{B05F10C0-DD17-4093-AA80-D031E8FDD729}"/>
                </a:ext>
              </a:extLst>
            </p:cNvPr>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325;p38">
              <a:extLst>
                <a:ext uri="{FF2B5EF4-FFF2-40B4-BE49-F238E27FC236}">
                  <a16:creationId xmlns:a16="http://schemas.microsoft.com/office/drawing/2014/main" id="{EF66A032-64A0-45A0-9874-8315DAE39290}"/>
                </a:ext>
              </a:extLst>
            </p:cNvPr>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326;p38">
              <a:extLst>
                <a:ext uri="{FF2B5EF4-FFF2-40B4-BE49-F238E27FC236}">
                  <a16:creationId xmlns:a16="http://schemas.microsoft.com/office/drawing/2014/main" id="{C0DA740A-45E1-44C4-98FD-B7E7DFB4E1E6}"/>
                </a:ext>
              </a:extLst>
            </p:cNvPr>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327;p38">
              <a:extLst>
                <a:ext uri="{FF2B5EF4-FFF2-40B4-BE49-F238E27FC236}">
                  <a16:creationId xmlns:a16="http://schemas.microsoft.com/office/drawing/2014/main" id="{53905F76-A54F-4D35-B2B0-D4E7F033550C}"/>
                </a:ext>
              </a:extLst>
            </p:cNvPr>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328;p38">
              <a:extLst>
                <a:ext uri="{FF2B5EF4-FFF2-40B4-BE49-F238E27FC236}">
                  <a16:creationId xmlns:a16="http://schemas.microsoft.com/office/drawing/2014/main" id="{A41E1CF2-8ED3-4843-A6BD-A0C713762FCC}"/>
                </a:ext>
              </a:extLst>
            </p:cNvPr>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329;p38">
              <a:extLst>
                <a:ext uri="{FF2B5EF4-FFF2-40B4-BE49-F238E27FC236}">
                  <a16:creationId xmlns:a16="http://schemas.microsoft.com/office/drawing/2014/main" id="{20837BD6-860C-4674-8586-3A1095801D60}"/>
                </a:ext>
              </a:extLst>
            </p:cNvPr>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330;p38">
              <a:extLst>
                <a:ext uri="{FF2B5EF4-FFF2-40B4-BE49-F238E27FC236}">
                  <a16:creationId xmlns:a16="http://schemas.microsoft.com/office/drawing/2014/main" id="{0F5DEA73-6125-4AE7-B4BD-49EEDE9F0654}"/>
                </a:ext>
              </a:extLst>
            </p:cNvPr>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331;p38">
              <a:extLst>
                <a:ext uri="{FF2B5EF4-FFF2-40B4-BE49-F238E27FC236}">
                  <a16:creationId xmlns:a16="http://schemas.microsoft.com/office/drawing/2014/main" id="{FD1AF8FB-C3C4-40F4-B14C-78E8C8FB54C6}"/>
                </a:ext>
              </a:extLst>
            </p:cNvPr>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332;p38">
              <a:extLst>
                <a:ext uri="{FF2B5EF4-FFF2-40B4-BE49-F238E27FC236}">
                  <a16:creationId xmlns:a16="http://schemas.microsoft.com/office/drawing/2014/main" id="{2BA4BB2E-E3C9-40B1-B7B2-C6F7EA60AA1C}"/>
                </a:ext>
              </a:extLst>
            </p:cNvPr>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333;p38">
              <a:extLst>
                <a:ext uri="{FF2B5EF4-FFF2-40B4-BE49-F238E27FC236}">
                  <a16:creationId xmlns:a16="http://schemas.microsoft.com/office/drawing/2014/main" id="{6B6C7151-2710-483F-8DEB-896F9E50FAB8}"/>
                </a:ext>
              </a:extLst>
            </p:cNvPr>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334;p38">
              <a:extLst>
                <a:ext uri="{FF2B5EF4-FFF2-40B4-BE49-F238E27FC236}">
                  <a16:creationId xmlns:a16="http://schemas.microsoft.com/office/drawing/2014/main" id="{431B766F-51EA-49AD-A493-2112AC9F6520}"/>
                </a:ext>
              </a:extLst>
            </p:cNvPr>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335;p38">
              <a:extLst>
                <a:ext uri="{FF2B5EF4-FFF2-40B4-BE49-F238E27FC236}">
                  <a16:creationId xmlns:a16="http://schemas.microsoft.com/office/drawing/2014/main" id="{DE44429C-047B-4E28-B58C-274DFBB5BE9D}"/>
                </a:ext>
              </a:extLst>
            </p:cNvPr>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336;p38">
              <a:extLst>
                <a:ext uri="{FF2B5EF4-FFF2-40B4-BE49-F238E27FC236}">
                  <a16:creationId xmlns:a16="http://schemas.microsoft.com/office/drawing/2014/main" id="{0D28B2B7-5915-4F24-80F7-06C8BF137798}"/>
                </a:ext>
              </a:extLst>
            </p:cNvPr>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337;p38">
              <a:extLst>
                <a:ext uri="{FF2B5EF4-FFF2-40B4-BE49-F238E27FC236}">
                  <a16:creationId xmlns:a16="http://schemas.microsoft.com/office/drawing/2014/main" id="{E522471D-D975-4D49-A563-5C334FE98183}"/>
                </a:ext>
              </a:extLst>
            </p:cNvPr>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338;p38">
              <a:extLst>
                <a:ext uri="{FF2B5EF4-FFF2-40B4-BE49-F238E27FC236}">
                  <a16:creationId xmlns:a16="http://schemas.microsoft.com/office/drawing/2014/main" id="{58D9BFF0-C13D-42C4-B5B4-9814C8919C9E}"/>
                </a:ext>
              </a:extLst>
            </p:cNvPr>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339;p38">
              <a:extLst>
                <a:ext uri="{FF2B5EF4-FFF2-40B4-BE49-F238E27FC236}">
                  <a16:creationId xmlns:a16="http://schemas.microsoft.com/office/drawing/2014/main" id="{A538ECE7-A45E-4055-B1BF-C1122C141C84}"/>
                </a:ext>
              </a:extLst>
            </p:cNvPr>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340;p38">
              <a:extLst>
                <a:ext uri="{FF2B5EF4-FFF2-40B4-BE49-F238E27FC236}">
                  <a16:creationId xmlns:a16="http://schemas.microsoft.com/office/drawing/2014/main" id="{A581F2CF-D161-4971-8554-DD007AD3D7FF}"/>
                </a:ext>
              </a:extLst>
            </p:cNvPr>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341;p38">
              <a:extLst>
                <a:ext uri="{FF2B5EF4-FFF2-40B4-BE49-F238E27FC236}">
                  <a16:creationId xmlns:a16="http://schemas.microsoft.com/office/drawing/2014/main" id="{48DA56BC-FE64-4A1D-9760-12052F38B0F0}"/>
                </a:ext>
              </a:extLst>
            </p:cNvPr>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342;p38">
              <a:extLst>
                <a:ext uri="{FF2B5EF4-FFF2-40B4-BE49-F238E27FC236}">
                  <a16:creationId xmlns:a16="http://schemas.microsoft.com/office/drawing/2014/main" id="{DA64C50A-5366-4446-8189-0B944DCDFE67}"/>
                </a:ext>
              </a:extLst>
            </p:cNvPr>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343;p38">
              <a:extLst>
                <a:ext uri="{FF2B5EF4-FFF2-40B4-BE49-F238E27FC236}">
                  <a16:creationId xmlns:a16="http://schemas.microsoft.com/office/drawing/2014/main" id="{61D3D507-56FE-4CEB-A7F8-B9D02569BCE4}"/>
                </a:ext>
              </a:extLst>
            </p:cNvPr>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344;p38">
              <a:extLst>
                <a:ext uri="{FF2B5EF4-FFF2-40B4-BE49-F238E27FC236}">
                  <a16:creationId xmlns:a16="http://schemas.microsoft.com/office/drawing/2014/main" id="{F4C8FF56-C251-4538-9060-7F03BE9F8CA9}"/>
                </a:ext>
              </a:extLst>
            </p:cNvPr>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345;p38">
              <a:extLst>
                <a:ext uri="{FF2B5EF4-FFF2-40B4-BE49-F238E27FC236}">
                  <a16:creationId xmlns:a16="http://schemas.microsoft.com/office/drawing/2014/main" id="{53BB8369-024F-4974-9495-A4167FC197B2}"/>
                </a:ext>
              </a:extLst>
            </p:cNvPr>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346;p38">
              <a:extLst>
                <a:ext uri="{FF2B5EF4-FFF2-40B4-BE49-F238E27FC236}">
                  <a16:creationId xmlns:a16="http://schemas.microsoft.com/office/drawing/2014/main" id="{3A3C6697-121B-4328-AE76-DABFB42D5F8C}"/>
                </a:ext>
              </a:extLst>
            </p:cNvPr>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347;p38">
              <a:extLst>
                <a:ext uri="{FF2B5EF4-FFF2-40B4-BE49-F238E27FC236}">
                  <a16:creationId xmlns:a16="http://schemas.microsoft.com/office/drawing/2014/main" id="{2DD3FDB2-07B2-4C4C-A443-5FE29682C665}"/>
                </a:ext>
              </a:extLst>
            </p:cNvPr>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348;p38">
              <a:extLst>
                <a:ext uri="{FF2B5EF4-FFF2-40B4-BE49-F238E27FC236}">
                  <a16:creationId xmlns:a16="http://schemas.microsoft.com/office/drawing/2014/main" id="{941DEC3A-976B-4E5B-A460-6BFF7ECC8C1A}"/>
                </a:ext>
              </a:extLst>
            </p:cNvPr>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349;p38">
              <a:extLst>
                <a:ext uri="{FF2B5EF4-FFF2-40B4-BE49-F238E27FC236}">
                  <a16:creationId xmlns:a16="http://schemas.microsoft.com/office/drawing/2014/main" id="{4A850795-143B-4DC8-8DDF-17DFCBB9A43C}"/>
                </a:ext>
              </a:extLst>
            </p:cNvPr>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350;p38">
              <a:extLst>
                <a:ext uri="{FF2B5EF4-FFF2-40B4-BE49-F238E27FC236}">
                  <a16:creationId xmlns:a16="http://schemas.microsoft.com/office/drawing/2014/main" id="{FFEB2DDC-7960-4F04-97DF-ECE028424EBE}"/>
                </a:ext>
              </a:extLst>
            </p:cNvPr>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351;p38">
              <a:extLst>
                <a:ext uri="{FF2B5EF4-FFF2-40B4-BE49-F238E27FC236}">
                  <a16:creationId xmlns:a16="http://schemas.microsoft.com/office/drawing/2014/main" id="{CE2FADA9-4D6A-46EA-9768-D696F49F26CC}"/>
                </a:ext>
              </a:extLst>
            </p:cNvPr>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352;p38">
              <a:extLst>
                <a:ext uri="{FF2B5EF4-FFF2-40B4-BE49-F238E27FC236}">
                  <a16:creationId xmlns:a16="http://schemas.microsoft.com/office/drawing/2014/main" id="{3D1ACEF5-2B27-4000-A362-B339D18D53DF}"/>
                </a:ext>
              </a:extLst>
            </p:cNvPr>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353;p38">
              <a:extLst>
                <a:ext uri="{FF2B5EF4-FFF2-40B4-BE49-F238E27FC236}">
                  <a16:creationId xmlns:a16="http://schemas.microsoft.com/office/drawing/2014/main" id="{95C2BDA0-7F6A-4AAC-9CBF-320171C1E974}"/>
                </a:ext>
              </a:extLst>
            </p:cNvPr>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354;p38">
              <a:extLst>
                <a:ext uri="{FF2B5EF4-FFF2-40B4-BE49-F238E27FC236}">
                  <a16:creationId xmlns:a16="http://schemas.microsoft.com/office/drawing/2014/main" id="{C59B4383-DA5B-4A60-8299-AF2313172909}"/>
                </a:ext>
              </a:extLst>
            </p:cNvPr>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355;p38">
              <a:extLst>
                <a:ext uri="{FF2B5EF4-FFF2-40B4-BE49-F238E27FC236}">
                  <a16:creationId xmlns:a16="http://schemas.microsoft.com/office/drawing/2014/main" id="{97A37A7E-CFE6-4044-93DD-F444B0008467}"/>
                </a:ext>
              </a:extLst>
            </p:cNvPr>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356;p38">
              <a:extLst>
                <a:ext uri="{FF2B5EF4-FFF2-40B4-BE49-F238E27FC236}">
                  <a16:creationId xmlns:a16="http://schemas.microsoft.com/office/drawing/2014/main" id="{C64EB1E8-9AC6-42B1-B011-D22B1AD3E253}"/>
                </a:ext>
              </a:extLst>
            </p:cNvPr>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357;p38">
              <a:extLst>
                <a:ext uri="{FF2B5EF4-FFF2-40B4-BE49-F238E27FC236}">
                  <a16:creationId xmlns:a16="http://schemas.microsoft.com/office/drawing/2014/main" id="{5B57ACAE-853C-4045-95BF-05AF8B104816}"/>
                </a:ext>
              </a:extLst>
            </p:cNvPr>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358;p38">
              <a:extLst>
                <a:ext uri="{FF2B5EF4-FFF2-40B4-BE49-F238E27FC236}">
                  <a16:creationId xmlns:a16="http://schemas.microsoft.com/office/drawing/2014/main" id="{480A0000-908C-4D8F-9CCF-44A46B74AAF4}"/>
                </a:ext>
              </a:extLst>
            </p:cNvPr>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359;p38">
              <a:extLst>
                <a:ext uri="{FF2B5EF4-FFF2-40B4-BE49-F238E27FC236}">
                  <a16:creationId xmlns:a16="http://schemas.microsoft.com/office/drawing/2014/main" id="{867885F6-8380-4528-8995-47BEACFF7E0C}"/>
                </a:ext>
              </a:extLst>
            </p:cNvPr>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360;p38">
              <a:extLst>
                <a:ext uri="{FF2B5EF4-FFF2-40B4-BE49-F238E27FC236}">
                  <a16:creationId xmlns:a16="http://schemas.microsoft.com/office/drawing/2014/main" id="{6319481B-C170-4848-BE62-72BEF7875383}"/>
                </a:ext>
              </a:extLst>
            </p:cNvPr>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361;p38">
              <a:extLst>
                <a:ext uri="{FF2B5EF4-FFF2-40B4-BE49-F238E27FC236}">
                  <a16:creationId xmlns:a16="http://schemas.microsoft.com/office/drawing/2014/main" id="{612DA22B-555B-43AF-9729-EF2650EDFCEC}"/>
                </a:ext>
              </a:extLst>
            </p:cNvPr>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362;p38">
              <a:extLst>
                <a:ext uri="{FF2B5EF4-FFF2-40B4-BE49-F238E27FC236}">
                  <a16:creationId xmlns:a16="http://schemas.microsoft.com/office/drawing/2014/main" id="{E94474F9-7E47-48CF-92F1-09AFE9CB415A}"/>
                </a:ext>
              </a:extLst>
            </p:cNvPr>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363;p38">
              <a:extLst>
                <a:ext uri="{FF2B5EF4-FFF2-40B4-BE49-F238E27FC236}">
                  <a16:creationId xmlns:a16="http://schemas.microsoft.com/office/drawing/2014/main" id="{9AD82E83-28DB-4167-8FB5-C955DB289B56}"/>
                </a:ext>
              </a:extLst>
            </p:cNvPr>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364;p38">
              <a:extLst>
                <a:ext uri="{FF2B5EF4-FFF2-40B4-BE49-F238E27FC236}">
                  <a16:creationId xmlns:a16="http://schemas.microsoft.com/office/drawing/2014/main" id="{4F2870AA-01F6-49F2-AA08-DD5ACE2F6DE1}"/>
                </a:ext>
              </a:extLst>
            </p:cNvPr>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365;p38">
              <a:extLst>
                <a:ext uri="{FF2B5EF4-FFF2-40B4-BE49-F238E27FC236}">
                  <a16:creationId xmlns:a16="http://schemas.microsoft.com/office/drawing/2014/main" id="{A0719FE9-A9AF-455B-95D3-B94FC424DC43}"/>
                </a:ext>
              </a:extLst>
            </p:cNvPr>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366;p38">
              <a:extLst>
                <a:ext uri="{FF2B5EF4-FFF2-40B4-BE49-F238E27FC236}">
                  <a16:creationId xmlns:a16="http://schemas.microsoft.com/office/drawing/2014/main" id="{2BF8DCC6-F690-4CD8-A197-3CC79123E815}"/>
                </a:ext>
              </a:extLst>
            </p:cNvPr>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367;p38">
              <a:extLst>
                <a:ext uri="{FF2B5EF4-FFF2-40B4-BE49-F238E27FC236}">
                  <a16:creationId xmlns:a16="http://schemas.microsoft.com/office/drawing/2014/main" id="{4B604C6A-4B25-47B3-B539-3B072C031397}"/>
                </a:ext>
              </a:extLst>
            </p:cNvPr>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368;p38">
              <a:extLst>
                <a:ext uri="{FF2B5EF4-FFF2-40B4-BE49-F238E27FC236}">
                  <a16:creationId xmlns:a16="http://schemas.microsoft.com/office/drawing/2014/main" id="{92314E44-2AB6-4057-8469-3B692C7B2B4B}"/>
                </a:ext>
              </a:extLst>
            </p:cNvPr>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369;p38">
              <a:extLst>
                <a:ext uri="{FF2B5EF4-FFF2-40B4-BE49-F238E27FC236}">
                  <a16:creationId xmlns:a16="http://schemas.microsoft.com/office/drawing/2014/main" id="{2D00AA84-E0CE-4C06-85DD-1EF221A3A936}"/>
                </a:ext>
              </a:extLst>
            </p:cNvPr>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370;p38">
              <a:extLst>
                <a:ext uri="{FF2B5EF4-FFF2-40B4-BE49-F238E27FC236}">
                  <a16:creationId xmlns:a16="http://schemas.microsoft.com/office/drawing/2014/main" id="{5F899290-9F94-49C4-975B-00BF3CF4A2D3}"/>
                </a:ext>
              </a:extLst>
            </p:cNvPr>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371;p38">
              <a:extLst>
                <a:ext uri="{FF2B5EF4-FFF2-40B4-BE49-F238E27FC236}">
                  <a16:creationId xmlns:a16="http://schemas.microsoft.com/office/drawing/2014/main" id="{044318AD-5FF4-443A-9CA8-314C91B8ACD5}"/>
                </a:ext>
              </a:extLst>
            </p:cNvPr>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372;p38">
              <a:extLst>
                <a:ext uri="{FF2B5EF4-FFF2-40B4-BE49-F238E27FC236}">
                  <a16:creationId xmlns:a16="http://schemas.microsoft.com/office/drawing/2014/main" id="{534A17EB-86A0-4C77-B124-ABD015F3B156}"/>
                </a:ext>
              </a:extLst>
            </p:cNvPr>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373;p38">
              <a:extLst>
                <a:ext uri="{FF2B5EF4-FFF2-40B4-BE49-F238E27FC236}">
                  <a16:creationId xmlns:a16="http://schemas.microsoft.com/office/drawing/2014/main" id="{AE4717C2-9C86-4498-8629-8508BD8FD9A3}"/>
                </a:ext>
              </a:extLst>
            </p:cNvPr>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374;p38">
              <a:extLst>
                <a:ext uri="{FF2B5EF4-FFF2-40B4-BE49-F238E27FC236}">
                  <a16:creationId xmlns:a16="http://schemas.microsoft.com/office/drawing/2014/main" id="{20A49C56-F972-40D8-846E-76AB32D8B65B}"/>
                </a:ext>
              </a:extLst>
            </p:cNvPr>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375;p38">
              <a:extLst>
                <a:ext uri="{FF2B5EF4-FFF2-40B4-BE49-F238E27FC236}">
                  <a16:creationId xmlns:a16="http://schemas.microsoft.com/office/drawing/2014/main" id="{6644806A-A57D-43B0-A6BD-284D446AC998}"/>
                </a:ext>
              </a:extLst>
            </p:cNvPr>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376;p38">
              <a:extLst>
                <a:ext uri="{FF2B5EF4-FFF2-40B4-BE49-F238E27FC236}">
                  <a16:creationId xmlns:a16="http://schemas.microsoft.com/office/drawing/2014/main" id="{32BA8A24-A044-4AEB-9929-09A872296C8E}"/>
                </a:ext>
              </a:extLst>
            </p:cNvPr>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377;p38">
              <a:extLst>
                <a:ext uri="{FF2B5EF4-FFF2-40B4-BE49-F238E27FC236}">
                  <a16:creationId xmlns:a16="http://schemas.microsoft.com/office/drawing/2014/main" id="{E4E937A3-A9C7-464B-85AD-77A92A63CCD0}"/>
                </a:ext>
              </a:extLst>
            </p:cNvPr>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378;p38">
              <a:extLst>
                <a:ext uri="{FF2B5EF4-FFF2-40B4-BE49-F238E27FC236}">
                  <a16:creationId xmlns:a16="http://schemas.microsoft.com/office/drawing/2014/main" id="{ADFA91CF-07A3-4D2F-9D14-7C558418581E}"/>
                </a:ext>
              </a:extLst>
            </p:cNvPr>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379;p38">
              <a:extLst>
                <a:ext uri="{FF2B5EF4-FFF2-40B4-BE49-F238E27FC236}">
                  <a16:creationId xmlns:a16="http://schemas.microsoft.com/office/drawing/2014/main" id="{965F80DA-A840-4AA7-9B58-24E514297A3C}"/>
                </a:ext>
              </a:extLst>
            </p:cNvPr>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380;p38">
              <a:extLst>
                <a:ext uri="{FF2B5EF4-FFF2-40B4-BE49-F238E27FC236}">
                  <a16:creationId xmlns:a16="http://schemas.microsoft.com/office/drawing/2014/main" id="{EFF0280C-71B5-430F-80C9-7D0A60A9A333}"/>
                </a:ext>
              </a:extLst>
            </p:cNvPr>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381;p38">
              <a:extLst>
                <a:ext uri="{FF2B5EF4-FFF2-40B4-BE49-F238E27FC236}">
                  <a16:creationId xmlns:a16="http://schemas.microsoft.com/office/drawing/2014/main" id="{5ED86F0E-0D3D-446C-AACF-EA8B51B4C7C4}"/>
                </a:ext>
              </a:extLst>
            </p:cNvPr>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382;p38">
              <a:extLst>
                <a:ext uri="{FF2B5EF4-FFF2-40B4-BE49-F238E27FC236}">
                  <a16:creationId xmlns:a16="http://schemas.microsoft.com/office/drawing/2014/main" id="{FFD4931D-2EFE-4FB2-B633-CAA6A185FE75}"/>
                </a:ext>
              </a:extLst>
            </p:cNvPr>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383;p38">
              <a:extLst>
                <a:ext uri="{FF2B5EF4-FFF2-40B4-BE49-F238E27FC236}">
                  <a16:creationId xmlns:a16="http://schemas.microsoft.com/office/drawing/2014/main" id="{A2B82A63-FCD2-4E17-A606-8819CD5F5734}"/>
                </a:ext>
              </a:extLst>
            </p:cNvPr>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384;p38">
              <a:extLst>
                <a:ext uri="{FF2B5EF4-FFF2-40B4-BE49-F238E27FC236}">
                  <a16:creationId xmlns:a16="http://schemas.microsoft.com/office/drawing/2014/main" id="{1E19EB9C-A198-4598-87DF-0848F5753D2F}"/>
                </a:ext>
              </a:extLst>
            </p:cNvPr>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385;p38">
              <a:extLst>
                <a:ext uri="{FF2B5EF4-FFF2-40B4-BE49-F238E27FC236}">
                  <a16:creationId xmlns:a16="http://schemas.microsoft.com/office/drawing/2014/main" id="{529363BE-388B-478C-84C8-A74C7A9120EA}"/>
                </a:ext>
              </a:extLst>
            </p:cNvPr>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386;p38">
              <a:extLst>
                <a:ext uri="{FF2B5EF4-FFF2-40B4-BE49-F238E27FC236}">
                  <a16:creationId xmlns:a16="http://schemas.microsoft.com/office/drawing/2014/main" id="{8A7224FF-3123-4846-A4CD-5E6C9D59EFE4}"/>
                </a:ext>
              </a:extLst>
            </p:cNvPr>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387;p38">
              <a:extLst>
                <a:ext uri="{FF2B5EF4-FFF2-40B4-BE49-F238E27FC236}">
                  <a16:creationId xmlns:a16="http://schemas.microsoft.com/office/drawing/2014/main" id="{00BFF7CE-F4C1-4042-B454-0ADE2CD0B187}"/>
                </a:ext>
              </a:extLst>
            </p:cNvPr>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388;p38">
              <a:extLst>
                <a:ext uri="{FF2B5EF4-FFF2-40B4-BE49-F238E27FC236}">
                  <a16:creationId xmlns:a16="http://schemas.microsoft.com/office/drawing/2014/main" id="{5A23DF72-794E-4FF3-B342-75D7EC79DDDB}"/>
                </a:ext>
              </a:extLst>
            </p:cNvPr>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389;p38">
              <a:extLst>
                <a:ext uri="{FF2B5EF4-FFF2-40B4-BE49-F238E27FC236}">
                  <a16:creationId xmlns:a16="http://schemas.microsoft.com/office/drawing/2014/main" id="{FF24E890-8FEE-4252-8F5B-714B687904AD}"/>
                </a:ext>
              </a:extLst>
            </p:cNvPr>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390;p38">
              <a:extLst>
                <a:ext uri="{FF2B5EF4-FFF2-40B4-BE49-F238E27FC236}">
                  <a16:creationId xmlns:a16="http://schemas.microsoft.com/office/drawing/2014/main" id="{0937B567-631E-41FB-8E25-383B07AE2E19}"/>
                </a:ext>
              </a:extLst>
            </p:cNvPr>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391;p38">
              <a:extLst>
                <a:ext uri="{FF2B5EF4-FFF2-40B4-BE49-F238E27FC236}">
                  <a16:creationId xmlns:a16="http://schemas.microsoft.com/office/drawing/2014/main" id="{6E80DA89-3CE2-4120-866D-7C5D275466B7}"/>
                </a:ext>
              </a:extLst>
            </p:cNvPr>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392;p38">
              <a:extLst>
                <a:ext uri="{FF2B5EF4-FFF2-40B4-BE49-F238E27FC236}">
                  <a16:creationId xmlns:a16="http://schemas.microsoft.com/office/drawing/2014/main" id="{5E616A11-2B84-4F54-9303-A98F7175316D}"/>
                </a:ext>
              </a:extLst>
            </p:cNvPr>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393;p38">
              <a:extLst>
                <a:ext uri="{FF2B5EF4-FFF2-40B4-BE49-F238E27FC236}">
                  <a16:creationId xmlns:a16="http://schemas.microsoft.com/office/drawing/2014/main" id="{813CA3BB-FF07-4E79-831B-293B9B80692D}"/>
                </a:ext>
              </a:extLst>
            </p:cNvPr>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394;p38">
              <a:extLst>
                <a:ext uri="{FF2B5EF4-FFF2-40B4-BE49-F238E27FC236}">
                  <a16:creationId xmlns:a16="http://schemas.microsoft.com/office/drawing/2014/main" id="{07F310D2-655F-4FB7-8BC8-8DE984E602E8}"/>
                </a:ext>
              </a:extLst>
            </p:cNvPr>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395;p38">
              <a:extLst>
                <a:ext uri="{FF2B5EF4-FFF2-40B4-BE49-F238E27FC236}">
                  <a16:creationId xmlns:a16="http://schemas.microsoft.com/office/drawing/2014/main" id="{400D0D3F-B926-4167-AD7C-DA3707808EF9}"/>
                </a:ext>
              </a:extLst>
            </p:cNvPr>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396;p38">
              <a:extLst>
                <a:ext uri="{FF2B5EF4-FFF2-40B4-BE49-F238E27FC236}">
                  <a16:creationId xmlns:a16="http://schemas.microsoft.com/office/drawing/2014/main" id="{C97442F0-A39A-49BA-931F-FC3B789676B3}"/>
                </a:ext>
              </a:extLst>
            </p:cNvPr>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397;p38">
              <a:extLst>
                <a:ext uri="{FF2B5EF4-FFF2-40B4-BE49-F238E27FC236}">
                  <a16:creationId xmlns:a16="http://schemas.microsoft.com/office/drawing/2014/main" id="{0D598E5C-2550-418B-B386-E607590F013C}"/>
                </a:ext>
              </a:extLst>
            </p:cNvPr>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398;p38">
              <a:extLst>
                <a:ext uri="{FF2B5EF4-FFF2-40B4-BE49-F238E27FC236}">
                  <a16:creationId xmlns:a16="http://schemas.microsoft.com/office/drawing/2014/main" id="{08B36BBF-8111-412E-A217-DF28E8631ADC}"/>
                </a:ext>
              </a:extLst>
            </p:cNvPr>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399;p38">
              <a:extLst>
                <a:ext uri="{FF2B5EF4-FFF2-40B4-BE49-F238E27FC236}">
                  <a16:creationId xmlns:a16="http://schemas.microsoft.com/office/drawing/2014/main" id="{C8AB6789-A056-41E9-A348-0A337294A750}"/>
                </a:ext>
              </a:extLst>
            </p:cNvPr>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400;p38">
              <a:extLst>
                <a:ext uri="{FF2B5EF4-FFF2-40B4-BE49-F238E27FC236}">
                  <a16:creationId xmlns:a16="http://schemas.microsoft.com/office/drawing/2014/main" id="{C571E862-4266-48C0-9E73-A35186947276}"/>
                </a:ext>
              </a:extLst>
            </p:cNvPr>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401;p38">
              <a:extLst>
                <a:ext uri="{FF2B5EF4-FFF2-40B4-BE49-F238E27FC236}">
                  <a16:creationId xmlns:a16="http://schemas.microsoft.com/office/drawing/2014/main" id="{67165139-7E7C-41BA-8DF7-BD7A2EAA96D7}"/>
                </a:ext>
              </a:extLst>
            </p:cNvPr>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402;p38">
              <a:extLst>
                <a:ext uri="{FF2B5EF4-FFF2-40B4-BE49-F238E27FC236}">
                  <a16:creationId xmlns:a16="http://schemas.microsoft.com/office/drawing/2014/main" id="{A055A953-F571-40DE-AD04-9ACA0652A47A}"/>
                </a:ext>
              </a:extLst>
            </p:cNvPr>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403;p38">
              <a:extLst>
                <a:ext uri="{FF2B5EF4-FFF2-40B4-BE49-F238E27FC236}">
                  <a16:creationId xmlns:a16="http://schemas.microsoft.com/office/drawing/2014/main" id="{2FA4122D-AD59-4D8B-A5FC-D2215B1BD2A5}"/>
                </a:ext>
              </a:extLst>
            </p:cNvPr>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404;p38">
              <a:extLst>
                <a:ext uri="{FF2B5EF4-FFF2-40B4-BE49-F238E27FC236}">
                  <a16:creationId xmlns:a16="http://schemas.microsoft.com/office/drawing/2014/main" id="{E21850CB-980E-4F8C-ACD4-CD8CFDC3ADC8}"/>
                </a:ext>
              </a:extLst>
            </p:cNvPr>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405;p38">
              <a:extLst>
                <a:ext uri="{FF2B5EF4-FFF2-40B4-BE49-F238E27FC236}">
                  <a16:creationId xmlns:a16="http://schemas.microsoft.com/office/drawing/2014/main" id="{4EF395C0-D09D-4953-9E45-15D4E7B6FA7E}"/>
                </a:ext>
              </a:extLst>
            </p:cNvPr>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406;p38">
              <a:extLst>
                <a:ext uri="{FF2B5EF4-FFF2-40B4-BE49-F238E27FC236}">
                  <a16:creationId xmlns:a16="http://schemas.microsoft.com/office/drawing/2014/main" id="{418A7A4A-3DF3-4B0F-B1E9-42B5B5B56074}"/>
                </a:ext>
              </a:extLst>
            </p:cNvPr>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407;p38">
              <a:extLst>
                <a:ext uri="{FF2B5EF4-FFF2-40B4-BE49-F238E27FC236}">
                  <a16:creationId xmlns:a16="http://schemas.microsoft.com/office/drawing/2014/main" id="{F5F27308-E07D-43F7-A97C-ACB993928CAE}"/>
                </a:ext>
              </a:extLst>
            </p:cNvPr>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408;p38">
              <a:extLst>
                <a:ext uri="{FF2B5EF4-FFF2-40B4-BE49-F238E27FC236}">
                  <a16:creationId xmlns:a16="http://schemas.microsoft.com/office/drawing/2014/main" id="{5BAA99AA-D202-4414-9FBF-FAEF2F08BDF0}"/>
                </a:ext>
              </a:extLst>
            </p:cNvPr>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409;p38">
              <a:extLst>
                <a:ext uri="{FF2B5EF4-FFF2-40B4-BE49-F238E27FC236}">
                  <a16:creationId xmlns:a16="http://schemas.microsoft.com/office/drawing/2014/main" id="{07464661-457D-46D9-AD42-56EC59A225A4}"/>
                </a:ext>
              </a:extLst>
            </p:cNvPr>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410;p38">
              <a:extLst>
                <a:ext uri="{FF2B5EF4-FFF2-40B4-BE49-F238E27FC236}">
                  <a16:creationId xmlns:a16="http://schemas.microsoft.com/office/drawing/2014/main" id="{1D143B37-7BFA-46D1-9AC0-A9EB06B0A599}"/>
                </a:ext>
              </a:extLst>
            </p:cNvPr>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411;p38">
              <a:extLst>
                <a:ext uri="{FF2B5EF4-FFF2-40B4-BE49-F238E27FC236}">
                  <a16:creationId xmlns:a16="http://schemas.microsoft.com/office/drawing/2014/main" id="{E51FDC47-6D9A-41A2-BD2B-1E1F3B755F60}"/>
                </a:ext>
              </a:extLst>
            </p:cNvPr>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412;p38">
              <a:extLst>
                <a:ext uri="{FF2B5EF4-FFF2-40B4-BE49-F238E27FC236}">
                  <a16:creationId xmlns:a16="http://schemas.microsoft.com/office/drawing/2014/main" id="{961EDBFE-870C-4180-BC51-B844B122CDD3}"/>
                </a:ext>
              </a:extLst>
            </p:cNvPr>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413;p38">
              <a:extLst>
                <a:ext uri="{FF2B5EF4-FFF2-40B4-BE49-F238E27FC236}">
                  <a16:creationId xmlns:a16="http://schemas.microsoft.com/office/drawing/2014/main" id="{4B173F75-BC30-49C3-A074-BCA12950F8CB}"/>
                </a:ext>
              </a:extLst>
            </p:cNvPr>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414;p38">
              <a:extLst>
                <a:ext uri="{FF2B5EF4-FFF2-40B4-BE49-F238E27FC236}">
                  <a16:creationId xmlns:a16="http://schemas.microsoft.com/office/drawing/2014/main" id="{49CAD173-0772-4001-93C3-44C9EAE7C40B}"/>
                </a:ext>
              </a:extLst>
            </p:cNvPr>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415;p38">
              <a:extLst>
                <a:ext uri="{FF2B5EF4-FFF2-40B4-BE49-F238E27FC236}">
                  <a16:creationId xmlns:a16="http://schemas.microsoft.com/office/drawing/2014/main" id="{661DA0A7-81FD-46D8-B3BE-64B67CC56F67}"/>
                </a:ext>
              </a:extLst>
            </p:cNvPr>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416;p38">
              <a:extLst>
                <a:ext uri="{FF2B5EF4-FFF2-40B4-BE49-F238E27FC236}">
                  <a16:creationId xmlns:a16="http://schemas.microsoft.com/office/drawing/2014/main" id="{93F0B755-568D-4245-B671-A6F3CE8F7392}"/>
                </a:ext>
              </a:extLst>
            </p:cNvPr>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417;p38">
              <a:extLst>
                <a:ext uri="{FF2B5EF4-FFF2-40B4-BE49-F238E27FC236}">
                  <a16:creationId xmlns:a16="http://schemas.microsoft.com/office/drawing/2014/main" id="{43291900-5C3F-4F13-A5B2-A1AC61A6C838}"/>
                </a:ext>
              </a:extLst>
            </p:cNvPr>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418;p38">
              <a:extLst>
                <a:ext uri="{FF2B5EF4-FFF2-40B4-BE49-F238E27FC236}">
                  <a16:creationId xmlns:a16="http://schemas.microsoft.com/office/drawing/2014/main" id="{367E776F-A005-4344-8BD3-9B2990C7578A}"/>
                </a:ext>
              </a:extLst>
            </p:cNvPr>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419;p38">
              <a:extLst>
                <a:ext uri="{FF2B5EF4-FFF2-40B4-BE49-F238E27FC236}">
                  <a16:creationId xmlns:a16="http://schemas.microsoft.com/office/drawing/2014/main" id="{E03468DC-CEA3-42C6-9B86-0CFFA79CDD09}"/>
                </a:ext>
              </a:extLst>
            </p:cNvPr>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420;p38">
              <a:extLst>
                <a:ext uri="{FF2B5EF4-FFF2-40B4-BE49-F238E27FC236}">
                  <a16:creationId xmlns:a16="http://schemas.microsoft.com/office/drawing/2014/main" id="{7812DAB1-01BB-4D04-AE83-5AB092787BB2}"/>
                </a:ext>
              </a:extLst>
            </p:cNvPr>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421;p38">
              <a:extLst>
                <a:ext uri="{FF2B5EF4-FFF2-40B4-BE49-F238E27FC236}">
                  <a16:creationId xmlns:a16="http://schemas.microsoft.com/office/drawing/2014/main" id="{5377931A-BB67-46D5-B31F-F6521E9F30AA}"/>
                </a:ext>
              </a:extLst>
            </p:cNvPr>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422;p38">
              <a:extLst>
                <a:ext uri="{FF2B5EF4-FFF2-40B4-BE49-F238E27FC236}">
                  <a16:creationId xmlns:a16="http://schemas.microsoft.com/office/drawing/2014/main" id="{B1913C2F-FE08-4B6F-8239-25AD8DEC2864}"/>
                </a:ext>
              </a:extLst>
            </p:cNvPr>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423;p38">
              <a:extLst>
                <a:ext uri="{FF2B5EF4-FFF2-40B4-BE49-F238E27FC236}">
                  <a16:creationId xmlns:a16="http://schemas.microsoft.com/office/drawing/2014/main" id="{AD74433C-15BF-464D-8E42-C895A6ACE1BE}"/>
                </a:ext>
              </a:extLst>
            </p:cNvPr>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424;p38">
              <a:extLst>
                <a:ext uri="{FF2B5EF4-FFF2-40B4-BE49-F238E27FC236}">
                  <a16:creationId xmlns:a16="http://schemas.microsoft.com/office/drawing/2014/main" id="{43FEE08D-E726-48BF-9726-1E49E30BD195}"/>
                </a:ext>
              </a:extLst>
            </p:cNvPr>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425;p38">
              <a:extLst>
                <a:ext uri="{FF2B5EF4-FFF2-40B4-BE49-F238E27FC236}">
                  <a16:creationId xmlns:a16="http://schemas.microsoft.com/office/drawing/2014/main" id="{05FF6AC3-02E9-4CB4-9EA4-A93A9C5DCF34}"/>
                </a:ext>
              </a:extLst>
            </p:cNvPr>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426;p38">
              <a:extLst>
                <a:ext uri="{FF2B5EF4-FFF2-40B4-BE49-F238E27FC236}">
                  <a16:creationId xmlns:a16="http://schemas.microsoft.com/office/drawing/2014/main" id="{553EF5E7-B04A-43D0-89EE-0A43DA5FA529}"/>
                </a:ext>
              </a:extLst>
            </p:cNvPr>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427;p38">
              <a:extLst>
                <a:ext uri="{FF2B5EF4-FFF2-40B4-BE49-F238E27FC236}">
                  <a16:creationId xmlns:a16="http://schemas.microsoft.com/office/drawing/2014/main" id="{913EA741-3A43-44E3-B6C8-980383B43C90}"/>
                </a:ext>
              </a:extLst>
            </p:cNvPr>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428;p38">
              <a:extLst>
                <a:ext uri="{FF2B5EF4-FFF2-40B4-BE49-F238E27FC236}">
                  <a16:creationId xmlns:a16="http://schemas.microsoft.com/office/drawing/2014/main" id="{C375A888-23B2-4D27-9581-75D5492EEDE9}"/>
                </a:ext>
              </a:extLst>
            </p:cNvPr>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429;p38">
              <a:extLst>
                <a:ext uri="{FF2B5EF4-FFF2-40B4-BE49-F238E27FC236}">
                  <a16:creationId xmlns:a16="http://schemas.microsoft.com/office/drawing/2014/main" id="{A6C48349-5E9F-4D74-8673-DF06A2162035}"/>
                </a:ext>
              </a:extLst>
            </p:cNvPr>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430;p38">
              <a:extLst>
                <a:ext uri="{FF2B5EF4-FFF2-40B4-BE49-F238E27FC236}">
                  <a16:creationId xmlns:a16="http://schemas.microsoft.com/office/drawing/2014/main" id="{1B7BAB05-D076-4F48-A9CD-23EC06BB60FF}"/>
                </a:ext>
              </a:extLst>
            </p:cNvPr>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431;p38">
              <a:extLst>
                <a:ext uri="{FF2B5EF4-FFF2-40B4-BE49-F238E27FC236}">
                  <a16:creationId xmlns:a16="http://schemas.microsoft.com/office/drawing/2014/main" id="{D5DD9798-0DA3-4C08-9843-0317F1C6E0A0}"/>
                </a:ext>
              </a:extLst>
            </p:cNvPr>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432;p38">
              <a:extLst>
                <a:ext uri="{FF2B5EF4-FFF2-40B4-BE49-F238E27FC236}">
                  <a16:creationId xmlns:a16="http://schemas.microsoft.com/office/drawing/2014/main" id="{41995D40-8314-4B04-9DBE-50B0DD1DE215}"/>
                </a:ext>
              </a:extLst>
            </p:cNvPr>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433;p38">
              <a:extLst>
                <a:ext uri="{FF2B5EF4-FFF2-40B4-BE49-F238E27FC236}">
                  <a16:creationId xmlns:a16="http://schemas.microsoft.com/office/drawing/2014/main" id="{37A99294-915D-4667-8D46-F9AB185B8FB5}"/>
                </a:ext>
              </a:extLst>
            </p:cNvPr>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434;p38">
              <a:extLst>
                <a:ext uri="{FF2B5EF4-FFF2-40B4-BE49-F238E27FC236}">
                  <a16:creationId xmlns:a16="http://schemas.microsoft.com/office/drawing/2014/main" id="{201BD236-2413-48B6-AA13-8AAC51E9BDB2}"/>
                </a:ext>
              </a:extLst>
            </p:cNvPr>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435;p38">
              <a:extLst>
                <a:ext uri="{FF2B5EF4-FFF2-40B4-BE49-F238E27FC236}">
                  <a16:creationId xmlns:a16="http://schemas.microsoft.com/office/drawing/2014/main" id="{D7917CC7-6876-4667-BF8E-20A3558F4044}"/>
                </a:ext>
              </a:extLst>
            </p:cNvPr>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436;p38">
              <a:extLst>
                <a:ext uri="{FF2B5EF4-FFF2-40B4-BE49-F238E27FC236}">
                  <a16:creationId xmlns:a16="http://schemas.microsoft.com/office/drawing/2014/main" id="{5F7D5FE4-BA5B-44C3-80FD-C1900A284304}"/>
                </a:ext>
              </a:extLst>
            </p:cNvPr>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437;p38">
              <a:extLst>
                <a:ext uri="{FF2B5EF4-FFF2-40B4-BE49-F238E27FC236}">
                  <a16:creationId xmlns:a16="http://schemas.microsoft.com/office/drawing/2014/main" id="{7D3F967A-E1CE-4BB5-A192-8A3D1ACCFFE2}"/>
                </a:ext>
              </a:extLst>
            </p:cNvPr>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438;p38">
              <a:extLst>
                <a:ext uri="{FF2B5EF4-FFF2-40B4-BE49-F238E27FC236}">
                  <a16:creationId xmlns:a16="http://schemas.microsoft.com/office/drawing/2014/main" id="{D444055F-22EE-4C4A-BC53-BA33B63104D8}"/>
                </a:ext>
              </a:extLst>
            </p:cNvPr>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439;p38">
              <a:extLst>
                <a:ext uri="{FF2B5EF4-FFF2-40B4-BE49-F238E27FC236}">
                  <a16:creationId xmlns:a16="http://schemas.microsoft.com/office/drawing/2014/main" id="{12564A8D-D90E-40FD-8490-25C529ABF12D}"/>
                </a:ext>
              </a:extLst>
            </p:cNvPr>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440;p38">
              <a:extLst>
                <a:ext uri="{FF2B5EF4-FFF2-40B4-BE49-F238E27FC236}">
                  <a16:creationId xmlns:a16="http://schemas.microsoft.com/office/drawing/2014/main" id="{9A155AA2-24EE-4D5B-A728-31B9FBC2CF8C}"/>
                </a:ext>
              </a:extLst>
            </p:cNvPr>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441;p38">
              <a:extLst>
                <a:ext uri="{FF2B5EF4-FFF2-40B4-BE49-F238E27FC236}">
                  <a16:creationId xmlns:a16="http://schemas.microsoft.com/office/drawing/2014/main" id="{9F76A3AE-B3CE-4B07-B751-D94FDEAC8BB6}"/>
                </a:ext>
              </a:extLst>
            </p:cNvPr>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442;p38">
              <a:extLst>
                <a:ext uri="{FF2B5EF4-FFF2-40B4-BE49-F238E27FC236}">
                  <a16:creationId xmlns:a16="http://schemas.microsoft.com/office/drawing/2014/main" id="{461C1523-0A73-47D1-8939-DA128D1B98C7}"/>
                </a:ext>
              </a:extLst>
            </p:cNvPr>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443;p38">
              <a:extLst>
                <a:ext uri="{FF2B5EF4-FFF2-40B4-BE49-F238E27FC236}">
                  <a16:creationId xmlns:a16="http://schemas.microsoft.com/office/drawing/2014/main" id="{6B61CB39-7A50-4225-B7C5-A6BB03148305}"/>
                </a:ext>
              </a:extLst>
            </p:cNvPr>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444;p38">
              <a:extLst>
                <a:ext uri="{FF2B5EF4-FFF2-40B4-BE49-F238E27FC236}">
                  <a16:creationId xmlns:a16="http://schemas.microsoft.com/office/drawing/2014/main" id="{D1F15439-C7CB-4C00-9FE2-70FD5EA7E32C}"/>
                </a:ext>
              </a:extLst>
            </p:cNvPr>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445;p38">
              <a:extLst>
                <a:ext uri="{FF2B5EF4-FFF2-40B4-BE49-F238E27FC236}">
                  <a16:creationId xmlns:a16="http://schemas.microsoft.com/office/drawing/2014/main" id="{64D95A3B-C218-4F76-BD92-EE5B2FDF7DCD}"/>
                </a:ext>
              </a:extLst>
            </p:cNvPr>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446;p38">
              <a:extLst>
                <a:ext uri="{FF2B5EF4-FFF2-40B4-BE49-F238E27FC236}">
                  <a16:creationId xmlns:a16="http://schemas.microsoft.com/office/drawing/2014/main" id="{8A3CFDD8-F7D8-4FBB-98FE-6AD4343ED8AA}"/>
                </a:ext>
              </a:extLst>
            </p:cNvPr>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447;p38">
              <a:extLst>
                <a:ext uri="{FF2B5EF4-FFF2-40B4-BE49-F238E27FC236}">
                  <a16:creationId xmlns:a16="http://schemas.microsoft.com/office/drawing/2014/main" id="{EF7EFA90-F039-425A-975F-9057289DC76D}"/>
                </a:ext>
              </a:extLst>
            </p:cNvPr>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448;p38">
              <a:extLst>
                <a:ext uri="{FF2B5EF4-FFF2-40B4-BE49-F238E27FC236}">
                  <a16:creationId xmlns:a16="http://schemas.microsoft.com/office/drawing/2014/main" id="{9206FE22-CB4A-44A5-94CB-CCE32767A27F}"/>
                </a:ext>
              </a:extLst>
            </p:cNvPr>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449;p38">
              <a:extLst>
                <a:ext uri="{FF2B5EF4-FFF2-40B4-BE49-F238E27FC236}">
                  <a16:creationId xmlns:a16="http://schemas.microsoft.com/office/drawing/2014/main" id="{E28F6BA7-33D6-4A40-AB1F-43AF944C766D}"/>
                </a:ext>
              </a:extLst>
            </p:cNvPr>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450;p38">
              <a:extLst>
                <a:ext uri="{FF2B5EF4-FFF2-40B4-BE49-F238E27FC236}">
                  <a16:creationId xmlns:a16="http://schemas.microsoft.com/office/drawing/2014/main" id="{89DA007D-CD39-42BC-BC7B-E59FD1D9B1B2}"/>
                </a:ext>
              </a:extLst>
            </p:cNvPr>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451;p38">
              <a:extLst>
                <a:ext uri="{FF2B5EF4-FFF2-40B4-BE49-F238E27FC236}">
                  <a16:creationId xmlns:a16="http://schemas.microsoft.com/office/drawing/2014/main" id="{99CE08FB-133E-4E92-A2A3-452DF51DC916}"/>
                </a:ext>
              </a:extLst>
            </p:cNvPr>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452;p38">
              <a:extLst>
                <a:ext uri="{FF2B5EF4-FFF2-40B4-BE49-F238E27FC236}">
                  <a16:creationId xmlns:a16="http://schemas.microsoft.com/office/drawing/2014/main" id="{A2A7AD95-6D0D-4349-B127-3C52B73A8C8D}"/>
                </a:ext>
              </a:extLst>
            </p:cNvPr>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453;p38">
              <a:extLst>
                <a:ext uri="{FF2B5EF4-FFF2-40B4-BE49-F238E27FC236}">
                  <a16:creationId xmlns:a16="http://schemas.microsoft.com/office/drawing/2014/main" id="{384F0833-AA72-4FEB-A57E-CC2A4AFD06F6}"/>
                </a:ext>
              </a:extLst>
            </p:cNvPr>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454;p38">
              <a:extLst>
                <a:ext uri="{FF2B5EF4-FFF2-40B4-BE49-F238E27FC236}">
                  <a16:creationId xmlns:a16="http://schemas.microsoft.com/office/drawing/2014/main" id="{659225DA-C3D7-41BE-AB4F-11469D2EF576}"/>
                </a:ext>
              </a:extLst>
            </p:cNvPr>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455;p38">
              <a:extLst>
                <a:ext uri="{FF2B5EF4-FFF2-40B4-BE49-F238E27FC236}">
                  <a16:creationId xmlns:a16="http://schemas.microsoft.com/office/drawing/2014/main" id="{DE10B343-2334-438B-B3DC-6DEE34FCBC44}"/>
                </a:ext>
              </a:extLst>
            </p:cNvPr>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456;p38">
              <a:extLst>
                <a:ext uri="{FF2B5EF4-FFF2-40B4-BE49-F238E27FC236}">
                  <a16:creationId xmlns:a16="http://schemas.microsoft.com/office/drawing/2014/main" id="{5C708A88-B166-4616-8980-EF21CE92FB9C}"/>
                </a:ext>
              </a:extLst>
            </p:cNvPr>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457;p38">
              <a:extLst>
                <a:ext uri="{FF2B5EF4-FFF2-40B4-BE49-F238E27FC236}">
                  <a16:creationId xmlns:a16="http://schemas.microsoft.com/office/drawing/2014/main" id="{ECDD4B90-7964-4D07-85BA-74AE19FF37F8}"/>
                </a:ext>
              </a:extLst>
            </p:cNvPr>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458;p38">
              <a:extLst>
                <a:ext uri="{FF2B5EF4-FFF2-40B4-BE49-F238E27FC236}">
                  <a16:creationId xmlns:a16="http://schemas.microsoft.com/office/drawing/2014/main" id="{D9CBEEE0-3A6C-4304-ADC6-7D2ACD199396}"/>
                </a:ext>
              </a:extLst>
            </p:cNvPr>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459;p38">
              <a:extLst>
                <a:ext uri="{FF2B5EF4-FFF2-40B4-BE49-F238E27FC236}">
                  <a16:creationId xmlns:a16="http://schemas.microsoft.com/office/drawing/2014/main" id="{9E03E3C3-50BD-428C-ABC1-CF3CE90ED343}"/>
                </a:ext>
              </a:extLst>
            </p:cNvPr>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460;p38">
              <a:extLst>
                <a:ext uri="{FF2B5EF4-FFF2-40B4-BE49-F238E27FC236}">
                  <a16:creationId xmlns:a16="http://schemas.microsoft.com/office/drawing/2014/main" id="{1F3796E2-4E63-408D-A991-D5058A77DC97}"/>
                </a:ext>
              </a:extLst>
            </p:cNvPr>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461;p38">
              <a:extLst>
                <a:ext uri="{FF2B5EF4-FFF2-40B4-BE49-F238E27FC236}">
                  <a16:creationId xmlns:a16="http://schemas.microsoft.com/office/drawing/2014/main" id="{3CC059DE-233F-44A8-A620-F85E24151F5D}"/>
                </a:ext>
              </a:extLst>
            </p:cNvPr>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462;p38">
              <a:extLst>
                <a:ext uri="{FF2B5EF4-FFF2-40B4-BE49-F238E27FC236}">
                  <a16:creationId xmlns:a16="http://schemas.microsoft.com/office/drawing/2014/main" id="{CFA686EB-5407-400F-96B0-EE8496AD7D14}"/>
                </a:ext>
              </a:extLst>
            </p:cNvPr>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463;p38">
              <a:extLst>
                <a:ext uri="{FF2B5EF4-FFF2-40B4-BE49-F238E27FC236}">
                  <a16:creationId xmlns:a16="http://schemas.microsoft.com/office/drawing/2014/main" id="{3FB8FFC4-63C9-4B1D-A3E9-C5FDB7918056}"/>
                </a:ext>
              </a:extLst>
            </p:cNvPr>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464;p38">
              <a:extLst>
                <a:ext uri="{FF2B5EF4-FFF2-40B4-BE49-F238E27FC236}">
                  <a16:creationId xmlns:a16="http://schemas.microsoft.com/office/drawing/2014/main" id="{DF446AC9-AA14-4D40-BB21-95FEB5E68E4B}"/>
                </a:ext>
              </a:extLst>
            </p:cNvPr>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465;p38">
              <a:extLst>
                <a:ext uri="{FF2B5EF4-FFF2-40B4-BE49-F238E27FC236}">
                  <a16:creationId xmlns:a16="http://schemas.microsoft.com/office/drawing/2014/main" id="{CEB81FB9-3FBD-4893-AFD3-2DD3990761E1}"/>
                </a:ext>
              </a:extLst>
            </p:cNvPr>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466;p38">
              <a:extLst>
                <a:ext uri="{FF2B5EF4-FFF2-40B4-BE49-F238E27FC236}">
                  <a16:creationId xmlns:a16="http://schemas.microsoft.com/office/drawing/2014/main" id="{2371BDDB-79FD-4755-BDF4-026C446CDA1B}"/>
                </a:ext>
              </a:extLst>
            </p:cNvPr>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467;p38">
              <a:extLst>
                <a:ext uri="{FF2B5EF4-FFF2-40B4-BE49-F238E27FC236}">
                  <a16:creationId xmlns:a16="http://schemas.microsoft.com/office/drawing/2014/main" id="{DF3E5C9F-BB60-4186-88D5-E17C8BF5D6EB}"/>
                </a:ext>
              </a:extLst>
            </p:cNvPr>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468;p38">
              <a:extLst>
                <a:ext uri="{FF2B5EF4-FFF2-40B4-BE49-F238E27FC236}">
                  <a16:creationId xmlns:a16="http://schemas.microsoft.com/office/drawing/2014/main" id="{AC8E75E8-3ADA-4FE7-B2A6-68E43BC51728}"/>
                </a:ext>
              </a:extLst>
            </p:cNvPr>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469;p38">
              <a:extLst>
                <a:ext uri="{FF2B5EF4-FFF2-40B4-BE49-F238E27FC236}">
                  <a16:creationId xmlns:a16="http://schemas.microsoft.com/office/drawing/2014/main" id="{1033A5F0-2A29-4BB7-90E6-3912EFD7A53E}"/>
                </a:ext>
              </a:extLst>
            </p:cNvPr>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470;p38">
              <a:extLst>
                <a:ext uri="{FF2B5EF4-FFF2-40B4-BE49-F238E27FC236}">
                  <a16:creationId xmlns:a16="http://schemas.microsoft.com/office/drawing/2014/main" id="{68451AF6-CBEC-4794-8755-5FFAF93AE741}"/>
                </a:ext>
              </a:extLst>
            </p:cNvPr>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471;p38">
              <a:extLst>
                <a:ext uri="{FF2B5EF4-FFF2-40B4-BE49-F238E27FC236}">
                  <a16:creationId xmlns:a16="http://schemas.microsoft.com/office/drawing/2014/main" id="{2E34E34F-95DE-4632-A1EC-9B4862A2FD8E}"/>
                </a:ext>
              </a:extLst>
            </p:cNvPr>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472;p38">
              <a:extLst>
                <a:ext uri="{FF2B5EF4-FFF2-40B4-BE49-F238E27FC236}">
                  <a16:creationId xmlns:a16="http://schemas.microsoft.com/office/drawing/2014/main" id="{DCF6FAE9-6DBB-4A39-840A-182E7E15D962}"/>
                </a:ext>
              </a:extLst>
            </p:cNvPr>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473;p38">
              <a:extLst>
                <a:ext uri="{FF2B5EF4-FFF2-40B4-BE49-F238E27FC236}">
                  <a16:creationId xmlns:a16="http://schemas.microsoft.com/office/drawing/2014/main" id="{E7D14087-9E4D-432A-9BB3-2D5B9AA081E6}"/>
                </a:ext>
              </a:extLst>
            </p:cNvPr>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474;p38">
              <a:extLst>
                <a:ext uri="{FF2B5EF4-FFF2-40B4-BE49-F238E27FC236}">
                  <a16:creationId xmlns:a16="http://schemas.microsoft.com/office/drawing/2014/main" id="{E1DC3F31-912D-459D-B339-8EF4DCC220A8}"/>
                </a:ext>
              </a:extLst>
            </p:cNvPr>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475;p38">
              <a:extLst>
                <a:ext uri="{FF2B5EF4-FFF2-40B4-BE49-F238E27FC236}">
                  <a16:creationId xmlns:a16="http://schemas.microsoft.com/office/drawing/2014/main" id="{8A4415BB-DA10-4958-B068-5C1BC89E2F90}"/>
                </a:ext>
              </a:extLst>
            </p:cNvPr>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476;p38">
              <a:extLst>
                <a:ext uri="{FF2B5EF4-FFF2-40B4-BE49-F238E27FC236}">
                  <a16:creationId xmlns:a16="http://schemas.microsoft.com/office/drawing/2014/main" id="{C20437D2-AFF7-433D-8D43-D784785D03EE}"/>
                </a:ext>
              </a:extLst>
            </p:cNvPr>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477;p38">
              <a:extLst>
                <a:ext uri="{FF2B5EF4-FFF2-40B4-BE49-F238E27FC236}">
                  <a16:creationId xmlns:a16="http://schemas.microsoft.com/office/drawing/2014/main" id="{E9F67EEE-3A96-423A-B96B-DA306B46DD8D}"/>
                </a:ext>
              </a:extLst>
            </p:cNvPr>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478;p38">
              <a:extLst>
                <a:ext uri="{FF2B5EF4-FFF2-40B4-BE49-F238E27FC236}">
                  <a16:creationId xmlns:a16="http://schemas.microsoft.com/office/drawing/2014/main" id="{F550EF4E-9666-49E9-B9AC-E8CC756DE539}"/>
                </a:ext>
              </a:extLst>
            </p:cNvPr>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479;p38">
              <a:extLst>
                <a:ext uri="{FF2B5EF4-FFF2-40B4-BE49-F238E27FC236}">
                  <a16:creationId xmlns:a16="http://schemas.microsoft.com/office/drawing/2014/main" id="{6D7AF248-0A54-4512-BBC1-A149790321F4}"/>
                </a:ext>
              </a:extLst>
            </p:cNvPr>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480;p38">
              <a:extLst>
                <a:ext uri="{FF2B5EF4-FFF2-40B4-BE49-F238E27FC236}">
                  <a16:creationId xmlns:a16="http://schemas.microsoft.com/office/drawing/2014/main" id="{6DBD1159-3C85-4C66-857A-32A4E76E720F}"/>
                </a:ext>
              </a:extLst>
            </p:cNvPr>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481;p38">
              <a:extLst>
                <a:ext uri="{FF2B5EF4-FFF2-40B4-BE49-F238E27FC236}">
                  <a16:creationId xmlns:a16="http://schemas.microsoft.com/office/drawing/2014/main" id="{2BBB621A-ED06-41B7-9FD3-D3AAAE67B0A7}"/>
                </a:ext>
              </a:extLst>
            </p:cNvPr>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482;p38">
              <a:extLst>
                <a:ext uri="{FF2B5EF4-FFF2-40B4-BE49-F238E27FC236}">
                  <a16:creationId xmlns:a16="http://schemas.microsoft.com/office/drawing/2014/main" id="{C41F324F-2331-428B-84B7-9A0649378A50}"/>
                </a:ext>
              </a:extLst>
            </p:cNvPr>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483;p38">
              <a:extLst>
                <a:ext uri="{FF2B5EF4-FFF2-40B4-BE49-F238E27FC236}">
                  <a16:creationId xmlns:a16="http://schemas.microsoft.com/office/drawing/2014/main" id="{1F61BBB2-88B9-4DA3-8D42-4FE4D7553C38}"/>
                </a:ext>
              </a:extLst>
            </p:cNvPr>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484;p38">
              <a:extLst>
                <a:ext uri="{FF2B5EF4-FFF2-40B4-BE49-F238E27FC236}">
                  <a16:creationId xmlns:a16="http://schemas.microsoft.com/office/drawing/2014/main" id="{9D4EA7C3-BB5F-43C0-8801-8BDD5791E8F0}"/>
                </a:ext>
              </a:extLst>
            </p:cNvPr>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485;p38">
              <a:extLst>
                <a:ext uri="{FF2B5EF4-FFF2-40B4-BE49-F238E27FC236}">
                  <a16:creationId xmlns:a16="http://schemas.microsoft.com/office/drawing/2014/main" id="{68C8F600-9B7A-4978-97CB-19175584CA1D}"/>
                </a:ext>
              </a:extLst>
            </p:cNvPr>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486;p38">
              <a:extLst>
                <a:ext uri="{FF2B5EF4-FFF2-40B4-BE49-F238E27FC236}">
                  <a16:creationId xmlns:a16="http://schemas.microsoft.com/office/drawing/2014/main" id="{A1BC3EBF-8C77-4EEC-9402-AAD487DEDFF9}"/>
                </a:ext>
              </a:extLst>
            </p:cNvPr>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487;p38">
              <a:extLst>
                <a:ext uri="{FF2B5EF4-FFF2-40B4-BE49-F238E27FC236}">
                  <a16:creationId xmlns:a16="http://schemas.microsoft.com/office/drawing/2014/main" id="{16A745AB-CFB0-46D8-ACF5-8AFB809703C1}"/>
                </a:ext>
              </a:extLst>
            </p:cNvPr>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488;p38">
              <a:extLst>
                <a:ext uri="{FF2B5EF4-FFF2-40B4-BE49-F238E27FC236}">
                  <a16:creationId xmlns:a16="http://schemas.microsoft.com/office/drawing/2014/main" id="{C0351109-1109-4456-A40D-98196D9B8494}"/>
                </a:ext>
              </a:extLst>
            </p:cNvPr>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489;p38">
              <a:extLst>
                <a:ext uri="{FF2B5EF4-FFF2-40B4-BE49-F238E27FC236}">
                  <a16:creationId xmlns:a16="http://schemas.microsoft.com/office/drawing/2014/main" id="{87ABD1AC-B2C4-4EDC-9656-1314D5AD211B}"/>
                </a:ext>
              </a:extLst>
            </p:cNvPr>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490;p38">
              <a:extLst>
                <a:ext uri="{FF2B5EF4-FFF2-40B4-BE49-F238E27FC236}">
                  <a16:creationId xmlns:a16="http://schemas.microsoft.com/office/drawing/2014/main" id="{C6C4206E-1970-4A85-B3EF-FD3236003E86}"/>
                </a:ext>
              </a:extLst>
            </p:cNvPr>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491;p38">
              <a:extLst>
                <a:ext uri="{FF2B5EF4-FFF2-40B4-BE49-F238E27FC236}">
                  <a16:creationId xmlns:a16="http://schemas.microsoft.com/office/drawing/2014/main" id="{E95E53E9-018C-4373-8905-18544E7725F4}"/>
                </a:ext>
              </a:extLst>
            </p:cNvPr>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492;p38">
              <a:extLst>
                <a:ext uri="{FF2B5EF4-FFF2-40B4-BE49-F238E27FC236}">
                  <a16:creationId xmlns:a16="http://schemas.microsoft.com/office/drawing/2014/main" id="{9489CA70-8B8F-4F68-966C-D6D8E052FB32}"/>
                </a:ext>
              </a:extLst>
            </p:cNvPr>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493;p38">
              <a:extLst>
                <a:ext uri="{FF2B5EF4-FFF2-40B4-BE49-F238E27FC236}">
                  <a16:creationId xmlns:a16="http://schemas.microsoft.com/office/drawing/2014/main" id="{8DBFC89B-4080-46E3-9AF6-A602DD730077}"/>
                </a:ext>
              </a:extLst>
            </p:cNvPr>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494;p38">
              <a:extLst>
                <a:ext uri="{FF2B5EF4-FFF2-40B4-BE49-F238E27FC236}">
                  <a16:creationId xmlns:a16="http://schemas.microsoft.com/office/drawing/2014/main" id="{FE4AA57B-D14E-4553-8368-688896DADEFA}"/>
                </a:ext>
              </a:extLst>
            </p:cNvPr>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495;p38">
              <a:extLst>
                <a:ext uri="{FF2B5EF4-FFF2-40B4-BE49-F238E27FC236}">
                  <a16:creationId xmlns:a16="http://schemas.microsoft.com/office/drawing/2014/main" id="{46075D1A-95D7-4763-B150-8EBE1B916D82}"/>
                </a:ext>
              </a:extLst>
            </p:cNvPr>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496;p38">
              <a:extLst>
                <a:ext uri="{FF2B5EF4-FFF2-40B4-BE49-F238E27FC236}">
                  <a16:creationId xmlns:a16="http://schemas.microsoft.com/office/drawing/2014/main" id="{EF144BB8-37F0-4AD5-817F-EBBCD69CDA23}"/>
                </a:ext>
              </a:extLst>
            </p:cNvPr>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497;p38">
              <a:extLst>
                <a:ext uri="{FF2B5EF4-FFF2-40B4-BE49-F238E27FC236}">
                  <a16:creationId xmlns:a16="http://schemas.microsoft.com/office/drawing/2014/main" id="{4DA5ACF2-447F-4F27-A8F1-A43C41DFECF2}"/>
                </a:ext>
              </a:extLst>
            </p:cNvPr>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498;p38">
              <a:extLst>
                <a:ext uri="{FF2B5EF4-FFF2-40B4-BE49-F238E27FC236}">
                  <a16:creationId xmlns:a16="http://schemas.microsoft.com/office/drawing/2014/main" id="{047EF854-BA69-422B-BB7E-0979EFE5A080}"/>
                </a:ext>
              </a:extLst>
            </p:cNvPr>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499;p38">
              <a:extLst>
                <a:ext uri="{FF2B5EF4-FFF2-40B4-BE49-F238E27FC236}">
                  <a16:creationId xmlns:a16="http://schemas.microsoft.com/office/drawing/2014/main" id="{98D59E8E-8581-4D7F-9F6C-2D1BB16A7D58}"/>
                </a:ext>
              </a:extLst>
            </p:cNvPr>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500;p38">
              <a:extLst>
                <a:ext uri="{FF2B5EF4-FFF2-40B4-BE49-F238E27FC236}">
                  <a16:creationId xmlns:a16="http://schemas.microsoft.com/office/drawing/2014/main" id="{75AD6C83-272C-433A-B0BE-7C4DD8B04C0E}"/>
                </a:ext>
              </a:extLst>
            </p:cNvPr>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501;p38">
              <a:extLst>
                <a:ext uri="{FF2B5EF4-FFF2-40B4-BE49-F238E27FC236}">
                  <a16:creationId xmlns:a16="http://schemas.microsoft.com/office/drawing/2014/main" id="{81B47421-23B7-4A0F-A2D0-F5AF6AF0C21D}"/>
                </a:ext>
              </a:extLst>
            </p:cNvPr>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502;p38">
              <a:extLst>
                <a:ext uri="{FF2B5EF4-FFF2-40B4-BE49-F238E27FC236}">
                  <a16:creationId xmlns:a16="http://schemas.microsoft.com/office/drawing/2014/main" id="{8DC43E46-4B4B-4C50-9BF4-EEDDAF6F585F}"/>
                </a:ext>
              </a:extLst>
            </p:cNvPr>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503;p38">
              <a:extLst>
                <a:ext uri="{FF2B5EF4-FFF2-40B4-BE49-F238E27FC236}">
                  <a16:creationId xmlns:a16="http://schemas.microsoft.com/office/drawing/2014/main" id="{2F60D129-629E-438C-8630-9FBB9742F94C}"/>
                </a:ext>
              </a:extLst>
            </p:cNvPr>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504;p38">
              <a:extLst>
                <a:ext uri="{FF2B5EF4-FFF2-40B4-BE49-F238E27FC236}">
                  <a16:creationId xmlns:a16="http://schemas.microsoft.com/office/drawing/2014/main" id="{08FAA1BA-DB9A-4556-8768-7EF2D4A28A5B}"/>
                </a:ext>
              </a:extLst>
            </p:cNvPr>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505;p38">
              <a:extLst>
                <a:ext uri="{FF2B5EF4-FFF2-40B4-BE49-F238E27FC236}">
                  <a16:creationId xmlns:a16="http://schemas.microsoft.com/office/drawing/2014/main" id="{4E82C65E-AAC5-4637-B57A-AA07878D8742}"/>
                </a:ext>
              </a:extLst>
            </p:cNvPr>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506;p38">
              <a:extLst>
                <a:ext uri="{FF2B5EF4-FFF2-40B4-BE49-F238E27FC236}">
                  <a16:creationId xmlns:a16="http://schemas.microsoft.com/office/drawing/2014/main" id="{8590D36E-63BF-432E-BE02-1E33FA3A34CD}"/>
                </a:ext>
              </a:extLst>
            </p:cNvPr>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507;p38">
              <a:extLst>
                <a:ext uri="{FF2B5EF4-FFF2-40B4-BE49-F238E27FC236}">
                  <a16:creationId xmlns:a16="http://schemas.microsoft.com/office/drawing/2014/main" id="{36F0DA6D-CF5F-44F0-B7D5-02E3FC7352E0}"/>
                </a:ext>
              </a:extLst>
            </p:cNvPr>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508;p38">
              <a:extLst>
                <a:ext uri="{FF2B5EF4-FFF2-40B4-BE49-F238E27FC236}">
                  <a16:creationId xmlns:a16="http://schemas.microsoft.com/office/drawing/2014/main" id="{2888249D-D7B8-40B2-9FFD-85F6D89C7CAA}"/>
                </a:ext>
              </a:extLst>
            </p:cNvPr>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509;p38">
              <a:extLst>
                <a:ext uri="{FF2B5EF4-FFF2-40B4-BE49-F238E27FC236}">
                  <a16:creationId xmlns:a16="http://schemas.microsoft.com/office/drawing/2014/main" id="{14EFC23C-6DF1-414D-A8F6-6B734970D350}"/>
                </a:ext>
              </a:extLst>
            </p:cNvPr>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510;p38">
              <a:extLst>
                <a:ext uri="{FF2B5EF4-FFF2-40B4-BE49-F238E27FC236}">
                  <a16:creationId xmlns:a16="http://schemas.microsoft.com/office/drawing/2014/main" id="{C43211E6-7788-496C-867E-6022FD13809E}"/>
                </a:ext>
              </a:extLst>
            </p:cNvPr>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511;p38">
              <a:extLst>
                <a:ext uri="{FF2B5EF4-FFF2-40B4-BE49-F238E27FC236}">
                  <a16:creationId xmlns:a16="http://schemas.microsoft.com/office/drawing/2014/main" id="{22A60FD5-3106-49A9-9F2A-1C36EFE7EEC6}"/>
                </a:ext>
              </a:extLst>
            </p:cNvPr>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512;p38">
              <a:extLst>
                <a:ext uri="{FF2B5EF4-FFF2-40B4-BE49-F238E27FC236}">
                  <a16:creationId xmlns:a16="http://schemas.microsoft.com/office/drawing/2014/main" id="{1564C58A-95F5-40D0-9C4A-70644E1AE94F}"/>
                </a:ext>
              </a:extLst>
            </p:cNvPr>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513;p38">
              <a:extLst>
                <a:ext uri="{FF2B5EF4-FFF2-40B4-BE49-F238E27FC236}">
                  <a16:creationId xmlns:a16="http://schemas.microsoft.com/office/drawing/2014/main" id="{31A43620-4B75-441D-A9D6-C06FCEF7396C}"/>
                </a:ext>
              </a:extLst>
            </p:cNvPr>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514;p38">
              <a:extLst>
                <a:ext uri="{FF2B5EF4-FFF2-40B4-BE49-F238E27FC236}">
                  <a16:creationId xmlns:a16="http://schemas.microsoft.com/office/drawing/2014/main" id="{CA1BEBC2-90A7-4D3D-816A-4A4C9B3BD51E}"/>
                </a:ext>
              </a:extLst>
            </p:cNvPr>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515;p38">
              <a:extLst>
                <a:ext uri="{FF2B5EF4-FFF2-40B4-BE49-F238E27FC236}">
                  <a16:creationId xmlns:a16="http://schemas.microsoft.com/office/drawing/2014/main" id="{9082FDD9-972B-4CDB-8E2F-0D4786D3CDDE}"/>
                </a:ext>
              </a:extLst>
            </p:cNvPr>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516;p38">
              <a:extLst>
                <a:ext uri="{FF2B5EF4-FFF2-40B4-BE49-F238E27FC236}">
                  <a16:creationId xmlns:a16="http://schemas.microsoft.com/office/drawing/2014/main" id="{205A6F71-523F-471A-9EC2-AEBC8C4BC0E2}"/>
                </a:ext>
              </a:extLst>
            </p:cNvPr>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517;p38">
              <a:extLst>
                <a:ext uri="{FF2B5EF4-FFF2-40B4-BE49-F238E27FC236}">
                  <a16:creationId xmlns:a16="http://schemas.microsoft.com/office/drawing/2014/main" id="{B3CE358F-2414-477F-90AD-AE3FEC373327}"/>
                </a:ext>
              </a:extLst>
            </p:cNvPr>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518;p38">
              <a:extLst>
                <a:ext uri="{FF2B5EF4-FFF2-40B4-BE49-F238E27FC236}">
                  <a16:creationId xmlns:a16="http://schemas.microsoft.com/office/drawing/2014/main" id="{64753DD5-87EE-493B-B56D-8C22A2C00D66}"/>
                </a:ext>
              </a:extLst>
            </p:cNvPr>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519;p38">
              <a:extLst>
                <a:ext uri="{FF2B5EF4-FFF2-40B4-BE49-F238E27FC236}">
                  <a16:creationId xmlns:a16="http://schemas.microsoft.com/office/drawing/2014/main" id="{E681136C-8521-4AF4-B3F4-0C7EF645DFD7}"/>
                </a:ext>
              </a:extLst>
            </p:cNvPr>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520;p38">
              <a:extLst>
                <a:ext uri="{FF2B5EF4-FFF2-40B4-BE49-F238E27FC236}">
                  <a16:creationId xmlns:a16="http://schemas.microsoft.com/office/drawing/2014/main" id="{DFA68648-F10B-4033-9E62-329D7A841CEE}"/>
                </a:ext>
              </a:extLst>
            </p:cNvPr>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521;p38">
              <a:extLst>
                <a:ext uri="{FF2B5EF4-FFF2-40B4-BE49-F238E27FC236}">
                  <a16:creationId xmlns:a16="http://schemas.microsoft.com/office/drawing/2014/main" id="{E5374D82-7FB3-4A91-A250-A0CD45220DC4}"/>
                </a:ext>
              </a:extLst>
            </p:cNvPr>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522;p38">
              <a:extLst>
                <a:ext uri="{FF2B5EF4-FFF2-40B4-BE49-F238E27FC236}">
                  <a16:creationId xmlns:a16="http://schemas.microsoft.com/office/drawing/2014/main" id="{CB28DF6F-4F1B-4FE8-B907-4EC6A65CE3D9}"/>
                </a:ext>
              </a:extLst>
            </p:cNvPr>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523;p38">
              <a:extLst>
                <a:ext uri="{FF2B5EF4-FFF2-40B4-BE49-F238E27FC236}">
                  <a16:creationId xmlns:a16="http://schemas.microsoft.com/office/drawing/2014/main" id="{CBDF3739-7AFC-4CEB-8192-D1986BE9E391}"/>
                </a:ext>
              </a:extLst>
            </p:cNvPr>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524;p38">
              <a:extLst>
                <a:ext uri="{FF2B5EF4-FFF2-40B4-BE49-F238E27FC236}">
                  <a16:creationId xmlns:a16="http://schemas.microsoft.com/office/drawing/2014/main" id="{FC35354E-B560-4311-A871-875CD22B157B}"/>
                </a:ext>
              </a:extLst>
            </p:cNvPr>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525;p38">
              <a:extLst>
                <a:ext uri="{FF2B5EF4-FFF2-40B4-BE49-F238E27FC236}">
                  <a16:creationId xmlns:a16="http://schemas.microsoft.com/office/drawing/2014/main" id="{5180FBDE-D7E3-462F-B489-01C058644139}"/>
                </a:ext>
              </a:extLst>
            </p:cNvPr>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526;p38">
              <a:extLst>
                <a:ext uri="{FF2B5EF4-FFF2-40B4-BE49-F238E27FC236}">
                  <a16:creationId xmlns:a16="http://schemas.microsoft.com/office/drawing/2014/main" id="{06BF709C-7AF3-4CA2-A5FE-5DE622E6749A}"/>
                </a:ext>
              </a:extLst>
            </p:cNvPr>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527;p38">
              <a:extLst>
                <a:ext uri="{FF2B5EF4-FFF2-40B4-BE49-F238E27FC236}">
                  <a16:creationId xmlns:a16="http://schemas.microsoft.com/office/drawing/2014/main" id="{0B73EA6B-F826-47CD-8FA7-D200F6D75076}"/>
                </a:ext>
              </a:extLst>
            </p:cNvPr>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528;p38">
              <a:extLst>
                <a:ext uri="{FF2B5EF4-FFF2-40B4-BE49-F238E27FC236}">
                  <a16:creationId xmlns:a16="http://schemas.microsoft.com/office/drawing/2014/main" id="{048ADBBA-049A-4E09-BCDB-9E10C9A1D56A}"/>
                </a:ext>
              </a:extLst>
            </p:cNvPr>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529;p38">
              <a:extLst>
                <a:ext uri="{FF2B5EF4-FFF2-40B4-BE49-F238E27FC236}">
                  <a16:creationId xmlns:a16="http://schemas.microsoft.com/office/drawing/2014/main" id="{EC687AF6-7821-49E2-A9AC-614C81007B39}"/>
                </a:ext>
              </a:extLst>
            </p:cNvPr>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530;p38">
              <a:extLst>
                <a:ext uri="{FF2B5EF4-FFF2-40B4-BE49-F238E27FC236}">
                  <a16:creationId xmlns:a16="http://schemas.microsoft.com/office/drawing/2014/main" id="{B91429CC-A31F-48BD-B087-E10E0C4D2EE2}"/>
                </a:ext>
              </a:extLst>
            </p:cNvPr>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531;p38">
              <a:extLst>
                <a:ext uri="{FF2B5EF4-FFF2-40B4-BE49-F238E27FC236}">
                  <a16:creationId xmlns:a16="http://schemas.microsoft.com/office/drawing/2014/main" id="{A71B7113-54E3-4C25-9A64-7D56084D173C}"/>
                </a:ext>
              </a:extLst>
            </p:cNvPr>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532;p38">
              <a:extLst>
                <a:ext uri="{FF2B5EF4-FFF2-40B4-BE49-F238E27FC236}">
                  <a16:creationId xmlns:a16="http://schemas.microsoft.com/office/drawing/2014/main" id="{6C6A10AF-823C-4324-9DCE-F15CEECC99D7}"/>
                </a:ext>
              </a:extLst>
            </p:cNvPr>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533;p38">
              <a:extLst>
                <a:ext uri="{FF2B5EF4-FFF2-40B4-BE49-F238E27FC236}">
                  <a16:creationId xmlns:a16="http://schemas.microsoft.com/office/drawing/2014/main" id="{67ECFD9F-10D4-49B8-B053-DD1254225089}"/>
                </a:ext>
              </a:extLst>
            </p:cNvPr>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534;p38">
              <a:extLst>
                <a:ext uri="{FF2B5EF4-FFF2-40B4-BE49-F238E27FC236}">
                  <a16:creationId xmlns:a16="http://schemas.microsoft.com/office/drawing/2014/main" id="{76DE8A6A-56AE-4893-B3C0-048400E45409}"/>
                </a:ext>
              </a:extLst>
            </p:cNvPr>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535;p38">
              <a:extLst>
                <a:ext uri="{FF2B5EF4-FFF2-40B4-BE49-F238E27FC236}">
                  <a16:creationId xmlns:a16="http://schemas.microsoft.com/office/drawing/2014/main" id="{280221BC-431C-4C7B-9B08-2AB88A10759B}"/>
                </a:ext>
              </a:extLst>
            </p:cNvPr>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536;p38">
              <a:extLst>
                <a:ext uri="{FF2B5EF4-FFF2-40B4-BE49-F238E27FC236}">
                  <a16:creationId xmlns:a16="http://schemas.microsoft.com/office/drawing/2014/main" id="{58E3C78C-17BD-4165-A175-691FA2E4722E}"/>
                </a:ext>
              </a:extLst>
            </p:cNvPr>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537;p38">
              <a:extLst>
                <a:ext uri="{FF2B5EF4-FFF2-40B4-BE49-F238E27FC236}">
                  <a16:creationId xmlns:a16="http://schemas.microsoft.com/office/drawing/2014/main" id="{172980B3-8511-430C-AF43-D3B4341EC2B3}"/>
                </a:ext>
              </a:extLst>
            </p:cNvPr>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538;p38">
              <a:extLst>
                <a:ext uri="{FF2B5EF4-FFF2-40B4-BE49-F238E27FC236}">
                  <a16:creationId xmlns:a16="http://schemas.microsoft.com/office/drawing/2014/main" id="{6CF675EE-912F-465F-8601-4E78A437FEB5}"/>
                </a:ext>
              </a:extLst>
            </p:cNvPr>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539;p38">
              <a:extLst>
                <a:ext uri="{FF2B5EF4-FFF2-40B4-BE49-F238E27FC236}">
                  <a16:creationId xmlns:a16="http://schemas.microsoft.com/office/drawing/2014/main" id="{7A05B70F-82D9-4B4F-875D-F7A078CD24B2}"/>
                </a:ext>
              </a:extLst>
            </p:cNvPr>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540;p38">
              <a:extLst>
                <a:ext uri="{FF2B5EF4-FFF2-40B4-BE49-F238E27FC236}">
                  <a16:creationId xmlns:a16="http://schemas.microsoft.com/office/drawing/2014/main" id="{1897E4DD-DB47-4526-8C31-41FAF924A1AF}"/>
                </a:ext>
              </a:extLst>
            </p:cNvPr>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541;p38">
              <a:extLst>
                <a:ext uri="{FF2B5EF4-FFF2-40B4-BE49-F238E27FC236}">
                  <a16:creationId xmlns:a16="http://schemas.microsoft.com/office/drawing/2014/main" id="{EB107226-ABDA-48DF-8628-671A212B8E7F}"/>
                </a:ext>
              </a:extLst>
            </p:cNvPr>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542;p38">
              <a:extLst>
                <a:ext uri="{FF2B5EF4-FFF2-40B4-BE49-F238E27FC236}">
                  <a16:creationId xmlns:a16="http://schemas.microsoft.com/office/drawing/2014/main" id="{7ADD02D0-92E6-49C6-9470-5DAB6AF036F4}"/>
                </a:ext>
              </a:extLst>
            </p:cNvPr>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543;p38">
              <a:extLst>
                <a:ext uri="{FF2B5EF4-FFF2-40B4-BE49-F238E27FC236}">
                  <a16:creationId xmlns:a16="http://schemas.microsoft.com/office/drawing/2014/main" id="{D748050E-18E5-47E9-A260-7D433CBE3790}"/>
                </a:ext>
              </a:extLst>
            </p:cNvPr>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544;p38">
              <a:extLst>
                <a:ext uri="{FF2B5EF4-FFF2-40B4-BE49-F238E27FC236}">
                  <a16:creationId xmlns:a16="http://schemas.microsoft.com/office/drawing/2014/main" id="{D2C5EBD6-142E-4952-BBD4-056B9B773970}"/>
                </a:ext>
              </a:extLst>
            </p:cNvPr>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545;p38">
              <a:extLst>
                <a:ext uri="{FF2B5EF4-FFF2-40B4-BE49-F238E27FC236}">
                  <a16:creationId xmlns:a16="http://schemas.microsoft.com/office/drawing/2014/main" id="{2F182340-9C98-4949-B4D4-549A3A0E2C21}"/>
                </a:ext>
              </a:extLst>
            </p:cNvPr>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546;p38">
              <a:extLst>
                <a:ext uri="{FF2B5EF4-FFF2-40B4-BE49-F238E27FC236}">
                  <a16:creationId xmlns:a16="http://schemas.microsoft.com/office/drawing/2014/main" id="{A01416DD-5C72-46CA-A8D9-E17772D274A6}"/>
                </a:ext>
              </a:extLst>
            </p:cNvPr>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547;p38">
              <a:extLst>
                <a:ext uri="{FF2B5EF4-FFF2-40B4-BE49-F238E27FC236}">
                  <a16:creationId xmlns:a16="http://schemas.microsoft.com/office/drawing/2014/main" id="{A5C3CE5B-F629-41D8-9B6E-0067EF2D810C}"/>
                </a:ext>
              </a:extLst>
            </p:cNvPr>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548;p38">
              <a:extLst>
                <a:ext uri="{FF2B5EF4-FFF2-40B4-BE49-F238E27FC236}">
                  <a16:creationId xmlns:a16="http://schemas.microsoft.com/office/drawing/2014/main" id="{7361F1F9-91F8-4FEB-A41E-94F3A4994FE2}"/>
                </a:ext>
              </a:extLst>
            </p:cNvPr>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549;p38">
              <a:extLst>
                <a:ext uri="{FF2B5EF4-FFF2-40B4-BE49-F238E27FC236}">
                  <a16:creationId xmlns:a16="http://schemas.microsoft.com/office/drawing/2014/main" id="{8AE1BF5D-4715-4E25-A692-5B02459938E3}"/>
                </a:ext>
              </a:extLst>
            </p:cNvPr>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550;p38">
              <a:extLst>
                <a:ext uri="{FF2B5EF4-FFF2-40B4-BE49-F238E27FC236}">
                  <a16:creationId xmlns:a16="http://schemas.microsoft.com/office/drawing/2014/main" id="{9B799E0C-4917-4685-AD26-8E30668632A0}"/>
                </a:ext>
              </a:extLst>
            </p:cNvPr>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551;p38">
              <a:extLst>
                <a:ext uri="{FF2B5EF4-FFF2-40B4-BE49-F238E27FC236}">
                  <a16:creationId xmlns:a16="http://schemas.microsoft.com/office/drawing/2014/main" id="{7F67CC0E-930B-4111-AF30-186A8EDA0B13}"/>
                </a:ext>
              </a:extLst>
            </p:cNvPr>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552;p38">
              <a:extLst>
                <a:ext uri="{FF2B5EF4-FFF2-40B4-BE49-F238E27FC236}">
                  <a16:creationId xmlns:a16="http://schemas.microsoft.com/office/drawing/2014/main" id="{FB5BC029-0364-4960-8B99-3BD21A268B7F}"/>
                </a:ext>
              </a:extLst>
            </p:cNvPr>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53;p38">
              <a:extLst>
                <a:ext uri="{FF2B5EF4-FFF2-40B4-BE49-F238E27FC236}">
                  <a16:creationId xmlns:a16="http://schemas.microsoft.com/office/drawing/2014/main" id="{85133A02-444E-4AD8-98A1-7BE96DBE5DE5}"/>
                </a:ext>
              </a:extLst>
            </p:cNvPr>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54;p38">
              <a:extLst>
                <a:ext uri="{FF2B5EF4-FFF2-40B4-BE49-F238E27FC236}">
                  <a16:creationId xmlns:a16="http://schemas.microsoft.com/office/drawing/2014/main" id="{26B22859-B647-410E-ACE0-EDFE80282DA2}"/>
                </a:ext>
              </a:extLst>
            </p:cNvPr>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55;p38">
              <a:extLst>
                <a:ext uri="{FF2B5EF4-FFF2-40B4-BE49-F238E27FC236}">
                  <a16:creationId xmlns:a16="http://schemas.microsoft.com/office/drawing/2014/main" id="{9807C826-B9E6-47CE-BFAD-97AF636130F5}"/>
                </a:ext>
              </a:extLst>
            </p:cNvPr>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56;p38">
              <a:extLst>
                <a:ext uri="{FF2B5EF4-FFF2-40B4-BE49-F238E27FC236}">
                  <a16:creationId xmlns:a16="http://schemas.microsoft.com/office/drawing/2014/main" id="{E02EA48D-4784-40BD-B2E5-01AF05A7A727}"/>
                </a:ext>
              </a:extLst>
            </p:cNvPr>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57;p38">
              <a:extLst>
                <a:ext uri="{FF2B5EF4-FFF2-40B4-BE49-F238E27FC236}">
                  <a16:creationId xmlns:a16="http://schemas.microsoft.com/office/drawing/2014/main" id="{87065B26-4FA9-4957-91AA-FEEEC892E721}"/>
                </a:ext>
              </a:extLst>
            </p:cNvPr>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8;p38">
              <a:extLst>
                <a:ext uri="{FF2B5EF4-FFF2-40B4-BE49-F238E27FC236}">
                  <a16:creationId xmlns:a16="http://schemas.microsoft.com/office/drawing/2014/main" id="{813AEA73-1F66-4257-899F-821C229EEC44}"/>
                </a:ext>
              </a:extLst>
            </p:cNvPr>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59;p38">
              <a:extLst>
                <a:ext uri="{FF2B5EF4-FFF2-40B4-BE49-F238E27FC236}">
                  <a16:creationId xmlns:a16="http://schemas.microsoft.com/office/drawing/2014/main" id="{1D00AA79-024D-4FD6-844D-8A97E54A05A0}"/>
                </a:ext>
              </a:extLst>
            </p:cNvPr>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60;p38">
              <a:extLst>
                <a:ext uri="{FF2B5EF4-FFF2-40B4-BE49-F238E27FC236}">
                  <a16:creationId xmlns:a16="http://schemas.microsoft.com/office/drawing/2014/main" id="{1DCFACD1-A0FD-44E3-8CA3-409C076918FE}"/>
                </a:ext>
              </a:extLst>
            </p:cNvPr>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61;p38">
              <a:extLst>
                <a:ext uri="{FF2B5EF4-FFF2-40B4-BE49-F238E27FC236}">
                  <a16:creationId xmlns:a16="http://schemas.microsoft.com/office/drawing/2014/main" id="{0F752A2B-BE62-4F9E-AA86-7F003DEDFE72}"/>
                </a:ext>
              </a:extLst>
            </p:cNvPr>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62;p38">
              <a:extLst>
                <a:ext uri="{FF2B5EF4-FFF2-40B4-BE49-F238E27FC236}">
                  <a16:creationId xmlns:a16="http://schemas.microsoft.com/office/drawing/2014/main" id="{D67086FE-C9B9-4624-B648-298307025D99}"/>
                </a:ext>
              </a:extLst>
            </p:cNvPr>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563;p38">
              <a:extLst>
                <a:ext uri="{FF2B5EF4-FFF2-40B4-BE49-F238E27FC236}">
                  <a16:creationId xmlns:a16="http://schemas.microsoft.com/office/drawing/2014/main" id="{6B828EFE-0B44-4975-B71E-564556EAA166}"/>
                </a:ext>
              </a:extLst>
            </p:cNvPr>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564;p38">
              <a:extLst>
                <a:ext uri="{FF2B5EF4-FFF2-40B4-BE49-F238E27FC236}">
                  <a16:creationId xmlns:a16="http://schemas.microsoft.com/office/drawing/2014/main" id="{3D90243B-BF40-4DCF-8DC7-3380DBE8E828}"/>
                </a:ext>
              </a:extLst>
            </p:cNvPr>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565;p38">
              <a:extLst>
                <a:ext uri="{FF2B5EF4-FFF2-40B4-BE49-F238E27FC236}">
                  <a16:creationId xmlns:a16="http://schemas.microsoft.com/office/drawing/2014/main" id="{56E9AE42-F25D-427A-AEE1-E38680B00FC2}"/>
                </a:ext>
              </a:extLst>
            </p:cNvPr>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566;p38">
              <a:extLst>
                <a:ext uri="{FF2B5EF4-FFF2-40B4-BE49-F238E27FC236}">
                  <a16:creationId xmlns:a16="http://schemas.microsoft.com/office/drawing/2014/main" id="{96F4ADAB-13F7-4070-BA0F-C163C62BBFE4}"/>
                </a:ext>
              </a:extLst>
            </p:cNvPr>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567;p38">
              <a:extLst>
                <a:ext uri="{FF2B5EF4-FFF2-40B4-BE49-F238E27FC236}">
                  <a16:creationId xmlns:a16="http://schemas.microsoft.com/office/drawing/2014/main" id="{4172707B-2768-4C35-82B0-25CBDE81B351}"/>
                </a:ext>
              </a:extLst>
            </p:cNvPr>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568;p38">
              <a:extLst>
                <a:ext uri="{FF2B5EF4-FFF2-40B4-BE49-F238E27FC236}">
                  <a16:creationId xmlns:a16="http://schemas.microsoft.com/office/drawing/2014/main" id="{D2696CD5-4730-4A27-99A2-38AE3C84039E}"/>
                </a:ext>
              </a:extLst>
            </p:cNvPr>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569;p38">
              <a:extLst>
                <a:ext uri="{FF2B5EF4-FFF2-40B4-BE49-F238E27FC236}">
                  <a16:creationId xmlns:a16="http://schemas.microsoft.com/office/drawing/2014/main" id="{7D1A8618-9A1F-442F-8C5C-534187F0C320}"/>
                </a:ext>
              </a:extLst>
            </p:cNvPr>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570;p38">
              <a:extLst>
                <a:ext uri="{FF2B5EF4-FFF2-40B4-BE49-F238E27FC236}">
                  <a16:creationId xmlns:a16="http://schemas.microsoft.com/office/drawing/2014/main" id="{76066A6A-2817-4E16-984A-B643D226C9C9}"/>
                </a:ext>
              </a:extLst>
            </p:cNvPr>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571;p38">
              <a:extLst>
                <a:ext uri="{FF2B5EF4-FFF2-40B4-BE49-F238E27FC236}">
                  <a16:creationId xmlns:a16="http://schemas.microsoft.com/office/drawing/2014/main" id="{E88ED4E4-7473-430C-B36D-FEF83F65A162}"/>
                </a:ext>
              </a:extLst>
            </p:cNvPr>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572;p38">
              <a:extLst>
                <a:ext uri="{FF2B5EF4-FFF2-40B4-BE49-F238E27FC236}">
                  <a16:creationId xmlns:a16="http://schemas.microsoft.com/office/drawing/2014/main" id="{0C6F2125-8727-45AD-9AF3-EC10668D7884}"/>
                </a:ext>
              </a:extLst>
            </p:cNvPr>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573;p38">
              <a:extLst>
                <a:ext uri="{FF2B5EF4-FFF2-40B4-BE49-F238E27FC236}">
                  <a16:creationId xmlns:a16="http://schemas.microsoft.com/office/drawing/2014/main" id="{AF5F3C25-B885-40C4-9B57-07F18DCEF4F3}"/>
                </a:ext>
              </a:extLst>
            </p:cNvPr>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574;p38">
              <a:extLst>
                <a:ext uri="{FF2B5EF4-FFF2-40B4-BE49-F238E27FC236}">
                  <a16:creationId xmlns:a16="http://schemas.microsoft.com/office/drawing/2014/main" id="{26F472FD-313F-4854-801B-C453AF45EDC2}"/>
                </a:ext>
              </a:extLst>
            </p:cNvPr>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575;p38">
              <a:extLst>
                <a:ext uri="{FF2B5EF4-FFF2-40B4-BE49-F238E27FC236}">
                  <a16:creationId xmlns:a16="http://schemas.microsoft.com/office/drawing/2014/main" id="{7CF5206D-09E6-4113-9AEB-5145DA7CF434}"/>
                </a:ext>
              </a:extLst>
            </p:cNvPr>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576;p38">
              <a:extLst>
                <a:ext uri="{FF2B5EF4-FFF2-40B4-BE49-F238E27FC236}">
                  <a16:creationId xmlns:a16="http://schemas.microsoft.com/office/drawing/2014/main" id="{1C201C95-317E-42EF-A8B8-DD217FABAE04}"/>
                </a:ext>
              </a:extLst>
            </p:cNvPr>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577;p38">
              <a:extLst>
                <a:ext uri="{FF2B5EF4-FFF2-40B4-BE49-F238E27FC236}">
                  <a16:creationId xmlns:a16="http://schemas.microsoft.com/office/drawing/2014/main" id="{DAFCF709-C850-4C89-9603-D3A7328FBCB7}"/>
                </a:ext>
              </a:extLst>
            </p:cNvPr>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578;p38">
              <a:extLst>
                <a:ext uri="{FF2B5EF4-FFF2-40B4-BE49-F238E27FC236}">
                  <a16:creationId xmlns:a16="http://schemas.microsoft.com/office/drawing/2014/main" id="{7BDD9496-A65B-4516-91ED-15DC4B29D3B1}"/>
                </a:ext>
              </a:extLst>
            </p:cNvPr>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579;p38">
              <a:extLst>
                <a:ext uri="{FF2B5EF4-FFF2-40B4-BE49-F238E27FC236}">
                  <a16:creationId xmlns:a16="http://schemas.microsoft.com/office/drawing/2014/main" id="{FC27DB08-C44A-4DC6-B0A5-FF2B59C3E41D}"/>
                </a:ext>
              </a:extLst>
            </p:cNvPr>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580;p38">
              <a:extLst>
                <a:ext uri="{FF2B5EF4-FFF2-40B4-BE49-F238E27FC236}">
                  <a16:creationId xmlns:a16="http://schemas.microsoft.com/office/drawing/2014/main" id="{054E056A-5ED4-42BF-810C-370CCED6DFA1}"/>
                </a:ext>
              </a:extLst>
            </p:cNvPr>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581;p38">
              <a:extLst>
                <a:ext uri="{FF2B5EF4-FFF2-40B4-BE49-F238E27FC236}">
                  <a16:creationId xmlns:a16="http://schemas.microsoft.com/office/drawing/2014/main" id="{63BB7D85-0103-413E-99FF-5DB8E2B09242}"/>
                </a:ext>
              </a:extLst>
            </p:cNvPr>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582;p38">
              <a:extLst>
                <a:ext uri="{FF2B5EF4-FFF2-40B4-BE49-F238E27FC236}">
                  <a16:creationId xmlns:a16="http://schemas.microsoft.com/office/drawing/2014/main" id="{C484C2D2-B723-44A7-B95C-86B0BC8EC85A}"/>
                </a:ext>
              </a:extLst>
            </p:cNvPr>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583;p38">
              <a:extLst>
                <a:ext uri="{FF2B5EF4-FFF2-40B4-BE49-F238E27FC236}">
                  <a16:creationId xmlns:a16="http://schemas.microsoft.com/office/drawing/2014/main" id="{61CAE81D-3165-4EFA-B493-256D7E13F5DA}"/>
                </a:ext>
              </a:extLst>
            </p:cNvPr>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584;p38">
              <a:extLst>
                <a:ext uri="{FF2B5EF4-FFF2-40B4-BE49-F238E27FC236}">
                  <a16:creationId xmlns:a16="http://schemas.microsoft.com/office/drawing/2014/main" id="{AFE31C7A-4377-40AF-859B-1C6DC17258D8}"/>
                </a:ext>
              </a:extLst>
            </p:cNvPr>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585;p38">
              <a:extLst>
                <a:ext uri="{FF2B5EF4-FFF2-40B4-BE49-F238E27FC236}">
                  <a16:creationId xmlns:a16="http://schemas.microsoft.com/office/drawing/2014/main" id="{7FF8EF6E-3993-4FED-9FEA-FFE3FAFF862F}"/>
                </a:ext>
              </a:extLst>
            </p:cNvPr>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586;p38">
              <a:extLst>
                <a:ext uri="{FF2B5EF4-FFF2-40B4-BE49-F238E27FC236}">
                  <a16:creationId xmlns:a16="http://schemas.microsoft.com/office/drawing/2014/main" id="{7BE20B80-44EE-45A9-9EF8-02D74B435220}"/>
                </a:ext>
              </a:extLst>
            </p:cNvPr>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587;p38">
              <a:extLst>
                <a:ext uri="{FF2B5EF4-FFF2-40B4-BE49-F238E27FC236}">
                  <a16:creationId xmlns:a16="http://schemas.microsoft.com/office/drawing/2014/main" id="{DD8F22EC-2E83-4E7D-9D58-02FD452C0690}"/>
                </a:ext>
              </a:extLst>
            </p:cNvPr>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588;p38">
              <a:extLst>
                <a:ext uri="{FF2B5EF4-FFF2-40B4-BE49-F238E27FC236}">
                  <a16:creationId xmlns:a16="http://schemas.microsoft.com/office/drawing/2014/main" id="{7F32B777-A3B7-4956-AAF8-C98679C395A5}"/>
                </a:ext>
              </a:extLst>
            </p:cNvPr>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589;p38">
              <a:extLst>
                <a:ext uri="{FF2B5EF4-FFF2-40B4-BE49-F238E27FC236}">
                  <a16:creationId xmlns:a16="http://schemas.microsoft.com/office/drawing/2014/main" id="{CF95A009-EBC6-46E5-80EB-926CD35F3FFA}"/>
                </a:ext>
              </a:extLst>
            </p:cNvPr>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590;p38">
              <a:extLst>
                <a:ext uri="{FF2B5EF4-FFF2-40B4-BE49-F238E27FC236}">
                  <a16:creationId xmlns:a16="http://schemas.microsoft.com/office/drawing/2014/main" id="{2596EB08-13CB-40EA-A631-7E212E082FB9}"/>
                </a:ext>
              </a:extLst>
            </p:cNvPr>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591;p38">
              <a:extLst>
                <a:ext uri="{FF2B5EF4-FFF2-40B4-BE49-F238E27FC236}">
                  <a16:creationId xmlns:a16="http://schemas.microsoft.com/office/drawing/2014/main" id="{D848EEE6-0EDE-4B8D-B374-4D561452612C}"/>
                </a:ext>
              </a:extLst>
            </p:cNvPr>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592;p38">
              <a:extLst>
                <a:ext uri="{FF2B5EF4-FFF2-40B4-BE49-F238E27FC236}">
                  <a16:creationId xmlns:a16="http://schemas.microsoft.com/office/drawing/2014/main" id="{889F60E0-F0C4-404B-A596-6DB5885EA2AF}"/>
                </a:ext>
              </a:extLst>
            </p:cNvPr>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593;p38">
              <a:extLst>
                <a:ext uri="{FF2B5EF4-FFF2-40B4-BE49-F238E27FC236}">
                  <a16:creationId xmlns:a16="http://schemas.microsoft.com/office/drawing/2014/main" id="{5B1E0D3D-B702-4082-AB1D-8D789239A08F}"/>
                </a:ext>
              </a:extLst>
            </p:cNvPr>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594;p38">
              <a:extLst>
                <a:ext uri="{FF2B5EF4-FFF2-40B4-BE49-F238E27FC236}">
                  <a16:creationId xmlns:a16="http://schemas.microsoft.com/office/drawing/2014/main" id="{C3E23124-B0E4-45BF-A330-08A47F5BEB88}"/>
                </a:ext>
              </a:extLst>
            </p:cNvPr>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595;p38">
              <a:extLst>
                <a:ext uri="{FF2B5EF4-FFF2-40B4-BE49-F238E27FC236}">
                  <a16:creationId xmlns:a16="http://schemas.microsoft.com/office/drawing/2014/main" id="{2A3BE8F1-51C1-41A4-AE95-7DCE3551B088}"/>
                </a:ext>
              </a:extLst>
            </p:cNvPr>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596;p38">
              <a:extLst>
                <a:ext uri="{FF2B5EF4-FFF2-40B4-BE49-F238E27FC236}">
                  <a16:creationId xmlns:a16="http://schemas.microsoft.com/office/drawing/2014/main" id="{28B5E7D2-7ED7-4FD7-830C-3F3AD9EAC980}"/>
                </a:ext>
              </a:extLst>
            </p:cNvPr>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597;p38">
              <a:extLst>
                <a:ext uri="{FF2B5EF4-FFF2-40B4-BE49-F238E27FC236}">
                  <a16:creationId xmlns:a16="http://schemas.microsoft.com/office/drawing/2014/main" id="{27291F2F-A706-4ED3-90A8-BF008DB587DF}"/>
                </a:ext>
              </a:extLst>
            </p:cNvPr>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598;p38">
              <a:extLst>
                <a:ext uri="{FF2B5EF4-FFF2-40B4-BE49-F238E27FC236}">
                  <a16:creationId xmlns:a16="http://schemas.microsoft.com/office/drawing/2014/main" id="{016BE073-4919-48B7-9318-E53E6D7A081F}"/>
                </a:ext>
              </a:extLst>
            </p:cNvPr>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599;p38">
              <a:extLst>
                <a:ext uri="{FF2B5EF4-FFF2-40B4-BE49-F238E27FC236}">
                  <a16:creationId xmlns:a16="http://schemas.microsoft.com/office/drawing/2014/main" id="{6DBF754F-5952-48BD-8FAD-6BEBA73578D1}"/>
                </a:ext>
              </a:extLst>
            </p:cNvPr>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600;p38">
              <a:extLst>
                <a:ext uri="{FF2B5EF4-FFF2-40B4-BE49-F238E27FC236}">
                  <a16:creationId xmlns:a16="http://schemas.microsoft.com/office/drawing/2014/main" id="{A214DEE9-29F5-4869-9FBF-6719AAD52CBA}"/>
                </a:ext>
              </a:extLst>
            </p:cNvPr>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601;p38">
              <a:extLst>
                <a:ext uri="{FF2B5EF4-FFF2-40B4-BE49-F238E27FC236}">
                  <a16:creationId xmlns:a16="http://schemas.microsoft.com/office/drawing/2014/main" id="{297070D3-362B-4582-B4A7-F66FC792E256}"/>
                </a:ext>
              </a:extLst>
            </p:cNvPr>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602;p38">
              <a:extLst>
                <a:ext uri="{FF2B5EF4-FFF2-40B4-BE49-F238E27FC236}">
                  <a16:creationId xmlns:a16="http://schemas.microsoft.com/office/drawing/2014/main" id="{65E92AB2-6A54-4394-A813-628479AA9AF8}"/>
                </a:ext>
              </a:extLst>
            </p:cNvPr>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603;p38">
              <a:extLst>
                <a:ext uri="{FF2B5EF4-FFF2-40B4-BE49-F238E27FC236}">
                  <a16:creationId xmlns:a16="http://schemas.microsoft.com/office/drawing/2014/main" id="{EB713F8B-93DA-4C1F-B7BE-F53D4AE64452}"/>
                </a:ext>
              </a:extLst>
            </p:cNvPr>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604;p38">
              <a:extLst>
                <a:ext uri="{FF2B5EF4-FFF2-40B4-BE49-F238E27FC236}">
                  <a16:creationId xmlns:a16="http://schemas.microsoft.com/office/drawing/2014/main" id="{A24C7192-FE3B-4A3A-83C9-AB80D5F65157}"/>
                </a:ext>
              </a:extLst>
            </p:cNvPr>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605;p38">
              <a:extLst>
                <a:ext uri="{FF2B5EF4-FFF2-40B4-BE49-F238E27FC236}">
                  <a16:creationId xmlns:a16="http://schemas.microsoft.com/office/drawing/2014/main" id="{DD155781-3369-42AB-81D6-D859AE8EAA34}"/>
                </a:ext>
              </a:extLst>
            </p:cNvPr>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606;p38">
              <a:extLst>
                <a:ext uri="{FF2B5EF4-FFF2-40B4-BE49-F238E27FC236}">
                  <a16:creationId xmlns:a16="http://schemas.microsoft.com/office/drawing/2014/main" id="{F75D4AA5-4767-478B-8632-936A98628E8D}"/>
                </a:ext>
              </a:extLst>
            </p:cNvPr>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607;p38">
              <a:extLst>
                <a:ext uri="{FF2B5EF4-FFF2-40B4-BE49-F238E27FC236}">
                  <a16:creationId xmlns:a16="http://schemas.microsoft.com/office/drawing/2014/main" id="{7BE0BA52-B1A4-466C-B6D7-3148C4A7F839}"/>
                </a:ext>
              </a:extLst>
            </p:cNvPr>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608;p38">
              <a:extLst>
                <a:ext uri="{FF2B5EF4-FFF2-40B4-BE49-F238E27FC236}">
                  <a16:creationId xmlns:a16="http://schemas.microsoft.com/office/drawing/2014/main" id="{10907210-1BFE-40A1-BD5D-DD1160BF256D}"/>
                </a:ext>
              </a:extLst>
            </p:cNvPr>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609;p38">
              <a:extLst>
                <a:ext uri="{FF2B5EF4-FFF2-40B4-BE49-F238E27FC236}">
                  <a16:creationId xmlns:a16="http://schemas.microsoft.com/office/drawing/2014/main" id="{C8043234-DD92-499A-89E6-81D4E142437A}"/>
                </a:ext>
              </a:extLst>
            </p:cNvPr>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610;p38">
              <a:extLst>
                <a:ext uri="{FF2B5EF4-FFF2-40B4-BE49-F238E27FC236}">
                  <a16:creationId xmlns:a16="http://schemas.microsoft.com/office/drawing/2014/main" id="{676A8797-8F5B-4A93-B0FF-9B32DD4B9762}"/>
                </a:ext>
              </a:extLst>
            </p:cNvPr>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611;p38">
              <a:extLst>
                <a:ext uri="{FF2B5EF4-FFF2-40B4-BE49-F238E27FC236}">
                  <a16:creationId xmlns:a16="http://schemas.microsoft.com/office/drawing/2014/main" id="{C0E7E1C8-9BD2-4B2D-82AE-74700B5DE8F5}"/>
                </a:ext>
              </a:extLst>
            </p:cNvPr>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612;p38">
              <a:extLst>
                <a:ext uri="{FF2B5EF4-FFF2-40B4-BE49-F238E27FC236}">
                  <a16:creationId xmlns:a16="http://schemas.microsoft.com/office/drawing/2014/main" id="{9CF1BABF-F816-4E07-84A1-F9E525AD124B}"/>
                </a:ext>
              </a:extLst>
            </p:cNvPr>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613;p38">
              <a:extLst>
                <a:ext uri="{FF2B5EF4-FFF2-40B4-BE49-F238E27FC236}">
                  <a16:creationId xmlns:a16="http://schemas.microsoft.com/office/drawing/2014/main" id="{FF51CAE7-BF41-4256-9F98-2A90D7C8631B}"/>
                </a:ext>
              </a:extLst>
            </p:cNvPr>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614;p38">
              <a:extLst>
                <a:ext uri="{FF2B5EF4-FFF2-40B4-BE49-F238E27FC236}">
                  <a16:creationId xmlns:a16="http://schemas.microsoft.com/office/drawing/2014/main" id="{8D8F93AB-88B1-4877-B0AF-3F0A0A84F4D8}"/>
                </a:ext>
              </a:extLst>
            </p:cNvPr>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615;p38">
              <a:extLst>
                <a:ext uri="{FF2B5EF4-FFF2-40B4-BE49-F238E27FC236}">
                  <a16:creationId xmlns:a16="http://schemas.microsoft.com/office/drawing/2014/main" id="{CBAFA27B-6A35-4BF7-A589-AFF2EFF7C095}"/>
                </a:ext>
              </a:extLst>
            </p:cNvPr>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616;p38">
              <a:extLst>
                <a:ext uri="{FF2B5EF4-FFF2-40B4-BE49-F238E27FC236}">
                  <a16:creationId xmlns:a16="http://schemas.microsoft.com/office/drawing/2014/main" id="{FEBAE427-F87B-498D-87DB-542EF94C8FCC}"/>
                </a:ext>
              </a:extLst>
            </p:cNvPr>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617;p38">
              <a:extLst>
                <a:ext uri="{FF2B5EF4-FFF2-40B4-BE49-F238E27FC236}">
                  <a16:creationId xmlns:a16="http://schemas.microsoft.com/office/drawing/2014/main" id="{391D81D6-7341-4906-AC85-D4E41FD7A8A6}"/>
                </a:ext>
              </a:extLst>
            </p:cNvPr>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618;p38">
              <a:extLst>
                <a:ext uri="{FF2B5EF4-FFF2-40B4-BE49-F238E27FC236}">
                  <a16:creationId xmlns:a16="http://schemas.microsoft.com/office/drawing/2014/main" id="{15CCE35A-AB92-4136-A238-0A382F1DE6B4}"/>
                </a:ext>
              </a:extLst>
            </p:cNvPr>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619;p38">
              <a:extLst>
                <a:ext uri="{FF2B5EF4-FFF2-40B4-BE49-F238E27FC236}">
                  <a16:creationId xmlns:a16="http://schemas.microsoft.com/office/drawing/2014/main" id="{2921383F-EE59-4850-A340-6A8A764EE5BE}"/>
                </a:ext>
              </a:extLst>
            </p:cNvPr>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620;p38">
              <a:extLst>
                <a:ext uri="{FF2B5EF4-FFF2-40B4-BE49-F238E27FC236}">
                  <a16:creationId xmlns:a16="http://schemas.microsoft.com/office/drawing/2014/main" id="{18B5494E-DD5D-4543-A56E-965E8DE3F956}"/>
                </a:ext>
              </a:extLst>
            </p:cNvPr>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621;p38">
              <a:extLst>
                <a:ext uri="{FF2B5EF4-FFF2-40B4-BE49-F238E27FC236}">
                  <a16:creationId xmlns:a16="http://schemas.microsoft.com/office/drawing/2014/main" id="{42DA2656-2D5B-49AB-AE05-C278A1C72EF2}"/>
                </a:ext>
              </a:extLst>
            </p:cNvPr>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622;p38">
              <a:extLst>
                <a:ext uri="{FF2B5EF4-FFF2-40B4-BE49-F238E27FC236}">
                  <a16:creationId xmlns:a16="http://schemas.microsoft.com/office/drawing/2014/main" id="{CE65BFF1-F3DC-43BA-8620-AC0441AD4D42}"/>
                </a:ext>
              </a:extLst>
            </p:cNvPr>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623;p38">
              <a:extLst>
                <a:ext uri="{FF2B5EF4-FFF2-40B4-BE49-F238E27FC236}">
                  <a16:creationId xmlns:a16="http://schemas.microsoft.com/office/drawing/2014/main" id="{584140BC-8A99-4016-86B7-9FC50F068BF9}"/>
                </a:ext>
              </a:extLst>
            </p:cNvPr>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624;p38">
              <a:extLst>
                <a:ext uri="{FF2B5EF4-FFF2-40B4-BE49-F238E27FC236}">
                  <a16:creationId xmlns:a16="http://schemas.microsoft.com/office/drawing/2014/main" id="{D7694CFA-6567-4E9F-9C67-F10136DD0829}"/>
                </a:ext>
              </a:extLst>
            </p:cNvPr>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625;p38">
              <a:extLst>
                <a:ext uri="{FF2B5EF4-FFF2-40B4-BE49-F238E27FC236}">
                  <a16:creationId xmlns:a16="http://schemas.microsoft.com/office/drawing/2014/main" id="{B338B753-6B99-479D-9428-A2C96B657892}"/>
                </a:ext>
              </a:extLst>
            </p:cNvPr>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626;p38">
              <a:extLst>
                <a:ext uri="{FF2B5EF4-FFF2-40B4-BE49-F238E27FC236}">
                  <a16:creationId xmlns:a16="http://schemas.microsoft.com/office/drawing/2014/main" id="{27B95325-EC74-489F-B296-D77B8EE32761}"/>
                </a:ext>
              </a:extLst>
            </p:cNvPr>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627;p38">
              <a:extLst>
                <a:ext uri="{FF2B5EF4-FFF2-40B4-BE49-F238E27FC236}">
                  <a16:creationId xmlns:a16="http://schemas.microsoft.com/office/drawing/2014/main" id="{0FCD5E1C-5879-4B28-91A1-C1D07B4E96F2}"/>
                </a:ext>
              </a:extLst>
            </p:cNvPr>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628;p38">
              <a:extLst>
                <a:ext uri="{FF2B5EF4-FFF2-40B4-BE49-F238E27FC236}">
                  <a16:creationId xmlns:a16="http://schemas.microsoft.com/office/drawing/2014/main" id="{6C1B1818-C825-49F8-BB6C-91A8418D6399}"/>
                </a:ext>
              </a:extLst>
            </p:cNvPr>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4629;p38">
              <a:extLst>
                <a:ext uri="{FF2B5EF4-FFF2-40B4-BE49-F238E27FC236}">
                  <a16:creationId xmlns:a16="http://schemas.microsoft.com/office/drawing/2014/main" id="{FE440DCC-B4E4-4DFE-9244-CCB69D739807}"/>
                </a:ext>
              </a:extLst>
            </p:cNvPr>
            <p:cNvGrpSpPr/>
            <p:nvPr/>
          </p:nvGrpSpPr>
          <p:grpSpPr>
            <a:xfrm>
              <a:off x="6865846" y="3367444"/>
              <a:ext cx="3497285" cy="1928562"/>
              <a:chOff x="6865879" y="3367382"/>
              <a:chExt cx="3497285" cy="1780266"/>
            </a:xfrm>
          </p:grpSpPr>
          <p:sp>
            <p:nvSpPr>
              <p:cNvPr id="1045" name="Google Shape;4630;p38">
                <a:extLst>
                  <a:ext uri="{FF2B5EF4-FFF2-40B4-BE49-F238E27FC236}">
                    <a16:creationId xmlns:a16="http://schemas.microsoft.com/office/drawing/2014/main" id="{F7164CAB-A7DA-46D2-BBD9-EDBACB6106E7}"/>
                  </a:ext>
                </a:extLst>
              </p:cNvPr>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631;p38">
                <a:extLst>
                  <a:ext uri="{FF2B5EF4-FFF2-40B4-BE49-F238E27FC236}">
                    <a16:creationId xmlns:a16="http://schemas.microsoft.com/office/drawing/2014/main" id="{26B06CE8-F391-4F28-9FDC-8D536A4F7CE2}"/>
                  </a:ext>
                </a:extLst>
              </p:cNvPr>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632;p38">
                <a:extLst>
                  <a:ext uri="{FF2B5EF4-FFF2-40B4-BE49-F238E27FC236}">
                    <a16:creationId xmlns:a16="http://schemas.microsoft.com/office/drawing/2014/main" id="{337C7E85-8AF3-466F-92AA-12A3486A548A}"/>
                  </a:ext>
                </a:extLst>
              </p:cNvPr>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633;p38">
                <a:extLst>
                  <a:ext uri="{FF2B5EF4-FFF2-40B4-BE49-F238E27FC236}">
                    <a16:creationId xmlns:a16="http://schemas.microsoft.com/office/drawing/2014/main" id="{249DAF23-3EE1-4F43-AC2D-0D1FB4B9E080}"/>
                  </a:ext>
                </a:extLst>
              </p:cNvPr>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634;p38">
                <a:extLst>
                  <a:ext uri="{FF2B5EF4-FFF2-40B4-BE49-F238E27FC236}">
                    <a16:creationId xmlns:a16="http://schemas.microsoft.com/office/drawing/2014/main" id="{C7F65B5C-0575-4C43-99B3-67339658E5BC}"/>
                  </a:ext>
                </a:extLst>
              </p:cNvPr>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635;p38">
                <a:extLst>
                  <a:ext uri="{FF2B5EF4-FFF2-40B4-BE49-F238E27FC236}">
                    <a16:creationId xmlns:a16="http://schemas.microsoft.com/office/drawing/2014/main" id="{3E5FF6AB-8DE3-49AC-A14F-CE6AE727B3FD}"/>
                  </a:ext>
                </a:extLst>
              </p:cNvPr>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636;p38">
                <a:extLst>
                  <a:ext uri="{FF2B5EF4-FFF2-40B4-BE49-F238E27FC236}">
                    <a16:creationId xmlns:a16="http://schemas.microsoft.com/office/drawing/2014/main" id="{0CFED9EE-431B-4D63-B2C5-23775FE1F401}"/>
                  </a:ext>
                </a:extLst>
              </p:cNvPr>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637;p38">
                <a:extLst>
                  <a:ext uri="{FF2B5EF4-FFF2-40B4-BE49-F238E27FC236}">
                    <a16:creationId xmlns:a16="http://schemas.microsoft.com/office/drawing/2014/main" id="{8D5A2FEA-2D3E-49B8-9E7D-D6DD2BA74198}"/>
                  </a:ext>
                </a:extLst>
              </p:cNvPr>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638;p38">
                <a:extLst>
                  <a:ext uri="{FF2B5EF4-FFF2-40B4-BE49-F238E27FC236}">
                    <a16:creationId xmlns:a16="http://schemas.microsoft.com/office/drawing/2014/main" id="{59BF03D9-5813-46AB-B3F6-361208061B9B}"/>
                  </a:ext>
                </a:extLst>
              </p:cNvPr>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639;p38">
                <a:extLst>
                  <a:ext uri="{FF2B5EF4-FFF2-40B4-BE49-F238E27FC236}">
                    <a16:creationId xmlns:a16="http://schemas.microsoft.com/office/drawing/2014/main" id="{F8C806B7-D813-4088-9773-CF3D83AC302D}"/>
                  </a:ext>
                </a:extLst>
              </p:cNvPr>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640;p38">
                <a:extLst>
                  <a:ext uri="{FF2B5EF4-FFF2-40B4-BE49-F238E27FC236}">
                    <a16:creationId xmlns:a16="http://schemas.microsoft.com/office/drawing/2014/main" id="{5133F0D5-8723-49D1-94B2-9313367F892D}"/>
                  </a:ext>
                </a:extLst>
              </p:cNvPr>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641;p38">
                <a:extLst>
                  <a:ext uri="{FF2B5EF4-FFF2-40B4-BE49-F238E27FC236}">
                    <a16:creationId xmlns:a16="http://schemas.microsoft.com/office/drawing/2014/main" id="{879A24A8-C564-463A-BC48-82902D3F40FA}"/>
                  </a:ext>
                </a:extLst>
              </p:cNvPr>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642;p38">
                <a:extLst>
                  <a:ext uri="{FF2B5EF4-FFF2-40B4-BE49-F238E27FC236}">
                    <a16:creationId xmlns:a16="http://schemas.microsoft.com/office/drawing/2014/main" id="{D76D4BE2-2791-44BE-A3EC-FB3D37700E92}"/>
                  </a:ext>
                </a:extLst>
              </p:cNvPr>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643;p38">
                <a:extLst>
                  <a:ext uri="{FF2B5EF4-FFF2-40B4-BE49-F238E27FC236}">
                    <a16:creationId xmlns:a16="http://schemas.microsoft.com/office/drawing/2014/main" id="{AF76E2F3-DC2F-4506-B460-01787CFAB74D}"/>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644;p38">
                <a:extLst>
                  <a:ext uri="{FF2B5EF4-FFF2-40B4-BE49-F238E27FC236}">
                    <a16:creationId xmlns:a16="http://schemas.microsoft.com/office/drawing/2014/main" id="{4441C0E5-55F3-4366-960E-6560BA4DCE4C}"/>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645;p38">
                <a:extLst>
                  <a:ext uri="{FF2B5EF4-FFF2-40B4-BE49-F238E27FC236}">
                    <a16:creationId xmlns:a16="http://schemas.microsoft.com/office/drawing/2014/main" id="{2F34F323-EE34-4013-9FC8-B591C6BD745E}"/>
                  </a:ext>
                </a:extLst>
              </p:cNvPr>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646;p38">
                <a:extLst>
                  <a:ext uri="{FF2B5EF4-FFF2-40B4-BE49-F238E27FC236}">
                    <a16:creationId xmlns:a16="http://schemas.microsoft.com/office/drawing/2014/main" id="{23DB07F8-D5E4-4EDA-8CB2-BB8F1F4641D2}"/>
                  </a:ext>
                </a:extLst>
              </p:cNvPr>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647;p38">
                <a:extLst>
                  <a:ext uri="{FF2B5EF4-FFF2-40B4-BE49-F238E27FC236}">
                    <a16:creationId xmlns:a16="http://schemas.microsoft.com/office/drawing/2014/main" id="{AD6552EA-E133-443A-AA38-BD2B4BCBBC9A}"/>
                  </a:ext>
                </a:extLst>
              </p:cNvPr>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648;p38">
                <a:extLst>
                  <a:ext uri="{FF2B5EF4-FFF2-40B4-BE49-F238E27FC236}">
                    <a16:creationId xmlns:a16="http://schemas.microsoft.com/office/drawing/2014/main" id="{A04C4E9D-E27A-48A3-A0A9-19E6C159EF0D}"/>
                  </a:ext>
                </a:extLst>
              </p:cNvPr>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649;p38">
                <a:extLst>
                  <a:ext uri="{FF2B5EF4-FFF2-40B4-BE49-F238E27FC236}">
                    <a16:creationId xmlns:a16="http://schemas.microsoft.com/office/drawing/2014/main" id="{1C8FE93F-7926-4C6B-8BF3-4728CE9E467F}"/>
                  </a:ext>
                </a:extLst>
              </p:cNvPr>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650;p38">
                <a:extLst>
                  <a:ext uri="{FF2B5EF4-FFF2-40B4-BE49-F238E27FC236}">
                    <a16:creationId xmlns:a16="http://schemas.microsoft.com/office/drawing/2014/main" id="{353BA842-C790-4994-94FF-A58DA5305C38}"/>
                  </a:ext>
                </a:extLst>
              </p:cNvPr>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651;p38">
                <a:extLst>
                  <a:ext uri="{FF2B5EF4-FFF2-40B4-BE49-F238E27FC236}">
                    <a16:creationId xmlns:a16="http://schemas.microsoft.com/office/drawing/2014/main" id="{2C69A58B-9EBA-4534-A9A5-15A4CBA34FAC}"/>
                  </a:ext>
                </a:extLst>
              </p:cNvPr>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652;p38">
                <a:extLst>
                  <a:ext uri="{FF2B5EF4-FFF2-40B4-BE49-F238E27FC236}">
                    <a16:creationId xmlns:a16="http://schemas.microsoft.com/office/drawing/2014/main" id="{D7B2207F-5E18-400E-A9E4-2F3D3C096A54}"/>
                  </a:ext>
                </a:extLst>
              </p:cNvPr>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653;p38">
                <a:extLst>
                  <a:ext uri="{FF2B5EF4-FFF2-40B4-BE49-F238E27FC236}">
                    <a16:creationId xmlns:a16="http://schemas.microsoft.com/office/drawing/2014/main" id="{8D83732E-F08F-4981-ABAB-0168796BE3DE}"/>
                  </a:ext>
                </a:extLst>
              </p:cNvPr>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654;p38">
                <a:extLst>
                  <a:ext uri="{FF2B5EF4-FFF2-40B4-BE49-F238E27FC236}">
                    <a16:creationId xmlns:a16="http://schemas.microsoft.com/office/drawing/2014/main" id="{48392818-D79C-4CB1-BF0A-61D85DE46FF2}"/>
                  </a:ext>
                </a:extLst>
              </p:cNvPr>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 name="Google Shape;4655;p38">
              <a:extLst>
                <a:ext uri="{FF2B5EF4-FFF2-40B4-BE49-F238E27FC236}">
                  <a16:creationId xmlns:a16="http://schemas.microsoft.com/office/drawing/2014/main" id="{6B9948CF-E273-45AF-93C7-C5A87590AFBC}"/>
                </a:ext>
              </a:extLst>
            </p:cNvPr>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656;p38">
              <a:extLst>
                <a:ext uri="{FF2B5EF4-FFF2-40B4-BE49-F238E27FC236}">
                  <a16:creationId xmlns:a16="http://schemas.microsoft.com/office/drawing/2014/main" id="{14CA3823-68DE-4966-A2F9-867480C23A07}"/>
                </a:ext>
              </a:extLst>
            </p:cNvPr>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657;p38">
              <a:extLst>
                <a:ext uri="{FF2B5EF4-FFF2-40B4-BE49-F238E27FC236}">
                  <a16:creationId xmlns:a16="http://schemas.microsoft.com/office/drawing/2014/main" id="{E91CB78B-74C6-4279-93CF-15667EA3A86B}"/>
                </a:ext>
              </a:extLst>
            </p:cNvPr>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658;p38">
              <a:extLst>
                <a:ext uri="{FF2B5EF4-FFF2-40B4-BE49-F238E27FC236}">
                  <a16:creationId xmlns:a16="http://schemas.microsoft.com/office/drawing/2014/main" id="{EBF6AD24-6ECF-45C8-AF7B-0BF8C5795E99}"/>
                </a:ext>
              </a:extLst>
            </p:cNvPr>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659;p38">
              <a:extLst>
                <a:ext uri="{FF2B5EF4-FFF2-40B4-BE49-F238E27FC236}">
                  <a16:creationId xmlns:a16="http://schemas.microsoft.com/office/drawing/2014/main" id="{B53F1632-E434-40EC-ACE6-4C1CB5829629}"/>
                </a:ext>
              </a:extLst>
            </p:cNvPr>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660;p38">
              <a:extLst>
                <a:ext uri="{FF2B5EF4-FFF2-40B4-BE49-F238E27FC236}">
                  <a16:creationId xmlns:a16="http://schemas.microsoft.com/office/drawing/2014/main" id="{1295ED11-1D05-4DC2-A5DA-FEB4BA165217}"/>
                </a:ext>
              </a:extLst>
            </p:cNvPr>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661;p38">
              <a:extLst>
                <a:ext uri="{FF2B5EF4-FFF2-40B4-BE49-F238E27FC236}">
                  <a16:creationId xmlns:a16="http://schemas.microsoft.com/office/drawing/2014/main" id="{E46BEF71-522D-433C-8D11-1C714575CC85}"/>
                </a:ext>
              </a:extLst>
            </p:cNvPr>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662;p38">
              <a:extLst>
                <a:ext uri="{FF2B5EF4-FFF2-40B4-BE49-F238E27FC236}">
                  <a16:creationId xmlns:a16="http://schemas.microsoft.com/office/drawing/2014/main" id="{CDEBF018-5564-4373-AA4D-906B81F0A3BB}"/>
                </a:ext>
              </a:extLst>
            </p:cNvPr>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663;p38">
              <a:extLst>
                <a:ext uri="{FF2B5EF4-FFF2-40B4-BE49-F238E27FC236}">
                  <a16:creationId xmlns:a16="http://schemas.microsoft.com/office/drawing/2014/main" id="{BE68AF40-89C8-4C45-A185-A8345D2F2E62}"/>
                </a:ext>
              </a:extLst>
            </p:cNvPr>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664;p38">
              <a:extLst>
                <a:ext uri="{FF2B5EF4-FFF2-40B4-BE49-F238E27FC236}">
                  <a16:creationId xmlns:a16="http://schemas.microsoft.com/office/drawing/2014/main" id="{DCA6C48D-838E-4761-865E-50ACFC302018}"/>
                </a:ext>
              </a:extLst>
            </p:cNvPr>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665;p38">
              <a:extLst>
                <a:ext uri="{FF2B5EF4-FFF2-40B4-BE49-F238E27FC236}">
                  <a16:creationId xmlns:a16="http://schemas.microsoft.com/office/drawing/2014/main" id="{7FB66A3B-3A79-4193-9706-60810CB73B41}"/>
                </a:ext>
              </a:extLst>
            </p:cNvPr>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666;p38">
              <a:extLst>
                <a:ext uri="{FF2B5EF4-FFF2-40B4-BE49-F238E27FC236}">
                  <a16:creationId xmlns:a16="http://schemas.microsoft.com/office/drawing/2014/main" id="{4BFDD188-9492-4FA6-BD1A-628A6E2C667F}"/>
                </a:ext>
              </a:extLst>
            </p:cNvPr>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667;p38">
              <a:extLst>
                <a:ext uri="{FF2B5EF4-FFF2-40B4-BE49-F238E27FC236}">
                  <a16:creationId xmlns:a16="http://schemas.microsoft.com/office/drawing/2014/main" id="{9BBBEDE8-746C-44E9-8DF3-C6B696FDC6C4}"/>
                </a:ext>
              </a:extLst>
            </p:cNvPr>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668;p38">
              <a:extLst>
                <a:ext uri="{FF2B5EF4-FFF2-40B4-BE49-F238E27FC236}">
                  <a16:creationId xmlns:a16="http://schemas.microsoft.com/office/drawing/2014/main" id="{CEEED28D-3B78-453B-B6C8-C3A53675B0C3}"/>
                </a:ext>
              </a:extLst>
            </p:cNvPr>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669;p38">
              <a:extLst>
                <a:ext uri="{FF2B5EF4-FFF2-40B4-BE49-F238E27FC236}">
                  <a16:creationId xmlns:a16="http://schemas.microsoft.com/office/drawing/2014/main" id="{D087328B-B185-47D2-AA1D-51F1A2C36500}"/>
                </a:ext>
              </a:extLst>
            </p:cNvPr>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670;p38">
              <a:extLst>
                <a:ext uri="{FF2B5EF4-FFF2-40B4-BE49-F238E27FC236}">
                  <a16:creationId xmlns:a16="http://schemas.microsoft.com/office/drawing/2014/main" id="{31D1C6B9-3C9D-491E-92CD-8E6B1ACAD545}"/>
                </a:ext>
              </a:extLst>
            </p:cNvPr>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671;p38">
              <a:extLst>
                <a:ext uri="{FF2B5EF4-FFF2-40B4-BE49-F238E27FC236}">
                  <a16:creationId xmlns:a16="http://schemas.microsoft.com/office/drawing/2014/main" id="{1F513A32-02F5-4ADC-AA42-3E18037231A6}"/>
                </a:ext>
              </a:extLst>
            </p:cNvPr>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672;p38">
              <a:extLst>
                <a:ext uri="{FF2B5EF4-FFF2-40B4-BE49-F238E27FC236}">
                  <a16:creationId xmlns:a16="http://schemas.microsoft.com/office/drawing/2014/main" id="{165BBCA8-2BD2-474E-A162-339768B8EE07}"/>
                </a:ext>
              </a:extLst>
            </p:cNvPr>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673;p38">
              <a:extLst>
                <a:ext uri="{FF2B5EF4-FFF2-40B4-BE49-F238E27FC236}">
                  <a16:creationId xmlns:a16="http://schemas.microsoft.com/office/drawing/2014/main" id="{D051A925-44D2-49EC-B905-8C1C8D86F4AF}"/>
                </a:ext>
              </a:extLst>
            </p:cNvPr>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674;p38">
              <a:extLst>
                <a:ext uri="{FF2B5EF4-FFF2-40B4-BE49-F238E27FC236}">
                  <a16:creationId xmlns:a16="http://schemas.microsoft.com/office/drawing/2014/main" id="{8CC24630-15E6-4673-BFAA-A5D3ED1A2B74}"/>
                </a:ext>
              </a:extLst>
            </p:cNvPr>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675;p38">
              <a:extLst>
                <a:ext uri="{FF2B5EF4-FFF2-40B4-BE49-F238E27FC236}">
                  <a16:creationId xmlns:a16="http://schemas.microsoft.com/office/drawing/2014/main" id="{BF8591D1-4639-4323-86BB-E6ED2F67B842}"/>
                </a:ext>
              </a:extLst>
            </p:cNvPr>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676;p38">
              <a:extLst>
                <a:ext uri="{FF2B5EF4-FFF2-40B4-BE49-F238E27FC236}">
                  <a16:creationId xmlns:a16="http://schemas.microsoft.com/office/drawing/2014/main" id="{7A971379-1E65-416C-B508-5453CA4B4DC4}"/>
                </a:ext>
              </a:extLst>
            </p:cNvPr>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677;p38">
              <a:extLst>
                <a:ext uri="{FF2B5EF4-FFF2-40B4-BE49-F238E27FC236}">
                  <a16:creationId xmlns:a16="http://schemas.microsoft.com/office/drawing/2014/main" id="{218E221C-E852-42E0-B491-BE76B7F60096}"/>
                </a:ext>
              </a:extLst>
            </p:cNvPr>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678;p38">
              <a:extLst>
                <a:ext uri="{FF2B5EF4-FFF2-40B4-BE49-F238E27FC236}">
                  <a16:creationId xmlns:a16="http://schemas.microsoft.com/office/drawing/2014/main" id="{379D3F24-DFED-4EB3-A10B-EFBE9EA47404}"/>
                </a:ext>
              </a:extLst>
            </p:cNvPr>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679;p38">
              <a:extLst>
                <a:ext uri="{FF2B5EF4-FFF2-40B4-BE49-F238E27FC236}">
                  <a16:creationId xmlns:a16="http://schemas.microsoft.com/office/drawing/2014/main" id="{1AF2EA40-730E-4988-944C-B6E0903F33C5}"/>
                </a:ext>
              </a:extLst>
            </p:cNvPr>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680;p38">
              <a:extLst>
                <a:ext uri="{FF2B5EF4-FFF2-40B4-BE49-F238E27FC236}">
                  <a16:creationId xmlns:a16="http://schemas.microsoft.com/office/drawing/2014/main" id="{BDEA872E-8278-47F4-9157-A0614C99112D}"/>
                </a:ext>
              </a:extLst>
            </p:cNvPr>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681;p38">
              <a:extLst>
                <a:ext uri="{FF2B5EF4-FFF2-40B4-BE49-F238E27FC236}">
                  <a16:creationId xmlns:a16="http://schemas.microsoft.com/office/drawing/2014/main" id="{9CD82A8C-9D9D-4920-8A0B-8B61D3E409AD}"/>
                </a:ext>
              </a:extLst>
            </p:cNvPr>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682;p38">
              <a:extLst>
                <a:ext uri="{FF2B5EF4-FFF2-40B4-BE49-F238E27FC236}">
                  <a16:creationId xmlns:a16="http://schemas.microsoft.com/office/drawing/2014/main" id="{567A66B7-8034-4893-9505-921BFEBBEEDD}"/>
                </a:ext>
              </a:extLst>
            </p:cNvPr>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683;p38">
              <a:extLst>
                <a:ext uri="{FF2B5EF4-FFF2-40B4-BE49-F238E27FC236}">
                  <a16:creationId xmlns:a16="http://schemas.microsoft.com/office/drawing/2014/main" id="{990035F9-F7A0-4AEC-B3B2-9B76AD360F0E}"/>
                </a:ext>
              </a:extLst>
            </p:cNvPr>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684;p38">
              <a:extLst>
                <a:ext uri="{FF2B5EF4-FFF2-40B4-BE49-F238E27FC236}">
                  <a16:creationId xmlns:a16="http://schemas.microsoft.com/office/drawing/2014/main" id="{7B25A0D6-DAD2-4B16-A724-7FAC624BF9D3}"/>
                </a:ext>
              </a:extLst>
            </p:cNvPr>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685;p38">
              <a:extLst>
                <a:ext uri="{FF2B5EF4-FFF2-40B4-BE49-F238E27FC236}">
                  <a16:creationId xmlns:a16="http://schemas.microsoft.com/office/drawing/2014/main" id="{BEA5970A-7783-4771-BE96-ACEC54ECFC07}"/>
                </a:ext>
              </a:extLst>
            </p:cNvPr>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686;p38">
              <a:extLst>
                <a:ext uri="{FF2B5EF4-FFF2-40B4-BE49-F238E27FC236}">
                  <a16:creationId xmlns:a16="http://schemas.microsoft.com/office/drawing/2014/main" id="{5F612AE3-DE8B-477D-AB45-D1DA3DD5FA2A}"/>
                </a:ext>
              </a:extLst>
            </p:cNvPr>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687;p38">
              <a:extLst>
                <a:ext uri="{FF2B5EF4-FFF2-40B4-BE49-F238E27FC236}">
                  <a16:creationId xmlns:a16="http://schemas.microsoft.com/office/drawing/2014/main" id="{7530C70B-3D72-4165-94AA-566F67554C9A}"/>
                </a:ext>
              </a:extLst>
            </p:cNvPr>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688;p38">
              <a:extLst>
                <a:ext uri="{FF2B5EF4-FFF2-40B4-BE49-F238E27FC236}">
                  <a16:creationId xmlns:a16="http://schemas.microsoft.com/office/drawing/2014/main" id="{975A3E66-5E86-45A9-91E9-CBB644817344}"/>
                </a:ext>
              </a:extLst>
            </p:cNvPr>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689;p38">
              <a:extLst>
                <a:ext uri="{FF2B5EF4-FFF2-40B4-BE49-F238E27FC236}">
                  <a16:creationId xmlns:a16="http://schemas.microsoft.com/office/drawing/2014/main" id="{C4A07171-4E52-4A4E-B5BA-62CB959E2077}"/>
                </a:ext>
              </a:extLst>
            </p:cNvPr>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690;p38">
              <a:extLst>
                <a:ext uri="{FF2B5EF4-FFF2-40B4-BE49-F238E27FC236}">
                  <a16:creationId xmlns:a16="http://schemas.microsoft.com/office/drawing/2014/main" id="{BE36264F-0917-4E14-B0EB-DBCBA2E4C782}"/>
                </a:ext>
              </a:extLst>
            </p:cNvPr>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691;p38">
              <a:extLst>
                <a:ext uri="{FF2B5EF4-FFF2-40B4-BE49-F238E27FC236}">
                  <a16:creationId xmlns:a16="http://schemas.microsoft.com/office/drawing/2014/main" id="{6D41E8C2-BE90-4B87-B6F6-222DA92BB62A}"/>
                </a:ext>
              </a:extLst>
            </p:cNvPr>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692;p38">
              <a:extLst>
                <a:ext uri="{FF2B5EF4-FFF2-40B4-BE49-F238E27FC236}">
                  <a16:creationId xmlns:a16="http://schemas.microsoft.com/office/drawing/2014/main" id="{B55653CF-24E4-41D8-B644-CC2AB0E282D5}"/>
                </a:ext>
              </a:extLst>
            </p:cNvPr>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693;p38">
              <a:extLst>
                <a:ext uri="{FF2B5EF4-FFF2-40B4-BE49-F238E27FC236}">
                  <a16:creationId xmlns:a16="http://schemas.microsoft.com/office/drawing/2014/main" id="{C5D0FE14-3E45-4933-BC5D-2FB62D359A19}"/>
                </a:ext>
              </a:extLst>
            </p:cNvPr>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694;p38">
              <a:extLst>
                <a:ext uri="{FF2B5EF4-FFF2-40B4-BE49-F238E27FC236}">
                  <a16:creationId xmlns:a16="http://schemas.microsoft.com/office/drawing/2014/main" id="{EA32494D-D855-43DA-BA94-59463AE56111}"/>
                </a:ext>
              </a:extLst>
            </p:cNvPr>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695;p38">
              <a:extLst>
                <a:ext uri="{FF2B5EF4-FFF2-40B4-BE49-F238E27FC236}">
                  <a16:creationId xmlns:a16="http://schemas.microsoft.com/office/drawing/2014/main" id="{8EC57531-BAFC-4D8A-8F84-CBA3443154FE}"/>
                </a:ext>
              </a:extLst>
            </p:cNvPr>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696;p38">
              <a:extLst>
                <a:ext uri="{FF2B5EF4-FFF2-40B4-BE49-F238E27FC236}">
                  <a16:creationId xmlns:a16="http://schemas.microsoft.com/office/drawing/2014/main" id="{C736689E-63C3-4F7F-940C-8E4FC1C574C9}"/>
                </a:ext>
              </a:extLst>
            </p:cNvPr>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697;p38">
              <a:extLst>
                <a:ext uri="{FF2B5EF4-FFF2-40B4-BE49-F238E27FC236}">
                  <a16:creationId xmlns:a16="http://schemas.microsoft.com/office/drawing/2014/main" id="{8084EF8B-BA3E-4214-BE32-2AB277B528AE}"/>
                </a:ext>
              </a:extLst>
            </p:cNvPr>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698;p38">
              <a:extLst>
                <a:ext uri="{FF2B5EF4-FFF2-40B4-BE49-F238E27FC236}">
                  <a16:creationId xmlns:a16="http://schemas.microsoft.com/office/drawing/2014/main" id="{48A3FF54-589C-4C97-AE92-33E2CED1CB06}"/>
                </a:ext>
              </a:extLst>
            </p:cNvPr>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699;p38">
              <a:extLst>
                <a:ext uri="{FF2B5EF4-FFF2-40B4-BE49-F238E27FC236}">
                  <a16:creationId xmlns:a16="http://schemas.microsoft.com/office/drawing/2014/main" id="{429F41A6-A566-487D-A2F1-2B2DAE18C76D}"/>
                </a:ext>
              </a:extLst>
            </p:cNvPr>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700;p38">
              <a:extLst>
                <a:ext uri="{FF2B5EF4-FFF2-40B4-BE49-F238E27FC236}">
                  <a16:creationId xmlns:a16="http://schemas.microsoft.com/office/drawing/2014/main" id="{F3886C45-4104-42BB-982C-689D3D30AA6B}"/>
                </a:ext>
              </a:extLst>
            </p:cNvPr>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701;p38">
              <a:extLst>
                <a:ext uri="{FF2B5EF4-FFF2-40B4-BE49-F238E27FC236}">
                  <a16:creationId xmlns:a16="http://schemas.microsoft.com/office/drawing/2014/main" id="{9EB82D7F-4BF0-4674-937C-1A63F67E99FC}"/>
                </a:ext>
              </a:extLst>
            </p:cNvPr>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702;p38">
              <a:extLst>
                <a:ext uri="{FF2B5EF4-FFF2-40B4-BE49-F238E27FC236}">
                  <a16:creationId xmlns:a16="http://schemas.microsoft.com/office/drawing/2014/main" id="{8E6323AD-55B7-4405-BB89-D73CEC5A945D}"/>
                </a:ext>
              </a:extLst>
            </p:cNvPr>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703;p38">
              <a:extLst>
                <a:ext uri="{FF2B5EF4-FFF2-40B4-BE49-F238E27FC236}">
                  <a16:creationId xmlns:a16="http://schemas.microsoft.com/office/drawing/2014/main" id="{41E86A03-7265-46BD-9CCD-EEAAACBAB1F9}"/>
                </a:ext>
              </a:extLst>
            </p:cNvPr>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704;p38">
              <a:extLst>
                <a:ext uri="{FF2B5EF4-FFF2-40B4-BE49-F238E27FC236}">
                  <a16:creationId xmlns:a16="http://schemas.microsoft.com/office/drawing/2014/main" id="{6272C139-E3C4-43DE-946F-7EB445C74A60}"/>
                </a:ext>
              </a:extLst>
            </p:cNvPr>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705;p38">
              <a:extLst>
                <a:ext uri="{FF2B5EF4-FFF2-40B4-BE49-F238E27FC236}">
                  <a16:creationId xmlns:a16="http://schemas.microsoft.com/office/drawing/2014/main" id="{F6A21075-0722-42C9-A0A7-E7171B6CDE5C}"/>
                </a:ext>
              </a:extLst>
            </p:cNvPr>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706;p38">
              <a:extLst>
                <a:ext uri="{FF2B5EF4-FFF2-40B4-BE49-F238E27FC236}">
                  <a16:creationId xmlns:a16="http://schemas.microsoft.com/office/drawing/2014/main" id="{26B3B644-760A-44B9-9021-69D3AE88FC6F}"/>
                </a:ext>
              </a:extLst>
            </p:cNvPr>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707;p38">
              <a:extLst>
                <a:ext uri="{FF2B5EF4-FFF2-40B4-BE49-F238E27FC236}">
                  <a16:creationId xmlns:a16="http://schemas.microsoft.com/office/drawing/2014/main" id="{6778723C-8733-4C7D-AF0A-34AB04CB2A19}"/>
                </a:ext>
              </a:extLst>
            </p:cNvPr>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708;p38">
              <a:extLst>
                <a:ext uri="{FF2B5EF4-FFF2-40B4-BE49-F238E27FC236}">
                  <a16:creationId xmlns:a16="http://schemas.microsoft.com/office/drawing/2014/main" id="{11D74213-760E-41F1-94B1-AC36FFF814A2}"/>
                </a:ext>
              </a:extLst>
            </p:cNvPr>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709;p38">
              <a:extLst>
                <a:ext uri="{FF2B5EF4-FFF2-40B4-BE49-F238E27FC236}">
                  <a16:creationId xmlns:a16="http://schemas.microsoft.com/office/drawing/2014/main" id="{BFED9A02-04C2-42A6-AF5C-04C66BA8FB42}"/>
                </a:ext>
              </a:extLst>
            </p:cNvPr>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710;p38">
              <a:extLst>
                <a:ext uri="{FF2B5EF4-FFF2-40B4-BE49-F238E27FC236}">
                  <a16:creationId xmlns:a16="http://schemas.microsoft.com/office/drawing/2014/main" id="{6747BE93-F959-4F43-8CAE-EF370241389E}"/>
                </a:ext>
              </a:extLst>
            </p:cNvPr>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711;p38">
              <a:extLst>
                <a:ext uri="{FF2B5EF4-FFF2-40B4-BE49-F238E27FC236}">
                  <a16:creationId xmlns:a16="http://schemas.microsoft.com/office/drawing/2014/main" id="{4C66E411-961D-4EBB-A4F0-48B9C68EEDFE}"/>
                </a:ext>
              </a:extLst>
            </p:cNvPr>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712;p38">
              <a:extLst>
                <a:ext uri="{FF2B5EF4-FFF2-40B4-BE49-F238E27FC236}">
                  <a16:creationId xmlns:a16="http://schemas.microsoft.com/office/drawing/2014/main" id="{C7C070AD-98DE-47CC-BE49-6309F03D4315}"/>
                </a:ext>
              </a:extLst>
            </p:cNvPr>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713;p38">
              <a:extLst>
                <a:ext uri="{FF2B5EF4-FFF2-40B4-BE49-F238E27FC236}">
                  <a16:creationId xmlns:a16="http://schemas.microsoft.com/office/drawing/2014/main" id="{5799EC9E-597D-4A28-8C2F-BCBC3CBA5F7E}"/>
                </a:ext>
              </a:extLst>
            </p:cNvPr>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714;p38">
              <a:extLst>
                <a:ext uri="{FF2B5EF4-FFF2-40B4-BE49-F238E27FC236}">
                  <a16:creationId xmlns:a16="http://schemas.microsoft.com/office/drawing/2014/main" id="{E7EE1E40-4046-4115-894D-9629B8685B4A}"/>
                </a:ext>
              </a:extLst>
            </p:cNvPr>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715;p38">
              <a:extLst>
                <a:ext uri="{FF2B5EF4-FFF2-40B4-BE49-F238E27FC236}">
                  <a16:creationId xmlns:a16="http://schemas.microsoft.com/office/drawing/2014/main" id="{CF1D80F8-6CB0-4CBA-8F4C-1530C0339C32}"/>
                </a:ext>
              </a:extLst>
            </p:cNvPr>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716;p38">
              <a:extLst>
                <a:ext uri="{FF2B5EF4-FFF2-40B4-BE49-F238E27FC236}">
                  <a16:creationId xmlns:a16="http://schemas.microsoft.com/office/drawing/2014/main" id="{CE92B61D-5B0A-43CA-8785-A60887AEE95A}"/>
                </a:ext>
              </a:extLst>
            </p:cNvPr>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717;p38">
              <a:extLst>
                <a:ext uri="{FF2B5EF4-FFF2-40B4-BE49-F238E27FC236}">
                  <a16:creationId xmlns:a16="http://schemas.microsoft.com/office/drawing/2014/main" id="{302B59D0-1C28-4E5D-87D0-704DD69E32ED}"/>
                </a:ext>
              </a:extLst>
            </p:cNvPr>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718;p38">
              <a:extLst>
                <a:ext uri="{FF2B5EF4-FFF2-40B4-BE49-F238E27FC236}">
                  <a16:creationId xmlns:a16="http://schemas.microsoft.com/office/drawing/2014/main" id="{969E34BB-B3CE-4E15-9ADA-BE4516770C87}"/>
                </a:ext>
              </a:extLst>
            </p:cNvPr>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719;p38">
              <a:extLst>
                <a:ext uri="{FF2B5EF4-FFF2-40B4-BE49-F238E27FC236}">
                  <a16:creationId xmlns:a16="http://schemas.microsoft.com/office/drawing/2014/main" id="{8686C679-EB97-4F23-9B75-8CB6E7603B81}"/>
                </a:ext>
              </a:extLst>
            </p:cNvPr>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720;p38">
              <a:extLst>
                <a:ext uri="{FF2B5EF4-FFF2-40B4-BE49-F238E27FC236}">
                  <a16:creationId xmlns:a16="http://schemas.microsoft.com/office/drawing/2014/main" id="{CEBAD11E-B9C5-4662-949E-A4520CAE0407}"/>
                </a:ext>
              </a:extLst>
            </p:cNvPr>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721;p38">
              <a:extLst>
                <a:ext uri="{FF2B5EF4-FFF2-40B4-BE49-F238E27FC236}">
                  <a16:creationId xmlns:a16="http://schemas.microsoft.com/office/drawing/2014/main" id="{B29A75DD-0232-424C-ACDE-F5B483ACFE52}"/>
                </a:ext>
              </a:extLst>
            </p:cNvPr>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722;p38">
              <a:extLst>
                <a:ext uri="{FF2B5EF4-FFF2-40B4-BE49-F238E27FC236}">
                  <a16:creationId xmlns:a16="http://schemas.microsoft.com/office/drawing/2014/main" id="{2E8B80C5-A23C-44C4-82F3-2EEC4A909AEA}"/>
                </a:ext>
              </a:extLst>
            </p:cNvPr>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723;p38">
              <a:extLst>
                <a:ext uri="{FF2B5EF4-FFF2-40B4-BE49-F238E27FC236}">
                  <a16:creationId xmlns:a16="http://schemas.microsoft.com/office/drawing/2014/main" id="{79EDBEDC-194E-4572-9A52-CF994271CD48}"/>
                </a:ext>
              </a:extLst>
            </p:cNvPr>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724;p38">
              <a:extLst>
                <a:ext uri="{FF2B5EF4-FFF2-40B4-BE49-F238E27FC236}">
                  <a16:creationId xmlns:a16="http://schemas.microsoft.com/office/drawing/2014/main" id="{5705900A-9D47-4FDB-B3AD-5B8FCEB8EF8F}"/>
                </a:ext>
              </a:extLst>
            </p:cNvPr>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725;p38">
              <a:extLst>
                <a:ext uri="{FF2B5EF4-FFF2-40B4-BE49-F238E27FC236}">
                  <a16:creationId xmlns:a16="http://schemas.microsoft.com/office/drawing/2014/main" id="{B8DA3465-3097-4C2D-996B-B5680B00A274}"/>
                </a:ext>
              </a:extLst>
            </p:cNvPr>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726;p38">
              <a:extLst>
                <a:ext uri="{FF2B5EF4-FFF2-40B4-BE49-F238E27FC236}">
                  <a16:creationId xmlns:a16="http://schemas.microsoft.com/office/drawing/2014/main" id="{6A8D4170-A98F-4C03-A20D-41D3DC7FF913}"/>
                </a:ext>
              </a:extLst>
            </p:cNvPr>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727;p38">
              <a:extLst>
                <a:ext uri="{FF2B5EF4-FFF2-40B4-BE49-F238E27FC236}">
                  <a16:creationId xmlns:a16="http://schemas.microsoft.com/office/drawing/2014/main" id="{50178C60-B643-497A-BC4B-B648058721F7}"/>
                </a:ext>
              </a:extLst>
            </p:cNvPr>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728;p38">
              <a:extLst>
                <a:ext uri="{FF2B5EF4-FFF2-40B4-BE49-F238E27FC236}">
                  <a16:creationId xmlns:a16="http://schemas.microsoft.com/office/drawing/2014/main" id="{0336C846-65D5-4BAD-8E10-4320CCD5F3CB}"/>
                </a:ext>
              </a:extLst>
            </p:cNvPr>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729;p38">
              <a:extLst>
                <a:ext uri="{FF2B5EF4-FFF2-40B4-BE49-F238E27FC236}">
                  <a16:creationId xmlns:a16="http://schemas.microsoft.com/office/drawing/2014/main" id="{794E05F7-5F47-4C90-A5FD-A62B9DA9739B}"/>
                </a:ext>
              </a:extLst>
            </p:cNvPr>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730;p38">
              <a:extLst>
                <a:ext uri="{FF2B5EF4-FFF2-40B4-BE49-F238E27FC236}">
                  <a16:creationId xmlns:a16="http://schemas.microsoft.com/office/drawing/2014/main" id="{DBEB7805-BD8D-4A9D-AD73-B456818D77DD}"/>
                </a:ext>
              </a:extLst>
            </p:cNvPr>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731;p38">
              <a:extLst>
                <a:ext uri="{FF2B5EF4-FFF2-40B4-BE49-F238E27FC236}">
                  <a16:creationId xmlns:a16="http://schemas.microsoft.com/office/drawing/2014/main" id="{3E3AFA16-0406-4787-BC2B-DAAD89DC11EA}"/>
                </a:ext>
              </a:extLst>
            </p:cNvPr>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732;p38">
              <a:extLst>
                <a:ext uri="{FF2B5EF4-FFF2-40B4-BE49-F238E27FC236}">
                  <a16:creationId xmlns:a16="http://schemas.microsoft.com/office/drawing/2014/main" id="{905B8404-6B87-48A4-842E-21256AC87B36}"/>
                </a:ext>
              </a:extLst>
            </p:cNvPr>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733;p38">
              <a:extLst>
                <a:ext uri="{FF2B5EF4-FFF2-40B4-BE49-F238E27FC236}">
                  <a16:creationId xmlns:a16="http://schemas.microsoft.com/office/drawing/2014/main" id="{453AF4D0-9044-489B-B0D4-0D233A2866BC}"/>
                </a:ext>
              </a:extLst>
            </p:cNvPr>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734;p38">
              <a:extLst>
                <a:ext uri="{FF2B5EF4-FFF2-40B4-BE49-F238E27FC236}">
                  <a16:creationId xmlns:a16="http://schemas.microsoft.com/office/drawing/2014/main" id="{811A4FAE-AD39-49DE-995D-94713773DAEF}"/>
                </a:ext>
              </a:extLst>
            </p:cNvPr>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735;p38">
              <a:extLst>
                <a:ext uri="{FF2B5EF4-FFF2-40B4-BE49-F238E27FC236}">
                  <a16:creationId xmlns:a16="http://schemas.microsoft.com/office/drawing/2014/main" id="{C821C151-79A6-4E45-B2D0-FFAAC0C90CD7}"/>
                </a:ext>
              </a:extLst>
            </p:cNvPr>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736;p38">
              <a:extLst>
                <a:ext uri="{FF2B5EF4-FFF2-40B4-BE49-F238E27FC236}">
                  <a16:creationId xmlns:a16="http://schemas.microsoft.com/office/drawing/2014/main" id="{6890969E-9268-4039-B86D-F5662A814881}"/>
                </a:ext>
              </a:extLst>
            </p:cNvPr>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737;p38">
              <a:extLst>
                <a:ext uri="{FF2B5EF4-FFF2-40B4-BE49-F238E27FC236}">
                  <a16:creationId xmlns:a16="http://schemas.microsoft.com/office/drawing/2014/main" id="{75A53545-3024-46CA-8323-4C8DD9573771}"/>
                </a:ext>
              </a:extLst>
            </p:cNvPr>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738;p38">
              <a:extLst>
                <a:ext uri="{FF2B5EF4-FFF2-40B4-BE49-F238E27FC236}">
                  <a16:creationId xmlns:a16="http://schemas.microsoft.com/office/drawing/2014/main" id="{E5E84775-D35A-4B0C-BA8F-6C94D65DE036}"/>
                </a:ext>
              </a:extLst>
            </p:cNvPr>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739;p38">
              <a:extLst>
                <a:ext uri="{FF2B5EF4-FFF2-40B4-BE49-F238E27FC236}">
                  <a16:creationId xmlns:a16="http://schemas.microsoft.com/office/drawing/2014/main" id="{953D96B1-6606-4C8D-BCB6-18B6517A4380}"/>
                </a:ext>
              </a:extLst>
            </p:cNvPr>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740;p38">
              <a:extLst>
                <a:ext uri="{FF2B5EF4-FFF2-40B4-BE49-F238E27FC236}">
                  <a16:creationId xmlns:a16="http://schemas.microsoft.com/office/drawing/2014/main" id="{2A6ECFD1-30FC-4632-9532-B372AFD962B2}"/>
                </a:ext>
              </a:extLst>
            </p:cNvPr>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741;p38">
              <a:extLst>
                <a:ext uri="{FF2B5EF4-FFF2-40B4-BE49-F238E27FC236}">
                  <a16:creationId xmlns:a16="http://schemas.microsoft.com/office/drawing/2014/main" id="{34C7A60B-661A-46D7-A371-ADE547635C2F}"/>
                </a:ext>
              </a:extLst>
            </p:cNvPr>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742;p38">
              <a:extLst>
                <a:ext uri="{FF2B5EF4-FFF2-40B4-BE49-F238E27FC236}">
                  <a16:creationId xmlns:a16="http://schemas.microsoft.com/office/drawing/2014/main" id="{9D755CBE-5367-4C1B-927D-C8FDA7AC3BC0}"/>
                </a:ext>
              </a:extLst>
            </p:cNvPr>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743;p38">
              <a:extLst>
                <a:ext uri="{FF2B5EF4-FFF2-40B4-BE49-F238E27FC236}">
                  <a16:creationId xmlns:a16="http://schemas.microsoft.com/office/drawing/2014/main" id="{5CA7B6D0-F385-4AC2-A4EA-C31647463F7C}"/>
                </a:ext>
              </a:extLst>
            </p:cNvPr>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744;p38">
              <a:extLst>
                <a:ext uri="{FF2B5EF4-FFF2-40B4-BE49-F238E27FC236}">
                  <a16:creationId xmlns:a16="http://schemas.microsoft.com/office/drawing/2014/main" id="{330ED542-9D7D-487A-94BF-5C02B33A06DA}"/>
                </a:ext>
              </a:extLst>
            </p:cNvPr>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745;p38">
              <a:extLst>
                <a:ext uri="{FF2B5EF4-FFF2-40B4-BE49-F238E27FC236}">
                  <a16:creationId xmlns:a16="http://schemas.microsoft.com/office/drawing/2014/main" id="{70F86CF7-42E9-46DE-8D0F-69E8AC91815D}"/>
                </a:ext>
              </a:extLst>
            </p:cNvPr>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746;p38">
              <a:extLst>
                <a:ext uri="{FF2B5EF4-FFF2-40B4-BE49-F238E27FC236}">
                  <a16:creationId xmlns:a16="http://schemas.microsoft.com/office/drawing/2014/main" id="{FB531D15-678D-4374-95BF-418F4F7F6259}"/>
                </a:ext>
              </a:extLst>
            </p:cNvPr>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747;p38">
              <a:extLst>
                <a:ext uri="{FF2B5EF4-FFF2-40B4-BE49-F238E27FC236}">
                  <a16:creationId xmlns:a16="http://schemas.microsoft.com/office/drawing/2014/main" id="{11336B84-8FC3-490F-B283-30A2489CCF32}"/>
                </a:ext>
              </a:extLst>
            </p:cNvPr>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748;p38">
              <a:extLst>
                <a:ext uri="{FF2B5EF4-FFF2-40B4-BE49-F238E27FC236}">
                  <a16:creationId xmlns:a16="http://schemas.microsoft.com/office/drawing/2014/main" id="{E03357AA-F970-430E-847A-7167F4F2C6CF}"/>
                </a:ext>
              </a:extLst>
            </p:cNvPr>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749;p38">
              <a:extLst>
                <a:ext uri="{FF2B5EF4-FFF2-40B4-BE49-F238E27FC236}">
                  <a16:creationId xmlns:a16="http://schemas.microsoft.com/office/drawing/2014/main" id="{B3C6D36F-F63A-4E54-9170-62A792FDE4E6}"/>
                </a:ext>
              </a:extLst>
            </p:cNvPr>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750;p38">
              <a:extLst>
                <a:ext uri="{FF2B5EF4-FFF2-40B4-BE49-F238E27FC236}">
                  <a16:creationId xmlns:a16="http://schemas.microsoft.com/office/drawing/2014/main" id="{D0636D78-0BC9-486A-9C34-CF6578AF0C40}"/>
                </a:ext>
              </a:extLst>
            </p:cNvPr>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751;p38">
              <a:extLst>
                <a:ext uri="{FF2B5EF4-FFF2-40B4-BE49-F238E27FC236}">
                  <a16:creationId xmlns:a16="http://schemas.microsoft.com/office/drawing/2014/main" id="{A79DDED4-275D-4385-92F3-B7E554341517}"/>
                </a:ext>
              </a:extLst>
            </p:cNvPr>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752;p38">
              <a:extLst>
                <a:ext uri="{FF2B5EF4-FFF2-40B4-BE49-F238E27FC236}">
                  <a16:creationId xmlns:a16="http://schemas.microsoft.com/office/drawing/2014/main" id="{136F261B-3ED7-46F9-8FD9-F8AA6D62DF6E}"/>
                </a:ext>
              </a:extLst>
            </p:cNvPr>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753;p38">
              <a:extLst>
                <a:ext uri="{FF2B5EF4-FFF2-40B4-BE49-F238E27FC236}">
                  <a16:creationId xmlns:a16="http://schemas.microsoft.com/office/drawing/2014/main" id="{9BA35D22-6724-48EA-A253-0F9A6068BCDB}"/>
                </a:ext>
              </a:extLst>
            </p:cNvPr>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754;p38">
              <a:extLst>
                <a:ext uri="{FF2B5EF4-FFF2-40B4-BE49-F238E27FC236}">
                  <a16:creationId xmlns:a16="http://schemas.microsoft.com/office/drawing/2014/main" id="{462B8B3F-B079-4A3D-B015-FF2C4C8B3A76}"/>
                </a:ext>
              </a:extLst>
            </p:cNvPr>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755;p38">
              <a:extLst>
                <a:ext uri="{FF2B5EF4-FFF2-40B4-BE49-F238E27FC236}">
                  <a16:creationId xmlns:a16="http://schemas.microsoft.com/office/drawing/2014/main" id="{518CA257-A81C-4BAB-A867-43EFD7512DC0}"/>
                </a:ext>
              </a:extLst>
            </p:cNvPr>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756;p38">
              <a:extLst>
                <a:ext uri="{FF2B5EF4-FFF2-40B4-BE49-F238E27FC236}">
                  <a16:creationId xmlns:a16="http://schemas.microsoft.com/office/drawing/2014/main" id="{2E2836A4-710A-4E2E-98A4-F572E6198FDC}"/>
                </a:ext>
              </a:extLst>
            </p:cNvPr>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757;p38">
              <a:extLst>
                <a:ext uri="{FF2B5EF4-FFF2-40B4-BE49-F238E27FC236}">
                  <a16:creationId xmlns:a16="http://schemas.microsoft.com/office/drawing/2014/main" id="{171B34B7-1FB8-421E-8CE3-814598BA5209}"/>
                </a:ext>
              </a:extLst>
            </p:cNvPr>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758;p38">
              <a:extLst>
                <a:ext uri="{FF2B5EF4-FFF2-40B4-BE49-F238E27FC236}">
                  <a16:creationId xmlns:a16="http://schemas.microsoft.com/office/drawing/2014/main" id="{59FAAECC-63BA-4DD9-A0D9-0AA083F91B37}"/>
                </a:ext>
              </a:extLst>
            </p:cNvPr>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759;p38">
              <a:extLst>
                <a:ext uri="{FF2B5EF4-FFF2-40B4-BE49-F238E27FC236}">
                  <a16:creationId xmlns:a16="http://schemas.microsoft.com/office/drawing/2014/main" id="{0AC618DB-F094-4DDF-B322-B0D041B45AC1}"/>
                </a:ext>
              </a:extLst>
            </p:cNvPr>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760;p38">
              <a:extLst>
                <a:ext uri="{FF2B5EF4-FFF2-40B4-BE49-F238E27FC236}">
                  <a16:creationId xmlns:a16="http://schemas.microsoft.com/office/drawing/2014/main" id="{A0858059-E20B-4181-8A11-B16CFD0EEDD0}"/>
                </a:ext>
              </a:extLst>
            </p:cNvPr>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761;p38">
              <a:extLst>
                <a:ext uri="{FF2B5EF4-FFF2-40B4-BE49-F238E27FC236}">
                  <a16:creationId xmlns:a16="http://schemas.microsoft.com/office/drawing/2014/main" id="{88EE524E-46FC-4D2B-B69C-263D6AD761EC}"/>
                </a:ext>
              </a:extLst>
            </p:cNvPr>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762;p38">
              <a:extLst>
                <a:ext uri="{FF2B5EF4-FFF2-40B4-BE49-F238E27FC236}">
                  <a16:creationId xmlns:a16="http://schemas.microsoft.com/office/drawing/2014/main" id="{D5262BA6-E849-4207-A006-A7024438D079}"/>
                </a:ext>
              </a:extLst>
            </p:cNvPr>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763;p38">
              <a:extLst>
                <a:ext uri="{FF2B5EF4-FFF2-40B4-BE49-F238E27FC236}">
                  <a16:creationId xmlns:a16="http://schemas.microsoft.com/office/drawing/2014/main" id="{18ACBADE-C0DC-4A50-8AC9-0A866352368D}"/>
                </a:ext>
              </a:extLst>
            </p:cNvPr>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764;p38">
              <a:extLst>
                <a:ext uri="{FF2B5EF4-FFF2-40B4-BE49-F238E27FC236}">
                  <a16:creationId xmlns:a16="http://schemas.microsoft.com/office/drawing/2014/main" id="{9B0B8768-4DB9-4D01-8CF7-A2F4EA1A247E}"/>
                </a:ext>
              </a:extLst>
            </p:cNvPr>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765;p38">
              <a:extLst>
                <a:ext uri="{FF2B5EF4-FFF2-40B4-BE49-F238E27FC236}">
                  <a16:creationId xmlns:a16="http://schemas.microsoft.com/office/drawing/2014/main" id="{EB59984D-195B-41E8-B1B6-AD512A858438}"/>
                </a:ext>
              </a:extLst>
            </p:cNvPr>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766;p38">
              <a:extLst>
                <a:ext uri="{FF2B5EF4-FFF2-40B4-BE49-F238E27FC236}">
                  <a16:creationId xmlns:a16="http://schemas.microsoft.com/office/drawing/2014/main" id="{C0C58E0D-39CE-4272-B57B-7AC332C2C0A7}"/>
                </a:ext>
              </a:extLst>
            </p:cNvPr>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767;p38">
              <a:extLst>
                <a:ext uri="{FF2B5EF4-FFF2-40B4-BE49-F238E27FC236}">
                  <a16:creationId xmlns:a16="http://schemas.microsoft.com/office/drawing/2014/main" id="{9EB7C686-CFC5-48DB-B294-C514ADCA884B}"/>
                </a:ext>
              </a:extLst>
            </p:cNvPr>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768;p38">
              <a:extLst>
                <a:ext uri="{FF2B5EF4-FFF2-40B4-BE49-F238E27FC236}">
                  <a16:creationId xmlns:a16="http://schemas.microsoft.com/office/drawing/2014/main" id="{9B71BD7A-43B6-4498-BB6A-D6DD8EFE7BED}"/>
                </a:ext>
              </a:extLst>
            </p:cNvPr>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769;p38">
              <a:extLst>
                <a:ext uri="{FF2B5EF4-FFF2-40B4-BE49-F238E27FC236}">
                  <a16:creationId xmlns:a16="http://schemas.microsoft.com/office/drawing/2014/main" id="{EC12FD19-E632-4925-A8A8-D66A78F9F208}"/>
                </a:ext>
              </a:extLst>
            </p:cNvPr>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770;p38">
              <a:extLst>
                <a:ext uri="{FF2B5EF4-FFF2-40B4-BE49-F238E27FC236}">
                  <a16:creationId xmlns:a16="http://schemas.microsoft.com/office/drawing/2014/main" id="{7B38D3D6-DDFB-457D-B4F2-56CCAFF44FA4}"/>
                </a:ext>
              </a:extLst>
            </p:cNvPr>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771;p38">
              <a:extLst>
                <a:ext uri="{FF2B5EF4-FFF2-40B4-BE49-F238E27FC236}">
                  <a16:creationId xmlns:a16="http://schemas.microsoft.com/office/drawing/2014/main" id="{229192D9-B8B3-4536-B062-311C67069415}"/>
                </a:ext>
              </a:extLst>
            </p:cNvPr>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772;p38">
              <a:extLst>
                <a:ext uri="{FF2B5EF4-FFF2-40B4-BE49-F238E27FC236}">
                  <a16:creationId xmlns:a16="http://schemas.microsoft.com/office/drawing/2014/main" id="{7CB9EF3C-3060-42CC-9FDC-856954897310}"/>
                </a:ext>
              </a:extLst>
            </p:cNvPr>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773;p38">
              <a:extLst>
                <a:ext uri="{FF2B5EF4-FFF2-40B4-BE49-F238E27FC236}">
                  <a16:creationId xmlns:a16="http://schemas.microsoft.com/office/drawing/2014/main" id="{1CE71120-7E1A-442D-A9EB-46FB27618966}"/>
                </a:ext>
              </a:extLst>
            </p:cNvPr>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774;p38">
              <a:extLst>
                <a:ext uri="{FF2B5EF4-FFF2-40B4-BE49-F238E27FC236}">
                  <a16:creationId xmlns:a16="http://schemas.microsoft.com/office/drawing/2014/main" id="{2CCD233D-F762-445C-8FCA-4B9727FC6A11}"/>
                </a:ext>
              </a:extLst>
            </p:cNvPr>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775;p38">
              <a:extLst>
                <a:ext uri="{FF2B5EF4-FFF2-40B4-BE49-F238E27FC236}">
                  <a16:creationId xmlns:a16="http://schemas.microsoft.com/office/drawing/2014/main" id="{C9407F91-751F-436D-91AA-D154D89925F6}"/>
                </a:ext>
              </a:extLst>
            </p:cNvPr>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776;p38">
              <a:extLst>
                <a:ext uri="{FF2B5EF4-FFF2-40B4-BE49-F238E27FC236}">
                  <a16:creationId xmlns:a16="http://schemas.microsoft.com/office/drawing/2014/main" id="{BD8E4353-ED60-4CCD-876D-3AC60CB4304C}"/>
                </a:ext>
              </a:extLst>
            </p:cNvPr>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777;p38">
              <a:extLst>
                <a:ext uri="{FF2B5EF4-FFF2-40B4-BE49-F238E27FC236}">
                  <a16:creationId xmlns:a16="http://schemas.microsoft.com/office/drawing/2014/main" id="{E83F7B92-5660-4190-83E2-AB5368D04C49}"/>
                </a:ext>
              </a:extLst>
            </p:cNvPr>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778;p38">
              <a:extLst>
                <a:ext uri="{FF2B5EF4-FFF2-40B4-BE49-F238E27FC236}">
                  <a16:creationId xmlns:a16="http://schemas.microsoft.com/office/drawing/2014/main" id="{2B1C49B1-BA76-431C-9613-7F0BFD754811}"/>
                </a:ext>
              </a:extLst>
            </p:cNvPr>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779;p38">
              <a:extLst>
                <a:ext uri="{FF2B5EF4-FFF2-40B4-BE49-F238E27FC236}">
                  <a16:creationId xmlns:a16="http://schemas.microsoft.com/office/drawing/2014/main" id="{AF37FD21-2156-4D7C-85A0-0C26F504926A}"/>
                </a:ext>
              </a:extLst>
            </p:cNvPr>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780;p38">
              <a:extLst>
                <a:ext uri="{FF2B5EF4-FFF2-40B4-BE49-F238E27FC236}">
                  <a16:creationId xmlns:a16="http://schemas.microsoft.com/office/drawing/2014/main" id="{C4603BDE-C68C-44F4-A4AE-F503711E38E2}"/>
                </a:ext>
              </a:extLst>
            </p:cNvPr>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781;p38">
              <a:extLst>
                <a:ext uri="{FF2B5EF4-FFF2-40B4-BE49-F238E27FC236}">
                  <a16:creationId xmlns:a16="http://schemas.microsoft.com/office/drawing/2014/main" id="{552B489D-0988-4EA1-A172-C734B42F9EC4}"/>
                </a:ext>
              </a:extLst>
            </p:cNvPr>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782;p38">
              <a:extLst>
                <a:ext uri="{FF2B5EF4-FFF2-40B4-BE49-F238E27FC236}">
                  <a16:creationId xmlns:a16="http://schemas.microsoft.com/office/drawing/2014/main" id="{2B715054-9D03-4602-93AA-3BE3BC43D0A9}"/>
                </a:ext>
              </a:extLst>
            </p:cNvPr>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783;p38">
              <a:extLst>
                <a:ext uri="{FF2B5EF4-FFF2-40B4-BE49-F238E27FC236}">
                  <a16:creationId xmlns:a16="http://schemas.microsoft.com/office/drawing/2014/main" id="{5B836DE2-D8D1-4F3D-8208-2C1D0B49F29B}"/>
                </a:ext>
              </a:extLst>
            </p:cNvPr>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784;p38">
              <a:extLst>
                <a:ext uri="{FF2B5EF4-FFF2-40B4-BE49-F238E27FC236}">
                  <a16:creationId xmlns:a16="http://schemas.microsoft.com/office/drawing/2014/main" id="{4C52D449-8661-4931-BCAA-FEC1F4E6FF0B}"/>
                </a:ext>
              </a:extLst>
            </p:cNvPr>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785;p38">
              <a:extLst>
                <a:ext uri="{FF2B5EF4-FFF2-40B4-BE49-F238E27FC236}">
                  <a16:creationId xmlns:a16="http://schemas.microsoft.com/office/drawing/2014/main" id="{50EE3D31-85CF-492B-8BD0-8B147F2273C8}"/>
                </a:ext>
              </a:extLst>
            </p:cNvPr>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786;p38">
              <a:extLst>
                <a:ext uri="{FF2B5EF4-FFF2-40B4-BE49-F238E27FC236}">
                  <a16:creationId xmlns:a16="http://schemas.microsoft.com/office/drawing/2014/main" id="{1C2F3E65-FE2E-4178-B8C2-21164C4C7498}"/>
                </a:ext>
              </a:extLst>
            </p:cNvPr>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787;p38">
              <a:extLst>
                <a:ext uri="{FF2B5EF4-FFF2-40B4-BE49-F238E27FC236}">
                  <a16:creationId xmlns:a16="http://schemas.microsoft.com/office/drawing/2014/main" id="{C90105A6-290A-4184-BED2-258C45E74D31}"/>
                </a:ext>
              </a:extLst>
            </p:cNvPr>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788;p38">
              <a:extLst>
                <a:ext uri="{FF2B5EF4-FFF2-40B4-BE49-F238E27FC236}">
                  <a16:creationId xmlns:a16="http://schemas.microsoft.com/office/drawing/2014/main" id="{7EF62215-1D16-4230-90DF-3C3E48128624}"/>
                </a:ext>
              </a:extLst>
            </p:cNvPr>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789;p38">
              <a:extLst>
                <a:ext uri="{FF2B5EF4-FFF2-40B4-BE49-F238E27FC236}">
                  <a16:creationId xmlns:a16="http://schemas.microsoft.com/office/drawing/2014/main" id="{702F80C9-1A19-4529-AC61-A18EF0E5B59B}"/>
                </a:ext>
              </a:extLst>
            </p:cNvPr>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790;p38">
              <a:extLst>
                <a:ext uri="{FF2B5EF4-FFF2-40B4-BE49-F238E27FC236}">
                  <a16:creationId xmlns:a16="http://schemas.microsoft.com/office/drawing/2014/main" id="{A6BEDB71-95D2-4682-8EB3-E07CEC7AAE02}"/>
                </a:ext>
              </a:extLst>
            </p:cNvPr>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791;p38">
              <a:extLst>
                <a:ext uri="{FF2B5EF4-FFF2-40B4-BE49-F238E27FC236}">
                  <a16:creationId xmlns:a16="http://schemas.microsoft.com/office/drawing/2014/main" id="{C6FBC8C1-7C33-4E06-8AFF-2EAD3FFA4CFA}"/>
                </a:ext>
              </a:extLst>
            </p:cNvPr>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792;p38">
              <a:extLst>
                <a:ext uri="{FF2B5EF4-FFF2-40B4-BE49-F238E27FC236}">
                  <a16:creationId xmlns:a16="http://schemas.microsoft.com/office/drawing/2014/main" id="{296CB721-50CA-4943-AB8A-4741D1181132}"/>
                </a:ext>
              </a:extLst>
            </p:cNvPr>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793;p38">
              <a:extLst>
                <a:ext uri="{FF2B5EF4-FFF2-40B4-BE49-F238E27FC236}">
                  <a16:creationId xmlns:a16="http://schemas.microsoft.com/office/drawing/2014/main" id="{40B9B412-5B85-4B71-A881-E868F0DA26A7}"/>
                </a:ext>
              </a:extLst>
            </p:cNvPr>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794;p38">
              <a:extLst>
                <a:ext uri="{FF2B5EF4-FFF2-40B4-BE49-F238E27FC236}">
                  <a16:creationId xmlns:a16="http://schemas.microsoft.com/office/drawing/2014/main" id="{8E3AAC03-1248-4D53-96D2-3E0547E74965}"/>
                </a:ext>
              </a:extLst>
            </p:cNvPr>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795;p38">
              <a:extLst>
                <a:ext uri="{FF2B5EF4-FFF2-40B4-BE49-F238E27FC236}">
                  <a16:creationId xmlns:a16="http://schemas.microsoft.com/office/drawing/2014/main" id="{6977BB3C-9DC5-4E63-A181-6B332A69F89F}"/>
                </a:ext>
              </a:extLst>
            </p:cNvPr>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796;p38">
              <a:extLst>
                <a:ext uri="{FF2B5EF4-FFF2-40B4-BE49-F238E27FC236}">
                  <a16:creationId xmlns:a16="http://schemas.microsoft.com/office/drawing/2014/main" id="{B6F36E04-8D03-49A4-9798-06C7FE83E1EF}"/>
                </a:ext>
              </a:extLst>
            </p:cNvPr>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797;p38">
              <a:extLst>
                <a:ext uri="{FF2B5EF4-FFF2-40B4-BE49-F238E27FC236}">
                  <a16:creationId xmlns:a16="http://schemas.microsoft.com/office/drawing/2014/main" id="{6F29D41D-66C4-4BC0-8795-7F1B204C334E}"/>
                </a:ext>
              </a:extLst>
            </p:cNvPr>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798;p38">
              <a:extLst>
                <a:ext uri="{FF2B5EF4-FFF2-40B4-BE49-F238E27FC236}">
                  <a16:creationId xmlns:a16="http://schemas.microsoft.com/office/drawing/2014/main" id="{CBF522BC-7A6D-4084-A513-0413A5E025F5}"/>
                </a:ext>
              </a:extLst>
            </p:cNvPr>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799;p38">
              <a:extLst>
                <a:ext uri="{FF2B5EF4-FFF2-40B4-BE49-F238E27FC236}">
                  <a16:creationId xmlns:a16="http://schemas.microsoft.com/office/drawing/2014/main" id="{4A2FDFFC-55AA-4C3F-B8C3-3BB1ADFCC537}"/>
                </a:ext>
              </a:extLst>
            </p:cNvPr>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800;p38">
              <a:extLst>
                <a:ext uri="{FF2B5EF4-FFF2-40B4-BE49-F238E27FC236}">
                  <a16:creationId xmlns:a16="http://schemas.microsoft.com/office/drawing/2014/main" id="{1B281560-84A2-4BB5-A5BA-D8BA0215980D}"/>
                </a:ext>
              </a:extLst>
            </p:cNvPr>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801;p38">
              <a:extLst>
                <a:ext uri="{FF2B5EF4-FFF2-40B4-BE49-F238E27FC236}">
                  <a16:creationId xmlns:a16="http://schemas.microsoft.com/office/drawing/2014/main" id="{743C148A-433A-4D3A-B217-E3735826A0AD}"/>
                </a:ext>
              </a:extLst>
            </p:cNvPr>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802;p38">
              <a:extLst>
                <a:ext uri="{FF2B5EF4-FFF2-40B4-BE49-F238E27FC236}">
                  <a16:creationId xmlns:a16="http://schemas.microsoft.com/office/drawing/2014/main" id="{54196392-A3FD-4EBA-9FB4-831C491205A7}"/>
                </a:ext>
              </a:extLst>
            </p:cNvPr>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803;p38">
              <a:extLst>
                <a:ext uri="{FF2B5EF4-FFF2-40B4-BE49-F238E27FC236}">
                  <a16:creationId xmlns:a16="http://schemas.microsoft.com/office/drawing/2014/main" id="{885F2CED-A46F-41BE-B5D5-EBB881FAE9DA}"/>
                </a:ext>
              </a:extLst>
            </p:cNvPr>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804;p38">
              <a:extLst>
                <a:ext uri="{FF2B5EF4-FFF2-40B4-BE49-F238E27FC236}">
                  <a16:creationId xmlns:a16="http://schemas.microsoft.com/office/drawing/2014/main" id="{72120512-AD0B-486A-BDA5-77039383B242}"/>
                </a:ext>
              </a:extLst>
            </p:cNvPr>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805;p38">
              <a:extLst>
                <a:ext uri="{FF2B5EF4-FFF2-40B4-BE49-F238E27FC236}">
                  <a16:creationId xmlns:a16="http://schemas.microsoft.com/office/drawing/2014/main" id="{A14A531E-2051-4960-8D96-0F686490E77C}"/>
                </a:ext>
              </a:extLst>
            </p:cNvPr>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806;p38">
              <a:extLst>
                <a:ext uri="{FF2B5EF4-FFF2-40B4-BE49-F238E27FC236}">
                  <a16:creationId xmlns:a16="http://schemas.microsoft.com/office/drawing/2014/main" id="{FDFDF622-E796-4A62-8099-E2BC734FBC88}"/>
                </a:ext>
              </a:extLst>
            </p:cNvPr>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807;p38">
              <a:extLst>
                <a:ext uri="{FF2B5EF4-FFF2-40B4-BE49-F238E27FC236}">
                  <a16:creationId xmlns:a16="http://schemas.microsoft.com/office/drawing/2014/main" id="{6616E4AF-24AB-4D86-968E-D938142D5894}"/>
                </a:ext>
              </a:extLst>
            </p:cNvPr>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808;p38">
              <a:extLst>
                <a:ext uri="{FF2B5EF4-FFF2-40B4-BE49-F238E27FC236}">
                  <a16:creationId xmlns:a16="http://schemas.microsoft.com/office/drawing/2014/main" id="{56550E25-E7A4-4C4F-84BC-7433FBB742F8}"/>
                </a:ext>
              </a:extLst>
            </p:cNvPr>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809;p38">
              <a:extLst>
                <a:ext uri="{FF2B5EF4-FFF2-40B4-BE49-F238E27FC236}">
                  <a16:creationId xmlns:a16="http://schemas.microsoft.com/office/drawing/2014/main" id="{7C76C3C5-4C61-4C3F-9156-3F40B13542A3}"/>
                </a:ext>
              </a:extLst>
            </p:cNvPr>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810;p38">
              <a:extLst>
                <a:ext uri="{FF2B5EF4-FFF2-40B4-BE49-F238E27FC236}">
                  <a16:creationId xmlns:a16="http://schemas.microsoft.com/office/drawing/2014/main" id="{E5276D6E-CECF-4BB7-98BD-9172FF1B57A4}"/>
                </a:ext>
              </a:extLst>
            </p:cNvPr>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811;p38">
              <a:extLst>
                <a:ext uri="{FF2B5EF4-FFF2-40B4-BE49-F238E27FC236}">
                  <a16:creationId xmlns:a16="http://schemas.microsoft.com/office/drawing/2014/main" id="{31F428DF-B008-4FB2-A01F-B939D8225BEB}"/>
                </a:ext>
              </a:extLst>
            </p:cNvPr>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812;p38">
              <a:extLst>
                <a:ext uri="{FF2B5EF4-FFF2-40B4-BE49-F238E27FC236}">
                  <a16:creationId xmlns:a16="http://schemas.microsoft.com/office/drawing/2014/main" id="{CAFE5847-F009-4534-BEEB-E7DE17FBA4E0}"/>
                </a:ext>
              </a:extLst>
            </p:cNvPr>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813;p38">
              <a:extLst>
                <a:ext uri="{FF2B5EF4-FFF2-40B4-BE49-F238E27FC236}">
                  <a16:creationId xmlns:a16="http://schemas.microsoft.com/office/drawing/2014/main" id="{E555D729-42F2-4B90-825F-FB49DB7075C5}"/>
                </a:ext>
              </a:extLst>
            </p:cNvPr>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814;p38">
              <a:extLst>
                <a:ext uri="{FF2B5EF4-FFF2-40B4-BE49-F238E27FC236}">
                  <a16:creationId xmlns:a16="http://schemas.microsoft.com/office/drawing/2014/main" id="{0DA2A9FF-A2A0-48BE-85EF-57DB5E460699}"/>
                </a:ext>
              </a:extLst>
            </p:cNvPr>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815;p38">
              <a:extLst>
                <a:ext uri="{FF2B5EF4-FFF2-40B4-BE49-F238E27FC236}">
                  <a16:creationId xmlns:a16="http://schemas.microsoft.com/office/drawing/2014/main" id="{9C6FB624-8A3E-43C8-BEB3-D3B4649958A4}"/>
                </a:ext>
              </a:extLst>
            </p:cNvPr>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816;p38">
              <a:extLst>
                <a:ext uri="{FF2B5EF4-FFF2-40B4-BE49-F238E27FC236}">
                  <a16:creationId xmlns:a16="http://schemas.microsoft.com/office/drawing/2014/main" id="{BDAEAF78-CA4F-440B-9F04-94388EA545FA}"/>
                </a:ext>
              </a:extLst>
            </p:cNvPr>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817;p38">
              <a:extLst>
                <a:ext uri="{FF2B5EF4-FFF2-40B4-BE49-F238E27FC236}">
                  <a16:creationId xmlns:a16="http://schemas.microsoft.com/office/drawing/2014/main" id="{DEB8F1FD-B9DC-41A5-AE04-647128C6D61A}"/>
                </a:ext>
              </a:extLst>
            </p:cNvPr>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818;p38">
              <a:extLst>
                <a:ext uri="{FF2B5EF4-FFF2-40B4-BE49-F238E27FC236}">
                  <a16:creationId xmlns:a16="http://schemas.microsoft.com/office/drawing/2014/main" id="{DC1E6EAF-14D8-4499-885B-796A30B24AC3}"/>
                </a:ext>
              </a:extLst>
            </p:cNvPr>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819;p38">
              <a:extLst>
                <a:ext uri="{FF2B5EF4-FFF2-40B4-BE49-F238E27FC236}">
                  <a16:creationId xmlns:a16="http://schemas.microsoft.com/office/drawing/2014/main" id="{0136FB80-A092-48D8-84A0-1A66874F2F1F}"/>
                </a:ext>
              </a:extLst>
            </p:cNvPr>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820;p38">
              <a:extLst>
                <a:ext uri="{FF2B5EF4-FFF2-40B4-BE49-F238E27FC236}">
                  <a16:creationId xmlns:a16="http://schemas.microsoft.com/office/drawing/2014/main" id="{C10C085D-08D5-4F8D-9DE2-CA7C04BF71A8}"/>
                </a:ext>
              </a:extLst>
            </p:cNvPr>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821;p38">
              <a:extLst>
                <a:ext uri="{FF2B5EF4-FFF2-40B4-BE49-F238E27FC236}">
                  <a16:creationId xmlns:a16="http://schemas.microsoft.com/office/drawing/2014/main" id="{21F2DE30-70DC-4DB6-8C13-FD4526D7A02E}"/>
                </a:ext>
              </a:extLst>
            </p:cNvPr>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822;p38">
              <a:extLst>
                <a:ext uri="{FF2B5EF4-FFF2-40B4-BE49-F238E27FC236}">
                  <a16:creationId xmlns:a16="http://schemas.microsoft.com/office/drawing/2014/main" id="{DFB1D797-1CE2-483B-945D-EA6FD237353B}"/>
                </a:ext>
              </a:extLst>
            </p:cNvPr>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823;p38">
              <a:extLst>
                <a:ext uri="{FF2B5EF4-FFF2-40B4-BE49-F238E27FC236}">
                  <a16:creationId xmlns:a16="http://schemas.microsoft.com/office/drawing/2014/main" id="{7E1624A9-D015-43BE-9F77-6A0718AC055E}"/>
                </a:ext>
              </a:extLst>
            </p:cNvPr>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824;p38">
              <a:extLst>
                <a:ext uri="{FF2B5EF4-FFF2-40B4-BE49-F238E27FC236}">
                  <a16:creationId xmlns:a16="http://schemas.microsoft.com/office/drawing/2014/main" id="{C4875B31-1933-46A3-BCB8-2D748BB7B02D}"/>
                </a:ext>
              </a:extLst>
            </p:cNvPr>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825;p38">
              <a:extLst>
                <a:ext uri="{FF2B5EF4-FFF2-40B4-BE49-F238E27FC236}">
                  <a16:creationId xmlns:a16="http://schemas.microsoft.com/office/drawing/2014/main" id="{D2265348-728D-4ECB-8308-5DC9A257AE86}"/>
                </a:ext>
              </a:extLst>
            </p:cNvPr>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826;p38">
              <a:extLst>
                <a:ext uri="{FF2B5EF4-FFF2-40B4-BE49-F238E27FC236}">
                  <a16:creationId xmlns:a16="http://schemas.microsoft.com/office/drawing/2014/main" id="{1FACCB09-2742-4648-BC2F-109EAC9FA0C0}"/>
                </a:ext>
              </a:extLst>
            </p:cNvPr>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827;p38">
              <a:extLst>
                <a:ext uri="{FF2B5EF4-FFF2-40B4-BE49-F238E27FC236}">
                  <a16:creationId xmlns:a16="http://schemas.microsoft.com/office/drawing/2014/main" id="{519DBBBA-C4BF-47E8-83BD-58F98FB6A838}"/>
                </a:ext>
              </a:extLst>
            </p:cNvPr>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828;p38">
              <a:extLst>
                <a:ext uri="{FF2B5EF4-FFF2-40B4-BE49-F238E27FC236}">
                  <a16:creationId xmlns:a16="http://schemas.microsoft.com/office/drawing/2014/main" id="{B746305E-5BDF-4A0E-B1C5-8F44272233C3}"/>
                </a:ext>
              </a:extLst>
            </p:cNvPr>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829;p38">
              <a:extLst>
                <a:ext uri="{FF2B5EF4-FFF2-40B4-BE49-F238E27FC236}">
                  <a16:creationId xmlns:a16="http://schemas.microsoft.com/office/drawing/2014/main" id="{5E4B7C28-5CBB-48F2-BD1E-9B1213A79F2F}"/>
                </a:ext>
              </a:extLst>
            </p:cNvPr>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830;p38">
              <a:extLst>
                <a:ext uri="{FF2B5EF4-FFF2-40B4-BE49-F238E27FC236}">
                  <a16:creationId xmlns:a16="http://schemas.microsoft.com/office/drawing/2014/main" id="{E318EBC8-17EA-4F5F-AEFB-1A25A76F7104}"/>
                </a:ext>
              </a:extLst>
            </p:cNvPr>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831;p38">
              <a:extLst>
                <a:ext uri="{FF2B5EF4-FFF2-40B4-BE49-F238E27FC236}">
                  <a16:creationId xmlns:a16="http://schemas.microsoft.com/office/drawing/2014/main" id="{84ECDE00-7787-4615-9B3D-A772509394F6}"/>
                </a:ext>
              </a:extLst>
            </p:cNvPr>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832;p38">
              <a:extLst>
                <a:ext uri="{FF2B5EF4-FFF2-40B4-BE49-F238E27FC236}">
                  <a16:creationId xmlns:a16="http://schemas.microsoft.com/office/drawing/2014/main" id="{6C54EE45-9A52-4D73-AD6C-FA1939E989A3}"/>
                </a:ext>
              </a:extLst>
            </p:cNvPr>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833;p38">
              <a:extLst>
                <a:ext uri="{FF2B5EF4-FFF2-40B4-BE49-F238E27FC236}">
                  <a16:creationId xmlns:a16="http://schemas.microsoft.com/office/drawing/2014/main" id="{6EE580D0-9276-49A2-A10F-2E9968D3C57D}"/>
                </a:ext>
              </a:extLst>
            </p:cNvPr>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834;p38">
              <a:extLst>
                <a:ext uri="{FF2B5EF4-FFF2-40B4-BE49-F238E27FC236}">
                  <a16:creationId xmlns:a16="http://schemas.microsoft.com/office/drawing/2014/main" id="{AD3D5DC5-F5A9-47A9-93F1-910C00E66279}"/>
                </a:ext>
              </a:extLst>
            </p:cNvPr>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835;p38">
              <a:extLst>
                <a:ext uri="{FF2B5EF4-FFF2-40B4-BE49-F238E27FC236}">
                  <a16:creationId xmlns:a16="http://schemas.microsoft.com/office/drawing/2014/main" id="{F04021D3-BF3D-4941-AD38-D61A76BE8824}"/>
                </a:ext>
              </a:extLst>
            </p:cNvPr>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836;p38">
              <a:extLst>
                <a:ext uri="{FF2B5EF4-FFF2-40B4-BE49-F238E27FC236}">
                  <a16:creationId xmlns:a16="http://schemas.microsoft.com/office/drawing/2014/main" id="{D5737446-0CB8-48CF-B4C2-1E7CF05806EF}"/>
                </a:ext>
              </a:extLst>
            </p:cNvPr>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837;p38">
              <a:extLst>
                <a:ext uri="{FF2B5EF4-FFF2-40B4-BE49-F238E27FC236}">
                  <a16:creationId xmlns:a16="http://schemas.microsoft.com/office/drawing/2014/main" id="{8B860BD4-D9F6-47AA-879A-C646BA730BBA}"/>
                </a:ext>
              </a:extLst>
            </p:cNvPr>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838;p38">
              <a:extLst>
                <a:ext uri="{FF2B5EF4-FFF2-40B4-BE49-F238E27FC236}">
                  <a16:creationId xmlns:a16="http://schemas.microsoft.com/office/drawing/2014/main" id="{5B821286-DA56-41AA-9BDB-58B2971682B8}"/>
                </a:ext>
              </a:extLst>
            </p:cNvPr>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839;p38">
              <a:extLst>
                <a:ext uri="{FF2B5EF4-FFF2-40B4-BE49-F238E27FC236}">
                  <a16:creationId xmlns:a16="http://schemas.microsoft.com/office/drawing/2014/main" id="{96113FC7-A75A-4330-A56B-0AA99264A1E4}"/>
                </a:ext>
              </a:extLst>
            </p:cNvPr>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840;p38">
              <a:extLst>
                <a:ext uri="{FF2B5EF4-FFF2-40B4-BE49-F238E27FC236}">
                  <a16:creationId xmlns:a16="http://schemas.microsoft.com/office/drawing/2014/main" id="{F2735172-1C98-4C0F-887E-984EE57B1295}"/>
                </a:ext>
              </a:extLst>
            </p:cNvPr>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841;p38">
              <a:extLst>
                <a:ext uri="{FF2B5EF4-FFF2-40B4-BE49-F238E27FC236}">
                  <a16:creationId xmlns:a16="http://schemas.microsoft.com/office/drawing/2014/main" id="{B65C60A9-A5F2-4EF9-B7D8-89168A4D8DCF}"/>
                </a:ext>
              </a:extLst>
            </p:cNvPr>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842;p38">
              <a:extLst>
                <a:ext uri="{FF2B5EF4-FFF2-40B4-BE49-F238E27FC236}">
                  <a16:creationId xmlns:a16="http://schemas.microsoft.com/office/drawing/2014/main" id="{77492ECD-3E91-478D-B6B4-153DD7EEEE37}"/>
                </a:ext>
              </a:extLst>
            </p:cNvPr>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843;p38">
              <a:extLst>
                <a:ext uri="{FF2B5EF4-FFF2-40B4-BE49-F238E27FC236}">
                  <a16:creationId xmlns:a16="http://schemas.microsoft.com/office/drawing/2014/main" id="{40514160-DBF0-46F0-A581-4FBD7BED7AED}"/>
                </a:ext>
              </a:extLst>
            </p:cNvPr>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844;p38">
              <a:extLst>
                <a:ext uri="{FF2B5EF4-FFF2-40B4-BE49-F238E27FC236}">
                  <a16:creationId xmlns:a16="http://schemas.microsoft.com/office/drawing/2014/main" id="{A5C78AB7-A2DA-455F-9988-7D1278B76D8F}"/>
                </a:ext>
              </a:extLst>
            </p:cNvPr>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845;p38">
              <a:extLst>
                <a:ext uri="{FF2B5EF4-FFF2-40B4-BE49-F238E27FC236}">
                  <a16:creationId xmlns:a16="http://schemas.microsoft.com/office/drawing/2014/main" id="{C6308759-2245-4209-BBE8-5B413A33794C}"/>
                </a:ext>
              </a:extLst>
            </p:cNvPr>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846;p38">
              <a:extLst>
                <a:ext uri="{FF2B5EF4-FFF2-40B4-BE49-F238E27FC236}">
                  <a16:creationId xmlns:a16="http://schemas.microsoft.com/office/drawing/2014/main" id="{F6894B40-8D7D-4276-9E51-53914A3DD3C6}"/>
                </a:ext>
              </a:extLst>
            </p:cNvPr>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847;p38">
              <a:extLst>
                <a:ext uri="{FF2B5EF4-FFF2-40B4-BE49-F238E27FC236}">
                  <a16:creationId xmlns:a16="http://schemas.microsoft.com/office/drawing/2014/main" id="{01762156-A1FB-48E4-9F2C-9F0A4744C5A8}"/>
                </a:ext>
              </a:extLst>
            </p:cNvPr>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848;p38">
              <a:extLst>
                <a:ext uri="{FF2B5EF4-FFF2-40B4-BE49-F238E27FC236}">
                  <a16:creationId xmlns:a16="http://schemas.microsoft.com/office/drawing/2014/main" id="{DD0E135A-A9B3-4533-8F7C-92E34790DED8}"/>
                </a:ext>
              </a:extLst>
            </p:cNvPr>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849;p38">
              <a:extLst>
                <a:ext uri="{FF2B5EF4-FFF2-40B4-BE49-F238E27FC236}">
                  <a16:creationId xmlns:a16="http://schemas.microsoft.com/office/drawing/2014/main" id="{F3CFFAB1-973B-4402-A879-24FD49B60790}"/>
                </a:ext>
              </a:extLst>
            </p:cNvPr>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850;p38">
              <a:extLst>
                <a:ext uri="{FF2B5EF4-FFF2-40B4-BE49-F238E27FC236}">
                  <a16:creationId xmlns:a16="http://schemas.microsoft.com/office/drawing/2014/main" id="{9F8C040F-871E-422A-8779-543F3811408E}"/>
                </a:ext>
              </a:extLst>
            </p:cNvPr>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851;p38">
              <a:extLst>
                <a:ext uri="{FF2B5EF4-FFF2-40B4-BE49-F238E27FC236}">
                  <a16:creationId xmlns:a16="http://schemas.microsoft.com/office/drawing/2014/main" id="{0AD0B6B8-14ED-433C-8D58-5ADD32215EC7}"/>
                </a:ext>
              </a:extLst>
            </p:cNvPr>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852;p38">
              <a:extLst>
                <a:ext uri="{FF2B5EF4-FFF2-40B4-BE49-F238E27FC236}">
                  <a16:creationId xmlns:a16="http://schemas.microsoft.com/office/drawing/2014/main" id="{14581AF2-1AE8-4447-B9A2-E196536F0C6B}"/>
                </a:ext>
              </a:extLst>
            </p:cNvPr>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853;p38">
              <a:extLst>
                <a:ext uri="{FF2B5EF4-FFF2-40B4-BE49-F238E27FC236}">
                  <a16:creationId xmlns:a16="http://schemas.microsoft.com/office/drawing/2014/main" id="{F842D5E1-D0A0-424C-9387-EB40A9658804}"/>
                </a:ext>
              </a:extLst>
            </p:cNvPr>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854;p38">
              <a:extLst>
                <a:ext uri="{FF2B5EF4-FFF2-40B4-BE49-F238E27FC236}">
                  <a16:creationId xmlns:a16="http://schemas.microsoft.com/office/drawing/2014/main" id="{29B6F011-B5BC-455F-BB40-FD82754F97A2}"/>
                </a:ext>
              </a:extLst>
            </p:cNvPr>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855;p38">
              <a:extLst>
                <a:ext uri="{FF2B5EF4-FFF2-40B4-BE49-F238E27FC236}">
                  <a16:creationId xmlns:a16="http://schemas.microsoft.com/office/drawing/2014/main" id="{1E5C9DCF-BDDF-4A5C-9252-D0A5990B81BD}"/>
                </a:ext>
              </a:extLst>
            </p:cNvPr>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856;p38">
              <a:extLst>
                <a:ext uri="{FF2B5EF4-FFF2-40B4-BE49-F238E27FC236}">
                  <a16:creationId xmlns:a16="http://schemas.microsoft.com/office/drawing/2014/main" id="{05F37B24-2957-4062-9B18-7E14F9639D34}"/>
                </a:ext>
              </a:extLst>
            </p:cNvPr>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857;p38">
              <a:extLst>
                <a:ext uri="{FF2B5EF4-FFF2-40B4-BE49-F238E27FC236}">
                  <a16:creationId xmlns:a16="http://schemas.microsoft.com/office/drawing/2014/main" id="{EECEE3DB-E327-4449-8C55-4DCE2C91EC4C}"/>
                </a:ext>
              </a:extLst>
            </p:cNvPr>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858;p38">
              <a:extLst>
                <a:ext uri="{FF2B5EF4-FFF2-40B4-BE49-F238E27FC236}">
                  <a16:creationId xmlns:a16="http://schemas.microsoft.com/office/drawing/2014/main" id="{358079C8-2838-40D7-A99F-D8D1B6E9D26B}"/>
                </a:ext>
              </a:extLst>
            </p:cNvPr>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859;p38">
              <a:extLst>
                <a:ext uri="{FF2B5EF4-FFF2-40B4-BE49-F238E27FC236}">
                  <a16:creationId xmlns:a16="http://schemas.microsoft.com/office/drawing/2014/main" id="{4E58F937-583A-4167-BA9D-DE4B08303F2D}"/>
                </a:ext>
              </a:extLst>
            </p:cNvPr>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860;p38">
              <a:extLst>
                <a:ext uri="{FF2B5EF4-FFF2-40B4-BE49-F238E27FC236}">
                  <a16:creationId xmlns:a16="http://schemas.microsoft.com/office/drawing/2014/main" id="{BAEAAC8B-FB5B-41DE-9B20-7941E9BC0E85}"/>
                </a:ext>
              </a:extLst>
            </p:cNvPr>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861;p38">
              <a:extLst>
                <a:ext uri="{FF2B5EF4-FFF2-40B4-BE49-F238E27FC236}">
                  <a16:creationId xmlns:a16="http://schemas.microsoft.com/office/drawing/2014/main" id="{E26860B3-9820-4F90-B331-B794253AE8FE}"/>
                </a:ext>
              </a:extLst>
            </p:cNvPr>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862;p38">
              <a:extLst>
                <a:ext uri="{FF2B5EF4-FFF2-40B4-BE49-F238E27FC236}">
                  <a16:creationId xmlns:a16="http://schemas.microsoft.com/office/drawing/2014/main" id="{F13F0964-71E4-40E6-AE43-C5B1D301D5EB}"/>
                </a:ext>
              </a:extLst>
            </p:cNvPr>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863;p38">
              <a:extLst>
                <a:ext uri="{FF2B5EF4-FFF2-40B4-BE49-F238E27FC236}">
                  <a16:creationId xmlns:a16="http://schemas.microsoft.com/office/drawing/2014/main" id="{BD409DA7-1051-4D5B-8A35-5305EEC5FF00}"/>
                </a:ext>
              </a:extLst>
            </p:cNvPr>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864;p38">
              <a:extLst>
                <a:ext uri="{FF2B5EF4-FFF2-40B4-BE49-F238E27FC236}">
                  <a16:creationId xmlns:a16="http://schemas.microsoft.com/office/drawing/2014/main" id="{DC013339-F9A3-4B44-9567-518F6480C670}"/>
                </a:ext>
              </a:extLst>
            </p:cNvPr>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865;p38">
              <a:extLst>
                <a:ext uri="{FF2B5EF4-FFF2-40B4-BE49-F238E27FC236}">
                  <a16:creationId xmlns:a16="http://schemas.microsoft.com/office/drawing/2014/main" id="{B926EF27-6987-4ACA-871E-EEB52BCC7C88}"/>
                </a:ext>
              </a:extLst>
            </p:cNvPr>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866;p38">
              <a:extLst>
                <a:ext uri="{FF2B5EF4-FFF2-40B4-BE49-F238E27FC236}">
                  <a16:creationId xmlns:a16="http://schemas.microsoft.com/office/drawing/2014/main" id="{E5FF1216-B4C1-4F0A-85F5-574942FCEC8F}"/>
                </a:ext>
              </a:extLst>
            </p:cNvPr>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867;p38">
              <a:extLst>
                <a:ext uri="{FF2B5EF4-FFF2-40B4-BE49-F238E27FC236}">
                  <a16:creationId xmlns:a16="http://schemas.microsoft.com/office/drawing/2014/main" id="{5296173A-68BC-4DCD-811D-D99709DE13D9}"/>
                </a:ext>
              </a:extLst>
            </p:cNvPr>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868;p38">
              <a:extLst>
                <a:ext uri="{FF2B5EF4-FFF2-40B4-BE49-F238E27FC236}">
                  <a16:creationId xmlns:a16="http://schemas.microsoft.com/office/drawing/2014/main" id="{1EA2D1D8-9D68-4FC2-8000-1BF408C3E42E}"/>
                </a:ext>
              </a:extLst>
            </p:cNvPr>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869;p38">
              <a:extLst>
                <a:ext uri="{FF2B5EF4-FFF2-40B4-BE49-F238E27FC236}">
                  <a16:creationId xmlns:a16="http://schemas.microsoft.com/office/drawing/2014/main" id="{3712DE8F-04C6-4E92-8291-0AD492885A0D}"/>
                </a:ext>
              </a:extLst>
            </p:cNvPr>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870;p38">
              <a:extLst>
                <a:ext uri="{FF2B5EF4-FFF2-40B4-BE49-F238E27FC236}">
                  <a16:creationId xmlns:a16="http://schemas.microsoft.com/office/drawing/2014/main" id="{7F007F73-2EA0-40E0-AD8C-DC7F46A011AA}"/>
                </a:ext>
              </a:extLst>
            </p:cNvPr>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871;p38">
              <a:extLst>
                <a:ext uri="{FF2B5EF4-FFF2-40B4-BE49-F238E27FC236}">
                  <a16:creationId xmlns:a16="http://schemas.microsoft.com/office/drawing/2014/main" id="{4587A829-D0C7-4247-81B0-7190EDDB19A0}"/>
                </a:ext>
              </a:extLst>
            </p:cNvPr>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872;p38">
              <a:extLst>
                <a:ext uri="{FF2B5EF4-FFF2-40B4-BE49-F238E27FC236}">
                  <a16:creationId xmlns:a16="http://schemas.microsoft.com/office/drawing/2014/main" id="{40B1FAA4-7EE3-4044-99EC-2D40A73AAEF6}"/>
                </a:ext>
              </a:extLst>
            </p:cNvPr>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873;p38">
              <a:extLst>
                <a:ext uri="{FF2B5EF4-FFF2-40B4-BE49-F238E27FC236}">
                  <a16:creationId xmlns:a16="http://schemas.microsoft.com/office/drawing/2014/main" id="{15749B49-F232-42DF-8221-87125D3709D3}"/>
                </a:ext>
              </a:extLst>
            </p:cNvPr>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874;p38">
              <a:extLst>
                <a:ext uri="{FF2B5EF4-FFF2-40B4-BE49-F238E27FC236}">
                  <a16:creationId xmlns:a16="http://schemas.microsoft.com/office/drawing/2014/main" id="{631220ED-89C1-4695-8F90-B9478E27EC2F}"/>
                </a:ext>
              </a:extLst>
            </p:cNvPr>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875;p38">
              <a:extLst>
                <a:ext uri="{FF2B5EF4-FFF2-40B4-BE49-F238E27FC236}">
                  <a16:creationId xmlns:a16="http://schemas.microsoft.com/office/drawing/2014/main" id="{3348F373-7154-47B9-BD9E-F7BDC1B9BE7B}"/>
                </a:ext>
              </a:extLst>
            </p:cNvPr>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876;p38">
              <a:extLst>
                <a:ext uri="{FF2B5EF4-FFF2-40B4-BE49-F238E27FC236}">
                  <a16:creationId xmlns:a16="http://schemas.microsoft.com/office/drawing/2014/main" id="{88F7E5F4-DA3D-48C7-947D-515A0C87F18B}"/>
                </a:ext>
              </a:extLst>
            </p:cNvPr>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877;p38">
              <a:extLst>
                <a:ext uri="{FF2B5EF4-FFF2-40B4-BE49-F238E27FC236}">
                  <a16:creationId xmlns:a16="http://schemas.microsoft.com/office/drawing/2014/main" id="{43467E7E-5791-48E6-AF0B-5AC4C905511A}"/>
                </a:ext>
              </a:extLst>
            </p:cNvPr>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878;p38">
              <a:extLst>
                <a:ext uri="{FF2B5EF4-FFF2-40B4-BE49-F238E27FC236}">
                  <a16:creationId xmlns:a16="http://schemas.microsoft.com/office/drawing/2014/main" id="{5AB363C2-8CB0-4D91-BDE3-A4BBD7A1D10C}"/>
                </a:ext>
              </a:extLst>
            </p:cNvPr>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879;p38">
              <a:extLst>
                <a:ext uri="{FF2B5EF4-FFF2-40B4-BE49-F238E27FC236}">
                  <a16:creationId xmlns:a16="http://schemas.microsoft.com/office/drawing/2014/main" id="{532A7C52-53C3-4E53-9616-ECCB21A50CBA}"/>
                </a:ext>
              </a:extLst>
            </p:cNvPr>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880;p38">
              <a:extLst>
                <a:ext uri="{FF2B5EF4-FFF2-40B4-BE49-F238E27FC236}">
                  <a16:creationId xmlns:a16="http://schemas.microsoft.com/office/drawing/2014/main" id="{549E3F81-D085-4205-8C23-DDD0B91CDBA5}"/>
                </a:ext>
              </a:extLst>
            </p:cNvPr>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881;p38">
              <a:extLst>
                <a:ext uri="{FF2B5EF4-FFF2-40B4-BE49-F238E27FC236}">
                  <a16:creationId xmlns:a16="http://schemas.microsoft.com/office/drawing/2014/main" id="{C1C07241-970B-43DF-AD2E-C0B8D6D7690F}"/>
                </a:ext>
              </a:extLst>
            </p:cNvPr>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882;p38">
              <a:extLst>
                <a:ext uri="{FF2B5EF4-FFF2-40B4-BE49-F238E27FC236}">
                  <a16:creationId xmlns:a16="http://schemas.microsoft.com/office/drawing/2014/main" id="{EF582B97-650A-4C51-A3C0-E4D47B5FE7E0}"/>
                </a:ext>
              </a:extLst>
            </p:cNvPr>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883;p38">
              <a:extLst>
                <a:ext uri="{FF2B5EF4-FFF2-40B4-BE49-F238E27FC236}">
                  <a16:creationId xmlns:a16="http://schemas.microsoft.com/office/drawing/2014/main" id="{3D7F7E96-A508-4D39-86AF-43F3B60B01E8}"/>
                </a:ext>
              </a:extLst>
            </p:cNvPr>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884;p38">
              <a:extLst>
                <a:ext uri="{FF2B5EF4-FFF2-40B4-BE49-F238E27FC236}">
                  <a16:creationId xmlns:a16="http://schemas.microsoft.com/office/drawing/2014/main" id="{DD0E9ACB-6378-4E07-BC72-B54C794A8A47}"/>
                </a:ext>
              </a:extLst>
            </p:cNvPr>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885;p38">
              <a:extLst>
                <a:ext uri="{FF2B5EF4-FFF2-40B4-BE49-F238E27FC236}">
                  <a16:creationId xmlns:a16="http://schemas.microsoft.com/office/drawing/2014/main" id="{9A7DD7C7-CB1B-4A5D-B8AF-028C1BB54341}"/>
                </a:ext>
              </a:extLst>
            </p:cNvPr>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886;p38">
              <a:extLst>
                <a:ext uri="{FF2B5EF4-FFF2-40B4-BE49-F238E27FC236}">
                  <a16:creationId xmlns:a16="http://schemas.microsoft.com/office/drawing/2014/main" id="{EE717E5E-8988-46D2-B5CB-E4927D966E4A}"/>
                </a:ext>
              </a:extLst>
            </p:cNvPr>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887;p38">
              <a:extLst>
                <a:ext uri="{FF2B5EF4-FFF2-40B4-BE49-F238E27FC236}">
                  <a16:creationId xmlns:a16="http://schemas.microsoft.com/office/drawing/2014/main" id="{86B9BC33-525A-43DD-A44D-4094582A8B2F}"/>
                </a:ext>
              </a:extLst>
            </p:cNvPr>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888;p38">
              <a:extLst>
                <a:ext uri="{FF2B5EF4-FFF2-40B4-BE49-F238E27FC236}">
                  <a16:creationId xmlns:a16="http://schemas.microsoft.com/office/drawing/2014/main" id="{495E8E1F-3A4B-447E-9C32-D4420563B0F3}"/>
                </a:ext>
              </a:extLst>
            </p:cNvPr>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889;p38">
              <a:extLst>
                <a:ext uri="{FF2B5EF4-FFF2-40B4-BE49-F238E27FC236}">
                  <a16:creationId xmlns:a16="http://schemas.microsoft.com/office/drawing/2014/main" id="{CDB76B48-0E37-4189-BB7F-965FF6624862}"/>
                </a:ext>
              </a:extLst>
            </p:cNvPr>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890;p38">
              <a:extLst>
                <a:ext uri="{FF2B5EF4-FFF2-40B4-BE49-F238E27FC236}">
                  <a16:creationId xmlns:a16="http://schemas.microsoft.com/office/drawing/2014/main" id="{313A7A29-844C-476F-90C1-552EAAC18708}"/>
                </a:ext>
              </a:extLst>
            </p:cNvPr>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891;p38">
              <a:extLst>
                <a:ext uri="{FF2B5EF4-FFF2-40B4-BE49-F238E27FC236}">
                  <a16:creationId xmlns:a16="http://schemas.microsoft.com/office/drawing/2014/main" id="{F013FB75-EB1B-48A6-A869-D01ED385AB9D}"/>
                </a:ext>
              </a:extLst>
            </p:cNvPr>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892;p38">
              <a:extLst>
                <a:ext uri="{FF2B5EF4-FFF2-40B4-BE49-F238E27FC236}">
                  <a16:creationId xmlns:a16="http://schemas.microsoft.com/office/drawing/2014/main" id="{D966B5C2-7239-455E-8786-8FF447A9518F}"/>
                </a:ext>
              </a:extLst>
            </p:cNvPr>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893;p38">
              <a:extLst>
                <a:ext uri="{FF2B5EF4-FFF2-40B4-BE49-F238E27FC236}">
                  <a16:creationId xmlns:a16="http://schemas.microsoft.com/office/drawing/2014/main" id="{9698F258-9E42-4F06-BBB1-048F43C2ADC2}"/>
                </a:ext>
              </a:extLst>
            </p:cNvPr>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894;p38">
              <a:extLst>
                <a:ext uri="{FF2B5EF4-FFF2-40B4-BE49-F238E27FC236}">
                  <a16:creationId xmlns:a16="http://schemas.microsoft.com/office/drawing/2014/main" id="{885B4F8C-4227-49E0-8A7B-D6489336C291}"/>
                </a:ext>
              </a:extLst>
            </p:cNvPr>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895;p38">
              <a:extLst>
                <a:ext uri="{FF2B5EF4-FFF2-40B4-BE49-F238E27FC236}">
                  <a16:creationId xmlns:a16="http://schemas.microsoft.com/office/drawing/2014/main" id="{0B387618-C844-412D-96F8-9502A110623C}"/>
                </a:ext>
              </a:extLst>
            </p:cNvPr>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896;p38">
              <a:extLst>
                <a:ext uri="{FF2B5EF4-FFF2-40B4-BE49-F238E27FC236}">
                  <a16:creationId xmlns:a16="http://schemas.microsoft.com/office/drawing/2014/main" id="{FAD1B440-8C3B-42F9-914B-770CB82B7C3C}"/>
                </a:ext>
              </a:extLst>
            </p:cNvPr>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897;p38">
              <a:extLst>
                <a:ext uri="{FF2B5EF4-FFF2-40B4-BE49-F238E27FC236}">
                  <a16:creationId xmlns:a16="http://schemas.microsoft.com/office/drawing/2014/main" id="{5B853A86-2C7B-4842-AA3D-2DCB731B033E}"/>
                </a:ext>
              </a:extLst>
            </p:cNvPr>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898;p38">
              <a:extLst>
                <a:ext uri="{FF2B5EF4-FFF2-40B4-BE49-F238E27FC236}">
                  <a16:creationId xmlns:a16="http://schemas.microsoft.com/office/drawing/2014/main" id="{0F4019FF-CCB0-4707-A593-77C6A2359D93}"/>
                </a:ext>
              </a:extLst>
            </p:cNvPr>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899;p38">
              <a:extLst>
                <a:ext uri="{FF2B5EF4-FFF2-40B4-BE49-F238E27FC236}">
                  <a16:creationId xmlns:a16="http://schemas.microsoft.com/office/drawing/2014/main" id="{9F8D0227-62B5-45D6-B05D-6B34FA2C690B}"/>
                </a:ext>
              </a:extLst>
            </p:cNvPr>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900;p38">
              <a:extLst>
                <a:ext uri="{FF2B5EF4-FFF2-40B4-BE49-F238E27FC236}">
                  <a16:creationId xmlns:a16="http://schemas.microsoft.com/office/drawing/2014/main" id="{3D72604D-78C1-4465-841B-86839059C674}"/>
                </a:ext>
              </a:extLst>
            </p:cNvPr>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901;p38">
              <a:extLst>
                <a:ext uri="{FF2B5EF4-FFF2-40B4-BE49-F238E27FC236}">
                  <a16:creationId xmlns:a16="http://schemas.microsoft.com/office/drawing/2014/main" id="{651AE332-BC8F-426A-BDA8-BFAF586A39AB}"/>
                </a:ext>
              </a:extLst>
            </p:cNvPr>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902;p38">
              <a:extLst>
                <a:ext uri="{FF2B5EF4-FFF2-40B4-BE49-F238E27FC236}">
                  <a16:creationId xmlns:a16="http://schemas.microsoft.com/office/drawing/2014/main" id="{B9F717D6-C879-4D74-9DCF-44E72D68D5F1}"/>
                </a:ext>
              </a:extLst>
            </p:cNvPr>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903;p38">
              <a:extLst>
                <a:ext uri="{FF2B5EF4-FFF2-40B4-BE49-F238E27FC236}">
                  <a16:creationId xmlns:a16="http://schemas.microsoft.com/office/drawing/2014/main" id="{DD9AF4C6-CCF8-41A8-ABA6-8B4EC7C59931}"/>
                </a:ext>
              </a:extLst>
            </p:cNvPr>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904;p38">
              <a:extLst>
                <a:ext uri="{FF2B5EF4-FFF2-40B4-BE49-F238E27FC236}">
                  <a16:creationId xmlns:a16="http://schemas.microsoft.com/office/drawing/2014/main" id="{F77A0245-85CB-4E69-9A79-9CD74C354906}"/>
                </a:ext>
              </a:extLst>
            </p:cNvPr>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905;p38">
              <a:extLst>
                <a:ext uri="{FF2B5EF4-FFF2-40B4-BE49-F238E27FC236}">
                  <a16:creationId xmlns:a16="http://schemas.microsoft.com/office/drawing/2014/main" id="{34F6CB11-3CF9-4F79-932D-9DEA5FB299D2}"/>
                </a:ext>
              </a:extLst>
            </p:cNvPr>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906;p38">
              <a:extLst>
                <a:ext uri="{FF2B5EF4-FFF2-40B4-BE49-F238E27FC236}">
                  <a16:creationId xmlns:a16="http://schemas.microsoft.com/office/drawing/2014/main" id="{05C707C0-23CD-483A-A3AD-45B3F2EF2FE4}"/>
                </a:ext>
              </a:extLst>
            </p:cNvPr>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907;p38">
              <a:extLst>
                <a:ext uri="{FF2B5EF4-FFF2-40B4-BE49-F238E27FC236}">
                  <a16:creationId xmlns:a16="http://schemas.microsoft.com/office/drawing/2014/main" id="{03417559-790E-40A7-BAF8-6FDBFD4DDBBB}"/>
                </a:ext>
              </a:extLst>
            </p:cNvPr>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908;p38">
              <a:extLst>
                <a:ext uri="{FF2B5EF4-FFF2-40B4-BE49-F238E27FC236}">
                  <a16:creationId xmlns:a16="http://schemas.microsoft.com/office/drawing/2014/main" id="{C1702A73-DA37-4CCB-8C0A-9F22B8AB99C9}"/>
                </a:ext>
              </a:extLst>
            </p:cNvPr>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909;p38">
              <a:extLst>
                <a:ext uri="{FF2B5EF4-FFF2-40B4-BE49-F238E27FC236}">
                  <a16:creationId xmlns:a16="http://schemas.microsoft.com/office/drawing/2014/main" id="{2823C53F-4D1A-4DF4-9352-1155048288B4}"/>
                </a:ext>
              </a:extLst>
            </p:cNvPr>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910;p38">
              <a:extLst>
                <a:ext uri="{FF2B5EF4-FFF2-40B4-BE49-F238E27FC236}">
                  <a16:creationId xmlns:a16="http://schemas.microsoft.com/office/drawing/2014/main" id="{EBA0C7F8-BA3D-43D5-A99D-1E5D7ADB88A9}"/>
                </a:ext>
              </a:extLst>
            </p:cNvPr>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911;p38">
              <a:extLst>
                <a:ext uri="{FF2B5EF4-FFF2-40B4-BE49-F238E27FC236}">
                  <a16:creationId xmlns:a16="http://schemas.microsoft.com/office/drawing/2014/main" id="{26E317A6-C4BE-4585-8A68-4BAB79A59DF8}"/>
                </a:ext>
              </a:extLst>
            </p:cNvPr>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912;p38">
              <a:extLst>
                <a:ext uri="{FF2B5EF4-FFF2-40B4-BE49-F238E27FC236}">
                  <a16:creationId xmlns:a16="http://schemas.microsoft.com/office/drawing/2014/main" id="{A1F19A7D-DD80-450D-B5B9-563180F65BE7}"/>
                </a:ext>
              </a:extLst>
            </p:cNvPr>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913;p38">
              <a:extLst>
                <a:ext uri="{FF2B5EF4-FFF2-40B4-BE49-F238E27FC236}">
                  <a16:creationId xmlns:a16="http://schemas.microsoft.com/office/drawing/2014/main" id="{B87354D6-D0CD-4BB2-BFFD-5F93F6315316}"/>
                </a:ext>
              </a:extLst>
            </p:cNvPr>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914;p38">
              <a:extLst>
                <a:ext uri="{FF2B5EF4-FFF2-40B4-BE49-F238E27FC236}">
                  <a16:creationId xmlns:a16="http://schemas.microsoft.com/office/drawing/2014/main" id="{945F660F-B990-41D5-88BF-A304F3EC7F8C}"/>
                </a:ext>
              </a:extLst>
            </p:cNvPr>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915;p38">
              <a:extLst>
                <a:ext uri="{FF2B5EF4-FFF2-40B4-BE49-F238E27FC236}">
                  <a16:creationId xmlns:a16="http://schemas.microsoft.com/office/drawing/2014/main" id="{441AB074-23FF-48AB-B186-A70BFE0E1E43}"/>
                </a:ext>
              </a:extLst>
            </p:cNvPr>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916;p38">
              <a:extLst>
                <a:ext uri="{FF2B5EF4-FFF2-40B4-BE49-F238E27FC236}">
                  <a16:creationId xmlns:a16="http://schemas.microsoft.com/office/drawing/2014/main" id="{FFA5B526-21E0-44EF-B9D2-8F2EFE381EA8}"/>
                </a:ext>
              </a:extLst>
            </p:cNvPr>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917;p38">
              <a:extLst>
                <a:ext uri="{FF2B5EF4-FFF2-40B4-BE49-F238E27FC236}">
                  <a16:creationId xmlns:a16="http://schemas.microsoft.com/office/drawing/2014/main" id="{0FC64763-D7E5-49DE-A34C-8F25F2695C15}"/>
                </a:ext>
              </a:extLst>
            </p:cNvPr>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918;p38">
              <a:extLst>
                <a:ext uri="{FF2B5EF4-FFF2-40B4-BE49-F238E27FC236}">
                  <a16:creationId xmlns:a16="http://schemas.microsoft.com/office/drawing/2014/main" id="{877EC756-4C9B-409E-A8A3-523EE8268037}"/>
                </a:ext>
              </a:extLst>
            </p:cNvPr>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919;p38">
              <a:extLst>
                <a:ext uri="{FF2B5EF4-FFF2-40B4-BE49-F238E27FC236}">
                  <a16:creationId xmlns:a16="http://schemas.microsoft.com/office/drawing/2014/main" id="{3E33AA7B-A81D-4A33-8BBD-EDD6091B13F5}"/>
                </a:ext>
              </a:extLst>
            </p:cNvPr>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920;p38">
              <a:extLst>
                <a:ext uri="{FF2B5EF4-FFF2-40B4-BE49-F238E27FC236}">
                  <a16:creationId xmlns:a16="http://schemas.microsoft.com/office/drawing/2014/main" id="{BE0FC943-6213-474E-877E-490AAEF3D242}"/>
                </a:ext>
              </a:extLst>
            </p:cNvPr>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921;p38">
              <a:extLst>
                <a:ext uri="{FF2B5EF4-FFF2-40B4-BE49-F238E27FC236}">
                  <a16:creationId xmlns:a16="http://schemas.microsoft.com/office/drawing/2014/main" id="{4A45B78A-0BFD-47CF-A491-0F6445F91D16}"/>
                </a:ext>
              </a:extLst>
            </p:cNvPr>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922;p38">
              <a:extLst>
                <a:ext uri="{FF2B5EF4-FFF2-40B4-BE49-F238E27FC236}">
                  <a16:creationId xmlns:a16="http://schemas.microsoft.com/office/drawing/2014/main" id="{2808F3EB-76E8-407A-9AA8-46448907CBE5}"/>
                </a:ext>
              </a:extLst>
            </p:cNvPr>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923;p38">
              <a:extLst>
                <a:ext uri="{FF2B5EF4-FFF2-40B4-BE49-F238E27FC236}">
                  <a16:creationId xmlns:a16="http://schemas.microsoft.com/office/drawing/2014/main" id="{081FEE49-771D-4C89-9063-81B49DC80E04}"/>
                </a:ext>
              </a:extLst>
            </p:cNvPr>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924;p38">
              <a:extLst>
                <a:ext uri="{FF2B5EF4-FFF2-40B4-BE49-F238E27FC236}">
                  <a16:creationId xmlns:a16="http://schemas.microsoft.com/office/drawing/2014/main" id="{807D158F-193A-4E71-AEFB-51E58338F152}"/>
                </a:ext>
              </a:extLst>
            </p:cNvPr>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925;p38">
              <a:extLst>
                <a:ext uri="{FF2B5EF4-FFF2-40B4-BE49-F238E27FC236}">
                  <a16:creationId xmlns:a16="http://schemas.microsoft.com/office/drawing/2014/main" id="{D681A0D4-4BBE-4D89-B675-74A9B187AD99}"/>
                </a:ext>
              </a:extLst>
            </p:cNvPr>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926;p38">
              <a:extLst>
                <a:ext uri="{FF2B5EF4-FFF2-40B4-BE49-F238E27FC236}">
                  <a16:creationId xmlns:a16="http://schemas.microsoft.com/office/drawing/2014/main" id="{EE5C3FCC-646B-49C4-B651-126C946A6DDE}"/>
                </a:ext>
              </a:extLst>
            </p:cNvPr>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927;p38">
              <a:extLst>
                <a:ext uri="{FF2B5EF4-FFF2-40B4-BE49-F238E27FC236}">
                  <a16:creationId xmlns:a16="http://schemas.microsoft.com/office/drawing/2014/main" id="{91CA85B5-30F7-4555-B0CF-544A7F0F4A11}"/>
                </a:ext>
              </a:extLst>
            </p:cNvPr>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928;p38">
              <a:extLst>
                <a:ext uri="{FF2B5EF4-FFF2-40B4-BE49-F238E27FC236}">
                  <a16:creationId xmlns:a16="http://schemas.microsoft.com/office/drawing/2014/main" id="{A56C8601-534D-4EB5-AB1C-9D849045A334}"/>
                </a:ext>
              </a:extLst>
            </p:cNvPr>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929;p38">
              <a:extLst>
                <a:ext uri="{FF2B5EF4-FFF2-40B4-BE49-F238E27FC236}">
                  <a16:creationId xmlns:a16="http://schemas.microsoft.com/office/drawing/2014/main" id="{FEA4ADE1-02FD-42F7-A8D5-5DB6AA870A84}"/>
                </a:ext>
              </a:extLst>
            </p:cNvPr>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930;p38">
              <a:extLst>
                <a:ext uri="{FF2B5EF4-FFF2-40B4-BE49-F238E27FC236}">
                  <a16:creationId xmlns:a16="http://schemas.microsoft.com/office/drawing/2014/main" id="{CB02B854-BC17-4441-B787-BED2B5391DC3}"/>
                </a:ext>
              </a:extLst>
            </p:cNvPr>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931;p38">
              <a:extLst>
                <a:ext uri="{FF2B5EF4-FFF2-40B4-BE49-F238E27FC236}">
                  <a16:creationId xmlns:a16="http://schemas.microsoft.com/office/drawing/2014/main" id="{BB3846C7-BFCC-45E1-956C-6A34BC3E1A9E}"/>
                </a:ext>
              </a:extLst>
            </p:cNvPr>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932;p38">
              <a:extLst>
                <a:ext uri="{FF2B5EF4-FFF2-40B4-BE49-F238E27FC236}">
                  <a16:creationId xmlns:a16="http://schemas.microsoft.com/office/drawing/2014/main" id="{4D52F8E1-795C-46FA-B03B-8C4D6E30CADD}"/>
                </a:ext>
              </a:extLst>
            </p:cNvPr>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933;p38">
              <a:extLst>
                <a:ext uri="{FF2B5EF4-FFF2-40B4-BE49-F238E27FC236}">
                  <a16:creationId xmlns:a16="http://schemas.microsoft.com/office/drawing/2014/main" id="{75553148-018F-4206-B8C7-53486AD6C0FF}"/>
                </a:ext>
              </a:extLst>
            </p:cNvPr>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934;p38">
              <a:extLst>
                <a:ext uri="{FF2B5EF4-FFF2-40B4-BE49-F238E27FC236}">
                  <a16:creationId xmlns:a16="http://schemas.microsoft.com/office/drawing/2014/main" id="{C1FD4699-C087-44E7-9CDF-5B94716D9109}"/>
                </a:ext>
              </a:extLst>
            </p:cNvPr>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935;p38">
              <a:extLst>
                <a:ext uri="{FF2B5EF4-FFF2-40B4-BE49-F238E27FC236}">
                  <a16:creationId xmlns:a16="http://schemas.microsoft.com/office/drawing/2014/main" id="{25EE87B2-4B22-45A2-B193-F23BE9752711}"/>
                </a:ext>
              </a:extLst>
            </p:cNvPr>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936;p38">
              <a:extLst>
                <a:ext uri="{FF2B5EF4-FFF2-40B4-BE49-F238E27FC236}">
                  <a16:creationId xmlns:a16="http://schemas.microsoft.com/office/drawing/2014/main" id="{5D8FA82D-9252-42EB-A872-D4731D5DAA29}"/>
                </a:ext>
              </a:extLst>
            </p:cNvPr>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937;p38">
              <a:extLst>
                <a:ext uri="{FF2B5EF4-FFF2-40B4-BE49-F238E27FC236}">
                  <a16:creationId xmlns:a16="http://schemas.microsoft.com/office/drawing/2014/main" id="{187C46BE-FBCB-4528-88C1-07B558293092}"/>
                </a:ext>
              </a:extLst>
            </p:cNvPr>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938;p38">
              <a:extLst>
                <a:ext uri="{FF2B5EF4-FFF2-40B4-BE49-F238E27FC236}">
                  <a16:creationId xmlns:a16="http://schemas.microsoft.com/office/drawing/2014/main" id="{75EFFF51-A570-4B25-8684-48C5DEDB6C2B}"/>
                </a:ext>
              </a:extLst>
            </p:cNvPr>
            <p:cNvSpPr/>
            <p:nvPr/>
          </p:nvSpPr>
          <p:spPr>
            <a:xfrm>
              <a:off x="6162394" y="2388800"/>
              <a:ext cx="17950" cy="157172"/>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939;p38">
              <a:extLst>
                <a:ext uri="{FF2B5EF4-FFF2-40B4-BE49-F238E27FC236}">
                  <a16:creationId xmlns:a16="http://schemas.microsoft.com/office/drawing/2014/main" id="{CDD10863-B866-4536-9047-56833E38BA9B}"/>
                </a:ext>
              </a:extLst>
            </p:cNvPr>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940;p38">
              <a:extLst>
                <a:ext uri="{FF2B5EF4-FFF2-40B4-BE49-F238E27FC236}">
                  <a16:creationId xmlns:a16="http://schemas.microsoft.com/office/drawing/2014/main" id="{D1B7FEE0-B2A5-499A-AA90-6A420FFA25A6}"/>
                </a:ext>
              </a:extLst>
            </p:cNvPr>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941;p38">
              <a:extLst>
                <a:ext uri="{FF2B5EF4-FFF2-40B4-BE49-F238E27FC236}">
                  <a16:creationId xmlns:a16="http://schemas.microsoft.com/office/drawing/2014/main" id="{DB74DCC2-B56E-4BA9-ACAB-C83E3D813757}"/>
                </a:ext>
              </a:extLst>
            </p:cNvPr>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942;p38">
              <a:extLst>
                <a:ext uri="{FF2B5EF4-FFF2-40B4-BE49-F238E27FC236}">
                  <a16:creationId xmlns:a16="http://schemas.microsoft.com/office/drawing/2014/main" id="{1BD4BAF0-F72F-4840-9BA8-B973FF8C4E82}"/>
                </a:ext>
              </a:extLst>
            </p:cNvPr>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943;p38">
              <a:extLst>
                <a:ext uri="{FF2B5EF4-FFF2-40B4-BE49-F238E27FC236}">
                  <a16:creationId xmlns:a16="http://schemas.microsoft.com/office/drawing/2014/main" id="{629C68D3-9B1E-4781-905C-109768A876BE}"/>
                </a:ext>
              </a:extLst>
            </p:cNvPr>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944;p38">
              <a:extLst>
                <a:ext uri="{FF2B5EF4-FFF2-40B4-BE49-F238E27FC236}">
                  <a16:creationId xmlns:a16="http://schemas.microsoft.com/office/drawing/2014/main" id="{81ACD6FA-667E-4939-AEDC-EF7C7BA7E5D3}"/>
                </a:ext>
              </a:extLst>
            </p:cNvPr>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945;p38">
              <a:extLst>
                <a:ext uri="{FF2B5EF4-FFF2-40B4-BE49-F238E27FC236}">
                  <a16:creationId xmlns:a16="http://schemas.microsoft.com/office/drawing/2014/main" id="{06918156-A6F1-4D93-B8F7-85E39E8FD999}"/>
                </a:ext>
              </a:extLst>
            </p:cNvPr>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946;p38">
              <a:extLst>
                <a:ext uri="{FF2B5EF4-FFF2-40B4-BE49-F238E27FC236}">
                  <a16:creationId xmlns:a16="http://schemas.microsoft.com/office/drawing/2014/main" id="{EB5F13DC-A073-4BEB-8DC3-A2CD05B27911}"/>
                </a:ext>
              </a:extLst>
            </p:cNvPr>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947;p38">
              <a:extLst>
                <a:ext uri="{FF2B5EF4-FFF2-40B4-BE49-F238E27FC236}">
                  <a16:creationId xmlns:a16="http://schemas.microsoft.com/office/drawing/2014/main" id="{7B17F563-474F-42FD-BD68-F8C4C4B96622}"/>
                </a:ext>
              </a:extLst>
            </p:cNvPr>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948;p38">
              <a:extLst>
                <a:ext uri="{FF2B5EF4-FFF2-40B4-BE49-F238E27FC236}">
                  <a16:creationId xmlns:a16="http://schemas.microsoft.com/office/drawing/2014/main" id="{B67D2898-8DBD-433C-8F3D-C432D6141736}"/>
                </a:ext>
              </a:extLst>
            </p:cNvPr>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949;p38">
              <a:extLst>
                <a:ext uri="{FF2B5EF4-FFF2-40B4-BE49-F238E27FC236}">
                  <a16:creationId xmlns:a16="http://schemas.microsoft.com/office/drawing/2014/main" id="{93BF339A-985C-4981-A166-E3E610A72E21}"/>
                </a:ext>
              </a:extLst>
            </p:cNvPr>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950;p38">
              <a:extLst>
                <a:ext uri="{FF2B5EF4-FFF2-40B4-BE49-F238E27FC236}">
                  <a16:creationId xmlns:a16="http://schemas.microsoft.com/office/drawing/2014/main" id="{CC45214E-A751-495E-9791-F44FC8C19706}"/>
                </a:ext>
              </a:extLst>
            </p:cNvPr>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951;p38">
              <a:extLst>
                <a:ext uri="{FF2B5EF4-FFF2-40B4-BE49-F238E27FC236}">
                  <a16:creationId xmlns:a16="http://schemas.microsoft.com/office/drawing/2014/main" id="{626DE30C-DC8B-4B7D-9B87-D7A452B98105}"/>
                </a:ext>
              </a:extLst>
            </p:cNvPr>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952;p38">
              <a:extLst>
                <a:ext uri="{FF2B5EF4-FFF2-40B4-BE49-F238E27FC236}">
                  <a16:creationId xmlns:a16="http://schemas.microsoft.com/office/drawing/2014/main" id="{20B9E810-0968-4B2A-8FC7-AA2C4114909B}"/>
                </a:ext>
              </a:extLst>
            </p:cNvPr>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953;p38">
              <a:extLst>
                <a:ext uri="{FF2B5EF4-FFF2-40B4-BE49-F238E27FC236}">
                  <a16:creationId xmlns:a16="http://schemas.microsoft.com/office/drawing/2014/main" id="{6A1C0D7C-604F-465A-B0C0-7D13E251553D}"/>
                </a:ext>
              </a:extLst>
            </p:cNvPr>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954;p38">
              <a:extLst>
                <a:ext uri="{FF2B5EF4-FFF2-40B4-BE49-F238E27FC236}">
                  <a16:creationId xmlns:a16="http://schemas.microsoft.com/office/drawing/2014/main" id="{DA15616F-DC73-40ED-8393-39EF4D666CCA}"/>
                </a:ext>
              </a:extLst>
            </p:cNvPr>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955;p38">
              <a:extLst>
                <a:ext uri="{FF2B5EF4-FFF2-40B4-BE49-F238E27FC236}">
                  <a16:creationId xmlns:a16="http://schemas.microsoft.com/office/drawing/2014/main" id="{3FCE2252-3AB4-4F9F-95DC-69411B801CA0}"/>
                </a:ext>
              </a:extLst>
            </p:cNvPr>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956;p38">
              <a:extLst>
                <a:ext uri="{FF2B5EF4-FFF2-40B4-BE49-F238E27FC236}">
                  <a16:creationId xmlns:a16="http://schemas.microsoft.com/office/drawing/2014/main" id="{30D73FE4-15C0-428D-A4D8-4373CF9693BC}"/>
                </a:ext>
              </a:extLst>
            </p:cNvPr>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957;p38">
              <a:extLst>
                <a:ext uri="{FF2B5EF4-FFF2-40B4-BE49-F238E27FC236}">
                  <a16:creationId xmlns:a16="http://schemas.microsoft.com/office/drawing/2014/main" id="{8E959864-57BD-4B8B-972E-C4C793B29DA6}"/>
                </a:ext>
              </a:extLst>
            </p:cNvPr>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958;p38">
              <a:extLst>
                <a:ext uri="{FF2B5EF4-FFF2-40B4-BE49-F238E27FC236}">
                  <a16:creationId xmlns:a16="http://schemas.microsoft.com/office/drawing/2014/main" id="{81160162-B4AA-41B9-A794-2453C8E42AFC}"/>
                </a:ext>
              </a:extLst>
            </p:cNvPr>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959;p38">
              <a:extLst>
                <a:ext uri="{FF2B5EF4-FFF2-40B4-BE49-F238E27FC236}">
                  <a16:creationId xmlns:a16="http://schemas.microsoft.com/office/drawing/2014/main" id="{EDB5E3A2-0DEA-48FB-9482-BD26928C8798}"/>
                </a:ext>
              </a:extLst>
            </p:cNvPr>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960;p38">
              <a:extLst>
                <a:ext uri="{FF2B5EF4-FFF2-40B4-BE49-F238E27FC236}">
                  <a16:creationId xmlns:a16="http://schemas.microsoft.com/office/drawing/2014/main" id="{856F45F4-F5C8-4A00-9135-0A49550C6EAE}"/>
                </a:ext>
              </a:extLst>
            </p:cNvPr>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961;p38">
              <a:extLst>
                <a:ext uri="{FF2B5EF4-FFF2-40B4-BE49-F238E27FC236}">
                  <a16:creationId xmlns:a16="http://schemas.microsoft.com/office/drawing/2014/main" id="{84F7595C-BD0A-4195-B673-573CD8758AA4}"/>
                </a:ext>
              </a:extLst>
            </p:cNvPr>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962;p38">
              <a:extLst>
                <a:ext uri="{FF2B5EF4-FFF2-40B4-BE49-F238E27FC236}">
                  <a16:creationId xmlns:a16="http://schemas.microsoft.com/office/drawing/2014/main" id="{0884C39F-F47F-4676-AB85-2DB2B3948152}"/>
                </a:ext>
              </a:extLst>
            </p:cNvPr>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963;p38">
              <a:extLst>
                <a:ext uri="{FF2B5EF4-FFF2-40B4-BE49-F238E27FC236}">
                  <a16:creationId xmlns:a16="http://schemas.microsoft.com/office/drawing/2014/main" id="{A0709C00-A98E-4EAF-8D83-EDCE84DE728C}"/>
                </a:ext>
              </a:extLst>
            </p:cNvPr>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964;p38">
              <a:extLst>
                <a:ext uri="{FF2B5EF4-FFF2-40B4-BE49-F238E27FC236}">
                  <a16:creationId xmlns:a16="http://schemas.microsoft.com/office/drawing/2014/main" id="{DC353253-FB5B-4D85-A523-0C1CE36F6B16}"/>
                </a:ext>
              </a:extLst>
            </p:cNvPr>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965;p38">
              <a:extLst>
                <a:ext uri="{FF2B5EF4-FFF2-40B4-BE49-F238E27FC236}">
                  <a16:creationId xmlns:a16="http://schemas.microsoft.com/office/drawing/2014/main" id="{8970FB06-039D-4D95-86E8-3824E0F1688C}"/>
                </a:ext>
              </a:extLst>
            </p:cNvPr>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966;p38">
              <a:extLst>
                <a:ext uri="{FF2B5EF4-FFF2-40B4-BE49-F238E27FC236}">
                  <a16:creationId xmlns:a16="http://schemas.microsoft.com/office/drawing/2014/main" id="{52A0A1C1-BBDC-4823-8B85-975729ECBDC6}"/>
                </a:ext>
              </a:extLst>
            </p:cNvPr>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967;p38">
              <a:extLst>
                <a:ext uri="{FF2B5EF4-FFF2-40B4-BE49-F238E27FC236}">
                  <a16:creationId xmlns:a16="http://schemas.microsoft.com/office/drawing/2014/main" id="{339F6E27-793E-4ACD-9E98-D51C9703B90B}"/>
                </a:ext>
              </a:extLst>
            </p:cNvPr>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968;p38">
              <a:extLst>
                <a:ext uri="{FF2B5EF4-FFF2-40B4-BE49-F238E27FC236}">
                  <a16:creationId xmlns:a16="http://schemas.microsoft.com/office/drawing/2014/main" id="{E65E611A-AA2A-4B2F-A973-7DF303FB9104}"/>
                </a:ext>
              </a:extLst>
            </p:cNvPr>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969;p38">
              <a:extLst>
                <a:ext uri="{FF2B5EF4-FFF2-40B4-BE49-F238E27FC236}">
                  <a16:creationId xmlns:a16="http://schemas.microsoft.com/office/drawing/2014/main" id="{880AD3C5-1A35-41A6-A194-A9C12F7AB634}"/>
                </a:ext>
              </a:extLst>
            </p:cNvPr>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970;p38">
              <a:extLst>
                <a:ext uri="{FF2B5EF4-FFF2-40B4-BE49-F238E27FC236}">
                  <a16:creationId xmlns:a16="http://schemas.microsoft.com/office/drawing/2014/main" id="{2A43C5CC-43F7-4C3D-8CB3-815C30FA3F97}"/>
                </a:ext>
              </a:extLst>
            </p:cNvPr>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971;p38">
              <a:extLst>
                <a:ext uri="{FF2B5EF4-FFF2-40B4-BE49-F238E27FC236}">
                  <a16:creationId xmlns:a16="http://schemas.microsoft.com/office/drawing/2014/main" id="{982ABE28-FFEE-4E58-B79B-832DA365A9E1}"/>
                </a:ext>
              </a:extLst>
            </p:cNvPr>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972;p38">
              <a:extLst>
                <a:ext uri="{FF2B5EF4-FFF2-40B4-BE49-F238E27FC236}">
                  <a16:creationId xmlns:a16="http://schemas.microsoft.com/office/drawing/2014/main" id="{F6C29B72-9754-401C-B811-8B3A7A0E319A}"/>
                </a:ext>
              </a:extLst>
            </p:cNvPr>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973;p38">
              <a:extLst>
                <a:ext uri="{FF2B5EF4-FFF2-40B4-BE49-F238E27FC236}">
                  <a16:creationId xmlns:a16="http://schemas.microsoft.com/office/drawing/2014/main" id="{BAD4AA7E-D0F0-48E7-9BB2-65C6BF3C515F}"/>
                </a:ext>
              </a:extLst>
            </p:cNvPr>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974;p38">
              <a:extLst>
                <a:ext uri="{FF2B5EF4-FFF2-40B4-BE49-F238E27FC236}">
                  <a16:creationId xmlns:a16="http://schemas.microsoft.com/office/drawing/2014/main" id="{61011922-4821-47E5-93BB-0E5872EFFB0F}"/>
                </a:ext>
              </a:extLst>
            </p:cNvPr>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975;p38">
              <a:extLst>
                <a:ext uri="{FF2B5EF4-FFF2-40B4-BE49-F238E27FC236}">
                  <a16:creationId xmlns:a16="http://schemas.microsoft.com/office/drawing/2014/main" id="{090774C7-ABA6-40F8-8C15-90255BD8DAA7}"/>
                </a:ext>
              </a:extLst>
            </p:cNvPr>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976;p38">
              <a:extLst>
                <a:ext uri="{FF2B5EF4-FFF2-40B4-BE49-F238E27FC236}">
                  <a16:creationId xmlns:a16="http://schemas.microsoft.com/office/drawing/2014/main" id="{AB102BF7-3D03-428D-A601-88265BC89E15}"/>
                </a:ext>
              </a:extLst>
            </p:cNvPr>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977;p38">
              <a:extLst>
                <a:ext uri="{FF2B5EF4-FFF2-40B4-BE49-F238E27FC236}">
                  <a16:creationId xmlns:a16="http://schemas.microsoft.com/office/drawing/2014/main" id="{781AD2E7-DB6B-4F02-B64C-1C5597D7AFD0}"/>
                </a:ext>
              </a:extLst>
            </p:cNvPr>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978;p38">
              <a:extLst>
                <a:ext uri="{FF2B5EF4-FFF2-40B4-BE49-F238E27FC236}">
                  <a16:creationId xmlns:a16="http://schemas.microsoft.com/office/drawing/2014/main" id="{0DFC62A3-6F16-4E48-86D3-7C5208523A13}"/>
                </a:ext>
              </a:extLst>
            </p:cNvPr>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979;p38">
              <a:extLst>
                <a:ext uri="{FF2B5EF4-FFF2-40B4-BE49-F238E27FC236}">
                  <a16:creationId xmlns:a16="http://schemas.microsoft.com/office/drawing/2014/main" id="{0D7ABB31-63C5-41B1-8561-49E5A7DC48E0}"/>
                </a:ext>
              </a:extLst>
            </p:cNvPr>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980;p38">
              <a:extLst>
                <a:ext uri="{FF2B5EF4-FFF2-40B4-BE49-F238E27FC236}">
                  <a16:creationId xmlns:a16="http://schemas.microsoft.com/office/drawing/2014/main" id="{A12CEE78-159C-4BA2-86B5-30EA1200C9AE}"/>
                </a:ext>
              </a:extLst>
            </p:cNvPr>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981;p38">
              <a:extLst>
                <a:ext uri="{FF2B5EF4-FFF2-40B4-BE49-F238E27FC236}">
                  <a16:creationId xmlns:a16="http://schemas.microsoft.com/office/drawing/2014/main" id="{642194E4-D660-4436-B324-C04CEC138A9E}"/>
                </a:ext>
              </a:extLst>
            </p:cNvPr>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982;p38">
              <a:extLst>
                <a:ext uri="{FF2B5EF4-FFF2-40B4-BE49-F238E27FC236}">
                  <a16:creationId xmlns:a16="http://schemas.microsoft.com/office/drawing/2014/main" id="{1F268087-7D4F-4EDA-AD7B-5A2C9F3E6E15}"/>
                </a:ext>
              </a:extLst>
            </p:cNvPr>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983;p38">
              <a:extLst>
                <a:ext uri="{FF2B5EF4-FFF2-40B4-BE49-F238E27FC236}">
                  <a16:creationId xmlns:a16="http://schemas.microsoft.com/office/drawing/2014/main" id="{91ACAC3B-289E-462A-AA9F-0AE388B3E6A6}"/>
                </a:ext>
              </a:extLst>
            </p:cNvPr>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984;p38">
              <a:extLst>
                <a:ext uri="{FF2B5EF4-FFF2-40B4-BE49-F238E27FC236}">
                  <a16:creationId xmlns:a16="http://schemas.microsoft.com/office/drawing/2014/main" id="{E41F12FC-285D-433C-A174-447BE35E4055}"/>
                </a:ext>
              </a:extLst>
            </p:cNvPr>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985;p38">
              <a:extLst>
                <a:ext uri="{FF2B5EF4-FFF2-40B4-BE49-F238E27FC236}">
                  <a16:creationId xmlns:a16="http://schemas.microsoft.com/office/drawing/2014/main" id="{209F2CEC-2460-41D1-B1C5-64EEE7066F74}"/>
                </a:ext>
              </a:extLst>
            </p:cNvPr>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986;p38">
              <a:extLst>
                <a:ext uri="{FF2B5EF4-FFF2-40B4-BE49-F238E27FC236}">
                  <a16:creationId xmlns:a16="http://schemas.microsoft.com/office/drawing/2014/main" id="{FECE4069-2895-47A1-8212-AE0268FC0618}"/>
                </a:ext>
              </a:extLst>
            </p:cNvPr>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987;p38">
              <a:extLst>
                <a:ext uri="{FF2B5EF4-FFF2-40B4-BE49-F238E27FC236}">
                  <a16:creationId xmlns:a16="http://schemas.microsoft.com/office/drawing/2014/main" id="{47DE1D2F-FD83-40F0-9239-77157EC28108}"/>
                </a:ext>
              </a:extLst>
            </p:cNvPr>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988;p38">
              <a:extLst>
                <a:ext uri="{FF2B5EF4-FFF2-40B4-BE49-F238E27FC236}">
                  <a16:creationId xmlns:a16="http://schemas.microsoft.com/office/drawing/2014/main" id="{5108A6BA-7C89-453E-B14F-F56BFDB4F06D}"/>
                </a:ext>
              </a:extLst>
            </p:cNvPr>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989;p38">
              <a:extLst>
                <a:ext uri="{FF2B5EF4-FFF2-40B4-BE49-F238E27FC236}">
                  <a16:creationId xmlns:a16="http://schemas.microsoft.com/office/drawing/2014/main" id="{AD8E05E1-7783-4353-84CF-EC8FA9BF3B34}"/>
                </a:ext>
              </a:extLst>
            </p:cNvPr>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990;p38">
              <a:extLst>
                <a:ext uri="{FF2B5EF4-FFF2-40B4-BE49-F238E27FC236}">
                  <a16:creationId xmlns:a16="http://schemas.microsoft.com/office/drawing/2014/main" id="{57D451C3-EDCB-4ECC-9C5D-145765BA157D}"/>
                </a:ext>
              </a:extLst>
            </p:cNvPr>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991;p38">
              <a:extLst>
                <a:ext uri="{FF2B5EF4-FFF2-40B4-BE49-F238E27FC236}">
                  <a16:creationId xmlns:a16="http://schemas.microsoft.com/office/drawing/2014/main" id="{9BCD26AC-1BE6-46D3-B2B2-BDB80A055D99}"/>
                </a:ext>
              </a:extLst>
            </p:cNvPr>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992;p38">
              <a:extLst>
                <a:ext uri="{FF2B5EF4-FFF2-40B4-BE49-F238E27FC236}">
                  <a16:creationId xmlns:a16="http://schemas.microsoft.com/office/drawing/2014/main" id="{6C616A25-EFE7-4A8A-B37D-CBF1A7172E40}"/>
                </a:ext>
              </a:extLst>
            </p:cNvPr>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993;p38">
              <a:extLst>
                <a:ext uri="{FF2B5EF4-FFF2-40B4-BE49-F238E27FC236}">
                  <a16:creationId xmlns:a16="http://schemas.microsoft.com/office/drawing/2014/main" id="{4711EC21-5385-4D98-9B87-0C42BC56D90B}"/>
                </a:ext>
              </a:extLst>
            </p:cNvPr>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994;p38">
              <a:extLst>
                <a:ext uri="{FF2B5EF4-FFF2-40B4-BE49-F238E27FC236}">
                  <a16:creationId xmlns:a16="http://schemas.microsoft.com/office/drawing/2014/main" id="{39EDC2D5-D09D-406A-AEC9-591CA73FE2F3}"/>
                </a:ext>
              </a:extLst>
            </p:cNvPr>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995;p38">
              <a:extLst>
                <a:ext uri="{FF2B5EF4-FFF2-40B4-BE49-F238E27FC236}">
                  <a16:creationId xmlns:a16="http://schemas.microsoft.com/office/drawing/2014/main" id="{8B2675EE-366F-4EF1-A924-153AAF7DECB1}"/>
                </a:ext>
              </a:extLst>
            </p:cNvPr>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996;p38">
              <a:extLst>
                <a:ext uri="{FF2B5EF4-FFF2-40B4-BE49-F238E27FC236}">
                  <a16:creationId xmlns:a16="http://schemas.microsoft.com/office/drawing/2014/main" id="{193904B8-70B9-4E8D-B817-B768F99699CC}"/>
                </a:ext>
              </a:extLst>
            </p:cNvPr>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997;p38">
              <a:extLst>
                <a:ext uri="{FF2B5EF4-FFF2-40B4-BE49-F238E27FC236}">
                  <a16:creationId xmlns:a16="http://schemas.microsoft.com/office/drawing/2014/main" id="{413731E4-D41D-410E-A494-33C6AA39573A}"/>
                </a:ext>
              </a:extLst>
            </p:cNvPr>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998;p38">
              <a:extLst>
                <a:ext uri="{FF2B5EF4-FFF2-40B4-BE49-F238E27FC236}">
                  <a16:creationId xmlns:a16="http://schemas.microsoft.com/office/drawing/2014/main" id="{0089A1A4-50F7-4BF3-9F7F-12E1C89DAE1E}"/>
                </a:ext>
              </a:extLst>
            </p:cNvPr>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999;p38">
              <a:extLst>
                <a:ext uri="{FF2B5EF4-FFF2-40B4-BE49-F238E27FC236}">
                  <a16:creationId xmlns:a16="http://schemas.microsoft.com/office/drawing/2014/main" id="{FCE2F78C-7D41-4AC1-9E57-620C8CD4806A}"/>
                </a:ext>
              </a:extLst>
            </p:cNvPr>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5000;p38">
              <a:extLst>
                <a:ext uri="{FF2B5EF4-FFF2-40B4-BE49-F238E27FC236}">
                  <a16:creationId xmlns:a16="http://schemas.microsoft.com/office/drawing/2014/main" id="{A236F192-8C0A-46F2-BFB8-F4DAEC2CE273}"/>
                </a:ext>
              </a:extLst>
            </p:cNvPr>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5001;p38">
              <a:extLst>
                <a:ext uri="{FF2B5EF4-FFF2-40B4-BE49-F238E27FC236}">
                  <a16:creationId xmlns:a16="http://schemas.microsoft.com/office/drawing/2014/main" id="{2037A15E-74FB-48B6-8562-8A9301C595C1}"/>
                </a:ext>
              </a:extLst>
            </p:cNvPr>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5002;p38">
              <a:extLst>
                <a:ext uri="{FF2B5EF4-FFF2-40B4-BE49-F238E27FC236}">
                  <a16:creationId xmlns:a16="http://schemas.microsoft.com/office/drawing/2014/main" id="{61AB687E-9766-424B-97D2-D0C98EF1133B}"/>
                </a:ext>
              </a:extLst>
            </p:cNvPr>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5003;p38">
              <a:extLst>
                <a:ext uri="{FF2B5EF4-FFF2-40B4-BE49-F238E27FC236}">
                  <a16:creationId xmlns:a16="http://schemas.microsoft.com/office/drawing/2014/main" id="{B7981868-7A77-4B86-8D2A-FDB721F78BC1}"/>
                </a:ext>
              </a:extLst>
            </p:cNvPr>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5004;p38">
              <a:extLst>
                <a:ext uri="{FF2B5EF4-FFF2-40B4-BE49-F238E27FC236}">
                  <a16:creationId xmlns:a16="http://schemas.microsoft.com/office/drawing/2014/main" id="{9870FCF9-14BA-45F8-8383-2704D71C6099}"/>
                </a:ext>
              </a:extLst>
            </p:cNvPr>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5005;p38">
              <a:extLst>
                <a:ext uri="{FF2B5EF4-FFF2-40B4-BE49-F238E27FC236}">
                  <a16:creationId xmlns:a16="http://schemas.microsoft.com/office/drawing/2014/main" id="{23B7C018-982A-495F-9CD6-94057DE0D7E4}"/>
                </a:ext>
              </a:extLst>
            </p:cNvPr>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5006;p38">
              <a:extLst>
                <a:ext uri="{FF2B5EF4-FFF2-40B4-BE49-F238E27FC236}">
                  <a16:creationId xmlns:a16="http://schemas.microsoft.com/office/drawing/2014/main" id="{8CA087B0-9C05-4330-8C89-72E7BB057CE8}"/>
                </a:ext>
              </a:extLst>
            </p:cNvPr>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5007;p38">
              <a:extLst>
                <a:ext uri="{FF2B5EF4-FFF2-40B4-BE49-F238E27FC236}">
                  <a16:creationId xmlns:a16="http://schemas.microsoft.com/office/drawing/2014/main" id="{C165F94D-E4B1-47BF-8280-61E09737A211}"/>
                </a:ext>
              </a:extLst>
            </p:cNvPr>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5008;p38">
              <a:extLst>
                <a:ext uri="{FF2B5EF4-FFF2-40B4-BE49-F238E27FC236}">
                  <a16:creationId xmlns:a16="http://schemas.microsoft.com/office/drawing/2014/main" id="{27D4F8EB-5EA1-4647-A632-46025B360AEB}"/>
                </a:ext>
              </a:extLst>
            </p:cNvPr>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5009;p38">
              <a:extLst>
                <a:ext uri="{FF2B5EF4-FFF2-40B4-BE49-F238E27FC236}">
                  <a16:creationId xmlns:a16="http://schemas.microsoft.com/office/drawing/2014/main" id="{BAD70986-A0B6-4905-AB09-5037AEFF6169}"/>
                </a:ext>
              </a:extLst>
            </p:cNvPr>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5010;p38">
              <a:extLst>
                <a:ext uri="{FF2B5EF4-FFF2-40B4-BE49-F238E27FC236}">
                  <a16:creationId xmlns:a16="http://schemas.microsoft.com/office/drawing/2014/main" id="{32D9ED5B-DE5C-4B16-AEAD-F2AB1C89D91B}"/>
                </a:ext>
              </a:extLst>
            </p:cNvPr>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5011;p38">
              <a:extLst>
                <a:ext uri="{FF2B5EF4-FFF2-40B4-BE49-F238E27FC236}">
                  <a16:creationId xmlns:a16="http://schemas.microsoft.com/office/drawing/2014/main" id="{6AD05274-40DB-4C9F-8B82-0BC99DBC6FE8}"/>
                </a:ext>
              </a:extLst>
            </p:cNvPr>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5012;p38">
              <a:extLst>
                <a:ext uri="{FF2B5EF4-FFF2-40B4-BE49-F238E27FC236}">
                  <a16:creationId xmlns:a16="http://schemas.microsoft.com/office/drawing/2014/main" id="{A691A1B9-687C-4CEB-8136-D7886AB3C451}"/>
                </a:ext>
              </a:extLst>
            </p:cNvPr>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5013;p38">
              <a:extLst>
                <a:ext uri="{FF2B5EF4-FFF2-40B4-BE49-F238E27FC236}">
                  <a16:creationId xmlns:a16="http://schemas.microsoft.com/office/drawing/2014/main" id="{FA13360B-B155-42FB-BACF-8E5C788FAF04}"/>
                </a:ext>
              </a:extLst>
            </p:cNvPr>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5014;p38">
              <a:extLst>
                <a:ext uri="{FF2B5EF4-FFF2-40B4-BE49-F238E27FC236}">
                  <a16:creationId xmlns:a16="http://schemas.microsoft.com/office/drawing/2014/main" id="{B8D2DB9C-C720-4118-A465-7CD0AB04773F}"/>
                </a:ext>
              </a:extLst>
            </p:cNvPr>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5015;p38">
              <a:extLst>
                <a:ext uri="{FF2B5EF4-FFF2-40B4-BE49-F238E27FC236}">
                  <a16:creationId xmlns:a16="http://schemas.microsoft.com/office/drawing/2014/main" id="{61930E9E-4645-4CE2-847C-50D71512F011}"/>
                </a:ext>
              </a:extLst>
            </p:cNvPr>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5016;p38">
              <a:extLst>
                <a:ext uri="{FF2B5EF4-FFF2-40B4-BE49-F238E27FC236}">
                  <a16:creationId xmlns:a16="http://schemas.microsoft.com/office/drawing/2014/main" id="{909AD984-C2D7-4FF1-A4EC-AA9A06315AF5}"/>
                </a:ext>
              </a:extLst>
            </p:cNvPr>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5017;p38">
              <a:extLst>
                <a:ext uri="{FF2B5EF4-FFF2-40B4-BE49-F238E27FC236}">
                  <a16:creationId xmlns:a16="http://schemas.microsoft.com/office/drawing/2014/main" id="{CA048EBB-9071-4D90-BB8C-DDDB79945157}"/>
                </a:ext>
              </a:extLst>
            </p:cNvPr>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5018;p38">
              <a:extLst>
                <a:ext uri="{FF2B5EF4-FFF2-40B4-BE49-F238E27FC236}">
                  <a16:creationId xmlns:a16="http://schemas.microsoft.com/office/drawing/2014/main" id="{CEEE1872-8740-4C18-A042-96326133791B}"/>
                </a:ext>
              </a:extLst>
            </p:cNvPr>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5019;p38">
              <a:extLst>
                <a:ext uri="{FF2B5EF4-FFF2-40B4-BE49-F238E27FC236}">
                  <a16:creationId xmlns:a16="http://schemas.microsoft.com/office/drawing/2014/main" id="{EFF42DD5-5D81-4AFC-BDCF-8F22F0E1A785}"/>
                </a:ext>
              </a:extLst>
            </p:cNvPr>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5020;p38">
              <a:extLst>
                <a:ext uri="{FF2B5EF4-FFF2-40B4-BE49-F238E27FC236}">
                  <a16:creationId xmlns:a16="http://schemas.microsoft.com/office/drawing/2014/main" id="{A0A31DB7-1723-4E51-9172-5985D7827E34}"/>
                </a:ext>
              </a:extLst>
            </p:cNvPr>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5021;p38">
              <a:extLst>
                <a:ext uri="{FF2B5EF4-FFF2-40B4-BE49-F238E27FC236}">
                  <a16:creationId xmlns:a16="http://schemas.microsoft.com/office/drawing/2014/main" id="{DABE6D20-AF55-4DD6-81E4-A52294B27E27}"/>
                </a:ext>
              </a:extLst>
            </p:cNvPr>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5022;p38">
              <a:extLst>
                <a:ext uri="{FF2B5EF4-FFF2-40B4-BE49-F238E27FC236}">
                  <a16:creationId xmlns:a16="http://schemas.microsoft.com/office/drawing/2014/main" id="{F7A9E132-5E1C-46E6-AFB2-BF70C40374A7}"/>
                </a:ext>
              </a:extLst>
            </p:cNvPr>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5023;p38">
              <a:extLst>
                <a:ext uri="{FF2B5EF4-FFF2-40B4-BE49-F238E27FC236}">
                  <a16:creationId xmlns:a16="http://schemas.microsoft.com/office/drawing/2014/main" id="{63D6B6AF-592B-4E52-BD47-026D4E724892}"/>
                </a:ext>
              </a:extLst>
            </p:cNvPr>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5024;p38">
              <a:extLst>
                <a:ext uri="{FF2B5EF4-FFF2-40B4-BE49-F238E27FC236}">
                  <a16:creationId xmlns:a16="http://schemas.microsoft.com/office/drawing/2014/main" id="{EF13427C-41EE-48C1-8718-862F9D3EE1B6}"/>
                </a:ext>
              </a:extLst>
            </p:cNvPr>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5025;p38">
              <a:extLst>
                <a:ext uri="{FF2B5EF4-FFF2-40B4-BE49-F238E27FC236}">
                  <a16:creationId xmlns:a16="http://schemas.microsoft.com/office/drawing/2014/main" id="{DBB37E52-F78F-4F7E-975E-98C5FFEFAB52}"/>
                </a:ext>
              </a:extLst>
            </p:cNvPr>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5026;p38">
              <a:extLst>
                <a:ext uri="{FF2B5EF4-FFF2-40B4-BE49-F238E27FC236}">
                  <a16:creationId xmlns:a16="http://schemas.microsoft.com/office/drawing/2014/main" id="{02536397-43AB-47D3-AC12-4D189D762360}"/>
                </a:ext>
              </a:extLst>
            </p:cNvPr>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5027;p38">
              <a:extLst>
                <a:ext uri="{FF2B5EF4-FFF2-40B4-BE49-F238E27FC236}">
                  <a16:creationId xmlns:a16="http://schemas.microsoft.com/office/drawing/2014/main" id="{ED3D13D2-6081-484A-AB29-A6F87F2CEA3A}"/>
                </a:ext>
              </a:extLst>
            </p:cNvPr>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5028;p38">
              <a:extLst>
                <a:ext uri="{FF2B5EF4-FFF2-40B4-BE49-F238E27FC236}">
                  <a16:creationId xmlns:a16="http://schemas.microsoft.com/office/drawing/2014/main" id="{BEADA1C2-9626-40A9-8FDB-A634D3F5128C}"/>
                </a:ext>
              </a:extLst>
            </p:cNvPr>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5029;p38">
              <a:extLst>
                <a:ext uri="{FF2B5EF4-FFF2-40B4-BE49-F238E27FC236}">
                  <a16:creationId xmlns:a16="http://schemas.microsoft.com/office/drawing/2014/main" id="{ACF61259-F431-40AB-A613-1D9ACC7BF6E7}"/>
                </a:ext>
              </a:extLst>
            </p:cNvPr>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5030;p38">
              <a:extLst>
                <a:ext uri="{FF2B5EF4-FFF2-40B4-BE49-F238E27FC236}">
                  <a16:creationId xmlns:a16="http://schemas.microsoft.com/office/drawing/2014/main" id="{A4E8ADE4-EE07-4F86-BFB8-26B8B3A98323}"/>
                </a:ext>
              </a:extLst>
            </p:cNvPr>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31;p38">
              <a:extLst>
                <a:ext uri="{FF2B5EF4-FFF2-40B4-BE49-F238E27FC236}">
                  <a16:creationId xmlns:a16="http://schemas.microsoft.com/office/drawing/2014/main" id="{367067C6-0E1D-4C32-AA41-28EC2E41558B}"/>
                </a:ext>
              </a:extLst>
            </p:cNvPr>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5032;p38">
              <a:extLst>
                <a:ext uri="{FF2B5EF4-FFF2-40B4-BE49-F238E27FC236}">
                  <a16:creationId xmlns:a16="http://schemas.microsoft.com/office/drawing/2014/main" id="{4B0198C8-AB99-4DA6-9164-9059683B5502}"/>
                </a:ext>
              </a:extLst>
            </p:cNvPr>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033;p38">
              <a:extLst>
                <a:ext uri="{FF2B5EF4-FFF2-40B4-BE49-F238E27FC236}">
                  <a16:creationId xmlns:a16="http://schemas.microsoft.com/office/drawing/2014/main" id="{4D9AAC58-21FE-4BC6-8CD7-C7101152E934}"/>
                </a:ext>
              </a:extLst>
            </p:cNvPr>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034;p38">
              <a:extLst>
                <a:ext uri="{FF2B5EF4-FFF2-40B4-BE49-F238E27FC236}">
                  <a16:creationId xmlns:a16="http://schemas.microsoft.com/office/drawing/2014/main" id="{ECBBC6DC-EBD1-4999-B0F7-523CD0916D35}"/>
                </a:ext>
              </a:extLst>
            </p:cNvPr>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035;p38">
              <a:extLst>
                <a:ext uri="{FF2B5EF4-FFF2-40B4-BE49-F238E27FC236}">
                  <a16:creationId xmlns:a16="http://schemas.microsoft.com/office/drawing/2014/main" id="{3C10A0CB-2B2D-4826-B902-F0252FB39582}"/>
                </a:ext>
              </a:extLst>
            </p:cNvPr>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036;p38">
              <a:extLst>
                <a:ext uri="{FF2B5EF4-FFF2-40B4-BE49-F238E27FC236}">
                  <a16:creationId xmlns:a16="http://schemas.microsoft.com/office/drawing/2014/main" id="{35846A13-F306-4AF9-B8C0-024A466F793C}"/>
                </a:ext>
              </a:extLst>
            </p:cNvPr>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037;p38">
              <a:extLst>
                <a:ext uri="{FF2B5EF4-FFF2-40B4-BE49-F238E27FC236}">
                  <a16:creationId xmlns:a16="http://schemas.microsoft.com/office/drawing/2014/main" id="{E30356DA-92D0-444B-AE1A-A167AEC9F3A2}"/>
                </a:ext>
              </a:extLst>
            </p:cNvPr>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038;p38">
              <a:extLst>
                <a:ext uri="{FF2B5EF4-FFF2-40B4-BE49-F238E27FC236}">
                  <a16:creationId xmlns:a16="http://schemas.microsoft.com/office/drawing/2014/main" id="{DE388955-EA6F-4382-BA6B-CF0BAEA0FEBC}"/>
                </a:ext>
              </a:extLst>
            </p:cNvPr>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039;p38">
              <a:extLst>
                <a:ext uri="{FF2B5EF4-FFF2-40B4-BE49-F238E27FC236}">
                  <a16:creationId xmlns:a16="http://schemas.microsoft.com/office/drawing/2014/main" id="{8EAA17E0-3A4E-4026-AE4D-3AED35208149}"/>
                </a:ext>
              </a:extLst>
            </p:cNvPr>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040;p38">
              <a:extLst>
                <a:ext uri="{FF2B5EF4-FFF2-40B4-BE49-F238E27FC236}">
                  <a16:creationId xmlns:a16="http://schemas.microsoft.com/office/drawing/2014/main" id="{30E87BE5-28D3-4E04-B9D1-81CCDF28ECE3}"/>
                </a:ext>
              </a:extLst>
            </p:cNvPr>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5041;p38">
              <a:extLst>
                <a:ext uri="{FF2B5EF4-FFF2-40B4-BE49-F238E27FC236}">
                  <a16:creationId xmlns:a16="http://schemas.microsoft.com/office/drawing/2014/main" id="{D0FF656A-8C77-4581-AFD1-B59B68F69B6C}"/>
                </a:ext>
              </a:extLst>
            </p:cNvPr>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5042;p38">
              <a:extLst>
                <a:ext uri="{FF2B5EF4-FFF2-40B4-BE49-F238E27FC236}">
                  <a16:creationId xmlns:a16="http://schemas.microsoft.com/office/drawing/2014/main" id="{1590EB69-3D34-45AA-B1E7-5DD42B9B46D9}"/>
                </a:ext>
              </a:extLst>
            </p:cNvPr>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5043;p38">
              <a:extLst>
                <a:ext uri="{FF2B5EF4-FFF2-40B4-BE49-F238E27FC236}">
                  <a16:creationId xmlns:a16="http://schemas.microsoft.com/office/drawing/2014/main" id="{5C8CBF7E-9DDC-4636-83D8-D2921FE52647}"/>
                </a:ext>
              </a:extLst>
            </p:cNvPr>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5044;p38">
              <a:extLst>
                <a:ext uri="{FF2B5EF4-FFF2-40B4-BE49-F238E27FC236}">
                  <a16:creationId xmlns:a16="http://schemas.microsoft.com/office/drawing/2014/main" id="{B0710381-FF9D-4A46-B058-24FE5FA73134}"/>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5045;p38">
              <a:extLst>
                <a:ext uri="{FF2B5EF4-FFF2-40B4-BE49-F238E27FC236}">
                  <a16:creationId xmlns:a16="http://schemas.microsoft.com/office/drawing/2014/main" id="{3026BAEB-29D6-47DD-8819-21E45D556C45}"/>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5046;p38">
              <a:extLst>
                <a:ext uri="{FF2B5EF4-FFF2-40B4-BE49-F238E27FC236}">
                  <a16:creationId xmlns:a16="http://schemas.microsoft.com/office/drawing/2014/main" id="{EB81A669-45A6-4304-9753-E00789C38081}"/>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5047;p38">
              <a:extLst>
                <a:ext uri="{FF2B5EF4-FFF2-40B4-BE49-F238E27FC236}">
                  <a16:creationId xmlns:a16="http://schemas.microsoft.com/office/drawing/2014/main" id="{88514D37-255E-4970-AE71-5159321397C6}"/>
                </a:ext>
              </a:extLst>
            </p:cNvPr>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5048;p38">
              <a:extLst>
                <a:ext uri="{FF2B5EF4-FFF2-40B4-BE49-F238E27FC236}">
                  <a16:creationId xmlns:a16="http://schemas.microsoft.com/office/drawing/2014/main" id="{251A0D76-4A97-48FA-B2DB-C96D740FBA2F}"/>
                </a:ext>
              </a:extLst>
            </p:cNvPr>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5049;p38">
              <a:extLst>
                <a:ext uri="{FF2B5EF4-FFF2-40B4-BE49-F238E27FC236}">
                  <a16:creationId xmlns:a16="http://schemas.microsoft.com/office/drawing/2014/main" id="{1D98A01C-EF7A-4068-BEE7-5B7EBBCA9773}"/>
                </a:ext>
              </a:extLst>
            </p:cNvPr>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5050;p38">
              <a:extLst>
                <a:ext uri="{FF2B5EF4-FFF2-40B4-BE49-F238E27FC236}">
                  <a16:creationId xmlns:a16="http://schemas.microsoft.com/office/drawing/2014/main" id="{57278F35-5D96-4C37-B815-C0D73540BBCB}"/>
                </a:ext>
              </a:extLst>
            </p:cNvPr>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5051;p38">
              <a:extLst>
                <a:ext uri="{FF2B5EF4-FFF2-40B4-BE49-F238E27FC236}">
                  <a16:creationId xmlns:a16="http://schemas.microsoft.com/office/drawing/2014/main" id="{0D427AB8-577A-4396-905A-EE0BEF367D9F}"/>
                </a:ext>
              </a:extLst>
            </p:cNvPr>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5052;p38">
              <a:extLst>
                <a:ext uri="{FF2B5EF4-FFF2-40B4-BE49-F238E27FC236}">
                  <a16:creationId xmlns:a16="http://schemas.microsoft.com/office/drawing/2014/main" id="{A2A6A525-44C1-4E86-A059-80C693145C61}"/>
                </a:ext>
              </a:extLst>
            </p:cNvPr>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5053;p38">
              <a:extLst>
                <a:ext uri="{FF2B5EF4-FFF2-40B4-BE49-F238E27FC236}">
                  <a16:creationId xmlns:a16="http://schemas.microsoft.com/office/drawing/2014/main" id="{DCDC324A-F5C2-4356-9331-BA4E241FE899}"/>
                </a:ext>
              </a:extLst>
            </p:cNvPr>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5054;p38">
              <a:extLst>
                <a:ext uri="{FF2B5EF4-FFF2-40B4-BE49-F238E27FC236}">
                  <a16:creationId xmlns:a16="http://schemas.microsoft.com/office/drawing/2014/main" id="{733B1FEF-3E56-4F00-8D04-04DC52064E68}"/>
                </a:ext>
              </a:extLst>
            </p:cNvPr>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5055;p38">
              <a:extLst>
                <a:ext uri="{FF2B5EF4-FFF2-40B4-BE49-F238E27FC236}">
                  <a16:creationId xmlns:a16="http://schemas.microsoft.com/office/drawing/2014/main" id="{CDF246C3-0231-44B0-8EF0-2A1DC458782A}"/>
                </a:ext>
              </a:extLst>
            </p:cNvPr>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5056;p38">
              <a:extLst>
                <a:ext uri="{FF2B5EF4-FFF2-40B4-BE49-F238E27FC236}">
                  <a16:creationId xmlns:a16="http://schemas.microsoft.com/office/drawing/2014/main" id="{C280C77F-3477-4474-A514-4B91C379C275}"/>
                </a:ext>
              </a:extLst>
            </p:cNvPr>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5057;p38">
              <a:extLst>
                <a:ext uri="{FF2B5EF4-FFF2-40B4-BE49-F238E27FC236}">
                  <a16:creationId xmlns:a16="http://schemas.microsoft.com/office/drawing/2014/main" id="{B7731C8F-DBCD-496C-97C7-C6ABBD480BD0}"/>
                </a:ext>
              </a:extLst>
            </p:cNvPr>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5058;p38">
              <a:extLst>
                <a:ext uri="{FF2B5EF4-FFF2-40B4-BE49-F238E27FC236}">
                  <a16:creationId xmlns:a16="http://schemas.microsoft.com/office/drawing/2014/main" id="{C237F223-0B59-4978-9C3B-13BFA82065D5}"/>
                </a:ext>
              </a:extLst>
            </p:cNvPr>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5059;p38">
              <a:extLst>
                <a:ext uri="{FF2B5EF4-FFF2-40B4-BE49-F238E27FC236}">
                  <a16:creationId xmlns:a16="http://schemas.microsoft.com/office/drawing/2014/main" id="{996050A7-67EA-4B01-A9C6-506DC9FC80F2}"/>
                </a:ext>
              </a:extLst>
            </p:cNvPr>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5060;p38">
              <a:extLst>
                <a:ext uri="{FF2B5EF4-FFF2-40B4-BE49-F238E27FC236}">
                  <a16:creationId xmlns:a16="http://schemas.microsoft.com/office/drawing/2014/main" id="{7CE4DC1F-9125-4E62-A2D9-CC2B3A577EB1}"/>
                </a:ext>
              </a:extLst>
            </p:cNvPr>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5061;p38">
              <a:extLst>
                <a:ext uri="{FF2B5EF4-FFF2-40B4-BE49-F238E27FC236}">
                  <a16:creationId xmlns:a16="http://schemas.microsoft.com/office/drawing/2014/main" id="{6192283F-2895-41CE-89EE-C74C1A2D65CE}"/>
                </a:ext>
              </a:extLst>
            </p:cNvPr>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5062;p38">
              <a:extLst>
                <a:ext uri="{FF2B5EF4-FFF2-40B4-BE49-F238E27FC236}">
                  <a16:creationId xmlns:a16="http://schemas.microsoft.com/office/drawing/2014/main" id="{BD488672-A55E-4449-9E30-A4551E4F85FD}"/>
                </a:ext>
              </a:extLst>
            </p:cNvPr>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5063;p38">
              <a:extLst>
                <a:ext uri="{FF2B5EF4-FFF2-40B4-BE49-F238E27FC236}">
                  <a16:creationId xmlns:a16="http://schemas.microsoft.com/office/drawing/2014/main" id="{0378D42D-015E-4A3E-A10E-BE3FDD6286CB}"/>
                </a:ext>
              </a:extLst>
            </p:cNvPr>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5064;p38">
              <a:extLst>
                <a:ext uri="{FF2B5EF4-FFF2-40B4-BE49-F238E27FC236}">
                  <a16:creationId xmlns:a16="http://schemas.microsoft.com/office/drawing/2014/main" id="{75D29278-39BC-4625-87BF-EDE3AEA836A5}"/>
                </a:ext>
              </a:extLst>
            </p:cNvPr>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5065;p38">
              <a:extLst>
                <a:ext uri="{FF2B5EF4-FFF2-40B4-BE49-F238E27FC236}">
                  <a16:creationId xmlns:a16="http://schemas.microsoft.com/office/drawing/2014/main" id="{8360F433-AC07-4609-8530-6B36C6E7CE11}"/>
                </a:ext>
              </a:extLst>
            </p:cNvPr>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5066;p38">
              <a:extLst>
                <a:ext uri="{FF2B5EF4-FFF2-40B4-BE49-F238E27FC236}">
                  <a16:creationId xmlns:a16="http://schemas.microsoft.com/office/drawing/2014/main" id="{24841A39-465D-40A9-AE08-1C9BA771D851}"/>
                </a:ext>
              </a:extLst>
            </p:cNvPr>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5067;p38">
              <a:extLst>
                <a:ext uri="{FF2B5EF4-FFF2-40B4-BE49-F238E27FC236}">
                  <a16:creationId xmlns:a16="http://schemas.microsoft.com/office/drawing/2014/main" id="{8BD4CF2D-6535-479B-A6E1-B7B946075CB1}"/>
                </a:ext>
              </a:extLst>
            </p:cNvPr>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5068;p38">
              <a:extLst>
                <a:ext uri="{FF2B5EF4-FFF2-40B4-BE49-F238E27FC236}">
                  <a16:creationId xmlns:a16="http://schemas.microsoft.com/office/drawing/2014/main" id="{3348BE1D-BE48-4362-80D1-8887E97F5453}"/>
                </a:ext>
              </a:extLst>
            </p:cNvPr>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5069;p38">
              <a:extLst>
                <a:ext uri="{FF2B5EF4-FFF2-40B4-BE49-F238E27FC236}">
                  <a16:creationId xmlns:a16="http://schemas.microsoft.com/office/drawing/2014/main" id="{74A9DF5A-1B04-4BB0-9074-850CFDDA3DB5}"/>
                </a:ext>
              </a:extLst>
            </p:cNvPr>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5070;p38">
              <a:extLst>
                <a:ext uri="{FF2B5EF4-FFF2-40B4-BE49-F238E27FC236}">
                  <a16:creationId xmlns:a16="http://schemas.microsoft.com/office/drawing/2014/main" id="{7D3E133A-8A8F-499C-BA2A-477EF50643A1}"/>
                </a:ext>
              </a:extLst>
            </p:cNvPr>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5071;p38">
              <a:extLst>
                <a:ext uri="{FF2B5EF4-FFF2-40B4-BE49-F238E27FC236}">
                  <a16:creationId xmlns:a16="http://schemas.microsoft.com/office/drawing/2014/main" id="{D1FFD691-CD13-4110-859C-D375D312DD73}"/>
                </a:ext>
              </a:extLst>
            </p:cNvPr>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5072;p38">
              <a:extLst>
                <a:ext uri="{FF2B5EF4-FFF2-40B4-BE49-F238E27FC236}">
                  <a16:creationId xmlns:a16="http://schemas.microsoft.com/office/drawing/2014/main" id="{D611E191-F21F-4AAD-8180-D08E08DE73ED}"/>
                </a:ext>
              </a:extLst>
            </p:cNvPr>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5073;p38">
              <a:extLst>
                <a:ext uri="{FF2B5EF4-FFF2-40B4-BE49-F238E27FC236}">
                  <a16:creationId xmlns:a16="http://schemas.microsoft.com/office/drawing/2014/main" id="{968A50CC-6DE2-4E1A-BA68-0A2F84778695}"/>
                </a:ext>
              </a:extLst>
            </p:cNvPr>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5074;p38">
              <a:extLst>
                <a:ext uri="{FF2B5EF4-FFF2-40B4-BE49-F238E27FC236}">
                  <a16:creationId xmlns:a16="http://schemas.microsoft.com/office/drawing/2014/main" id="{F4D9568F-B3CC-4418-B72E-22D569F2B506}"/>
                </a:ext>
              </a:extLst>
            </p:cNvPr>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5075;p38">
              <a:extLst>
                <a:ext uri="{FF2B5EF4-FFF2-40B4-BE49-F238E27FC236}">
                  <a16:creationId xmlns:a16="http://schemas.microsoft.com/office/drawing/2014/main" id="{2EE218A5-EEA1-4C65-B40B-94B5238B9BC9}"/>
                </a:ext>
              </a:extLst>
            </p:cNvPr>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5076;p38">
              <a:extLst>
                <a:ext uri="{FF2B5EF4-FFF2-40B4-BE49-F238E27FC236}">
                  <a16:creationId xmlns:a16="http://schemas.microsoft.com/office/drawing/2014/main" id="{7349514F-C319-491C-AF32-F18728EBF14E}"/>
                </a:ext>
              </a:extLst>
            </p:cNvPr>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5077;p38">
              <a:extLst>
                <a:ext uri="{FF2B5EF4-FFF2-40B4-BE49-F238E27FC236}">
                  <a16:creationId xmlns:a16="http://schemas.microsoft.com/office/drawing/2014/main" id="{D56C3986-0FDA-468F-A45D-0F1AC4A6D690}"/>
                </a:ext>
              </a:extLst>
            </p:cNvPr>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5078;p38">
              <a:extLst>
                <a:ext uri="{FF2B5EF4-FFF2-40B4-BE49-F238E27FC236}">
                  <a16:creationId xmlns:a16="http://schemas.microsoft.com/office/drawing/2014/main" id="{0CB19FB4-6AB3-49A5-A79C-70F1344D4C28}"/>
                </a:ext>
              </a:extLst>
            </p:cNvPr>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5079;p38">
              <a:extLst>
                <a:ext uri="{FF2B5EF4-FFF2-40B4-BE49-F238E27FC236}">
                  <a16:creationId xmlns:a16="http://schemas.microsoft.com/office/drawing/2014/main" id="{165D4956-EBE0-4BD4-B072-7947BA0EE5F5}"/>
                </a:ext>
              </a:extLst>
            </p:cNvPr>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5080;p38">
              <a:extLst>
                <a:ext uri="{FF2B5EF4-FFF2-40B4-BE49-F238E27FC236}">
                  <a16:creationId xmlns:a16="http://schemas.microsoft.com/office/drawing/2014/main" id="{15E8180E-9A13-4E03-A468-D65278C076B2}"/>
                </a:ext>
              </a:extLst>
            </p:cNvPr>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5081;p38">
              <a:extLst>
                <a:ext uri="{FF2B5EF4-FFF2-40B4-BE49-F238E27FC236}">
                  <a16:creationId xmlns:a16="http://schemas.microsoft.com/office/drawing/2014/main" id="{3A1A8D2E-31EF-4A00-89DE-21EA1456D557}"/>
                </a:ext>
              </a:extLst>
            </p:cNvPr>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5082;p38">
              <a:extLst>
                <a:ext uri="{FF2B5EF4-FFF2-40B4-BE49-F238E27FC236}">
                  <a16:creationId xmlns:a16="http://schemas.microsoft.com/office/drawing/2014/main" id="{1E3205F8-C95C-4B53-9FDF-4AFCA0FE6221}"/>
                </a:ext>
              </a:extLst>
            </p:cNvPr>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5083;p38">
              <a:extLst>
                <a:ext uri="{FF2B5EF4-FFF2-40B4-BE49-F238E27FC236}">
                  <a16:creationId xmlns:a16="http://schemas.microsoft.com/office/drawing/2014/main" id="{8EA46ED7-22B2-486E-B8D2-BF1EEB020065}"/>
                </a:ext>
              </a:extLst>
            </p:cNvPr>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5084;p38">
              <a:extLst>
                <a:ext uri="{FF2B5EF4-FFF2-40B4-BE49-F238E27FC236}">
                  <a16:creationId xmlns:a16="http://schemas.microsoft.com/office/drawing/2014/main" id="{3E2F1704-72AA-4D67-8D35-B28444DEE34F}"/>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5085;p38">
              <a:extLst>
                <a:ext uri="{FF2B5EF4-FFF2-40B4-BE49-F238E27FC236}">
                  <a16:creationId xmlns:a16="http://schemas.microsoft.com/office/drawing/2014/main" id="{5F3273D4-4BDB-4432-A4B8-313E9A3713E8}"/>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5086;p38">
              <a:extLst>
                <a:ext uri="{FF2B5EF4-FFF2-40B4-BE49-F238E27FC236}">
                  <a16:creationId xmlns:a16="http://schemas.microsoft.com/office/drawing/2014/main" id="{3007D02A-2FF2-410C-A006-0CD332563A8B}"/>
                </a:ext>
              </a:extLst>
            </p:cNvPr>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5087;p38">
              <a:extLst>
                <a:ext uri="{FF2B5EF4-FFF2-40B4-BE49-F238E27FC236}">
                  <a16:creationId xmlns:a16="http://schemas.microsoft.com/office/drawing/2014/main" id="{9BFD853A-83D4-43E3-8664-A95EC0677A2A}"/>
                </a:ext>
              </a:extLst>
            </p:cNvPr>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5088;p38">
              <a:extLst>
                <a:ext uri="{FF2B5EF4-FFF2-40B4-BE49-F238E27FC236}">
                  <a16:creationId xmlns:a16="http://schemas.microsoft.com/office/drawing/2014/main" id="{8CCD8ADD-2738-41B9-9BAA-F0FFA6EB1ACC}"/>
                </a:ext>
              </a:extLst>
            </p:cNvPr>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5089;p38">
              <a:extLst>
                <a:ext uri="{FF2B5EF4-FFF2-40B4-BE49-F238E27FC236}">
                  <a16:creationId xmlns:a16="http://schemas.microsoft.com/office/drawing/2014/main" id="{EE1F0AE7-FFE9-4BED-9598-DFA29FF44D56}"/>
                </a:ext>
              </a:extLst>
            </p:cNvPr>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5090;p38">
              <a:extLst>
                <a:ext uri="{FF2B5EF4-FFF2-40B4-BE49-F238E27FC236}">
                  <a16:creationId xmlns:a16="http://schemas.microsoft.com/office/drawing/2014/main" id="{80CC4828-2E20-497E-A347-09505E228A92}"/>
                </a:ext>
              </a:extLst>
            </p:cNvPr>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5091;p38">
              <a:extLst>
                <a:ext uri="{FF2B5EF4-FFF2-40B4-BE49-F238E27FC236}">
                  <a16:creationId xmlns:a16="http://schemas.microsoft.com/office/drawing/2014/main" id="{AF839C5D-7E95-4E29-A221-B0832C778F84}"/>
                </a:ext>
              </a:extLst>
            </p:cNvPr>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5092;p38">
              <a:extLst>
                <a:ext uri="{FF2B5EF4-FFF2-40B4-BE49-F238E27FC236}">
                  <a16:creationId xmlns:a16="http://schemas.microsoft.com/office/drawing/2014/main" id="{F49E7F8D-A0A1-4A2B-A61C-0EFD5AF9C76C}"/>
                </a:ext>
              </a:extLst>
            </p:cNvPr>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5093;p38">
              <a:extLst>
                <a:ext uri="{FF2B5EF4-FFF2-40B4-BE49-F238E27FC236}">
                  <a16:creationId xmlns:a16="http://schemas.microsoft.com/office/drawing/2014/main" id="{9EA40CC6-1112-4542-868F-5E746977BFF0}"/>
                </a:ext>
              </a:extLst>
            </p:cNvPr>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5094;p38">
              <a:extLst>
                <a:ext uri="{FF2B5EF4-FFF2-40B4-BE49-F238E27FC236}">
                  <a16:creationId xmlns:a16="http://schemas.microsoft.com/office/drawing/2014/main" id="{BF3F1893-A989-4D5E-B2B9-655A41314BCC}"/>
                </a:ext>
              </a:extLst>
            </p:cNvPr>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5095;p38">
              <a:extLst>
                <a:ext uri="{FF2B5EF4-FFF2-40B4-BE49-F238E27FC236}">
                  <a16:creationId xmlns:a16="http://schemas.microsoft.com/office/drawing/2014/main" id="{85A1A2DF-1878-4B0E-8B0E-4DA146695F22}"/>
                </a:ext>
              </a:extLst>
            </p:cNvPr>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5096;p38">
              <a:extLst>
                <a:ext uri="{FF2B5EF4-FFF2-40B4-BE49-F238E27FC236}">
                  <a16:creationId xmlns:a16="http://schemas.microsoft.com/office/drawing/2014/main" id="{3FB95540-6C7E-4546-9519-8374594561F6}"/>
                </a:ext>
              </a:extLst>
            </p:cNvPr>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5097;p38">
              <a:extLst>
                <a:ext uri="{FF2B5EF4-FFF2-40B4-BE49-F238E27FC236}">
                  <a16:creationId xmlns:a16="http://schemas.microsoft.com/office/drawing/2014/main" id="{1A1DF374-BDDE-4F70-802C-6CBA7C07C43A}"/>
                </a:ext>
              </a:extLst>
            </p:cNvPr>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5098;p38">
              <a:extLst>
                <a:ext uri="{FF2B5EF4-FFF2-40B4-BE49-F238E27FC236}">
                  <a16:creationId xmlns:a16="http://schemas.microsoft.com/office/drawing/2014/main" id="{06318DA1-A46B-4995-9B5F-067163E7719E}"/>
                </a:ext>
              </a:extLst>
            </p:cNvPr>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5099;p38">
              <a:extLst>
                <a:ext uri="{FF2B5EF4-FFF2-40B4-BE49-F238E27FC236}">
                  <a16:creationId xmlns:a16="http://schemas.microsoft.com/office/drawing/2014/main" id="{D0E0BB3E-2C1F-4779-B532-57FA481C9164}"/>
                </a:ext>
              </a:extLst>
            </p:cNvPr>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5100;p38">
              <a:extLst>
                <a:ext uri="{FF2B5EF4-FFF2-40B4-BE49-F238E27FC236}">
                  <a16:creationId xmlns:a16="http://schemas.microsoft.com/office/drawing/2014/main" id="{C157BA0C-76E8-466F-9751-57D748027BB2}"/>
                </a:ext>
              </a:extLst>
            </p:cNvPr>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5101;p38">
              <a:extLst>
                <a:ext uri="{FF2B5EF4-FFF2-40B4-BE49-F238E27FC236}">
                  <a16:creationId xmlns:a16="http://schemas.microsoft.com/office/drawing/2014/main" id="{CBDBCBFD-5384-41CB-B90D-64695EE4C5F6}"/>
                </a:ext>
              </a:extLst>
            </p:cNvPr>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5102;p38">
              <a:extLst>
                <a:ext uri="{FF2B5EF4-FFF2-40B4-BE49-F238E27FC236}">
                  <a16:creationId xmlns:a16="http://schemas.microsoft.com/office/drawing/2014/main" id="{3998C52E-935F-46DF-9D66-07C50BEA1399}"/>
                </a:ext>
              </a:extLst>
            </p:cNvPr>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5103;p38">
              <a:extLst>
                <a:ext uri="{FF2B5EF4-FFF2-40B4-BE49-F238E27FC236}">
                  <a16:creationId xmlns:a16="http://schemas.microsoft.com/office/drawing/2014/main" id="{C70472A3-EC48-4E3C-BBCB-57E015C028BE}"/>
                </a:ext>
              </a:extLst>
            </p:cNvPr>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5104;p38">
              <a:extLst>
                <a:ext uri="{FF2B5EF4-FFF2-40B4-BE49-F238E27FC236}">
                  <a16:creationId xmlns:a16="http://schemas.microsoft.com/office/drawing/2014/main" id="{B6F42D2F-C929-4F2A-ACFB-84F3AC0908D6}"/>
                </a:ext>
              </a:extLst>
            </p:cNvPr>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5105;p38">
              <a:extLst>
                <a:ext uri="{FF2B5EF4-FFF2-40B4-BE49-F238E27FC236}">
                  <a16:creationId xmlns:a16="http://schemas.microsoft.com/office/drawing/2014/main" id="{4504541D-7083-4313-A559-7E1EAEB3C0F2}"/>
                </a:ext>
              </a:extLst>
            </p:cNvPr>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5106;p38">
              <a:extLst>
                <a:ext uri="{FF2B5EF4-FFF2-40B4-BE49-F238E27FC236}">
                  <a16:creationId xmlns:a16="http://schemas.microsoft.com/office/drawing/2014/main" id="{9386FB2F-A0BE-4364-8417-8B815C78C2EC}"/>
                </a:ext>
              </a:extLst>
            </p:cNvPr>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5107;p38">
              <a:extLst>
                <a:ext uri="{FF2B5EF4-FFF2-40B4-BE49-F238E27FC236}">
                  <a16:creationId xmlns:a16="http://schemas.microsoft.com/office/drawing/2014/main" id="{9FC356A5-457F-4EDB-AB21-0A9712883CCA}"/>
                </a:ext>
              </a:extLst>
            </p:cNvPr>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5108;p38">
              <a:extLst>
                <a:ext uri="{FF2B5EF4-FFF2-40B4-BE49-F238E27FC236}">
                  <a16:creationId xmlns:a16="http://schemas.microsoft.com/office/drawing/2014/main" id="{634457A1-36DD-4F0D-84D4-689ED2C2BFA8}"/>
                </a:ext>
              </a:extLst>
            </p:cNvPr>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5109;p38">
              <a:extLst>
                <a:ext uri="{FF2B5EF4-FFF2-40B4-BE49-F238E27FC236}">
                  <a16:creationId xmlns:a16="http://schemas.microsoft.com/office/drawing/2014/main" id="{11A94703-CDB0-4C5C-A662-FF121C8B1E4C}"/>
                </a:ext>
              </a:extLst>
            </p:cNvPr>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5110;p38">
              <a:extLst>
                <a:ext uri="{FF2B5EF4-FFF2-40B4-BE49-F238E27FC236}">
                  <a16:creationId xmlns:a16="http://schemas.microsoft.com/office/drawing/2014/main" id="{FDD10B5A-70C3-461B-8882-0831E702843A}"/>
                </a:ext>
              </a:extLst>
            </p:cNvPr>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5111;p38">
              <a:extLst>
                <a:ext uri="{FF2B5EF4-FFF2-40B4-BE49-F238E27FC236}">
                  <a16:creationId xmlns:a16="http://schemas.microsoft.com/office/drawing/2014/main" id="{8AE15D58-5119-4F3D-A2FC-3BD0F5B51CF8}"/>
                </a:ext>
              </a:extLst>
            </p:cNvPr>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5112;p38">
              <a:extLst>
                <a:ext uri="{FF2B5EF4-FFF2-40B4-BE49-F238E27FC236}">
                  <a16:creationId xmlns:a16="http://schemas.microsoft.com/office/drawing/2014/main" id="{6C57B83F-D0E6-4E73-BBEC-660511F5C9E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5113;p38">
              <a:extLst>
                <a:ext uri="{FF2B5EF4-FFF2-40B4-BE49-F238E27FC236}">
                  <a16:creationId xmlns:a16="http://schemas.microsoft.com/office/drawing/2014/main" id="{6794557F-384E-4988-8D02-22D13B76FE2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5114;p38">
              <a:extLst>
                <a:ext uri="{FF2B5EF4-FFF2-40B4-BE49-F238E27FC236}">
                  <a16:creationId xmlns:a16="http://schemas.microsoft.com/office/drawing/2014/main" id="{BDEEC198-C424-486C-9353-564DB42073FA}"/>
                </a:ext>
              </a:extLst>
            </p:cNvPr>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5115;p38">
              <a:extLst>
                <a:ext uri="{FF2B5EF4-FFF2-40B4-BE49-F238E27FC236}">
                  <a16:creationId xmlns:a16="http://schemas.microsoft.com/office/drawing/2014/main" id="{184D88B5-8E23-49EA-AC50-4FB6570A64E7}"/>
                </a:ext>
              </a:extLst>
            </p:cNvPr>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5116;p38">
              <a:extLst>
                <a:ext uri="{FF2B5EF4-FFF2-40B4-BE49-F238E27FC236}">
                  <a16:creationId xmlns:a16="http://schemas.microsoft.com/office/drawing/2014/main" id="{263A3A7C-BBC1-427B-852C-C84BD17B7BAC}"/>
                </a:ext>
              </a:extLst>
            </p:cNvPr>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5117;p38">
              <a:extLst>
                <a:ext uri="{FF2B5EF4-FFF2-40B4-BE49-F238E27FC236}">
                  <a16:creationId xmlns:a16="http://schemas.microsoft.com/office/drawing/2014/main" id="{C06FE57D-9710-4D56-9077-0D7B42B102E2}"/>
                </a:ext>
              </a:extLst>
            </p:cNvPr>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5118;p38">
              <a:extLst>
                <a:ext uri="{FF2B5EF4-FFF2-40B4-BE49-F238E27FC236}">
                  <a16:creationId xmlns:a16="http://schemas.microsoft.com/office/drawing/2014/main" id="{55AC5207-A96B-48F3-A5CD-855C0BD2E822}"/>
                </a:ext>
              </a:extLst>
            </p:cNvPr>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5119;p38">
              <a:extLst>
                <a:ext uri="{FF2B5EF4-FFF2-40B4-BE49-F238E27FC236}">
                  <a16:creationId xmlns:a16="http://schemas.microsoft.com/office/drawing/2014/main" id="{5187903F-D1A7-4DAB-A26E-EED1000EDEFB}"/>
                </a:ext>
              </a:extLst>
            </p:cNvPr>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5120;p38">
              <a:extLst>
                <a:ext uri="{FF2B5EF4-FFF2-40B4-BE49-F238E27FC236}">
                  <a16:creationId xmlns:a16="http://schemas.microsoft.com/office/drawing/2014/main" id="{CA173152-169D-45DA-939F-A3CEEB1852CB}"/>
                </a:ext>
              </a:extLst>
            </p:cNvPr>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5121;p38">
              <a:extLst>
                <a:ext uri="{FF2B5EF4-FFF2-40B4-BE49-F238E27FC236}">
                  <a16:creationId xmlns:a16="http://schemas.microsoft.com/office/drawing/2014/main" id="{A406A2B8-D05E-463B-9A3C-0D1478BD5B72}"/>
                </a:ext>
              </a:extLst>
            </p:cNvPr>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5122;p38">
              <a:extLst>
                <a:ext uri="{FF2B5EF4-FFF2-40B4-BE49-F238E27FC236}">
                  <a16:creationId xmlns:a16="http://schemas.microsoft.com/office/drawing/2014/main" id="{8FEC8632-B784-483F-AA7D-D2D35957DE7C}"/>
                </a:ext>
              </a:extLst>
            </p:cNvPr>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5123;p38">
              <a:extLst>
                <a:ext uri="{FF2B5EF4-FFF2-40B4-BE49-F238E27FC236}">
                  <a16:creationId xmlns:a16="http://schemas.microsoft.com/office/drawing/2014/main" id="{A8AF8727-0C1A-428E-B95A-8821E5A4061C}"/>
                </a:ext>
              </a:extLst>
            </p:cNvPr>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5124;p38">
              <a:extLst>
                <a:ext uri="{FF2B5EF4-FFF2-40B4-BE49-F238E27FC236}">
                  <a16:creationId xmlns:a16="http://schemas.microsoft.com/office/drawing/2014/main" id="{98D5054D-BBF0-4A85-9001-D8EF6E09A2F0}"/>
                </a:ext>
              </a:extLst>
            </p:cNvPr>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5125;p38">
              <a:extLst>
                <a:ext uri="{FF2B5EF4-FFF2-40B4-BE49-F238E27FC236}">
                  <a16:creationId xmlns:a16="http://schemas.microsoft.com/office/drawing/2014/main" id="{8025A52B-B987-49C2-8C43-9099C698BC9F}"/>
                </a:ext>
              </a:extLst>
            </p:cNvPr>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5126;p38">
              <a:extLst>
                <a:ext uri="{FF2B5EF4-FFF2-40B4-BE49-F238E27FC236}">
                  <a16:creationId xmlns:a16="http://schemas.microsoft.com/office/drawing/2014/main" id="{37F12A7B-A127-4649-90E3-E6627AB30076}"/>
                </a:ext>
              </a:extLst>
            </p:cNvPr>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5127;p38">
              <a:extLst>
                <a:ext uri="{FF2B5EF4-FFF2-40B4-BE49-F238E27FC236}">
                  <a16:creationId xmlns:a16="http://schemas.microsoft.com/office/drawing/2014/main" id="{3DE335BD-E858-40B2-AFB3-381ED463A052}"/>
                </a:ext>
              </a:extLst>
            </p:cNvPr>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5128;p38">
              <a:extLst>
                <a:ext uri="{FF2B5EF4-FFF2-40B4-BE49-F238E27FC236}">
                  <a16:creationId xmlns:a16="http://schemas.microsoft.com/office/drawing/2014/main" id="{A7E5E754-C51D-4A44-9DCE-74EA6ED22422}"/>
                </a:ext>
              </a:extLst>
            </p:cNvPr>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5129;p38">
              <a:extLst>
                <a:ext uri="{FF2B5EF4-FFF2-40B4-BE49-F238E27FC236}">
                  <a16:creationId xmlns:a16="http://schemas.microsoft.com/office/drawing/2014/main" id="{647CCE2C-8B7F-489E-9C9D-6E89D4E51209}"/>
                </a:ext>
              </a:extLst>
            </p:cNvPr>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5130;p38">
              <a:extLst>
                <a:ext uri="{FF2B5EF4-FFF2-40B4-BE49-F238E27FC236}">
                  <a16:creationId xmlns:a16="http://schemas.microsoft.com/office/drawing/2014/main" id="{DF64F285-C6CD-45DB-8141-43356F795C41}"/>
                </a:ext>
              </a:extLst>
            </p:cNvPr>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5131;p38">
              <a:extLst>
                <a:ext uri="{FF2B5EF4-FFF2-40B4-BE49-F238E27FC236}">
                  <a16:creationId xmlns:a16="http://schemas.microsoft.com/office/drawing/2014/main" id="{BECC470A-7AB0-4BFE-9252-51BB9E388ED9}"/>
                </a:ext>
              </a:extLst>
            </p:cNvPr>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5132;p38">
              <a:extLst>
                <a:ext uri="{FF2B5EF4-FFF2-40B4-BE49-F238E27FC236}">
                  <a16:creationId xmlns:a16="http://schemas.microsoft.com/office/drawing/2014/main" id="{575858C5-27FE-49A2-BEA5-D7BC2ED26E53}"/>
                </a:ext>
              </a:extLst>
            </p:cNvPr>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5133;p38">
              <a:extLst>
                <a:ext uri="{FF2B5EF4-FFF2-40B4-BE49-F238E27FC236}">
                  <a16:creationId xmlns:a16="http://schemas.microsoft.com/office/drawing/2014/main" id="{95F96484-6F40-42B3-8A06-B4041ECF201C}"/>
                </a:ext>
              </a:extLst>
            </p:cNvPr>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5134;p38">
              <a:extLst>
                <a:ext uri="{FF2B5EF4-FFF2-40B4-BE49-F238E27FC236}">
                  <a16:creationId xmlns:a16="http://schemas.microsoft.com/office/drawing/2014/main" id="{5865D052-6B63-48CD-AEFB-6E36BAF0D0C0}"/>
                </a:ext>
              </a:extLst>
            </p:cNvPr>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5135;p38">
              <a:extLst>
                <a:ext uri="{FF2B5EF4-FFF2-40B4-BE49-F238E27FC236}">
                  <a16:creationId xmlns:a16="http://schemas.microsoft.com/office/drawing/2014/main" id="{C7CD5D21-F160-4FF5-96E9-727951DED5F7}"/>
                </a:ext>
              </a:extLst>
            </p:cNvPr>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5136;p38">
              <a:extLst>
                <a:ext uri="{FF2B5EF4-FFF2-40B4-BE49-F238E27FC236}">
                  <a16:creationId xmlns:a16="http://schemas.microsoft.com/office/drawing/2014/main" id="{4C2CAC5F-AE35-46F2-9BCA-D5B9322E13BE}"/>
                </a:ext>
              </a:extLst>
            </p:cNvPr>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5137;p38">
              <a:extLst>
                <a:ext uri="{FF2B5EF4-FFF2-40B4-BE49-F238E27FC236}">
                  <a16:creationId xmlns:a16="http://schemas.microsoft.com/office/drawing/2014/main" id="{B5CEDB5B-8CDF-4863-BEEC-AB59645C2A92}"/>
                </a:ext>
              </a:extLst>
            </p:cNvPr>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5138;p38">
              <a:extLst>
                <a:ext uri="{FF2B5EF4-FFF2-40B4-BE49-F238E27FC236}">
                  <a16:creationId xmlns:a16="http://schemas.microsoft.com/office/drawing/2014/main" id="{2C154D3D-E8EC-4136-9533-3A1DABF396D9}"/>
                </a:ext>
              </a:extLst>
            </p:cNvPr>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5139;p38">
              <a:extLst>
                <a:ext uri="{FF2B5EF4-FFF2-40B4-BE49-F238E27FC236}">
                  <a16:creationId xmlns:a16="http://schemas.microsoft.com/office/drawing/2014/main" id="{9EA71C90-DB70-4D63-A0FD-E2A5AA08C21F}"/>
                </a:ext>
              </a:extLst>
            </p:cNvPr>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5140;p38">
              <a:extLst>
                <a:ext uri="{FF2B5EF4-FFF2-40B4-BE49-F238E27FC236}">
                  <a16:creationId xmlns:a16="http://schemas.microsoft.com/office/drawing/2014/main" id="{C3556DA2-F093-4C3D-B34B-F89E61A21CBA}"/>
                </a:ext>
              </a:extLst>
            </p:cNvPr>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5141;p38">
              <a:extLst>
                <a:ext uri="{FF2B5EF4-FFF2-40B4-BE49-F238E27FC236}">
                  <a16:creationId xmlns:a16="http://schemas.microsoft.com/office/drawing/2014/main" id="{4332A796-730D-41F9-86F6-24F9C26201DF}"/>
                </a:ext>
              </a:extLst>
            </p:cNvPr>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5142;p38">
              <a:extLst>
                <a:ext uri="{FF2B5EF4-FFF2-40B4-BE49-F238E27FC236}">
                  <a16:creationId xmlns:a16="http://schemas.microsoft.com/office/drawing/2014/main" id="{573B6878-821C-4E9C-80D4-3F0ED5A417CC}"/>
                </a:ext>
              </a:extLst>
            </p:cNvPr>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5143;p38">
              <a:extLst>
                <a:ext uri="{FF2B5EF4-FFF2-40B4-BE49-F238E27FC236}">
                  <a16:creationId xmlns:a16="http://schemas.microsoft.com/office/drawing/2014/main" id="{7BE8D8F1-F5BC-4C44-AA32-826E69399A2F}"/>
                </a:ext>
              </a:extLst>
            </p:cNvPr>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5144;p38">
              <a:extLst>
                <a:ext uri="{FF2B5EF4-FFF2-40B4-BE49-F238E27FC236}">
                  <a16:creationId xmlns:a16="http://schemas.microsoft.com/office/drawing/2014/main" id="{D026158F-CFEA-4579-BE85-6911650D1466}"/>
                </a:ext>
              </a:extLst>
            </p:cNvPr>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5145;p38">
              <a:extLst>
                <a:ext uri="{FF2B5EF4-FFF2-40B4-BE49-F238E27FC236}">
                  <a16:creationId xmlns:a16="http://schemas.microsoft.com/office/drawing/2014/main" id="{58A324A3-FA1C-4682-A695-245C4DE2449A}"/>
                </a:ext>
              </a:extLst>
            </p:cNvPr>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5146;p38">
              <a:extLst>
                <a:ext uri="{FF2B5EF4-FFF2-40B4-BE49-F238E27FC236}">
                  <a16:creationId xmlns:a16="http://schemas.microsoft.com/office/drawing/2014/main" id="{0E6F4604-245D-4191-BFE6-61F3346BFB7C}"/>
                </a:ext>
              </a:extLst>
            </p:cNvPr>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5147;p38">
              <a:extLst>
                <a:ext uri="{FF2B5EF4-FFF2-40B4-BE49-F238E27FC236}">
                  <a16:creationId xmlns:a16="http://schemas.microsoft.com/office/drawing/2014/main" id="{62679469-FD93-4002-BB8A-81A048671A78}"/>
                </a:ext>
              </a:extLst>
            </p:cNvPr>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5148;p38">
              <a:extLst>
                <a:ext uri="{FF2B5EF4-FFF2-40B4-BE49-F238E27FC236}">
                  <a16:creationId xmlns:a16="http://schemas.microsoft.com/office/drawing/2014/main" id="{47671882-4791-4873-A447-AC7CE00513E2}"/>
                </a:ext>
              </a:extLst>
            </p:cNvPr>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5149;p38">
              <a:extLst>
                <a:ext uri="{FF2B5EF4-FFF2-40B4-BE49-F238E27FC236}">
                  <a16:creationId xmlns:a16="http://schemas.microsoft.com/office/drawing/2014/main" id="{D4C13DEE-C8A9-47BB-A8F1-B17F10F32532}"/>
                </a:ext>
              </a:extLst>
            </p:cNvPr>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5150;p38">
              <a:extLst>
                <a:ext uri="{FF2B5EF4-FFF2-40B4-BE49-F238E27FC236}">
                  <a16:creationId xmlns:a16="http://schemas.microsoft.com/office/drawing/2014/main" id="{2FCCBE42-D56C-4DC7-B46C-B16DB48CC40B}"/>
                </a:ext>
              </a:extLst>
            </p:cNvPr>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5151;p38">
              <a:extLst>
                <a:ext uri="{FF2B5EF4-FFF2-40B4-BE49-F238E27FC236}">
                  <a16:creationId xmlns:a16="http://schemas.microsoft.com/office/drawing/2014/main" id="{D982D3D0-78B3-411F-8219-A428540E8306}"/>
                </a:ext>
              </a:extLst>
            </p:cNvPr>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5152;p38">
              <a:extLst>
                <a:ext uri="{FF2B5EF4-FFF2-40B4-BE49-F238E27FC236}">
                  <a16:creationId xmlns:a16="http://schemas.microsoft.com/office/drawing/2014/main" id="{8F94A4C3-1027-431C-AC59-DC5C2E523032}"/>
                </a:ext>
              </a:extLst>
            </p:cNvPr>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5153;p38">
              <a:extLst>
                <a:ext uri="{FF2B5EF4-FFF2-40B4-BE49-F238E27FC236}">
                  <a16:creationId xmlns:a16="http://schemas.microsoft.com/office/drawing/2014/main" id="{92DA9840-D763-4779-A725-5ECD38DB7A3E}"/>
                </a:ext>
              </a:extLst>
            </p:cNvPr>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5154;p38">
              <a:extLst>
                <a:ext uri="{FF2B5EF4-FFF2-40B4-BE49-F238E27FC236}">
                  <a16:creationId xmlns:a16="http://schemas.microsoft.com/office/drawing/2014/main" id="{5B62577C-9FD0-4D5C-AE29-F2CBE2FE8DB3}"/>
                </a:ext>
              </a:extLst>
            </p:cNvPr>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5155;p38">
              <a:extLst>
                <a:ext uri="{FF2B5EF4-FFF2-40B4-BE49-F238E27FC236}">
                  <a16:creationId xmlns:a16="http://schemas.microsoft.com/office/drawing/2014/main" id="{E4C8AE91-72FA-4CFD-A24C-0450C879E58F}"/>
                </a:ext>
              </a:extLst>
            </p:cNvPr>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5156;p38">
              <a:extLst>
                <a:ext uri="{FF2B5EF4-FFF2-40B4-BE49-F238E27FC236}">
                  <a16:creationId xmlns:a16="http://schemas.microsoft.com/office/drawing/2014/main" id="{CCAC7C6A-4A96-4BE5-ADFD-D2CDDCCB5B39}"/>
                </a:ext>
              </a:extLst>
            </p:cNvPr>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5157;p38">
              <a:extLst>
                <a:ext uri="{FF2B5EF4-FFF2-40B4-BE49-F238E27FC236}">
                  <a16:creationId xmlns:a16="http://schemas.microsoft.com/office/drawing/2014/main" id="{BE5C9122-571D-4E6A-B60C-B8A2A74EF6CE}"/>
                </a:ext>
              </a:extLst>
            </p:cNvPr>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5158;p38">
              <a:extLst>
                <a:ext uri="{FF2B5EF4-FFF2-40B4-BE49-F238E27FC236}">
                  <a16:creationId xmlns:a16="http://schemas.microsoft.com/office/drawing/2014/main" id="{FA9C7077-3EC3-4FD5-96DA-41D2407ABC79}"/>
                </a:ext>
              </a:extLst>
            </p:cNvPr>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5159;p38">
              <a:extLst>
                <a:ext uri="{FF2B5EF4-FFF2-40B4-BE49-F238E27FC236}">
                  <a16:creationId xmlns:a16="http://schemas.microsoft.com/office/drawing/2014/main" id="{7A5EA229-E032-4543-88AB-E9968FF971B2}"/>
                </a:ext>
              </a:extLst>
            </p:cNvPr>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5160;p38">
              <a:extLst>
                <a:ext uri="{FF2B5EF4-FFF2-40B4-BE49-F238E27FC236}">
                  <a16:creationId xmlns:a16="http://schemas.microsoft.com/office/drawing/2014/main" id="{C73926EB-4954-4A06-B189-37E237AA90B3}"/>
                </a:ext>
              </a:extLst>
            </p:cNvPr>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5161;p38">
              <a:extLst>
                <a:ext uri="{FF2B5EF4-FFF2-40B4-BE49-F238E27FC236}">
                  <a16:creationId xmlns:a16="http://schemas.microsoft.com/office/drawing/2014/main" id="{8215462D-9FAE-4BA7-982C-51E2B8C770FA}"/>
                </a:ext>
              </a:extLst>
            </p:cNvPr>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5162;p38">
              <a:extLst>
                <a:ext uri="{FF2B5EF4-FFF2-40B4-BE49-F238E27FC236}">
                  <a16:creationId xmlns:a16="http://schemas.microsoft.com/office/drawing/2014/main" id="{A7C99A4E-47D6-49AC-BB80-925325E063DA}"/>
                </a:ext>
              </a:extLst>
            </p:cNvPr>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5163;p38">
              <a:extLst>
                <a:ext uri="{FF2B5EF4-FFF2-40B4-BE49-F238E27FC236}">
                  <a16:creationId xmlns:a16="http://schemas.microsoft.com/office/drawing/2014/main" id="{16E00F65-8379-4073-8C30-E54AA26E0529}"/>
                </a:ext>
              </a:extLst>
            </p:cNvPr>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5164;p38">
              <a:extLst>
                <a:ext uri="{FF2B5EF4-FFF2-40B4-BE49-F238E27FC236}">
                  <a16:creationId xmlns:a16="http://schemas.microsoft.com/office/drawing/2014/main" id="{CDFCB7AA-FD22-48FF-B7CD-176D389DA070}"/>
                </a:ext>
              </a:extLst>
            </p:cNvPr>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5165;p38">
              <a:extLst>
                <a:ext uri="{FF2B5EF4-FFF2-40B4-BE49-F238E27FC236}">
                  <a16:creationId xmlns:a16="http://schemas.microsoft.com/office/drawing/2014/main" id="{3ADFCE3B-75C4-49C7-A826-9BCF40092B1D}"/>
                </a:ext>
              </a:extLst>
            </p:cNvPr>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5166;p38">
              <a:extLst>
                <a:ext uri="{FF2B5EF4-FFF2-40B4-BE49-F238E27FC236}">
                  <a16:creationId xmlns:a16="http://schemas.microsoft.com/office/drawing/2014/main" id="{9C21BF6D-8FF7-42C4-B7FF-E1039E4D1EE2}"/>
                </a:ext>
              </a:extLst>
            </p:cNvPr>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5167;p38">
              <a:extLst>
                <a:ext uri="{FF2B5EF4-FFF2-40B4-BE49-F238E27FC236}">
                  <a16:creationId xmlns:a16="http://schemas.microsoft.com/office/drawing/2014/main" id="{67E292A9-C23E-4C5B-A1A7-81318559B544}"/>
                </a:ext>
              </a:extLst>
            </p:cNvPr>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5168;p38">
              <a:extLst>
                <a:ext uri="{FF2B5EF4-FFF2-40B4-BE49-F238E27FC236}">
                  <a16:creationId xmlns:a16="http://schemas.microsoft.com/office/drawing/2014/main" id="{1AE5397F-3BA0-4E47-B2B2-3651ADE1C1F1}"/>
                </a:ext>
              </a:extLst>
            </p:cNvPr>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5169;p38">
              <a:extLst>
                <a:ext uri="{FF2B5EF4-FFF2-40B4-BE49-F238E27FC236}">
                  <a16:creationId xmlns:a16="http://schemas.microsoft.com/office/drawing/2014/main" id="{471EFF70-F1AD-4EE6-9BE5-90F81B87A683}"/>
                </a:ext>
              </a:extLst>
            </p:cNvPr>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5170;p38">
              <a:extLst>
                <a:ext uri="{FF2B5EF4-FFF2-40B4-BE49-F238E27FC236}">
                  <a16:creationId xmlns:a16="http://schemas.microsoft.com/office/drawing/2014/main" id="{3553C47D-8AE7-4C19-8B3C-771FBE906499}"/>
                </a:ext>
              </a:extLst>
            </p:cNvPr>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5171;p38">
              <a:extLst>
                <a:ext uri="{FF2B5EF4-FFF2-40B4-BE49-F238E27FC236}">
                  <a16:creationId xmlns:a16="http://schemas.microsoft.com/office/drawing/2014/main" id="{BCCC9634-1EC1-4FAF-A51D-7DE4A73AA93A}"/>
                </a:ext>
              </a:extLst>
            </p:cNvPr>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5172;p38">
              <a:extLst>
                <a:ext uri="{FF2B5EF4-FFF2-40B4-BE49-F238E27FC236}">
                  <a16:creationId xmlns:a16="http://schemas.microsoft.com/office/drawing/2014/main" id="{1D67E17A-6FC3-4292-9A41-1A6680518F0A}"/>
                </a:ext>
              </a:extLst>
            </p:cNvPr>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7" name="Rectangle 2"/>
          <p:cNvSpPr>
            <a:spLocks noChangeArrowheads="1"/>
          </p:cNvSpPr>
          <p:nvPr/>
        </p:nvSpPr>
        <p:spPr bwMode="auto">
          <a:xfrm>
            <a:off x="727778" y="1900783"/>
            <a:ext cx="7777162"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3200" dirty="0">
                <a:solidFill>
                  <a:srgbClr val="002060"/>
                </a:solidFill>
                <a:latin typeface="Times New Roman" panose="02020603050405020304" pitchFamily="18" charset="0"/>
              </a:rPr>
              <a:t>Giọng đọc nhẹ nh</a:t>
            </a:r>
            <a:r>
              <a:rPr lang="vi-VN" altLang="vi-VN" sz="3200" dirty="0">
                <a:solidFill>
                  <a:srgbClr val="002060"/>
                </a:solidFill>
                <a:latin typeface="Times New Roman" panose="02020603050405020304" pitchFamily="18" charset="0"/>
                <a:cs typeface="Times New Roman" panose="02020603050405020304" pitchFamily="18" charset="0"/>
              </a:rPr>
              <a:t>à</a:t>
            </a:r>
            <a:r>
              <a:rPr lang="vi-VN" altLang="vi-VN" sz="3200" dirty="0">
                <a:solidFill>
                  <a:srgbClr val="002060"/>
                </a:solidFill>
                <a:latin typeface="Times New Roman" panose="02020603050405020304" pitchFamily="18" charset="0"/>
              </a:rPr>
              <a:t>ng, nhấn giọng những từ ngữ gợi cảm, gợi tả cảnh đẹp Sa Pa, sự ngưỡng mộ, háo hức của du khách trước cảnh đẹp Sa Pa</a:t>
            </a:r>
            <a:r>
              <a:rPr lang="en-US" altLang="zh-CN" sz="3200" dirty="0">
                <a:solidFill>
                  <a:srgbClr val="002060"/>
                </a:solidFill>
                <a:latin typeface="Times New Roman" panose="02020603050405020304" pitchFamily="18" charset="0"/>
              </a:rPr>
              <a:t> </a:t>
            </a:r>
            <a:r>
              <a:rPr lang="en-US" altLang="zh-CN" sz="3200" dirty="0" err="1">
                <a:solidFill>
                  <a:srgbClr val="002060"/>
                </a:solidFill>
                <a:latin typeface="Times New Roman" panose="02020603050405020304" pitchFamily="18" charset="0"/>
              </a:rPr>
              <a:t>như</a:t>
            </a:r>
            <a:r>
              <a:rPr lang="en-US" altLang="zh-CN" sz="3200" dirty="0">
                <a:solidFill>
                  <a:srgbClr val="002060"/>
                </a:solidFill>
                <a:latin typeface="Times New Roman" panose="02020603050405020304" pitchFamily="18" charset="0"/>
              </a:rPr>
              <a:t>: </a:t>
            </a:r>
            <a:r>
              <a:rPr lang="vi-VN" altLang="vi-VN" sz="3200" i="1" dirty="0">
                <a:solidFill>
                  <a:srgbClr val="002060"/>
                </a:solidFill>
                <a:latin typeface="Times New Roman" panose="02020603050405020304" pitchFamily="18" charset="0"/>
              </a:rPr>
              <a:t>chênh vênh</a:t>
            </a:r>
            <a:r>
              <a:rPr lang="vi-VN" altLang="vi-VN" sz="3200" dirty="0">
                <a:solidFill>
                  <a:srgbClr val="002060"/>
                </a:solidFill>
                <a:latin typeface="Times New Roman" panose="02020603050405020304" pitchFamily="18" charset="0"/>
              </a:rPr>
              <a:t>, </a:t>
            </a:r>
            <a:r>
              <a:rPr lang="vi-VN" altLang="vi-VN" sz="3200" i="1" dirty="0">
                <a:solidFill>
                  <a:srgbClr val="002060"/>
                </a:solidFill>
                <a:latin typeface="Times New Roman" panose="02020603050405020304" pitchFamily="18" charset="0"/>
              </a:rPr>
              <a:t>bồng bềnh</a:t>
            </a:r>
            <a:r>
              <a:rPr lang="vi-VN" altLang="vi-VN" sz="3200" dirty="0">
                <a:solidFill>
                  <a:srgbClr val="002060"/>
                </a:solidFill>
                <a:latin typeface="Times New Roman" panose="02020603050405020304" pitchFamily="18" charset="0"/>
              </a:rPr>
              <a:t>, </a:t>
            </a:r>
            <a:r>
              <a:rPr lang="vi-VN" altLang="vi-VN" sz="3200" i="1" dirty="0">
                <a:solidFill>
                  <a:srgbClr val="002060"/>
                </a:solidFill>
                <a:latin typeface="Times New Roman" panose="02020603050405020304" pitchFamily="18" charset="0"/>
              </a:rPr>
              <a:t>trắng xóa, v</a:t>
            </a:r>
            <a:r>
              <a:rPr lang="vi-VN" altLang="vi-VN" sz="3200" i="1" dirty="0">
                <a:solidFill>
                  <a:srgbClr val="002060"/>
                </a:solidFill>
                <a:latin typeface="Times New Roman" panose="02020603050405020304" pitchFamily="18" charset="0"/>
                <a:cs typeface="Times New Roman" panose="02020603050405020304" pitchFamily="18" charset="0"/>
              </a:rPr>
              <a:t>à</a:t>
            </a:r>
            <a:r>
              <a:rPr lang="vi-VN" altLang="vi-VN" sz="3200" i="1" dirty="0">
                <a:solidFill>
                  <a:srgbClr val="002060"/>
                </a:solidFill>
                <a:latin typeface="Times New Roman" panose="02020603050405020304" pitchFamily="18" charset="0"/>
              </a:rPr>
              <a:t>ng hoe,...</a:t>
            </a:r>
            <a:r>
              <a:rPr lang="vi-VN" altLang="vi-VN" sz="3200" dirty="0">
                <a:solidFill>
                  <a:srgbClr val="002060"/>
                </a:solidFill>
                <a:latin typeface="Times New Roman" panose="02020603050405020304" pitchFamily="18" charset="0"/>
              </a:rPr>
              <a:t>..</a:t>
            </a:r>
            <a:endParaRPr lang="en-US" altLang="zh-CN" sz="32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1330881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4" name="Rectangle 1"/>
          <p:cNvSpPr>
            <a:spLocks noChangeArrowheads="1"/>
          </p:cNvSpPr>
          <p:nvPr/>
        </p:nvSpPr>
        <p:spPr bwMode="auto">
          <a:xfrm>
            <a:off x="223553" y="1578405"/>
            <a:ext cx="8657705"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	Hôm sau chúng tôi đi Sa Pa. Phong cảnh ở đây </a:t>
            </a:r>
            <a:r>
              <a:rPr lang="vi-VN" altLang="vi-VN" sz="2800" dirty="0">
                <a:solidFill>
                  <a:srgbClr val="C00000"/>
                </a:solidFill>
                <a:latin typeface="Times New Roman" panose="02020603050405020304" pitchFamily="18" charset="0"/>
              </a:rPr>
              <a:t>thật đẹp</a:t>
            </a:r>
            <a:r>
              <a:rPr lang="vi-VN" altLang="vi-VN" sz="2800" dirty="0">
                <a:solidFill>
                  <a:srgbClr val="002060"/>
                </a:solidFill>
                <a:latin typeface="Times New Roman" panose="02020603050405020304" pitchFamily="18" charset="0"/>
              </a:rPr>
              <a:t>.</a:t>
            </a:r>
            <a:r>
              <a:rPr lang="vi-VN" altLang="vi-VN" sz="2800" dirty="0">
                <a:solidFill>
                  <a:srgbClr val="C00000"/>
                </a:solidFill>
                <a:latin typeface="Times New Roman" panose="02020603050405020304" pitchFamily="18" charset="0"/>
              </a:rPr>
              <a:t> Thoắt cái</a:t>
            </a:r>
            <a:r>
              <a:rPr lang="vi-VN" altLang="vi-VN" sz="2800" dirty="0">
                <a:solidFill>
                  <a:srgbClr val="002060"/>
                </a:solidFill>
                <a:latin typeface="Times New Roman" panose="02020603050405020304" pitchFamily="18" charset="0"/>
              </a:rPr>
              <a:t>, lá v</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ng </a:t>
            </a:r>
            <a:r>
              <a:rPr lang="vi-VN" altLang="vi-VN" sz="2800" dirty="0">
                <a:solidFill>
                  <a:srgbClr val="C00000"/>
                </a:solidFill>
                <a:latin typeface="Times New Roman" panose="02020603050405020304" pitchFamily="18" charset="0"/>
              </a:rPr>
              <a:t>rơi</a:t>
            </a:r>
            <a:r>
              <a:rPr lang="vi-VN" altLang="vi-VN" sz="2800" dirty="0">
                <a:solidFill>
                  <a:srgbClr val="002060"/>
                </a:solidFill>
                <a:latin typeface="Times New Roman" panose="02020603050405020304" pitchFamily="18" charset="0"/>
              </a:rPr>
              <a:t> trong khoảnh khắc mùa thu. </a:t>
            </a:r>
            <a:r>
              <a:rPr lang="vi-VN" altLang="vi-VN" sz="2800" dirty="0">
                <a:solidFill>
                  <a:srgbClr val="C00000"/>
                </a:solidFill>
                <a:latin typeface="Times New Roman" panose="02020603050405020304" pitchFamily="18" charset="0"/>
              </a:rPr>
              <a:t>Thoắt cái</a:t>
            </a:r>
            <a:r>
              <a:rPr lang="vi-VN" altLang="vi-VN" sz="2800" dirty="0">
                <a:solidFill>
                  <a:srgbClr val="002060"/>
                </a:solidFill>
                <a:latin typeface="Times New Roman" panose="02020603050405020304" pitchFamily="18" charset="0"/>
              </a:rPr>
              <a:t>, trắng </a:t>
            </a:r>
            <a:r>
              <a:rPr lang="vi-VN" altLang="vi-VN" sz="2800" dirty="0">
                <a:solidFill>
                  <a:srgbClr val="C00000"/>
                </a:solidFill>
                <a:latin typeface="Times New Roman" panose="02020603050405020304" pitchFamily="18" charset="0"/>
              </a:rPr>
              <a:t>long lanh</a:t>
            </a:r>
            <a:r>
              <a:rPr lang="vi-VN" altLang="vi-VN" sz="2800" dirty="0">
                <a:solidFill>
                  <a:srgbClr val="002060"/>
                </a:solidFill>
                <a:latin typeface="Times New Roman" panose="02020603050405020304" pitchFamily="18" charset="0"/>
              </a:rPr>
              <a:t> một cơn mưa tuyết trên những c</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nh đ</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o, lê, mận. </a:t>
            </a:r>
            <a:r>
              <a:rPr lang="vi-VN" altLang="vi-VN" sz="2800" dirty="0">
                <a:solidFill>
                  <a:srgbClr val="C00000"/>
                </a:solidFill>
                <a:latin typeface="Times New Roman" panose="02020603050405020304" pitchFamily="18" charset="0"/>
              </a:rPr>
              <a:t>Thoắt cái</a:t>
            </a:r>
            <a:r>
              <a:rPr lang="vi-VN" altLang="vi-VN" sz="2800" dirty="0">
                <a:solidFill>
                  <a:srgbClr val="002060"/>
                </a:solidFill>
                <a:latin typeface="Times New Roman" panose="02020603050405020304" pitchFamily="18" charset="0"/>
              </a:rPr>
              <a:t>, gió xuân </a:t>
            </a:r>
            <a:r>
              <a:rPr lang="vi-VN" altLang="vi-VN" sz="2800" dirty="0">
                <a:solidFill>
                  <a:srgbClr val="C00000"/>
                </a:solidFill>
                <a:latin typeface="Times New Roman" panose="02020603050405020304" pitchFamily="18" charset="0"/>
              </a:rPr>
              <a:t>hây hẩy </a:t>
            </a:r>
            <a:r>
              <a:rPr lang="vi-VN" altLang="vi-VN" sz="2800" dirty="0">
                <a:solidFill>
                  <a:srgbClr val="002060"/>
                </a:solidFill>
                <a:latin typeface="Times New Roman" panose="02020603050405020304" pitchFamily="18" charset="0"/>
              </a:rPr>
              <a:t>nồng n</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 với những bông hoa lay ơn m</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u đen nhung hiếm</a:t>
            </a:r>
            <a:r>
              <a:rPr lang="en-US" altLang="zh-CN" sz="2800" dirty="0">
                <a:solidFill>
                  <a:srgbClr val="002060"/>
                </a:solidFill>
                <a:latin typeface="Times New Roman" panose="02020603050405020304" pitchFamily="18" charset="0"/>
              </a:rPr>
              <a:t> </a:t>
            </a:r>
            <a:r>
              <a:rPr lang="vi-VN" altLang="vi-VN" sz="2800" dirty="0">
                <a:solidFill>
                  <a:srgbClr val="002060"/>
                </a:solidFill>
                <a:latin typeface="Times New Roman" panose="02020603050405020304" pitchFamily="18" charset="0"/>
              </a:rPr>
              <a:t>quý.</a:t>
            </a:r>
          </a:p>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	Sa Pa quả l</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 món qu</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 tặng </a:t>
            </a:r>
            <a:r>
              <a:rPr lang="vi-VN" altLang="vi-VN" sz="2800" dirty="0">
                <a:solidFill>
                  <a:srgbClr val="C00000"/>
                </a:solidFill>
                <a:latin typeface="Times New Roman" panose="02020603050405020304" pitchFamily="18" charset="0"/>
              </a:rPr>
              <a:t>diệu kì </a:t>
            </a:r>
            <a:r>
              <a:rPr lang="vi-VN" altLang="vi-VN" sz="2800" dirty="0">
                <a:solidFill>
                  <a:srgbClr val="002060"/>
                </a:solidFill>
                <a:latin typeface="Times New Roman" panose="02020603050405020304" pitchFamily="18" charset="0"/>
              </a:rPr>
              <a:t>m</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 thiên nhiên d</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nh cho đất nước ta.</a:t>
            </a:r>
            <a:endParaRPr lang="en-US" altLang="zh-CN" sz="2800" dirty="0">
              <a:solidFill>
                <a:srgbClr val="002060"/>
              </a:solidFill>
              <a:latin typeface="Times New Roman" panose="02020603050405020304" pitchFamily="18" charset="0"/>
            </a:endParaRPr>
          </a:p>
        </p:txBody>
      </p:sp>
    </p:spTree>
    <p:extLst>
      <p:ext uri="{BB962C8B-B14F-4D97-AF65-F5344CB8AC3E}">
        <p14:creationId xmlns:p14="http://schemas.microsoft.com/office/powerpoint/2010/main" val="196469553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4" name="Rectangle 1"/>
          <p:cNvSpPr/>
          <p:nvPr/>
        </p:nvSpPr>
        <p:spPr>
          <a:xfrm>
            <a:off x="790303" y="1472012"/>
            <a:ext cx="7315200" cy="954107"/>
          </a:xfrm>
          <a:prstGeom prst="rect">
            <a:avLst/>
          </a:prstGeom>
          <a:noFill/>
          <a:ln w="9525">
            <a:noFill/>
          </a:ln>
        </p:spPr>
        <p:txBody>
          <a:bodyPr>
            <a:spAutoFit/>
          </a:bodyPr>
          <a:lstStyle/>
          <a:p>
            <a:pPr algn="ctr" eaLnBrk="1" hangingPunct="1">
              <a:buFont typeface="Arial" panose="020B0604020202020204" pitchFamily="34" charset="0"/>
              <a:buNone/>
              <a:defRPr/>
            </a:pPr>
            <a:r>
              <a:rPr lang="vi-VN" sz="2800" b="1" dirty="0">
                <a:solidFill>
                  <a:srgbClr val="C00000"/>
                </a:solidFill>
                <a:latin typeface="Times New Roman" pitchFamily="18" charset="0"/>
              </a:rPr>
              <a:t>Chúng ta cần có ý thức như thế n</a:t>
            </a:r>
            <a:r>
              <a:rPr lang="vi-VN" sz="2800" b="1" dirty="0">
                <a:solidFill>
                  <a:srgbClr val="C00000"/>
                </a:solidFill>
                <a:latin typeface="Times New Roman" pitchFamily="18" charset="0"/>
                <a:cs typeface="Times New Roman" pitchFamily="18" charset="0"/>
              </a:rPr>
              <a:t>à</a:t>
            </a:r>
            <a:r>
              <a:rPr lang="vi-VN" sz="2800" b="1" dirty="0">
                <a:solidFill>
                  <a:srgbClr val="C00000"/>
                </a:solidFill>
                <a:latin typeface="Times New Roman" pitchFamily="18" charset="0"/>
              </a:rPr>
              <a:t>o khi đi tham quan du lịch ?</a:t>
            </a:r>
            <a:endParaRPr lang="en-US" altLang="zh-CN" sz="2800" b="1" dirty="0">
              <a:solidFill>
                <a:srgbClr val="C00000"/>
              </a:solidFill>
              <a:latin typeface="Times New Roman" pitchFamily="18" charset="0"/>
              <a:cs typeface="Times New Roman" pitchFamily="18" charset="0"/>
            </a:endParaRPr>
          </a:p>
        </p:txBody>
      </p:sp>
      <p:sp>
        <p:nvSpPr>
          <p:cNvPr id="6" name="Rectangle 5"/>
          <p:cNvSpPr>
            <a:spLocks noChangeArrowheads="1"/>
          </p:cNvSpPr>
          <p:nvPr/>
        </p:nvSpPr>
        <p:spPr bwMode="auto">
          <a:xfrm>
            <a:off x="916237" y="2550707"/>
            <a:ext cx="7272338"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Chúng ta phải tự giác thực hiện những quy định về vệ sinh môi trường: không xả rác, không ngắt hoa, bẻ c</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nh, tuyên truyền mọi người cùng thực hiện.</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grpSp>
        <p:nvGrpSpPr>
          <p:cNvPr id="32" name="Google Shape;5829;p42"/>
          <p:cNvGrpSpPr/>
          <p:nvPr/>
        </p:nvGrpSpPr>
        <p:grpSpPr>
          <a:xfrm>
            <a:off x="7916091" y="3849000"/>
            <a:ext cx="1043193" cy="1035177"/>
            <a:chOff x="-2479250" y="1194500"/>
            <a:chExt cx="1813500" cy="1865775"/>
          </a:xfrm>
        </p:grpSpPr>
        <p:sp>
          <p:nvSpPr>
            <p:cNvPr id="33" name="Google Shape;5830;p42"/>
            <p:cNvSpPr/>
            <p:nvPr/>
          </p:nvSpPr>
          <p:spPr>
            <a:xfrm>
              <a:off x="-952800" y="1992225"/>
              <a:ext cx="220875" cy="885075"/>
            </a:xfrm>
            <a:custGeom>
              <a:avLst/>
              <a:gdLst/>
              <a:ahLst/>
              <a:cxnLst/>
              <a:rect l="l" t="t" r="r" b="b"/>
              <a:pathLst>
                <a:path w="8835" h="35403" extrusionOk="0">
                  <a:moveTo>
                    <a:pt x="3949" y="1"/>
                  </a:moveTo>
                  <a:lnTo>
                    <a:pt x="1" y="35403"/>
                  </a:lnTo>
                  <a:cubicBezTo>
                    <a:pt x="1" y="35403"/>
                    <a:pt x="8834" y="34353"/>
                    <a:pt x="8012" y="19106"/>
                  </a:cubicBezTo>
                  <a:cubicBezTo>
                    <a:pt x="7213" y="3858"/>
                    <a:pt x="3949" y="1"/>
                    <a:pt x="3949"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831;p42"/>
            <p:cNvSpPr/>
            <p:nvPr/>
          </p:nvSpPr>
          <p:spPr>
            <a:xfrm>
              <a:off x="-2349700" y="1939725"/>
              <a:ext cx="188900" cy="817175"/>
            </a:xfrm>
            <a:custGeom>
              <a:avLst/>
              <a:gdLst/>
              <a:ahLst/>
              <a:cxnLst/>
              <a:rect l="l" t="t" r="r" b="b"/>
              <a:pathLst>
                <a:path w="7556" h="32687" extrusionOk="0">
                  <a:moveTo>
                    <a:pt x="3105" y="1"/>
                  </a:moveTo>
                  <a:lnTo>
                    <a:pt x="3105" y="1"/>
                  </a:lnTo>
                  <a:cubicBezTo>
                    <a:pt x="3105" y="2"/>
                    <a:pt x="3173" y="9702"/>
                    <a:pt x="571" y="11596"/>
                  </a:cubicBezTo>
                  <a:cubicBezTo>
                    <a:pt x="571" y="15864"/>
                    <a:pt x="0" y="28373"/>
                    <a:pt x="3378" y="32687"/>
                  </a:cubicBezTo>
                  <a:cubicBezTo>
                    <a:pt x="7555" y="23922"/>
                    <a:pt x="5798" y="4886"/>
                    <a:pt x="5798" y="4886"/>
                  </a:cubicBezTo>
                  <a:lnTo>
                    <a:pt x="3105" y="1"/>
                  </a:ln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832;p42"/>
            <p:cNvSpPr/>
            <p:nvPr/>
          </p:nvSpPr>
          <p:spPr>
            <a:xfrm>
              <a:off x="-914575" y="1939725"/>
              <a:ext cx="188925" cy="817175"/>
            </a:xfrm>
            <a:custGeom>
              <a:avLst/>
              <a:gdLst/>
              <a:ahLst/>
              <a:cxnLst/>
              <a:rect l="l" t="t" r="r" b="b"/>
              <a:pathLst>
                <a:path w="7557" h="32687" extrusionOk="0">
                  <a:moveTo>
                    <a:pt x="4452" y="1"/>
                  </a:moveTo>
                  <a:lnTo>
                    <a:pt x="1759" y="4886"/>
                  </a:lnTo>
                  <a:cubicBezTo>
                    <a:pt x="1759" y="4886"/>
                    <a:pt x="1" y="23922"/>
                    <a:pt x="4178" y="32687"/>
                  </a:cubicBezTo>
                  <a:cubicBezTo>
                    <a:pt x="7556" y="28373"/>
                    <a:pt x="6986" y="15864"/>
                    <a:pt x="6986" y="11596"/>
                  </a:cubicBezTo>
                  <a:cubicBezTo>
                    <a:pt x="4384" y="9702"/>
                    <a:pt x="4452" y="2"/>
                    <a:pt x="4452"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833;p42"/>
            <p:cNvSpPr/>
            <p:nvPr/>
          </p:nvSpPr>
          <p:spPr>
            <a:xfrm>
              <a:off x="-2334875" y="1992225"/>
              <a:ext cx="221425" cy="885075"/>
            </a:xfrm>
            <a:custGeom>
              <a:avLst/>
              <a:gdLst/>
              <a:ahLst/>
              <a:cxnLst/>
              <a:rect l="l" t="t" r="r" b="b"/>
              <a:pathLst>
                <a:path w="8857" h="35403" extrusionOk="0">
                  <a:moveTo>
                    <a:pt x="4885" y="1"/>
                  </a:moveTo>
                  <a:cubicBezTo>
                    <a:pt x="4885" y="1"/>
                    <a:pt x="1621" y="3858"/>
                    <a:pt x="822" y="19106"/>
                  </a:cubicBezTo>
                  <a:cubicBezTo>
                    <a:pt x="1" y="34353"/>
                    <a:pt x="8857" y="35403"/>
                    <a:pt x="8857" y="35403"/>
                  </a:cubicBezTo>
                  <a:lnTo>
                    <a:pt x="4885" y="1"/>
                  </a:ln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834;p42"/>
            <p:cNvSpPr/>
            <p:nvPr/>
          </p:nvSpPr>
          <p:spPr>
            <a:xfrm>
              <a:off x="-2479250" y="1194500"/>
              <a:ext cx="1807800" cy="1083650"/>
            </a:xfrm>
            <a:custGeom>
              <a:avLst/>
              <a:gdLst/>
              <a:ahLst/>
              <a:cxnLst/>
              <a:rect l="l" t="t" r="r" b="b"/>
              <a:pathLst>
                <a:path w="72312" h="43346" extrusionOk="0">
                  <a:moveTo>
                    <a:pt x="36156" y="0"/>
                  </a:moveTo>
                  <a:cubicBezTo>
                    <a:pt x="1" y="0"/>
                    <a:pt x="9131" y="35151"/>
                    <a:pt x="9131" y="35151"/>
                  </a:cubicBezTo>
                  <a:lnTo>
                    <a:pt x="65738" y="43345"/>
                  </a:lnTo>
                  <a:cubicBezTo>
                    <a:pt x="65738" y="43345"/>
                    <a:pt x="66651" y="40287"/>
                    <a:pt x="66788" y="33485"/>
                  </a:cubicBezTo>
                  <a:cubicBezTo>
                    <a:pt x="66993" y="24606"/>
                    <a:pt x="72312" y="0"/>
                    <a:pt x="3615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835;p42"/>
            <p:cNvSpPr/>
            <p:nvPr/>
          </p:nvSpPr>
          <p:spPr>
            <a:xfrm>
              <a:off x="-2409050" y="1256125"/>
              <a:ext cx="1743300" cy="1743100"/>
            </a:xfrm>
            <a:custGeom>
              <a:avLst/>
              <a:gdLst/>
              <a:ahLst/>
              <a:cxnLst/>
              <a:rect l="l" t="t" r="r" b="b"/>
              <a:pathLst>
                <a:path w="69732" h="69724" extrusionOk="0">
                  <a:moveTo>
                    <a:pt x="34855" y="0"/>
                  </a:moveTo>
                  <a:cubicBezTo>
                    <a:pt x="24971" y="0"/>
                    <a:pt x="7670" y="2443"/>
                    <a:pt x="8309" y="15384"/>
                  </a:cubicBezTo>
                  <a:cubicBezTo>
                    <a:pt x="8948" y="28304"/>
                    <a:pt x="0" y="54279"/>
                    <a:pt x="11299" y="64847"/>
                  </a:cubicBezTo>
                  <a:cubicBezTo>
                    <a:pt x="15737" y="68990"/>
                    <a:pt x="24271" y="69723"/>
                    <a:pt x="29757" y="69723"/>
                  </a:cubicBezTo>
                  <a:cubicBezTo>
                    <a:pt x="32764" y="69723"/>
                    <a:pt x="34855" y="69503"/>
                    <a:pt x="34855" y="69503"/>
                  </a:cubicBezTo>
                  <a:cubicBezTo>
                    <a:pt x="34855" y="69503"/>
                    <a:pt x="36949" y="69723"/>
                    <a:pt x="39958" y="69723"/>
                  </a:cubicBezTo>
                  <a:cubicBezTo>
                    <a:pt x="45449" y="69723"/>
                    <a:pt x="53987" y="68990"/>
                    <a:pt x="58410" y="64847"/>
                  </a:cubicBezTo>
                  <a:cubicBezTo>
                    <a:pt x="69732" y="54279"/>
                    <a:pt x="60784" y="28304"/>
                    <a:pt x="61423" y="15384"/>
                  </a:cubicBezTo>
                  <a:cubicBezTo>
                    <a:pt x="62062" y="2443"/>
                    <a:pt x="44761"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836;p42"/>
            <p:cNvSpPr/>
            <p:nvPr/>
          </p:nvSpPr>
          <p:spPr>
            <a:xfrm>
              <a:off x="-1307150" y="1602500"/>
              <a:ext cx="66200" cy="55950"/>
            </a:xfrm>
            <a:custGeom>
              <a:avLst/>
              <a:gdLst/>
              <a:ahLst/>
              <a:cxnLst/>
              <a:rect l="l" t="t" r="r" b="b"/>
              <a:pathLst>
                <a:path w="2648" h="2238" extrusionOk="0">
                  <a:moveTo>
                    <a:pt x="616" y="0"/>
                  </a:moveTo>
                  <a:lnTo>
                    <a:pt x="0" y="1164"/>
                  </a:lnTo>
                  <a:lnTo>
                    <a:pt x="2032" y="2237"/>
                  </a:lnTo>
                  <a:lnTo>
                    <a:pt x="2648" y="1050"/>
                  </a:lnTo>
                  <a:lnTo>
                    <a:pt x="616" y="0"/>
                  </a:lnTo>
                  <a:close/>
                </a:path>
              </a:pathLst>
            </a:custGeom>
            <a:solidFill>
              <a:srgbClr val="D3B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837;p42"/>
            <p:cNvSpPr/>
            <p:nvPr/>
          </p:nvSpPr>
          <p:spPr>
            <a:xfrm>
              <a:off x="-2309750" y="1590550"/>
              <a:ext cx="1587525" cy="1408675"/>
            </a:xfrm>
            <a:custGeom>
              <a:avLst/>
              <a:gdLst/>
              <a:ahLst/>
              <a:cxnLst/>
              <a:rect l="l" t="t" r="r" b="b"/>
              <a:pathLst>
                <a:path w="63501" h="56347" extrusionOk="0">
                  <a:moveTo>
                    <a:pt x="42634" y="1"/>
                  </a:moveTo>
                  <a:cubicBezTo>
                    <a:pt x="28803" y="1"/>
                    <a:pt x="13541" y="18844"/>
                    <a:pt x="2739" y="19286"/>
                  </a:cubicBezTo>
                  <a:cubicBezTo>
                    <a:pt x="1187" y="31338"/>
                    <a:pt x="0" y="44622"/>
                    <a:pt x="7327" y="51470"/>
                  </a:cubicBezTo>
                  <a:cubicBezTo>
                    <a:pt x="11765" y="55613"/>
                    <a:pt x="20299" y="56346"/>
                    <a:pt x="25785" y="56346"/>
                  </a:cubicBezTo>
                  <a:cubicBezTo>
                    <a:pt x="28792" y="56346"/>
                    <a:pt x="30883" y="56126"/>
                    <a:pt x="30883" y="56126"/>
                  </a:cubicBezTo>
                  <a:cubicBezTo>
                    <a:pt x="30883" y="56126"/>
                    <a:pt x="32977" y="56346"/>
                    <a:pt x="35986" y="56346"/>
                  </a:cubicBezTo>
                  <a:cubicBezTo>
                    <a:pt x="41477" y="56346"/>
                    <a:pt x="50015" y="55613"/>
                    <a:pt x="54438" y="51470"/>
                  </a:cubicBezTo>
                  <a:cubicBezTo>
                    <a:pt x="63500" y="43024"/>
                    <a:pt x="59574" y="24696"/>
                    <a:pt x="57976" y="11092"/>
                  </a:cubicBezTo>
                  <a:cubicBezTo>
                    <a:pt x="53326" y="2935"/>
                    <a:pt x="48091" y="1"/>
                    <a:pt x="426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838;p42"/>
            <p:cNvSpPr/>
            <p:nvPr/>
          </p:nvSpPr>
          <p:spPr>
            <a:xfrm>
              <a:off x="-1936000" y="1925475"/>
              <a:ext cx="797200" cy="899900"/>
            </a:xfrm>
            <a:custGeom>
              <a:avLst/>
              <a:gdLst/>
              <a:ahLst/>
              <a:cxnLst/>
              <a:rect l="l" t="t" r="r" b="b"/>
              <a:pathLst>
                <a:path w="31888" h="35996" extrusionOk="0">
                  <a:moveTo>
                    <a:pt x="15933" y="0"/>
                  </a:moveTo>
                  <a:cubicBezTo>
                    <a:pt x="15933" y="0"/>
                    <a:pt x="4474" y="12988"/>
                    <a:pt x="343" y="17119"/>
                  </a:cubicBezTo>
                  <a:cubicBezTo>
                    <a:pt x="1" y="28190"/>
                    <a:pt x="343" y="35996"/>
                    <a:pt x="343" y="35996"/>
                  </a:cubicBezTo>
                  <a:lnTo>
                    <a:pt x="31545" y="35996"/>
                  </a:lnTo>
                  <a:cubicBezTo>
                    <a:pt x="31545" y="35996"/>
                    <a:pt x="31888" y="28190"/>
                    <a:pt x="31545" y="17119"/>
                  </a:cubicBezTo>
                  <a:cubicBezTo>
                    <a:pt x="27414" y="12988"/>
                    <a:pt x="15933" y="0"/>
                    <a:pt x="15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839;p42"/>
            <p:cNvSpPr/>
            <p:nvPr/>
          </p:nvSpPr>
          <p:spPr>
            <a:xfrm>
              <a:off x="-2029575" y="1925475"/>
              <a:ext cx="983800" cy="450250"/>
            </a:xfrm>
            <a:custGeom>
              <a:avLst/>
              <a:gdLst/>
              <a:ahLst/>
              <a:cxnLst/>
              <a:rect l="l" t="t" r="r" b="b"/>
              <a:pathLst>
                <a:path w="39352" h="18010" extrusionOk="0">
                  <a:moveTo>
                    <a:pt x="19676" y="0"/>
                  </a:moveTo>
                  <a:cubicBezTo>
                    <a:pt x="0" y="0"/>
                    <a:pt x="1872" y="18009"/>
                    <a:pt x="1872" y="18009"/>
                  </a:cubicBezTo>
                  <a:lnTo>
                    <a:pt x="37502" y="18009"/>
                  </a:lnTo>
                  <a:cubicBezTo>
                    <a:pt x="37502" y="18009"/>
                    <a:pt x="39351" y="0"/>
                    <a:pt x="19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840;p42"/>
            <p:cNvSpPr/>
            <p:nvPr/>
          </p:nvSpPr>
          <p:spPr>
            <a:xfrm>
              <a:off x="-2265250" y="2542900"/>
              <a:ext cx="1455700" cy="517375"/>
            </a:xfrm>
            <a:custGeom>
              <a:avLst/>
              <a:gdLst/>
              <a:ahLst/>
              <a:cxnLst/>
              <a:rect l="l" t="t" r="r" b="b"/>
              <a:pathLst>
                <a:path w="58228" h="20695" extrusionOk="0">
                  <a:moveTo>
                    <a:pt x="0" y="0"/>
                  </a:moveTo>
                  <a:lnTo>
                    <a:pt x="0" y="0"/>
                  </a:lnTo>
                  <a:cubicBezTo>
                    <a:pt x="503" y="5364"/>
                    <a:pt x="2055" y="12554"/>
                    <a:pt x="5547" y="15818"/>
                  </a:cubicBezTo>
                  <a:cubicBezTo>
                    <a:pt x="9985" y="19961"/>
                    <a:pt x="18519" y="20695"/>
                    <a:pt x="24005" y="20695"/>
                  </a:cubicBezTo>
                  <a:cubicBezTo>
                    <a:pt x="27012" y="20695"/>
                    <a:pt x="29103" y="20474"/>
                    <a:pt x="29103" y="20474"/>
                  </a:cubicBezTo>
                  <a:cubicBezTo>
                    <a:pt x="29103" y="20474"/>
                    <a:pt x="31197" y="20695"/>
                    <a:pt x="34206" y="20695"/>
                  </a:cubicBezTo>
                  <a:cubicBezTo>
                    <a:pt x="39697" y="20695"/>
                    <a:pt x="48235" y="19961"/>
                    <a:pt x="52658" y="15818"/>
                  </a:cubicBezTo>
                  <a:cubicBezTo>
                    <a:pt x="56174" y="12554"/>
                    <a:pt x="57726" y="5364"/>
                    <a:pt x="58228" y="0"/>
                  </a:cubicBezTo>
                  <a:lnTo>
                    <a:pt x="58228" y="0"/>
                  </a:lnTo>
                  <a:cubicBezTo>
                    <a:pt x="47523" y="5623"/>
                    <a:pt x="37485" y="7497"/>
                    <a:pt x="28858" y="7497"/>
                  </a:cubicBezTo>
                  <a:cubicBezTo>
                    <a:pt x="11606" y="7497"/>
                    <a:pt x="1" y="1"/>
                    <a:pt x="0"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841;p42"/>
            <p:cNvSpPr/>
            <p:nvPr/>
          </p:nvSpPr>
          <p:spPr>
            <a:xfrm>
              <a:off x="-2241275" y="1559975"/>
              <a:ext cx="1201200" cy="635400"/>
            </a:xfrm>
            <a:custGeom>
              <a:avLst/>
              <a:gdLst/>
              <a:ahLst/>
              <a:cxnLst/>
              <a:rect l="l" t="t" r="r" b="b"/>
              <a:pathLst>
                <a:path w="48048" h="25416" extrusionOk="0">
                  <a:moveTo>
                    <a:pt x="48043" y="3844"/>
                  </a:moveTo>
                  <a:cubicBezTo>
                    <a:pt x="48044" y="3845"/>
                    <a:pt x="48046" y="3846"/>
                    <a:pt x="48047" y="3847"/>
                  </a:cubicBezTo>
                  <a:cubicBezTo>
                    <a:pt x="48046" y="3846"/>
                    <a:pt x="48044" y="3845"/>
                    <a:pt x="48043" y="3844"/>
                  </a:cubicBezTo>
                  <a:close/>
                  <a:moveTo>
                    <a:pt x="36427" y="0"/>
                  </a:moveTo>
                  <a:cubicBezTo>
                    <a:pt x="21385" y="0"/>
                    <a:pt x="9309" y="18420"/>
                    <a:pt x="0" y="20509"/>
                  </a:cubicBezTo>
                  <a:cubicBezTo>
                    <a:pt x="0" y="20509"/>
                    <a:pt x="8732" y="25415"/>
                    <a:pt x="17908" y="25415"/>
                  </a:cubicBezTo>
                  <a:cubicBezTo>
                    <a:pt x="19734" y="25415"/>
                    <a:pt x="21577" y="25221"/>
                    <a:pt x="23373" y="24755"/>
                  </a:cubicBezTo>
                  <a:cubicBezTo>
                    <a:pt x="33212" y="22216"/>
                    <a:pt x="40930" y="3385"/>
                    <a:pt x="46598" y="3385"/>
                  </a:cubicBezTo>
                  <a:cubicBezTo>
                    <a:pt x="47096" y="3385"/>
                    <a:pt x="47577" y="3530"/>
                    <a:pt x="48043" y="3844"/>
                  </a:cubicBezTo>
                  <a:lnTo>
                    <a:pt x="48043" y="3844"/>
                  </a:lnTo>
                  <a:cubicBezTo>
                    <a:pt x="43990" y="1110"/>
                    <a:pt x="40119" y="0"/>
                    <a:pt x="36427"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842;p42"/>
            <p:cNvSpPr/>
            <p:nvPr/>
          </p:nvSpPr>
          <p:spPr>
            <a:xfrm>
              <a:off x="-1623300" y="2279825"/>
              <a:ext cx="190625" cy="191200"/>
            </a:xfrm>
            <a:custGeom>
              <a:avLst/>
              <a:gdLst/>
              <a:ahLst/>
              <a:cxnLst/>
              <a:rect l="l" t="t" r="r" b="b"/>
              <a:pathLst>
                <a:path w="7625" h="7648" extrusionOk="0">
                  <a:moveTo>
                    <a:pt x="3813" y="1"/>
                  </a:moveTo>
                  <a:cubicBezTo>
                    <a:pt x="1713" y="1"/>
                    <a:pt x="1" y="1713"/>
                    <a:pt x="1" y="3835"/>
                  </a:cubicBezTo>
                  <a:cubicBezTo>
                    <a:pt x="1" y="5935"/>
                    <a:pt x="1713" y="7647"/>
                    <a:pt x="3813" y="7647"/>
                  </a:cubicBezTo>
                  <a:cubicBezTo>
                    <a:pt x="5913" y="7647"/>
                    <a:pt x="7625" y="5935"/>
                    <a:pt x="7625" y="3835"/>
                  </a:cubicBezTo>
                  <a:cubicBezTo>
                    <a:pt x="7625" y="1713"/>
                    <a:pt x="5913" y="1"/>
                    <a:pt x="38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843;p42"/>
            <p:cNvSpPr/>
            <p:nvPr/>
          </p:nvSpPr>
          <p:spPr>
            <a:xfrm>
              <a:off x="-2113475" y="1630025"/>
              <a:ext cx="706975" cy="429675"/>
            </a:xfrm>
            <a:custGeom>
              <a:avLst/>
              <a:gdLst/>
              <a:ahLst/>
              <a:cxnLst/>
              <a:rect l="l" t="t" r="r" b="b"/>
              <a:pathLst>
                <a:path w="28279" h="17187" extrusionOk="0">
                  <a:moveTo>
                    <a:pt x="26901" y="1"/>
                  </a:moveTo>
                  <a:cubicBezTo>
                    <a:pt x="26850" y="1"/>
                    <a:pt x="26786" y="6"/>
                    <a:pt x="26707" y="18"/>
                  </a:cubicBezTo>
                  <a:cubicBezTo>
                    <a:pt x="24447" y="314"/>
                    <a:pt x="17942" y="2802"/>
                    <a:pt x="15614" y="5519"/>
                  </a:cubicBezTo>
                  <a:cubicBezTo>
                    <a:pt x="13285" y="8235"/>
                    <a:pt x="1" y="17182"/>
                    <a:pt x="1" y="17182"/>
                  </a:cubicBezTo>
                  <a:cubicBezTo>
                    <a:pt x="1" y="17182"/>
                    <a:pt x="24" y="17186"/>
                    <a:pt x="73" y="17186"/>
                  </a:cubicBezTo>
                  <a:cubicBezTo>
                    <a:pt x="507" y="17186"/>
                    <a:pt x="3018" y="16874"/>
                    <a:pt x="10660" y="10768"/>
                  </a:cubicBezTo>
                  <a:cubicBezTo>
                    <a:pt x="18853" y="4205"/>
                    <a:pt x="28279" y="1"/>
                    <a:pt x="26901"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844;p42"/>
            <p:cNvSpPr/>
            <p:nvPr/>
          </p:nvSpPr>
          <p:spPr>
            <a:xfrm>
              <a:off x="-1832700" y="1921475"/>
              <a:ext cx="390400" cy="229425"/>
            </a:xfrm>
            <a:custGeom>
              <a:avLst/>
              <a:gdLst/>
              <a:ahLst/>
              <a:cxnLst/>
              <a:rect l="l" t="t" r="r" b="b"/>
              <a:pathLst>
                <a:path w="15616" h="9177" extrusionOk="0">
                  <a:moveTo>
                    <a:pt x="15613" y="1"/>
                  </a:moveTo>
                  <a:cubicBezTo>
                    <a:pt x="15610" y="1"/>
                    <a:pt x="15537" y="73"/>
                    <a:pt x="15387" y="228"/>
                  </a:cubicBezTo>
                  <a:lnTo>
                    <a:pt x="15387" y="228"/>
                  </a:lnTo>
                  <a:cubicBezTo>
                    <a:pt x="15538" y="81"/>
                    <a:pt x="15615" y="1"/>
                    <a:pt x="15613" y="1"/>
                  </a:cubicBezTo>
                  <a:close/>
                  <a:moveTo>
                    <a:pt x="15387" y="228"/>
                  </a:moveTo>
                  <a:cubicBezTo>
                    <a:pt x="14143" y="1437"/>
                    <a:pt x="7897" y="7128"/>
                    <a:pt x="0" y="9176"/>
                  </a:cubicBezTo>
                  <a:cubicBezTo>
                    <a:pt x="0" y="9176"/>
                    <a:pt x="7669" y="8971"/>
                    <a:pt x="13604" y="2192"/>
                  </a:cubicBezTo>
                  <a:cubicBezTo>
                    <a:pt x="14513" y="1157"/>
                    <a:pt x="15095" y="533"/>
                    <a:pt x="15387" y="228"/>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845;p42"/>
            <p:cNvSpPr/>
            <p:nvPr/>
          </p:nvSpPr>
          <p:spPr>
            <a:xfrm>
              <a:off x="-1302600" y="1700075"/>
              <a:ext cx="211725" cy="221425"/>
            </a:xfrm>
            <a:custGeom>
              <a:avLst/>
              <a:gdLst/>
              <a:ahLst/>
              <a:cxnLst/>
              <a:rect l="l" t="t" r="r" b="b"/>
              <a:pathLst>
                <a:path w="8469" h="8857" fill="none" extrusionOk="0">
                  <a:moveTo>
                    <a:pt x="1" y="8857"/>
                  </a:moveTo>
                  <a:cubicBezTo>
                    <a:pt x="1" y="8857"/>
                    <a:pt x="5524" y="1301"/>
                    <a:pt x="8469" y="0"/>
                  </a:cubicBezTo>
                </a:path>
              </a:pathLst>
            </a:custGeom>
            <a:solidFill>
              <a:schemeClr val="lt1"/>
            </a:solidFill>
            <a:ln w="188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846;p42"/>
            <p:cNvSpPr/>
            <p:nvPr/>
          </p:nvSpPr>
          <p:spPr>
            <a:xfrm>
              <a:off x="-1623300" y="2014500"/>
              <a:ext cx="265950" cy="193450"/>
            </a:xfrm>
            <a:custGeom>
              <a:avLst/>
              <a:gdLst/>
              <a:ahLst/>
              <a:cxnLst/>
              <a:rect l="l" t="t" r="r" b="b"/>
              <a:pathLst>
                <a:path w="10638" h="7738" fill="none" extrusionOk="0">
                  <a:moveTo>
                    <a:pt x="10638" y="0"/>
                  </a:moveTo>
                  <a:cubicBezTo>
                    <a:pt x="10638" y="0"/>
                    <a:pt x="2420" y="7555"/>
                    <a:pt x="1" y="7738"/>
                  </a:cubicBezTo>
                </a:path>
              </a:pathLst>
            </a:custGeom>
            <a:solidFill>
              <a:schemeClr val="lt1"/>
            </a:solidFill>
            <a:ln w="188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847;p42"/>
            <p:cNvSpPr/>
            <p:nvPr/>
          </p:nvSpPr>
          <p:spPr>
            <a:xfrm>
              <a:off x="-1892050" y="2980000"/>
              <a:ext cx="651100" cy="41675"/>
            </a:xfrm>
            <a:custGeom>
              <a:avLst/>
              <a:gdLst/>
              <a:ahLst/>
              <a:cxnLst/>
              <a:rect l="l" t="t" r="r" b="b"/>
              <a:pathLst>
                <a:path w="26044" h="1667" fill="none" extrusionOk="0">
                  <a:moveTo>
                    <a:pt x="0" y="0"/>
                  </a:moveTo>
                  <a:cubicBezTo>
                    <a:pt x="0" y="0"/>
                    <a:pt x="10591" y="1667"/>
                    <a:pt x="14175" y="548"/>
                  </a:cubicBezTo>
                  <a:cubicBezTo>
                    <a:pt x="16982" y="1530"/>
                    <a:pt x="21639" y="891"/>
                    <a:pt x="26044" y="366"/>
                  </a:cubicBezTo>
                </a:path>
              </a:pathLst>
            </a:custGeom>
            <a:noFill/>
            <a:ln w="18825" cap="rnd"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848;p42"/>
            <p:cNvSpPr/>
            <p:nvPr/>
          </p:nvSpPr>
          <p:spPr>
            <a:xfrm>
              <a:off x="-1884075" y="2722875"/>
              <a:ext cx="898425" cy="68800"/>
            </a:xfrm>
            <a:custGeom>
              <a:avLst/>
              <a:gdLst/>
              <a:ahLst/>
              <a:cxnLst/>
              <a:rect l="l" t="t" r="r" b="b"/>
              <a:pathLst>
                <a:path w="35937" h="2752" extrusionOk="0">
                  <a:moveTo>
                    <a:pt x="33835" y="1"/>
                  </a:moveTo>
                  <a:cubicBezTo>
                    <a:pt x="33281" y="1"/>
                    <a:pt x="31537" y="192"/>
                    <a:pt x="28213" y="676"/>
                  </a:cubicBezTo>
                  <a:cubicBezTo>
                    <a:pt x="21053" y="1711"/>
                    <a:pt x="15532" y="2056"/>
                    <a:pt x="11353" y="2056"/>
                  </a:cubicBezTo>
                  <a:cubicBezTo>
                    <a:pt x="2994" y="2056"/>
                    <a:pt x="1" y="676"/>
                    <a:pt x="1" y="676"/>
                  </a:cubicBezTo>
                  <a:lnTo>
                    <a:pt x="1" y="676"/>
                  </a:lnTo>
                  <a:cubicBezTo>
                    <a:pt x="1347" y="2217"/>
                    <a:pt x="5320" y="2751"/>
                    <a:pt x="10100" y="2751"/>
                  </a:cubicBezTo>
                  <a:cubicBezTo>
                    <a:pt x="20942" y="2751"/>
                    <a:pt x="35936" y="1"/>
                    <a:pt x="3383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849;p42"/>
            <p:cNvSpPr/>
            <p:nvPr/>
          </p:nvSpPr>
          <p:spPr>
            <a:xfrm>
              <a:off x="-938300" y="1891225"/>
              <a:ext cx="86525" cy="509350"/>
            </a:xfrm>
            <a:custGeom>
              <a:avLst/>
              <a:gdLst/>
              <a:ahLst/>
              <a:cxnLst/>
              <a:rect l="l" t="t" r="r" b="b"/>
              <a:pathLst>
                <a:path w="3461" h="20374" extrusionOk="0">
                  <a:moveTo>
                    <a:pt x="1041" y="1"/>
                  </a:moveTo>
                  <a:lnTo>
                    <a:pt x="1041" y="1"/>
                  </a:lnTo>
                  <a:cubicBezTo>
                    <a:pt x="0" y="1967"/>
                    <a:pt x="2427" y="20374"/>
                    <a:pt x="3220" y="20374"/>
                  </a:cubicBezTo>
                  <a:cubicBezTo>
                    <a:pt x="3366" y="20374"/>
                    <a:pt x="3457" y="19750"/>
                    <a:pt x="3461" y="18284"/>
                  </a:cubicBezTo>
                  <a:cubicBezTo>
                    <a:pt x="3461" y="8834"/>
                    <a:pt x="1041"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850;p42"/>
            <p:cNvSpPr/>
            <p:nvPr/>
          </p:nvSpPr>
          <p:spPr>
            <a:xfrm>
              <a:off x="-1216425" y="2098375"/>
              <a:ext cx="90175" cy="210575"/>
            </a:xfrm>
            <a:custGeom>
              <a:avLst/>
              <a:gdLst/>
              <a:ahLst/>
              <a:cxnLst/>
              <a:rect l="l" t="t" r="r" b="b"/>
              <a:pathLst>
                <a:path w="3607" h="8423" fill="none" extrusionOk="0">
                  <a:moveTo>
                    <a:pt x="0" y="0"/>
                  </a:moveTo>
                  <a:cubicBezTo>
                    <a:pt x="0" y="0"/>
                    <a:pt x="3127" y="2214"/>
                    <a:pt x="3607" y="8423"/>
                  </a:cubicBezTo>
                </a:path>
              </a:pathLst>
            </a:custGeom>
            <a:solidFill>
              <a:schemeClr val="lt1"/>
            </a:solidFill>
            <a:ln w="9700" cap="rnd" cmpd="sng">
              <a:solidFill>
                <a:srgbClr val="CC85AC"/>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371083374"/>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a:blip r:embed="rId5">
            <a:alphaModFix/>
          </a:blip>
          <a:stretch>
            <a:fillRect/>
          </a:stretch>
        </a:blipFill>
        <a:effectLst/>
      </p:bgPr>
    </p:bg>
    <p:spTree>
      <p:nvGrpSpPr>
        <p:cNvPr id="1" name="Shape 3285"/>
        <p:cNvGrpSpPr/>
        <p:nvPr/>
      </p:nvGrpSpPr>
      <p:grpSpPr>
        <a:xfrm>
          <a:off x="0" y="0"/>
          <a:ext cx="0" cy="0"/>
          <a:chOff x="0" y="0"/>
          <a:chExt cx="0" cy="0"/>
        </a:xfrm>
      </p:grpSpPr>
      <p:sp>
        <p:nvSpPr>
          <p:cNvPr id="2" name="TextBox 1"/>
          <p:cNvSpPr txBox="1"/>
          <p:nvPr/>
        </p:nvSpPr>
        <p:spPr>
          <a:xfrm>
            <a:off x="2172061" y="2089369"/>
            <a:ext cx="6248400" cy="1200329"/>
          </a:xfrm>
          <a:prstGeom prst="rect">
            <a:avLst/>
          </a:prstGeom>
          <a:noFill/>
        </p:spPr>
        <p:txBody>
          <a:bodyPr>
            <a:spAutoFit/>
          </a:bodyPr>
          <a:lstStyle/>
          <a:p>
            <a:pPr algn="ctr" eaLnBrk="1" hangingPunct="1">
              <a:buFont typeface="Arial" panose="020B0604020202020204" pitchFamily="34" charset="0"/>
              <a:buNone/>
              <a:defRPr/>
            </a:pPr>
            <a:r>
              <a:rPr lang="en-US" sz="7200" b="1" dirty="0">
                <a:solidFill>
                  <a:srgbClr val="C00000"/>
                </a:solidFill>
                <a:effectLst>
                  <a:outerShdw blurRad="38100" dist="38100" dir="2700000" algn="tl">
                    <a:srgbClr val="C0C0C0"/>
                  </a:outerShdw>
                </a:effectLst>
                <a:latin typeface="Times New Roman" pitchFamily="18" charset="0"/>
              </a:rPr>
              <a:t>DẶN DÒ</a:t>
            </a:r>
            <a:endParaRPr lang="en-US" sz="7200" b="1" dirty="0">
              <a:solidFill>
                <a:srgbClr val="C00000"/>
              </a:solidFill>
              <a:effectLst>
                <a:outerShdw blurRad="38100" dist="38100" dir="2700000" algn="tl">
                  <a:srgbClr val="C0C0C0"/>
                </a:outerShdw>
              </a:effectLst>
              <a:latin typeface="Times New Roman" pitchFamily="18" charset="0"/>
              <a:cs typeface="Times New Roman" pitchFamily="18" charset="0"/>
            </a:endParaRPr>
          </a:p>
        </p:txBody>
      </p:sp>
      <p:pic>
        <p:nvPicPr>
          <p:cNvPr id="5" name="SapaNoiGapGoDatTroi-TanNhan-Tuan_462sa">
            <a:hlinkClick r:id="" action="ppaction://media"/>
            <a:extLst>
              <a:ext uri="{FF2B5EF4-FFF2-40B4-BE49-F238E27FC236}">
                <a16:creationId xmlns:a16="http://schemas.microsoft.com/office/drawing/2014/main" id="{F03BDDCD-015E-45D0-B213-E1F51FCEF433}"/>
              </a:ext>
            </a:extLst>
          </p:cNvPr>
          <p:cNvPicPr>
            <a:picLocks noChangeAspect="1"/>
          </p:cNvPicPr>
          <p:nvPr>
            <a:audioFile r:link="rId1"/>
            <p:extLst>
              <p:ext uri="{DAA4B4D4-6D71-4841-9C94-3DE7FCFB9230}">
                <p14:media xmlns:p14="http://schemas.microsoft.com/office/powerpoint/2010/main" r:embed="rId2">
                  <p14:trim end="137868.5625"/>
                </p14:media>
              </p:ext>
            </p:extLst>
          </p:nvPr>
        </p:nvPicPr>
        <p:blipFill>
          <a:blip r:embed="rId6"/>
          <a:stretch>
            <a:fillRect/>
          </a:stretch>
        </p:blipFill>
        <p:spPr>
          <a:xfrm>
            <a:off x="1244600" y="5457799"/>
            <a:ext cx="406400" cy="406400"/>
          </a:xfrm>
          <a:prstGeom prst="rect">
            <a:avLst/>
          </a:prstGeom>
        </p:spPr>
      </p:pic>
    </p:spTree>
    <p:extLst>
      <p:ext uri="{BB962C8B-B14F-4D97-AF65-F5344CB8AC3E}">
        <p14:creationId xmlns:p14="http://schemas.microsoft.com/office/powerpoint/2010/main" val="363274859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43000"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2" fill="hold" display="0">
                  <p:stCondLst>
                    <p:cond delay="indefinite"/>
                  </p:stCondLst>
                  <p:endCondLst>
                    <p:cond evt="onStopAudio" delay="0">
                      <p:tgtEl>
                        <p:sldTgt/>
                      </p:tgtEl>
                    </p:cond>
                  </p:endCondLst>
                </p:cTn>
                <p:tgtEl>
                  <p:spTgt spid="5"/>
                </p:tgtEl>
              </p:cMediaNode>
            </p:audio>
          </p:childTnLst>
        </p:cTn>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6">
            <a:extLst>
              <a:ext uri="{FF2B5EF4-FFF2-40B4-BE49-F238E27FC236}">
                <a16:creationId xmlns:a16="http://schemas.microsoft.com/office/drawing/2014/main" id="{286C3ECA-1F70-44B0-972F-A8FBC70483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9108" y="2648185"/>
            <a:ext cx="2508393" cy="1530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9">
            <a:extLst>
              <a:ext uri="{FF2B5EF4-FFF2-40B4-BE49-F238E27FC236}">
                <a16:creationId xmlns:a16="http://schemas.microsoft.com/office/drawing/2014/main" id="{42A05635-C125-4895-A053-9972E08354E1}"/>
              </a:ext>
            </a:extLst>
          </p:cNvPr>
          <p:cNvSpPr txBox="1">
            <a:spLocks noChangeArrowheads="1"/>
          </p:cNvSpPr>
          <p:nvPr/>
        </p:nvSpPr>
        <p:spPr bwMode="auto">
          <a:xfrm>
            <a:off x="253093" y="4179018"/>
            <a:ext cx="845415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spcBef>
                <a:spcPct val="50000"/>
              </a:spcBef>
              <a:buFont typeface="Arial" panose="020B0604020202020204" pitchFamily="34" charset="0"/>
              <a:buNone/>
            </a:pPr>
            <a:r>
              <a:rPr lang="en-US" altLang="zh-CN" sz="2400" dirty="0">
                <a:latin typeface="Times New Roman" panose="02020603050405020304" pitchFamily="18" charset="0"/>
              </a:rPr>
              <a:t>     </a:t>
            </a:r>
            <a:r>
              <a:rPr lang="en-US" altLang="zh-CN" sz="2400" b="1" u="sng" dirty="0">
                <a:solidFill>
                  <a:srgbClr val="C00000"/>
                </a:solidFill>
                <a:latin typeface="Times New Roman" panose="02020603050405020304" pitchFamily="18" charset="0"/>
              </a:rPr>
              <a:t>Sa Pa:</a:t>
            </a:r>
            <a:r>
              <a:rPr lang="en-US" altLang="zh-CN" sz="2400" dirty="0">
                <a:solidFill>
                  <a:srgbClr val="C0000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Một</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huyện</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thuộc</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tỉnh</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Lào</a:t>
            </a:r>
            <a:r>
              <a:rPr lang="en-US" altLang="zh-CN" sz="2400" b="1" i="1" dirty="0">
                <a:solidFill>
                  <a:srgbClr val="002060"/>
                </a:solidFill>
                <a:latin typeface="Times New Roman" panose="02020603050405020304" pitchFamily="18" charset="0"/>
              </a:rPr>
              <a:t> Cai, </a:t>
            </a:r>
            <a:r>
              <a:rPr lang="en-US" altLang="zh-CN" sz="2400" b="1" i="1" dirty="0" err="1">
                <a:solidFill>
                  <a:srgbClr val="002060"/>
                </a:solidFill>
                <a:latin typeface="Times New Roman" panose="02020603050405020304" pitchFamily="18" charset="0"/>
              </a:rPr>
              <a:t>là</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một</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địa</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điểm</a:t>
            </a:r>
            <a:r>
              <a:rPr lang="en-US" altLang="zh-CN" sz="2400" b="1" i="1" dirty="0">
                <a:solidFill>
                  <a:srgbClr val="002060"/>
                </a:solidFill>
                <a:latin typeface="Times New Roman" panose="02020603050405020304" pitchFamily="18" charset="0"/>
              </a:rPr>
              <a:t> du </a:t>
            </a:r>
            <a:r>
              <a:rPr lang="en-US" altLang="zh-CN" sz="2400" b="1" i="1" dirty="0" err="1">
                <a:solidFill>
                  <a:srgbClr val="002060"/>
                </a:solidFill>
                <a:latin typeface="Times New Roman" panose="02020603050405020304" pitchFamily="18" charset="0"/>
              </a:rPr>
              <a:t>lịch</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và</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nghỉ</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mát</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nổi</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tiếng</a:t>
            </a:r>
            <a:r>
              <a:rPr lang="en-US" altLang="zh-CN" sz="2400" b="1" i="1" dirty="0">
                <a:solidFill>
                  <a:srgbClr val="002060"/>
                </a:solidFill>
                <a:latin typeface="Times New Roman" panose="02020603050405020304" pitchFamily="18" charset="0"/>
              </a:rPr>
              <a:t> ở </a:t>
            </a:r>
            <a:r>
              <a:rPr lang="en-US" altLang="zh-CN" sz="2400" b="1" i="1" dirty="0" err="1">
                <a:solidFill>
                  <a:srgbClr val="002060"/>
                </a:solidFill>
                <a:latin typeface="Times New Roman" panose="02020603050405020304" pitchFamily="18" charset="0"/>
              </a:rPr>
              <a:t>miền</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Bắc</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nước</a:t>
            </a:r>
            <a:r>
              <a:rPr lang="en-US" altLang="zh-CN" sz="2400" b="1" i="1" dirty="0">
                <a:solidFill>
                  <a:srgbClr val="002060"/>
                </a:solidFill>
                <a:latin typeface="Times New Roman" panose="02020603050405020304" pitchFamily="18" charset="0"/>
              </a:rPr>
              <a:t> ta.</a:t>
            </a:r>
          </a:p>
        </p:txBody>
      </p:sp>
      <p:pic>
        <p:nvPicPr>
          <p:cNvPr id="13" name="Picture 12">
            <a:extLst>
              <a:ext uri="{FF2B5EF4-FFF2-40B4-BE49-F238E27FC236}">
                <a16:creationId xmlns:a16="http://schemas.microsoft.com/office/drawing/2014/main" id="{2647907C-EC40-49CC-9533-0A61E3E7914D}"/>
              </a:ext>
            </a:extLst>
          </p:cNvPr>
          <p:cNvPicPr>
            <a:picLocks noChangeAspect="1"/>
          </p:cNvPicPr>
          <p:nvPr/>
        </p:nvPicPr>
        <p:blipFill>
          <a:blip r:embed="rId4"/>
          <a:stretch>
            <a:fillRect/>
          </a:stretch>
        </p:blipFill>
        <p:spPr>
          <a:xfrm>
            <a:off x="3249386" y="2648185"/>
            <a:ext cx="2759916" cy="1530833"/>
          </a:xfrm>
          <a:prstGeom prst="rect">
            <a:avLst/>
          </a:prstGeom>
        </p:spPr>
      </p:pic>
      <p:pic>
        <p:nvPicPr>
          <p:cNvPr id="15" name="Picture 14">
            <a:extLst>
              <a:ext uri="{FF2B5EF4-FFF2-40B4-BE49-F238E27FC236}">
                <a16:creationId xmlns:a16="http://schemas.microsoft.com/office/drawing/2014/main" id="{70B216CA-6B59-4DAC-9FB2-5A2A9937868A}"/>
              </a:ext>
            </a:extLst>
          </p:cNvPr>
          <p:cNvPicPr>
            <a:picLocks noChangeAspect="1"/>
          </p:cNvPicPr>
          <p:nvPr/>
        </p:nvPicPr>
        <p:blipFill>
          <a:blip r:embed="rId5"/>
          <a:stretch>
            <a:fillRect/>
          </a:stretch>
        </p:blipFill>
        <p:spPr>
          <a:xfrm>
            <a:off x="436754" y="2648185"/>
            <a:ext cx="2722826" cy="1530833"/>
          </a:xfrm>
          <a:prstGeom prst="rect">
            <a:avLst/>
          </a:prstGeom>
        </p:spPr>
      </p:pic>
      <p:pic>
        <p:nvPicPr>
          <p:cNvPr id="19" name="Picture 18">
            <a:extLst>
              <a:ext uri="{FF2B5EF4-FFF2-40B4-BE49-F238E27FC236}">
                <a16:creationId xmlns:a16="http://schemas.microsoft.com/office/drawing/2014/main" id="{703E27B5-14EF-4878-A113-A68CB181343A}"/>
              </a:ext>
            </a:extLst>
          </p:cNvPr>
          <p:cNvPicPr>
            <a:picLocks noChangeAspect="1"/>
          </p:cNvPicPr>
          <p:nvPr/>
        </p:nvPicPr>
        <p:blipFill>
          <a:blip r:embed="rId6"/>
          <a:stretch>
            <a:fillRect/>
          </a:stretch>
        </p:blipFill>
        <p:spPr>
          <a:xfrm>
            <a:off x="438153" y="142512"/>
            <a:ext cx="8169348" cy="2505673"/>
          </a:xfrm>
          <a:prstGeom prst="rect">
            <a:avLst/>
          </a:prstGeom>
        </p:spPr>
      </p:pic>
    </p:spTree>
    <p:extLst>
      <p:ext uri="{BB962C8B-B14F-4D97-AF65-F5344CB8AC3E}">
        <p14:creationId xmlns:p14="http://schemas.microsoft.com/office/powerpoint/2010/main" val="555204698"/>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 calcmode="lin" valueType="num">
                                      <p:cBhvr>
                                        <p:cTn id="9" dur="1000" fill="hold"/>
                                        <p:tgtEl>
                                          <p:spTgt spid="19"/>
                                        </p:tgtEl>
                                        <p:attrNameLst>
                                          <p:attrName>style.rotation</p:attrName>
                                        </p:attrNameLst>
                                      </p:cBhvr>
                                      <p:tavLst>
                                        <p:tav tm="0">
                                          <p:val>
                                            <p:fltVal val="90"/>
                                          </p:val>
                                        </p:tav>
                                        <p:tav tm="100000">
                                          <p:val>
                                            <p:fltVal val="0"/>
                                          </p:val>
                                        </p:tav>
                                      </p:tavLst>
                                    </p:anim>
                                    <p:animEffect transition="in" filter="fade">
                                      <p:cBhvr>
                                        <p:cTn id="10" dur="1000"/>
                                        <p:tgtEl>
                                          <p:spTgt spid="19"/>
                                        </p:tgtEl>
                                      </p:cBhvr>
                                    </p:animEffect>
                                  </p:childTnLst>
                                </p:cTn>
                              </p:par>
                              <p:par>
                                <p:cTn id="11" presetID="31" presetClass="entr" presetSubtype="0" fill="hold" nodeType="withEffect">
                                  <p:stCondLst>
                                    <p:cond delay="500"/>
                                  </p:stCondLst>
                                  <p:childTnLst>
                                    <p:set>
                                      <p:cBhvr>
                                        <p:cTn id="12" dur="1" fill="hold">
                                          <p:stCondLst>
                                            <p:cond delay="0"/>
                                          </p:stCondLst>
                                        </p:cTn>
                                        <p:tgtEl>
                                          <p:spTgt spid="15"/>
                                        </p:tgtEl>
                                        <p:attrNameLst>
                                          <p:attrName>style.visibility</p:attrName>
                                        </p:attrNameLst>
                                      </p:cBhvr>
                                      <p:to>
                                        <p:strVal val="visible"/>
                                      </p:to>
                                    </p:set>
                                    <p:anim calcmode="lin" valueType="num">
                                      <p:cBhvr>
                                        <p:cTn id="13" dur="1000" fill="hold"/>
                                        <p:tgtEl>
                                          <p:spTgt spid="15"/>
                                        </p:tgtEl>
                                        <p:attrNameLst>
                                          <p:attrName>ppt_w</p:attrName>
                                        </p:attrNameLst>
                                      </p:cBhvr>
                                      <p:tavLst>
                                        <p:tav tm="0">
                                          <p:val>
                                            <p:fltVal val="0"/>
                                          </p:val>
                                        </p:tav>
                                        <p:tav tm="100000">
                                          <p:val>
                                            <p:strVal val="#ppt_w"/>
                                          </p:val>
                                        </p:tav>
                                      </p:tavLst>
                                    </p:anim>
                                    <p:anim calcmode="lin" valueType="num">
                                      <p:cBhvr>
                                        <p:cTn id="14" dur="1000" fill="hold"/>
                                        <p:tgtEl>
                                          <p:spTgt spid="15"/>
                                        </p:tgtEl>
                                        <p:attrNameLst>
                                          <p:attrName>ppt_h</p:attrName>
                                        </p:attrNameLst>
                                      </p:cBhvr>
                                      <p:tavLst>
                                        <p:tav tm="0">
                                          <p:val>
                                            <p:fltVal val="0"/>
                                          </p:val>
                                        </p:tav>
                                        <p:tav tm="100000">
                                          <p:val>
                                            <p:strVal val="#ppt_h"/>
                                          </p:val>
                                        </p:tav>
                                      </p:tavLst>
                                    </p:anim>
                                    <p:anim calcmode="lin" valueType="num">
                                      <p:cBhvr>
                                        <p:cTn id="15" dur="1000" fill="hold"/>
                                        <p:tgtEl>
                                          <p:spTgt spid="15"/>
                                        </p:tgtEl>
                                        <p:attrNameLst>
                                          <p:attrName>style.rotation</p:attrName>
                                        </p:attrNameLst>
                                      </p:cBhvr>
                                      <p:tavLst>
                                        <p:tav tm="0">
                                          <p:val>
                                            <p:fltVal val="90"/>
                                          </p:val>
                                        </p:tav>
                                        <p:tav tm="100000">
                                          <p:val>
                                            <p:fltVal val="0"/>
                                          </p:val>
                                        </p:tav>
                                      </p:tavLst>
                                    </p:anim>
                                    <p:animEffect transition="in" filter="fade">
                                      <p:cBhvr>
                                        <p:cTn id="16" dur="1000"/>
                                        <p:tgtEl>
                                          <p:spTgt spid="15"/>
                                        </p:tgtEl>
                                      </p:cBhvr>
                                    </p:animEffect>
                                  </p:childTnLst>
                                </p:cTn>
                              </p:par>
                              <p:par>
                                <p:cTn id="17" presetID="31" presetClass="entr" presetSubtype="0" fill="hold" nodeType="withEffect">
                                  <p:stCondLst>
                                    <p:cond delay="1000"/>
                                  </p:stCondLst>
                                  <p:childTnLst>
                                    <p:set>
                                      <p:cBhvr>
                                        <p:cTn id="18" dur="1" fill="hold">
                                          <p:stCondLst>
                                            <p:cond delay="0"/>
                                          </p:stCondLst>
                                        </p:cTn>
                                        <p:tgtEl>
                                          <p:spTgt spid="13"/>
                                        </p:tgtEl>
                                        <p:attrNameLst>
                                          <p:attrName>style.visibility</p:attrName>
                                        </p:attrNameLst>
                                      </p:cBhvr>
                                      <p:to>
                                        <p:strVal val="visible"/>
                                      </p:to>
                                    </p:set>
                                    <p:anim calcmode="lin" valueType="num">
                                      <p:cBhvr>
                                        <p:cTn id="19" dur="1000" fill="hold"/>
                                        <p:tgtEl>
                                          <p:spTgt spid="13"/>
                                        </p:tgtEl>
                                        <p:attrNameLst>
                                          <p:attrName>ppt_w</p:attrName>
                                        </p:attrNameLst>
                                      </p:cBhvr>
                                      <p:tavLst>
                                        <p:tav tm="0">
                                          <p:val>
                                            <p:fltVal val="0"/>
                                          </p:val>
                                        </p:tav>
                                        <p:tav tm="100000">
                                          <p:val>
                                            <p:strVal val="#ppt_w"/>
                                          </p:val>
                                        </p:tav>
                                      </p:tavLst>
                                    </p:anim>
                                    <p:anim calcmode="lin" valueType="num">
                                      <p:cBhvr>
                                        <p:cTn id="20" dur="1000" fill="hold"/>
                                        <p:tgtEl>
                                          <p:spTgt spid="13"/>
                                        </p:tgtEl>
                                        <p:attrNameLst>
                                          <p:attrName>ppt_h</p:attrName>
                                        </p:attrNameLst>
                                      </p:cBhvr>
                                      <p:tavLst>
                                        <p:tav tm="0">
                                          <p:val>
                                            <p:fltVal val="0"/>
                                          </p:val>
                                        </p:tav>
                                        <p:tav tm="100000">
                                          <p:val>
                                            <p:strVal val="#ppt_h"/>
                                          </p:val>
                                        </p:tav>
                                      </p:tavLst>
                                    </p:anim>
                                    <p:anim calcmode="lin" valueType="num">
                                      <p:cBhvr>
                                        <p:cTn id="21" dur="1000" fill="hold"/>
                                        <p:tgtEl>
                                          <p:spTgt spid="13"/>
                                        </p:tgtEl>
                                        <p:attrNameLst>
                                          <p:attrName>style.rotation</p:attrName>
                                        </p:attrNameLst>
                                      </p:cBhvr>
                                      <p:tavLst>
                                        <p:tav tm="0">
                                          <p:val>
                                            <p:fltVal val="90"/>
                                          </p:val>
                                        </p:tav>
                                        <p:tav tm="100000">
                                          <p:val>
                                            <p:fltVal val="0"/>
                                          </p:val>
                                        </p:tav>
                                      </p:tavLst>
                                    </p:anim>
                                    <p:animEffect transition="in" filter="fade">
                                      <p:cBhvr>
                                        <p:cTn id="22" dur="1000"/>
                                        <p:tgtEl>
                                          <p:spTgt spid="13"/>
                                        </p:tgtEl>
                                      </p:cBhvr>
                                    </p:animEffect>
                                  </p:childTnLst>
                                </p:cTn>
                              </p:par>
                              <p:par>
                                <p:cTn id="23" presetID="31" presetClass="entr" presetSubtype="0" fill="hold" nodeType="withEffect">
                                  <p:stCondLst>
                                    <p:cond delay="1500"/>
                                  </p:stCondLst>
                                  <p:childTnLst>
                                    <p:set>
                                      <p:cBhvr>
                                        <p:cTn id="24" dur="1" fill="hold">
                                          <p:stCondLst>
                                            <p:cond delay="0"/>
                                          </p:stCondLst>
                                        </p:cTn>
                                        <p:tgtEl>
                                          <p:spTgt spid="5"/>
                                        </p:tgtEl>
                                        <p:attrNameLst>
                                          <p:attrName>style.visibility</p:attrName>
                                        </p:attrNameLst>
                                      </p:cBhvr>
                                      <p:to>
                                        <p:strVal val="visible"/>
                                      </p:to>
                                    </p:set>
                                    <p:anim calcmode="lin" valueType="num">
                                      <p:cBhvr>
                                        <p:cTn id="25" dur="1000" fill="hold"/>
                                        <p:tgtEl>
                                          <p:spTgt spid="5"/>
                                        </p:tgtEl>
                                        <p:attrNameLst>
                                          <p:attrName>ppt_w</p:attrName>
                                        </p:attrNameLst>
                                      </p:cBhvr>
                                      <p:tavLst>
                                        <p:tav tm="0">
                                          <p:val>
                                            <p:fltVal val="0"/>
                                          </p:val>
                                        </p:tav>
                                        <p:tav tm="100000">
                                          <p:val>
                                            <p:strVal val="#ppt_w"/>
                                          </p:val>
                                        </p:tav>
                                      </p:tavLst>
                                    </p:anim>
                                    <p:anim calcmode="lin" valueType="num">
                                      <p:cBhvr>
                                        <p:cTn id="26" dur="1000" fill="hold"/>
                                        <p:tgtEl>
                                          <p:spTgt spid="5"/>
                                        </p:tgtEl>
                                        <p:attrNameLst>
                                          <p:attrName>ppt_h</p:attrName>
                                        </p:attrNameLst>
                                      </p:cBhvr>
                                      <p:tavLst>
                                        <p:tav tm="0">
                                          <p:val>
                                            <p:fltVal val="0"/>
                                          </p:val>
                                        </p:tav>
                                        <p:tav tm="100000">
                                          <p:val>
                                            <p:strVal val="#ppt_h"/>
                                          </p:val>
                                        </p:tav>
                                      </p:tavLst>
                                    </p:anim>
                                    <p:anim calcmode="lin" valueType="num">
                                      <p:cBhvr>
                                        <p:cTn id="27" dur="1000" fill="hold"/>
                                        <p:tgtEl>
                                          <p:spTgt spid="5"/>
                                        </p:tgtEl>
                                        <p:attrNameLst>
                                          <p:attrName>style.rotation</p:attrName>
                                        </p:attrNameLst>
                                      </p:cBhvr>
                                      <p:tavLst>
                                        <p:tav tm="0">
                                          <p:val>
                                            <p:fltVal val="90"/>
                                          </p:val>
                                        </p:tav>
                                        <p:tav tm="100000">
                                          <p:val>
                                            <p:fltVal val="0"/>
                                          </p:val>
                                        </p:tav>
                                      </p:tavLst>
                                    </p:anim>
                                    <p:animEffect transition="in" filter="fade">
                                      <p:cBhvr>
                                        <p:cTn id="28" dur="1000"/>
                                        <p:tgtEl>
                                          <p:spTgt spid="5"/>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1000"/>
                                        <p:tgtEl>
                                          <p:spTgt spid="6"/>
                                        </p:tgtEl>
                                      </p:cBhvr>
                                    </p:animEffect>
                                    <p:anim calcmode="lin" valueType="num">
                                      <p:cBhvr>
                                        <p:cTn id="33" dur="1000" fill="hold"/>
                                        <p:tgtEl>
                                          <p:spTgt spid="6"/>
                                        </p:tgtEl>
                                        <p:attrNameLst>
                                          <p:attrName>ppt_x</p:attrName>
                                        </p:attrNameLst>
                                      </p:cBhvr>
                                      <p:tavLst>
                                        <p:tav tm="0">
                                          <p:val>
                                            <p:strVal val="#ppt_x"/>
                                          </p:val>
                                        </p:tav>
                                        <p:tav tm="100000">
                                          <p:val>
                                            <p:strVal val="#ppt_x"/>
                                          </p:val>
                                        </p:tav>
                                      </p:tavLst>
                                    </p:anim>
                                    <p:anim calcmode="lin" valueType="num">
                                      <p:cBhvr>
                                        <p:cTn id="3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194"/>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5203" name="Google Shape;5203;p40"/>
          <p:cNvPicPr preferRelativeResize="0"/>
          <p:nvPr/>
        </p:nvPicPr>
        <p:blipFill>
          <a:blip r:embed="rId4"/>
          <a:srcRect/>
          <a:stretch/>
        </p:blipFill>
        <p:spPr>
          <a:xfrm>
            <a:off x="408927" y="585137"/>
            <a:ext cx="2671596" cy="3789079"/>
          </a:xfrm>
          <a:prstGeom prst="rect">
            <a:avLst/>
          </a:prstGeom>
          <a:noFill/>
          <a:ln w="9525" cap="flat" cmpd="sng">
            <a:solidFill>
              <a:srgbClr val="503156"/>
            </a:solidFill>
            <a:prstDash val="solid"/>
            <a:round/>
            <a:headEnd type="none" w="sm" len="sm"/>
            <a:tailEnd type="none" w="sm" len="sm"/>
          </a:ln>
        </p:spPr>
      </p:pic>
      <p:sp>
        <p:nvSpPr>
          <p:cNvPr id="12" name="Rectangle 1"/>
          <p:cNvSpPr>
            <a:spLocks noChangeArrowheads="1"/>
          </p:cNvSpPr>
          <p:nvPr/>
        </p:nvSpPr>
        <p:spPr bwMode="auto">
          <a:xfrm>
            <a:off x="3201501" y="569308"/>
            <a:ext cx="5700710" cy="2277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en-US" sz="3200" dirty="0">
                <a:solidFill>
                  <a:srgbClr val="000000"/>
                </a:solidFill>
                <a:latin typeface="Times New Roman" panose="02020603050405020304" pitchFamily="18" charset="0"/>
                <a:sym typeface="Arial" panose="020B0604020202020204" pitchFamily="34" charset="0"/>
              </a:rPr>
              <a:t>   </a:t>
            </a:r>
            <a:r>
              <a:rPr lang="en-US" altLang="en-US" sz="3200" b="1" dirty="0" err="1">
                <a:solidFill>
                  <a:srgbClr val="000000"/>
                </a:solidFill>
                <a:latin typeface="Times New Roman" panose="02020603050405020304" pitchFamily="18" charset="0"/>
                <a:sym typeface="Calibri" panose="020F0502020204030204" pitchFamily="34" charset="0"/>
              </a:rPr>
              <a:t>Nh</a:t>
            </a:r>
            <a:r>
              <a:rPr lang="en-US" altLang="en-US" sz="3200" b="1" dirty="0" err="1">
                <a:solidFill>
                  <a:srgbClr val="000000"/>
                </a:solidFill>
                <a:latin typeface="Times New Roman" panose="02020603050405020304" pitchFamily="18" charset="0"/>
                <a:cs typeface="Times New Roman" panose="02020603050405020304" pitchFamily="18" charset="0"/>
                <a:sym typeface="Calibri" panose="020F0502020204030204" pitchFamily="34" charset="0"/>
              </a:rPr>
              <a:t>à</a:t>
            </a:r>
            <a:r>
              <a:rPr lang="en-US" altLang="en-US" sz="3200" b="1" dirty="0">
                <a:solidFill>
                  <a:srgbClr val="000000"/>
                </a:solidFill>
                <a:latin typeface="Times New Roman" panose="02020603050405020304" pitchFamily="18" charset="0"/>
                <a:sym typeface="Calibri" panose="020F0502020204030204" pitchFamily="34" charset="0"/>
              </a:rPr>
              <a:t> </a:t>
            </a:r>
            <a:r>
              <a:rPr lang="en-US" altLang="en-US" sz="3200" b="1" dirty="0" err="1">
                <a:solidFill>
                  <a:srgbClr val="000000"/>
                </a:solidFill>
                <a:latin typeface="Times New Roman" panose="02020603050405020304" pitchFamily="18" charset="0"/>
                <a:sym typeface="Calibri" panose="020F0502020204030204" pitchFamily="34" charset="0"/>
              </a:rPr>
              <a:t>văn</a:t>
            </a:r>
            <a:r>
              <a:rPr lang="en-US" altLang="en-US" sz="3200" b="1" dirty="0">
                <a:solidFill>
                  <a:srgbClr val="000000"/>
                </a:solidFill>
                <a:latin typeface="Times New Roman" panose="02020603050405020304" pitchFamily="18" charset="0"/>
                <a:sym typeface="Calibri" panose="020F0502020204030204" pitchFamily="34" charset="0"/>
              </a:rPr>
              <a:t> </a:t>
            </a:r>
            <a:r>
              <a:rPr lang="en-US" altLang="en-US" sz="3200" b="1" dirty="0" err="1">
                <a:solidFill>
                  <a:srgbClr val="000000"/>
                </a:solidFill>
                <a:latin typeface="Times New Roman" panose="02020603050405020304" pitchFamily="18" charset="0"/>
                <a:sym typeface="Calibri" panose="020F0502020204030204" pitchFamily="34" charset="0"/>
              </a:rPr>
              <a:t>Nguyễn</a:t>
            </a:r>
            <a:r>
              <a:rPr lang="en-US" altLang="en-US" sz="3200" b="1" dirty="0">
                <a:solidFill>
                  <a:srgbClr val="000000"/>
                </a:solidFill>
                <a:latin typeface="Times New Roman" panose="02020603050405020304" pitchFamily="18" charset="0"/>
                <a:sym typeface="Calibri" panose="020F0502020204030204" pitchFamily="34" charset="0"/>
              </a:rPr>
              <a:t> Phan </a:t>
            </a:r>
            <a:r>
              <a:rPr lang="en-US" altLang="en-US" sz="3200" b="1" dirty="0" err="1">
                <a:solidFill>
                  <a:srgbClr val="000000"/>
                </a:solidFill>
                <a:latin typeface="Times New Roman" panose="02020603050405020304" pitchFamily="18" charset="0"/>
                <a:sym typeface="Calibri" panose="020F0502020204030204" pitchFamily="34" charset="0"/>
              </a:rPr>
              <a:t>Hách</a:t>
            </a:r>
            <a:r>
              <a:rPr lang="en-US" altLang="en-US" sz="3200" b="1" dirty="0">
                <a:solidFill>
                  <a:srgbClr val="000000"/>
                </a:solidFill>
                <a:latin typeface="Times New Roman" panose="02020603050405020304" pitchFamily="18" charset="0"/>
                <a:sym typeface="Calibri" panose="020F0502020204030204" pitchFamily="34" charset="0"/>
              </a:rPr>
              <a:t> </a:t>
            </a:r>
          </a:p>
          <a:p>
            <a:pPr algn="just" eaLnBrk="1" hangingPunct="1">
              <a:buFont typeface="Arial" panose="020B0604020202020204" pitchFamily="34" charset="0"/>
              <a:buNone/>
            </a:pPr>
            <a:r>
              <a:rPr lang="en-US" altLang="en-US" sz="3200" dirty="0">
                <a:solidFill>
                  <a:srgbClr val="000000"/>
                </a:solidFill>
                <a:latin typeface="Times New Roman" panose="02020603050405020304" pitchFamily="18" charset="0"/>
                <a:sym typeface="Calibri" panose="020F0502020204030204" pitchFamily="34" charset="0"/>
              </a:rPr>
              <a:t>(</a:t>
            </a:r>
            <a:r>
              <a:rPr lang="en-US" altLang="en-US" sz="3200" dirty="0" err="1">
                <a:solidFill>
                  <a:srgbClr val="000000"/>
                </a:solidFill>
                <a:latin typeface="Times New Roman" panose="02020603050405020304" pitchFamily="18" charset="0"/>
                <a:sym typeface="Calibri" panose="020F0502020204030204" pitchFamily="34" charset="0"/>
              </a:rPr>
              <a:t>tên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thật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là</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Nguyễn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Xuân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Hách</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sinh</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ng</a:t>
            </a:r>
            <a:r>
              <a:rPr lang="en-US" altLang="en-US" sz="3200" dirty="0" err="1">
                <a:solidFill>
                  <a:srgbClr val="000000"/>
                </a:solidFill>
                <a:latin typeface="Times New Roman" panose="02020603050405020304" pitchFamily="18" charset="0"/>
                <a:cs typeface="Times New Roman" panose="02020603050405020304" pitchFamily="18" charset="0"/>
                <a:sym typeface="Calibri" panose="020F0502020204030204" pitchFamily="34" charset="0"/>
              </a:rPr>
              <a:t>à</a:t>
            </a:r>
            <a:r>
              <a:rPr lang="en-US" altLang="en-US" sz="3200" dirty="0" err="1">
                <a:solidFill>
                  <a:srgbClr val="000000"/>
                </a:solidFill>
                <a:latin typeface="Times New Roman" panose="02020603050405020304" pitchFamily="18" charset="0"/>
                <a:sym typeface="Calibri" panose="020F0502020204030204" pitchFamily="34" charset="0"/>
              </a:rPr>
              <a:t>y</a:t>
            </a:r>
            <a:r>
              <a:rPr lang="en-US" altLang="en-US" sz="3200" dirty="0">
                <a:solidFill>
                  <a:srgbClr val="000000"/>
                </a:solidFill>
                <a:latin typeface="Times New Roman" panose="02020603050405020304" pitchFamily="18" charset="0"/>
                <a:sym typeface="Calibri" panose="020F0502020204030204" pitchFamily="34" charset="0"/>
              </a:rPr>
              <a:t> 13 </a:t>
            </a:r>
            <a:r>
              <a:rPr lang="en-US" altLang="en-US" sz="3200" dirty="0" err="1">
                <a:solidFill>
                  <a:srgbClr val="000000"/>
                </a:solidFill>
                <a:latin typeface="Times New Roman" panose="02020603050405020304" pitchFamily="18" charset="0"/>
                <a:sym typeface="Calibri" panose="020F0502020204030204" pitchFamily="34" charset="0"/>
              </a:rPr>
              <a:t>tháng</a:t>
            </a:r>
            <a:r>
              <a:rPr lang="en-US" altLang="en-US" sz="3200" dirty="0">
                <a:solidFill>
                  <a:srgbClr val="000000"/>
                </a:solidFill>
                <a:latin typeface="Times New Roman" panose="02020603050405020304" pitchFamily="18" charset="0"/>
                <a:sym typeface="Calibri" panose="020F0502020204030204" pitchFamily="34" charset="0"/>
              </a:rPr>
              <a:t> 1 </a:t>
            </a:r>
            <a:r>
              <a:rPr lang="en-US" altLang="en-US" sz="3200" dirty="0" err="1">
                <a:solidFill>
                  <a:srgbClr val="000000"/>
                </a:solidFill>
                <a:latin typeface="Times New Roman" panose="02020603050405020304" pitchFamily="18" charset="0"/>
                <a:sym typeface="Calibri" panose="020F0502020204030204" pitchFamily="34" charset="0"/>
              </a:rPr>
              <a:t>năm</a:t>
            </a:r>
            <a:r>
              <a:rPr lang="en-US" altLang="en-US" sz="3200" dirty="0">
                <a:solidFill>
                  <a:srgbClr val="000000"/>
                </a:solidFill>
                <a:latin typeface="Times New Roman" panose="02020603050405020304" pitchFamily="18" charset="0"/>
                <a:sym typeface="Calibri" panose="020F0502020204030204" pitchFamily="34" charset="0"/>
              </a:rPr>
              <a:t> 1944 </a:t>
            </a:r>
          </a:p>
          <a:p>
            <a:pPr algn="just" eaLnBrk="1" hangingPunct="1">
              <a:buFont typeface="Arial" panose="020B0604020202020204" pitchFamily="34" charset="0"/>
              <a:buNone/>
            </a:pPr>
            <a:r>
              <a:rPr lang="en-US" altLang="en-US" sz="3200" dirty="0" err="1">
                <a:solidFill>
                  <a:srgbClr val="000000"/>
                </a:solidFill>
                <a:latin typeface="Times New Roman" panose="02020603050405020304" pitchFamily="18" charset="0"/>
                <a:sym typeface="Calibri" panose="020F0502020204030204" pitchFamily="34" charset="0"/>
              </a:rPr>
              <a:t>tại</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tỉnh</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Bắc</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Ninh</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mất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năm</a:t>
            </a:r>
            <a:r>
              <a:rPr lang="en-US" altLang="en-US" sz="3200" dirty="0">
                <a:solidFill>
                  <a:srgbClr val="000000"/>
                </a:solidFill>
                <a:latin typeface="Times New Roman" panose="02020603050405020304" pitchFamily="18" charset="0"/>
                <a:sym typeface="Calibri" panose="020F0502020204030204" pitchFamily="34" charset="0"/>
              </a:rPr>
              <a:t> 2019. </a:t>
            </a:r>
            <a:r>
              <a:rPr lang="en-US" altLang="en-US" dirty="0">
                <a:solidFill>
                  <a:srgbClr val="000000"/>
                </a:solidFill>
                <a:latin typeface="Times New Roman" panose="02020603050405020304" pitchFamily="18" charset="0"/>
                <a:sym typeface="Arial" panose="020B0604020202020204" pitchFamily="34" charset="0"/>
              </a:rPr>
              <a:t/>
            </a:r>
            <a:br>
              <a:rPr lang="en-US" altLang="en-US" dirty="0">
                <a:solidFill>
                  <a:srgbClr val="000000"/>
                </a:solidFill>
                <a:latin typeface="Times New Roman" panose="02020603050405020304" pitchFamily="18" charset="0"/>
                <a:sym typeface="Arial" panose="020B0604020202020204" pitchFamily="34" charset="0"/>
              </a:rPr>
            </a:br>
            <a:endParaRPr lang="en-US" altLang="en-US" dirty="0">
              <a:solidFill>
                <a:srgbClr val="000000"/>
              </a:solidFill>
              <a:latin typeface="Times New Roman" panose="02020603050405020304" pitchFamily="18" charset="0"/>
              <a:cs typeface="Times New Roman" panose="02020603050405020304" pitchFamily="18" charset="0"/>
              <a:sym typeface="Calibri" panose="020F0502020204030204" pitchFamily="34" charset="0"/>
            </a:endParaRPr>
          </a:p>
        </p:txBody>
      </p:sp>
      <p:sp>
        <p:nvSpPr>
          <p:cNvPr id="13" name="Rectangle 2"/>
          <p:cNvSpPr>
            <a:spLocks noChangeArrowheads="1"/>
          </p:cNvSpPr>
          <p:nvPr/>
        </p:nvSpPr>
        <p:spPr bwMode="auto">
          <a:xfrm>
            <a:off x="3201501" y="2692103"/>
            <a:ext cx="5362576"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en-US" sz="3200" b="1" i="1" dirty="0">
                <a:solidFill>
                  <a:srgbClr val="000000"/>
                </a:solidFill>
                <a:latin typeface="Times New Roman" panose="02020603050405020304" pitchFamily="18" charset="0"/>
                <a:sym typeface="Calibri" panose="020F0502020204030204" pitchFamily="34" charset="0"/>
              </a:rPr>
              <a:t>  “</a:t>
            </a:r>
            <a:r>
              <a:rPr lang="en-US" altLang="en-US" sz="3200" b="1" i="1" dirty="0" err="1">
                <a:solidFill>
                  <a:srgbClr val="000000"/>
                </a:solidFill>
                <a:latin typeface="Times New Roman" panose="02020603050405020304" pitchFamily="18" charset="0"/>
                <a:sym typeface="Calibri" panose="020F0502020204030204" pitchFamily="34" charset="0"/>
              </a:rPr>
              <a:t>Đường</a:t>
            </a:r>
            <a:r>
              <a:rPr lang="en-US" altLang="en-US" sz="3200" b="1" i="1" dirty="0">
                <a:solidFill>
                  <a:srgbClr val="000000"/>
                </a:solidFill>
                <a:latin typeface="Times New Roman" panose="02020603050405020304" pitchFamily="18" charset="0"/>
                <a:sym typeface="Calibri" panose="020F0502020204030204" pitchFamily="34" charset="0"/>
              </a:rPr>
              <a:t> </a:t>
            </a:r>
            <a:r>
              <a:rPr lang="en-US" altLang="en-US" sz="3200" b="1" i="1" dirty="0" err="1">
                <a:solidFill>
                  <a:srgbClr val="000000"/>
                </a:solidFill>
                <a:latin typeface="Times New Roman" panose="02020603050405020304" pitchFamily="18" charset="0"/>
                <a:sym typeface="Calibri" panose="020F0502020204030204" pitchFamily="34" charset="0"/>
              </a:rPr>
              <a:t>đi</a:t>
            </a:r>
            <a:r>
              <a:rPr lang="en-US" altLang="en-US" sz="3200" b="1" i="1" dirty="0">
                <a:solidFill>
                  <a:srgbClr val="000000"/>
                </a:solidFill>
                <a:latin typeface="Times New Roman" panose="02020603050405020304" pitchFamily="18" charset="0"/>
                <a:sym typeface="Calibri" panose="020F0502020204030204" pitchFamily="34" charset="0"/>
              </a:rPr>
              <a:t> Sapa”</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l</a:t>
            </a:r>
            <a:r>
              <a:rPr lang="en-US" altLang="en-US" sz="3200" dirty="0" err="1">
                <a:solidFill>
                  <a:srgbClr val="000000"/>
                </a:solidFill>
                <a:latin typeface="Times New Roman" panose="02020603050405020304" pitchFamily="18" charset="0"/>
                <a:cs typeface="Times New Roman" panose="02020603050405020304" pitchFamily="18" charset="0"/>
                <a:sym typeface="Calibri" panose="020F0502020204030204" pitchFamily="34" charset="0"/>
              </a:rPr>
              <a:t>à</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một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đoạn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văn</a:t>
            </a:r>
            <a:r>
              <a:rPr lang="en-US" altLang="en-US" sz="3200" dirty="0">
                <a:solidFill>
                  <a:srgbClr val="000000"/>
                </a:solidFill>
                <a:latin typeface="Times New Roman" panose="02020603050405020304" pitchFamily="18" charset="0"/>
                <a:sym typeface="Calibri" panose="020F0502020204030204" pitchFamily="34" charset="0"/>
              </a:rPr>
              <a:t> hay </a:t>
            </a:r>
            <a:r>
              <a:rPr lang="en-US" altLang="en-US" sz="3200" dirty="0" err="1">
                <a:solidFill>
                  <a:srgbClr val="000000"/>
                </a:solidFill>
                <a:latin typeface="Times New Roman" panose="02020603050405020304" pitchFamily="18" charset="0"/>
                <a:sym typeface="Calibri" panose="020F0502020204030204" pitchFamily="34" charset="0"/>
              </a:rPr>
              <a:t>được</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cắt</a:t>
            </a:r>
            <a:r>
              <a:rPr lang="en-US" altLang="en-US" sz="3200" dirty="0">
                <a:solidFill>
                  <a:srgbClr val="000000"/>
                </a:solidFill>
                <a:latin typeface="Times New Roman" panose="02020603050405020304" pitchFamily="18" charset="0"/>
                <a:sym typeface="Calibri" panose="020F0502020204030204" pitchFamily="34" charset="0"/>
              </a:rPr>
              <a:t> ra </a:t>
            </a:r>
            <a:r>
              <a:rPr lang="en-US" altLang="en-US" sz="3200" dirty="0" err="1">
                <a:solidFill>
                  <a:srgbClr val="000000"/>
                </a:solidFill>
                <a:latin typeface="Times New Roman" panose="02020603050405020304" pitchFamily="18" charset="0"/>
                <a:sym typeface="Calibri" panose="020F0502020204030204" pitchFamily="34" charset="0"/>
              </a:rPr>
              <a:t>từ</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bút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ký</a:t>
            </a:r>
            <a:r>
              <a:rPr lang="en-US" altLang="en-US" sz="3200" dirty="0">
                <a:solidFill>
                  <a:srgbClr val="000000"/>
                </a:solidFill>
                <a:latin typeface="Times New Roman" panose="02020603050405020304" pitchFamily="18" charset="0"/>
                <a:sym typeface="Calibri" panose="020F0502020204030204" pitchFamily="34" charset="0"/>
              </a:rPr>
              <a:t> </a:t>
            </a:r>
          </a:p>
          <a:p>
            <a:pPr algn="just" eaLnBrk="1" hangingPunct="1">
              <a:buFont typeface="Arial" panose="020B0604020202020204" pitchFamily="34" charset="0"/>
              <a:buNone/>
            </a:pPr>
            <a:r>
              <a:rPr lang="en-US" altLang="en-US" sz="3200" i="1" dirty="0">
                <a:solidFill>
                  <a:srgbClr val="000000"/>
                </a:solidFill>
                <a:latin typeface="Times New Roman" panose="02020603050405020304" pitchFamily="18" charset="0"/>
                <a:sym typeface="Calibri" panose="020F0502020204030204" pitchFamily="34" charset="0"/>
              </a:rPr>
              <a:t>“</a:t>
            </a:r>
            <a:r>
              <a:rPr lang="en-US" altLang="en-US" sz="3200" i="1" dirty="0" err="1">
                <a:solidFill>
                  <a:srgbClr val="000000"/>
                </a:solidFill>
                <a:latin typeface="Times New Roman" panose="02020603050405020304" pitchFamily="18" charset="0"/>
                <a:sym typeface="Calibri" panose="020F0502020204030204" pitchFamily="34" charset="0"/>
              </a:rPr>
              <a:t>Một</a:t>
            </a:r>
            <a:r>
              <a:rPr lang="en-US" altLang="en-US" sz="3200" i="1" dirty="0">
                <a:solidFill>
                  <a:srgbClr val="000000"/>
                </a:solidFill>
                <a:latin typeface="Times New Roman" panose="02020603050405020304" pitchFamily="18" charset="0"/>
                <a:sym typeface="Calibri" panose="020F0502020204030204" pitchFamily="34" charset="0"/>
              </a:rPr>
              <a:t> </a:t>
            </a:r>
            <a:r>
              <a:rPr lang="en-US" altLang="en-US" sz="3200" i="1" dirty="0" err="1">
                <a:solidFill>
                  <a:srgbClr val="000000"/>
                </a:solidFill>
                <a:latin typeface="Times New Roman" panose="02020603050405020304" pitchFamily="18" charset="0"/>
                <a:sym typeface="Calibri" panose="020F0502020204030204" pitchFamily="34" charset="0"/>
              </a:rPr>
              <a:t>miền</a:t>
            </a:r>
            <a:r>
              <a:rPr lang="en-US" altLang="en-US" sz="3200" i="1" dirty="0">
                <a:solidFill>
                  <a:srgbClr val="000000"/>
                </a:solidFill>
                <a:latin typeface="Times New Roman" panose="02020603050405020304" pitchFamily="18" charset="0"/>
                <a:sym typeface="Calibri" panose="020F0502020204030204" pitchFamily="34" charset="0"/>
              </a:rPr>
              <a:t> </a:t>
            </a:r>
            <a:r>
              <a:rPr lang="en-US" altLang="en-US" sz="3200" i="1" dirty="0" err="1">
                <a:solidFill>
                  <a:srgbClr val="000000"/>
                </a:solidFill>
                <a:latin typeface="Times New Roman" panose="02020603050405020304" pitchFamily="18" charset="0"/>
                <a:sym typeface="Calibri" panose="020F0502020204030204" pitchFamily="34" charset="0"/>
              </a:rPr>
              <a:t>đất</a:t>
            </a:r>
            <a:r>
              <a:rPr lang="en-US" altLang="en-US" sz="3200" i="1" dirty="0">
                <a:solidFill>
                  <a:srgbClr val="000000"/>
                </a:solidFill>
                <a:latin typeface="Times New Roman" panose="02020603050405020304" pitchFamily="18" charset="0"/>
                <a:sym typeface="Calibri" panose="020F0502020204030204" pitchFamily="34" charset="0"/>
              </a:rPr>
              <a:t> </a:t>
            </a:r>
            <a:r>
              <a:rPr lang="en-US" altLang="en-US" sz="3200" i="1" dirty="0" err="1">
                <a:solidFill>
                  <a:srgbClr val="000000"/>
                </a:solidFill>
                <a:latin typeface="Times New Roman" panose="02020603050405020304" pitchFamily="18" charset="0"/>
                <a:sym typeface="Calibri" panose="020F0502020204030204" pitchFamily="34" charset="0"/>
              </a:rPr>
              <a:t>nước</a:t>
            </a:r>
            <a:r>
              <a:rPr lang="en-US" altLang="en-US" sz="3200" i="1" dirty="0">
                <a:solidFill>
                  <a:srgbClr val="000000"/>
                </a:solidFill>
                <a:latin typeface="Times New Roman" panose="02020603050405020304" pitchFamily="18" charset="0"/>
                <a:sym typeface="Calibri" panose="020F0502020204030204" pitchFamily="34" charset="0"/>
              </a:rPr>
              <a: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viết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về</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Ho</a:t>
            </a:r>
            <a:r>
              <a:rPr lang="en-US" altLang="en-US" sz="3200" dirty="0" err="1">
                <a:solidFill>
                  <a:srgbClr val="000000"/>
                </a:solidFill>
                <a:latin typeface="Times New Roman" panose="02020603050405020304" pitchFamily="18" charset="0"/>
                <a:cs typeface="Times New Roman" panose="02020603050405020304" pitchFamily="18" charset="0"/>
                <a:sym typeface="Calibri" panose="020F0502020204030204" pitchFamily="34" charset="0"/>
              </a:rPr>
              <a:t>à</a:t>
            </a:r>
            <a:r>
              <a:rPr lang="en-US" altLang="en-US" sz="3200" dirty="0" err="1">
                <a:solidFill>
                  <a:srgbClr val="000000"/>
                </a:solidFill>
                <a:latin typeface="Times New Roman" panose="02020603050405020304" pitchFamily="18" charset="0"/>
                <a:sym typeface="Calibri" panose="020F0502020204030204" pitchFamily="34" charset="0"/>
              </a:rPr>
              <a:t>ng</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Liên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Sơn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năm</a:t>
            </a:r>
            <a:r>
              <a:rPr lang="en-US" altLang="en-US" sz="3200" dirty="0">
                <a:solidFill>
                  <a:srgbClr val="000000"/>
                </a:solidFill>
                <a:latin typeface="Times New Roman" panose="02020603050405020304" pitchFamily="18" charset="0"/>
                <a:sym typeface="Calibri" panose="020F0502020204030204" pitchFamily="34" charset="0"/>
              </a:rPr>
              <a:t> 1978.</a:t>
            </a:r>
            <a:endParaRPr lang="en-US" altLang="en-US" sz="3200" dirty="0">
              <a:solidFill>
                <a:srgbClr val="000000"/>
              </a:solidFill>
              <a:latin typeface="Times New Roman" panose="02020603050405020304" pitchFamily="18" charset="0"/>
              <a:cs typeface="Times New Roman" panose="02020603050405020304" pitchFamily="18" charset="0"/>
              <a:sym typeface="Calibri" panose="020F0502020204030204" pitchFamily="34" charset="0"/>
            </a:endParaRPr>
          </a:p>
        </p:txBody>
      </p:sp>
      <p:sp>
        <p:nvSpPr>
          <p:cNvPr id="6" name="Text Box 7">
            <a:extLst>
              <a:ext uri="{FF2B5EF4-FFF2-40B4-BE49-F238E27FC236}">
                <a16:creationId xmlns:a16="http://schemas.microsoft.com/office/drawing/2014/main" id="{6348D4AF-576E-4453-A8AF-96A91AC4B7D8}"/>
              </a:ext>
            </a:extLst>
          </p:cNvPr>
          <p:cNvSpPr>
            <a:spLocks noChangeArrowheads="1"/>
          </p:cNvSpPr>
          <p:nvPr/>
        </p:nvSpPr>
        <p:spPr bwMode="auto">
          <a:xfrm>
            <a:off x="-541275" y="4394855"/>
            <a:ext cx="4572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defRPr>
            </a:lvl9pPr>
          </a:lstStyle>
          <a:p>
            <a:pPr algn="ctr">
              <a:spcBef>
                <a:spcPct val="50000"/>
              </a:spcBef>
            </a:pPr>
            <a:r>
              <a:rPr lang="vi-VN" altLang="en-US" sz="1800" b="1" i="1" dirty="0">
                <a:solidFill>
                  <a:srgbClr val="0033CC"/>
                </a:solidFill>
                <a:latin typeface="Times New Roman" panose="02020603050405020304" pitchFamily="18" charset="0"/>
                <a:sym typeface="Times New Roman" panose="02020603050405020304" pitchFamily="18" charset="0"/>
              </a:rPr>
              <a:t>Tác giả</a:t>
            </a:r>
            <a:r>
              <a:rPr lang="en-US" altLang="en-US" sz="1800" b="1" i="1" dirty="0">
                <a:solidFill>
                  <a:srgbClr val="0033CC"/>
                </a:solidFill>
                <a:latin typeface="Times New Roman" panose="02020603050405020304" pitchFamily="18" charset="0"/>
                <a:sym typeface="Times New Roman" panose="02020603050405020304" pitchFamily="18" charset="0"/>
              </a:rPr>
              <a:t>:  </a:t>
            </a:r>
            <a:r>
              <a:rPr lang="en-US" altLang="en-US" sz="1800" b="1" dirty="0" err="1">
                <a:solidFill>
                  <a:srgbClr val="0033CC"/>
                </a:solidFill>
                <a:latin typeface="Times New Roman" panose="02020603050405020304" pitchFamily="18" charset="0"/>
                <a:sym typeface="Times New Roman" panose="02020603050405020304" pitchFamily="18" charset="0"/>
              </a:rPr>
              <a:t>Nguyễn</a:t>
            </a:r>
            <a:r>
              <a:rPr lang="en-US" altLang="en-US" sz="1800" b="1" dirty="0">
                <a:solidFill>
                  <a:srgbClr val="0033CC"/>
                </a:solidFill>
                <a:latin typeface="Times New Roman" panose="02020603050405020304" pitchFamily="18" charset="0"/>
                <a:sym typeface="Times New Roman" panose="02020603050405020304" pitchFamily="18" charset="0"/>
              </a:rPr>
              <a:t> Phan </a:t>
            </a:r>
            <a:r>
              <a:rPr lang="en-US" altLang="en-US" sz="1800" b="1" dirty="0" err="1">
                <a:solidFill>
                  <a:srgbClr val="0033CC"/>
                </a:solidFill>
                <a:latin typeface="Times New Roman" panose="02020603050405020304" pitchFamily="18" charset="0"/>
                <a:sym typeface="Times New Roman" panose="02020603050405020304" pitchFamily="18" charset="0"/>
              </a:rPr>
              <a:t>Hách</a:t>
            </a:r>
            <a:endParaRPr lang="en-US" altLang="en-US" sz="1800" b="1" dirty="0">
              <a:solidFill>
                <a:srgbClr val="0033CC"/>
              </a:solidFill>
              <a:latin typeface="Times New Roman" panose="02020603050405020304" pitchFamily="18" charset="0"/>
              <a:sym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285"/>
        <p:cNvGrpSpPr/>
        <p:nvPr/>
      </p:nvGrpSpPr>
      <p:grpSpPr>
        <a:xfrm>
          <a:off x="0" y="0"/>
          <a:ext cx="0" cy="0"/>
          <a:chOff x="0" y="0"/>
          <a:chExt cx="0" cy="0"/>
        </a:xfrm>
      </p:grpSpPr>
      <p:sp>
        <p:nvSpPr>
          <p:cNvPr id="2" name="TextBox 1"/>
          <p:cNvSpPr txBox="1"/>
          <p:nvPr/>
        </p:nvSpPr>
        <p:spPr>
          <a:xfrm>
            <a:off x="-398303" y="1865797"/>
            <a:ext cx="6248400" cy="1107996"/>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kumimoji="0" lang="en-US" sz="66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sym typeface="Arial"/>
              </a:rPr>
              <a:t>LUYỆN</a:t>
            </a:r>
            <a:r>
              <a:rPr kumimoji="0" lang="en-US" sz="6600" b="1" i="0" u="none" strike="noStrike" kern="0" cap="none" spc="0" normalizeH="0" noProof="0" dirty="0">
                <a:ln>
                  <a:noFill/>
                </a:ln>
                <a:solidFill>
                  <a:srgbClr val="C00000"/>
                </a:solidFill>
                <a:effectLst>
                  <a:outerShdw blurRad="38100" dist="38100" dir="2700000" algn="tl">
                    <a:srgbClr val="C0C0C0"/>
                  </a:outerShdw>
                </a:effectLst>
                <a:uLnTx/>
                <a:uFillTx/>
                <a:latin typeface="Times New Roman" pitchFamily="18" charset="0"/>
                <a:sym typeface="Arial"/>
              </a:rPr>
              <a:t> ĐỌC</a:t>
            </a:r>
            <a:endParaRPr kumimoji="0" lang="en-US" sz="66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grpSp>
        <p:nvGrpSpPr>
          <p:cNvPr id="4" name="Google Shape;769;p22">
            <a:extLst>
              <a:ext uri="{FF2B5EF4-FFF2-40B4-BE49-F238E27FC236}">
                <a16:creationId xmlns:a16="http://schemas.microsoft.com/office/drawing/2014/main" id="{D31281DE-CB16-4233-BCF9-A1A438618F16}"/>
              </a:ext>
            </a:extLst>
          </p:cNvPr>
          <p:cNvGrpSpPr/>
          <p:nvPr/>
        </p:nvGrpSpPr>
        <p:grpSpPr>
          <a:xfrm>
            <a:off x="4280935" y="0"/>
            <a:ext cx="4961681" cy="4258680"/>
            <a:chOff x="4199293" y="199085"/>
            <a:chExt cx="4961681" cy="4258680"/>
          </a:xfrm>
        </p:grpSpPr>
        <p:sp>
          <p:nvSpPr>
            <p:cNvPr id="5" name="Google Shape;770;p22">
              <a:extLst>
                <a:ext uri="{FF2B5EF4-FFF2-40B4-BE49-F238E27FC236}">
                  <a16:creationId xmlns:a16="http://schemas.microsoft.com/office/drawing/2014/main" id="{38573784-4FD7-449B-AF4F-8B3D16BB8BD1}"/>
                </a:ext>
              </a:extLst>
            </p:cNvPr>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771;p22">
              <a:extLst>
                <a:ext uri="{FF2B5EF4-FFF2-40B4-BE49-F238E27FC236}">
                  <a16:creationId xmlns:a16="http://schemas.microsoft.com/office/drawing/2014/main" id="{88D8B45C-F35F-4149-93C5-ADEC39E2B16F}"/>
                </a:ext>
              </a:extLst>
            </p:cNvPr>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772;p22">
              <a:extLst>
                <a:ext uri="{FF2B5EF4-FFF2-40B4-BE49-F238E27FC236}">
                  <a16:creationId xmlns:a16="http://schemas.microsoft.com/office/drawing/2014/main" id="{5588ABE6-A611-4603-A2E1-937B11144D2C}"/>
                </a:ext>
              </a:extLst>
            </p:cNvPr>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773;p22">
              <a:extLst>
                <a:ext uri="{FF2B5EF4-FFF2-40B4-BE49-F238E27FC236}">
                  <a16:creationId xmlns:a16="http://schemas.microsoft.com/office/drawing/2014/main" id="{CD7493B4-EACC-43DE-9EDD-A9F98A0E2FBF}"/>
                </a:ext>
              </a:extLst>
            </p:cNvPr>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774;p22">
              <a:extLst>
                <a:ext uri="{FF2B5EF4-FFF2-40B4-BE49-F238E27FC236}">
                  <a16:creationId xmlns:a16="http://schemas.microsoft.com/office/drawing/2014/main" id="{637DBF07-C3C3-4B69-AE9E-DE76BC4239AD}"/>
                </a:ext>
              </a:extLst>
            </p:cNvPr>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775;p22">
              <a:extLst>
                <a:ext uri="{FF2B5EF4-FFF2-40B4-BE49-F238E27FC236}">
                  <a16:creationId xmlns:a16="http://schemas.microsoft.com/office/drawing/2014/main" id="{FA065168-E6AE-4FAC-9699-D7B458B00943}"/>
                </a:ext>
              </a:extLst>
            </p:cNvPr>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776;p22">
              <a:extLst>
                <a:ext uri="{FF2B5EF4-FFF2-40B4-BE49-F238E27FC236}">
                  <a16:creationId xmlns:a16="http://schemas.microsoft.com/office/drawing/2014/main" id="{A2986D29-FCAA-4A68-81BF-CBFA94366932}"/>
                </a:ext>
              </a:extLst>
            </p:cNvPr>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777;p22">
              <a:extLst>
                <a:ext uri="{FF2B5EF4-FFF2-40B4-BE49-F238E27FC236}">
                  <a16:creationId xmlns:a16="http://schemas.microsoft.com/office/drawing/2014/main" id="{9B9D602D-14ED-4824-818E-486253C82686}"/>
                </a:ext>
              </a:extLst>
            </p:cNvPr>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778;p22">
              <a:extLst>
                <a:ext uri="{FF2B5EF4-FFF2-40B4-BE49-F238E27FC236}">
                  <a16:creationId xmlns:a16="http://schemas.microsoft.com/office/drawing/2014/main" id="{4065ACB4-3F19-4D5B-A4C4-7525DAB6E661}"/>
                </a:ext>
              </a:extLst>
            </p:cNvPr>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79;p22">
              <a:extLst>
                <a:ext uri="{FF2B5EF4-FFF2-40B4-BE49-F238E27FC236}">
                  <a16:creationId xmlns:a16="http://schemas.microsoft.com/office/drawing/2014/main" id="{238ED560-9261-4D06-BC89-40BC6BF5C63E}"/>
                </a:ext>
              </a:extLst>
            </p:cNvPr>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80;p22">
              <a:extLst>
                <a:ext uri="{FF2B5EF4-FFF2-40B4-BE49-F238E27FC236}">
                  <a16:creationId xmlns:a16="http://schemas.microsoft.com/office/drawing/2014/main" id="{58A5C5F2-3CCA-4B6E-83FB-4A5E46A2D6D3}"/>
                </a:ext>
              </a:extLst>
            </p:cNvPr>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781;p22">
              <a:extLst>
                <a:ext uri="{FF2B5EF4-FFF2-40B4-BE49-F238E27FC236}">
                  <a16:creationId xmlns:a16="http://schemas.microsoft.com/office/drawing/2014/main" id="{6CDC103F-2DC4-42F4-ABCB-55A6B53CB35E}"/>
                </a:ext>
              </a:extLst>
            </p:cNvPr>
            <p:cNvGrpSpPr/>
            <p:nvPr/>
          </p:nvGrpSpPr>
          <p:grpSpPr>
            <a:xfrm>
              <a:off x="4249866" y="199085"/>
              <a:ext cx="4911108" cy="4258680"/>
              <a:chOff x="4249866" y="199085"/>
              <a:chExt cx="4911108" cy="4258680"/>
            </a:xfrm>
          </p:grpSpPr>
          <p:sp>
            <p:nvSpPr>
              <p:cNvPr id="17" name="Google Shape;782;p22">
                <a:extLst>
                  <a:ext uri="{FF2B5EF4-FFF2-40B4-BE49-F238E27FC236}">
                    <a16:creationId xmlns:a16="http://schemas.microsoft.com/office/drawing/2014/main" id="{6D09844C-2DFE-4C23-807D-5FFD2E12E5B2}"/>
                  </a:ext>
                </a:extLst>
              </p:cNvPr>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83;p22">
                <a:extLst>
                  <a:ext uri="{FF2B5EF4-FFF2-40B4-BE49-F238E27FC236}">
                    <a16:creationId xmlns:a16="http://schemas.microsoft.com/office/drawing/2014/main" id="{79421189-12FD-4E8D-8F34-0B95C2D93E95}"/>
                  </a:ext>
                </a:extLst>
              </p:cNvPr>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84;p22">
                <a:extLst>
                  <a:ext uri="{FF2B5EF4-FFF2-40B4-BE49-F238E27FC236}">
                    <a16:creationId xmlns:a16="http://schemas.microsoft.com/office/drawing/2014/main" id="{633092F6-25C8-494B-A902-8259A91B383C}"/>
                  </a:ext>
                </a:extLst>
              </p:cNvPr>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85;p22">
                <a:extLst>
                  <a:ext uri="{FF2B5EF4-FFF2-40B4-BE49-F238E27FC236}">
                    <a16:creationId xmlns:a16="http://schemas.microsoft.com/office/drawing/2014/main" id="{917E306A-3FC2-45D1-AB0A-B8E8095CAADF}"/>
                  </a:ext>
                </a:extLst>
              </p:cNvPr>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86;p22">
                <a:extLst>
                  <a:ext uri="{FF2B5EF4-FFF2-40B4-BE49-F238E27FC236}">
                    <a16:creationId xmlns:a16="http://schemas.microsoft.com/office/drawing/2014/main" id="{A8505BAF-043F-458C-9FAC-7A4B6B102306}"/>
                  </a:ext>
                </a:extLst>
              </p:cNvPr>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7;p22">
                <a:extLst>
                  <a:ext uri="{FF2B5EF4-FFF2-40B4-BE49-F238E27FC236}">
                    <a16:creationId xmlns:a16="http://schemas.microsoft.com/office/drawing/2014/main" id="{3132C082-D624-42D9-95F7-14E6A6B8EC42}"/>
                  </a:ext>
                </a:extLst>
              </p:cNvPr>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88;p22">
                <a:extLst>
                  <a:ext uri="{FF2B5EF4-FFF2-40B4-BE49-F238E27FC236}">
                    <a16:creationId xmlns:a16="http://schemas.microsoft.com/office/drawing/2014/main" id="{D6C7931D-E6DA-4839-ACE0-74D15277EE33}"/>
                  </a:ext>
                </a:extLst>
              </p:cNvPr>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789;p22">
                <a:extLst>
                  <a:ext uri="{FF2B5EF4-FFF2-40B4-BE49-F238E27FC236}">
                    <a16:creationId xmlns:a16="http://schemas.microsoft.com/office/drawing/2014/main" id="{42D54D8F-88D1-4484-BE94-EBE7B7ADAE09}"/>
                  </a:ext>
                </a:extLst>
              </p:cNvPr>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0;p22">
                <a:extLst>
                  <a:ext uri="{FF2B5EF4-FFF2-40B4-BE49-F238E27FC236}">
                    <a16:creationId xmlns:a16="http://schemas.microsoft.com/office/drawing/2014/main" id="{02F3AEBF-C211-4724-9208-D974AEBCB85D}"/>
                  </a:ext>
                </a:extLst>
              </p:cNvPr>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1;p22">
                <a:extLst>
                  <a:ext uri="{FF2B5EF4-FFF2-40B4-BE49-F238E27FC236}">
                    <a16:creationId xmlns:a16="http://schemas.microsoft.com/office/drawing/2014/main" id="{E09D3B15-8DE8-4FE9-A9BC-B0AB56B35214}"/>
                  </a:ext>
                </a:extLst>
              </p:cNvPr>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2;p22">
                <a:extLst>
                  <a:ext uri="{FF2B5EF4-FFF2-40B4-BE49-F238E27FC236}">
                    <a16:creationId xmlns:a16="http://schemas.microsoft.com/office/drawing/2014/main" id="{7342EFB3-188F-4ECB-A3B3-4C5204616A76}"/>
                  </a:ext>
                </a:extLst>
              </p:cNvPr>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793;p22">
                <a:extLst>
                  <a:ext uri="{FF2B5EF4-FFF2-40B4-BE49-F238E27FC236}">
                    <a16:creationId xmlns:a16="http://schemas.microsoft.com/office/drawing/2014/main" id="{4CA99118-2590-4DC5-80AE-B85934583099}"/>
                  </a:ext>
                </a:extLst>
              </p:cNvPr>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4;p22">
                <a:extLst>
                  <a:ext uri="{FF2B5EF4-FFF2-40B4-BE49-F238E27FC236}">
                    <a16:creationId xmlns:a16="http://schemas.microsoft.com/office/drawing/2014/main" id="{FB6C974D-01A1-42FF-860C-43E802B6B498}"/>
                  </a:ext>
                </a:extLst>
              </p:cNvPr>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5;p22">
                <a:extLst>
                  <a:ext uri="{FF2B5EF4-FFF2-40B4-BE49-F238E27FC236}">
                    <a16:creationId xmlns:a16="http://schemas.microsoft.com/office/drawing/2014/main" id="{741D7E4D-533A-446B-915D-5396A7E18117}"/>
                  </a:ext>
                </a:extLst>
              </p:cNvPr>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6;p22">
                <a:extLst>
                  <a:ext uri="{FF2B5EF4-FFF2-40B4-BE49-F238E27FC236}">
                    <a16:creationId xmlns:a16="http://schemas.microsoft.com/office/drawing/2014/main" id="{422DAF54-BBA1-4078-A895-53B350FC12BD}"/>
                  </a:ext>
                </a:extLst>
              </p:cNvPr>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7;p22">
                <a:extLst>
                  <a:ext uri="{FF2B5EF4-FFF2-40B4-BE49-F238E27FC236}">
                    <a16:creationId xmlns:a16="http://schemas.microsoft.com/office/drawing/2014/main" id="{F71D66AC-79BA-4101-82E7-80BB859F9843}"/>
                  </a:ext>
                </a:extLst>
              </p:cNvPr>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98;p22">
                <a:extLst>
                  <a:ext uri="{FF2B5EF4-FFF2-40B4-BE49-F238E27FC236}">
                    <a16:creationId xmlns:a16="http://schemas.microsoft.com/office/drawing/2014/main" id="{296D6F75-E1F6-45A5-B897-BC798F5D3FC3}"/>
                  </a:ext>
                </a:extLst>
              </p:cNvPr>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9;p22">
                <a:extLst>
                  <a:ext uri="{FF2B5EF4-FFF2-40B4-BE49-F238E27FC236}">
                    <a16:creationId xmlns:a16="http://schemas.microsoft.com/office/drawing/2014/main" id="{3F785D47-90EA-45D1-901F-A6530049866F}"/>
                  </a:ext>
                </a:extLst>
              </p:cNvPr>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p22">
                <a:extLst>
                  <a:ext uri="{FF2B5EF4-FFF2-40B4-BE49-F238E27FC236}">
                    <a16:creationId xmlns:a16="http://schemas.microsoft.com/office/drawing/2014/main" id="{3454F9EE-FAD5-4F36-AD6E-3BA9A89A073B}"/>
                  </a:ext>
                </a:extLst>
              </p:cNvPr>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1;p22">
                <a:extLst>
                  <a:ext uri="{FF2B5EF4-FFF2-40B4-BE49-F238E27FC236}">
                    <a16:creationId xmlns:a16="http://schemas.microsoft.com/office/drawing/2014/main" id="{5D7DBFCB-8F89-40C9-9ABE-A0B28C263341}"/>
                  </a:ext>
                </a:extLst>
              </p:cNvPr>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2;p22">
                <a:extLst>
                  <a:ext uri="{FF2B5EF4-FFF2-40B4-BE49-F238E27FC236}">
                    <a16:creationId xmlns:a16="http://schemas.microsoft.com/office/drawing/2014/main" id="{42641D05-20A3-4300-9F59-5089CB324A13}"/>
                  </a:ext>
                </a:extLst>
              </p:cNvPr>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3;p22">
                <a:extLst>
                  <a:ext uri="{FF2B5EF4-FFF2-40B4-BE49-F238E27FC236}">
                    <a16:creationId xmlns:a16="http://schemas.microsoft.com/office/drawing/2014/main" id="{E08E7FED-84F7-48B9-BC3A-694769F1605F}"/>
                  </a:ext>
                </a:extLst>
              </p:cNvPr>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4;p22">
                <a:extLst>
                  <a:ext uri="{FF2B5EF4-FFF2-40B4-BE49-F238E27FC236}">
                    <a16:creationId xmlns:a16="http://schemas.microsoft.com/office/drawing/2014/main" id="{3CC56380-95D0-4C9F-ADB5-5B17F37E8E65}"/>
                  </a:ext>
                </a:extLst>
              </p:cNvPr>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5;p22">
                <a:extLst>
                  <a:ext uri="{FF2B5EF4-FFF2-40B4-BE49-F238E27FC236}">
                    <a16:creationId xmlns:a16="http://schemas.microsoft.com/office/drawing/2014/main" id="{5011EC9B-D35D-4E8F-AED2-1DF226EFD369}"/>
                  </a:ext>
                </a:extLst>
              </p:cNvPr>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06;p22">
                <a:extLst>
                  <a:ext uri="{FF2B5EF4-FFF2-40B4-BE49-F238E27FC236}">
                    <a16:creationId xmlns:a16="http://schemas.microsoft.com/office/drawing/2014/main" id="{BB64CEA8-0CFE-411E-B810-71347FAB99AF}"/>
                  </a:ext>
                </a:extLst>
              </p:cNvPr>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07;p22">
                <a:extLst>
                  <a:ext uri="{FF2B5EF4-FFF2-40B4-BE49-F238E27FC236}">
                    <a16:creationId xmlns:a16="http://schemas.microsoft.com/office/drawing/2014/main" id="{8F03D993-1604-491D-BB3E-CA01BEA00909}"/>
                  </a:ext>
                </a:extLst>
              </p:cNvPr>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8;p22">
                <a:extLst>
                  <a:ext uri="{FF2B5EF4-FFF2-40B4-BE49-F238E27FC236}">
                    <a16:creationId xmlns:a16="http://schemas.microsoft.com/office/drawing/2014/main" id="{0EE1585F-7BBC-4B4C-AD7E-C9B7C0CEB9E8}"/>
                  </a:ext>
                </a:extLst>
              </p:cNvPr>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9;p22">
                <a:extLst>
                  <a:ext uri="{FF2B5EF4-FFF2-40B4-BE49-F238E27FC236}">
                    <a16:creationId xmlns:a16="http://schemas.microsoft.com/office/drawing/2014/main" id="{C68CE55D-3172-4F16-A8A0-8B39B327A6C3}"/>
                  </a:ext>
                </a:extLst>
              </p:cNvPr>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10;p22">
                <a:extLst>
                  <a:ext uri="{FF2B5EF4-FFF2-40B4-BE49-F238E27FC236}">
                    <a16:creationId xmlns:a16="http://schemas.microsoft.com/office/drawing/2014/main" id="{D6B1E531-FEB6-4CEF-92D7-9CB1CB018902}"/>
                  </a:ext>
                </a:extLst>
              </p:cNvPr>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11;p22">
                <a:extLst>
                  <a:ext uri="{FF2B5EF4-FFF2-40B4-BE49-F238E27FC236}">
                    <a16:creationId xmlns:a16="http://schemas.microsoft.com/office/drawing/2014/main" id="{6CC0D678-868E-4517-A120-78EC958295DD}"/>
                  </a:ext>
                </a:extLst>
              </p:cNvPr>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12;p22">
                <a:extLst>
                  <a:ext uri="{FF2B5EF4-FFF2-40B4-BE49-F238E27FC236}">
                    <a16:creationId xmlns:a16="http://schemas.microsoft.com/office/drawing/2014/main" id="{A26EF668-82BD-497A-9215-C692A783ED56}"/>
                  </a:ext>
                </a:extLst>
              </p:cNvPr>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13;p22">
                <a:extLst>
                  <a:ext uri="{FF2B5EF4-FFF2-40B4-BE49-F238E27FC236}">
                    <a16:creationId xmlns:a16="http://schemas.microsoft.com/office/drawing/2014/main" id="{57BFFC79-69B9-4884-AFCE-6BD4D35819FA}"/>
                  </a:ext>
                </a:extLst>
              </p:cNvPr>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14;p22">
                <a:extLst>
                  <a:ext uri="{FF2B5EF4-FFF2-40B4-BE49-F238E27FC236}">
                    <a16:creationId xmlns:a16="http://schemas.microsoft.com/office/drawing/2014/main" id="{376726CB-5127-4E60-B592-98A653173854}"/>
                  </a:ext>
                </a:extLst>
              </p:cNvPr>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15;p22">
                <a:extLst>
                  <a:ext uri="{FF2B5EF4-FFF2-40B4-BE49-F238E27FC236}">
                    <a16:creationId xmlns:a16="http://schemas.microsoft.com/office/drawing/2014/main" id="{18721B1D-CB96-4C2B-9E1A-02C9D6B7584C}"/>
                  </a:ext>
                </a:extLst>
              </p:cNvPr>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16;p22">
                <a:extLst>
                  <a:ext uri="{FF2B5EF4-FFF2-40B4-BE49-F238E27FC236}">
                    <a16:creationId xmlns:a16="http://schemas.microsoft.com/office/drawing/2014/main" id="{3A614768-D136-4888-A177-AA2A2B96AC35}"/>
                  </a:ext>
                </a:extLst>
              </p:cNvPr>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17;p22">
                <a:extLst>
                  <a:ext uri="{FF2B5EF4-FFF2-40B4-BE49-F238E27FC236}">
                    <a16:creationId xmlns:a16="http://schemas.microsoft.com/office/drawing/2014/main" id="{0FB90BC4-4A0D-44C4-9EB1-DFB9F88F6C9A}"/>
                  </a:ext>
                </a:extLst>
              </p:cNvPr>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18;p22">
                <a:extLst>
                  <a:ext uri="{FF2B5EF4-FFF2-40B4-BE49-F238E27FC236}">
                    <a16:creationId xmlns:a16="http://schemas.microsoft.com/office/drawing/2014/main" id="{90B70377-919F-4A2F-9F0C-0CBE2EF8C8AC}"/>
                  </a:ext>
                </a:extLst>
              </p:cNvPr>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19;p22">
                <a:extLst>
                  <a:ext uri="{FF2B5EF4-FFF2-40B4-BE49-F238E27FC236}">
                    <a16:creationId xmlns:a16="http://schemas.microsoft.com/office/drawing/2014/main" id="{8F0E4FD4-9A1A-4DA0-A139-429064A4976B}"/>
                  </a:ext>
                </a:extLst>
              </p:cNvPr>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20;p22">
                <a:extLst>
                  <a:ext uri="{FF2B5EF4-FFF2-40B4-BE49-F238E27FC236}">
                    <a16:creationId xmlns:a16="http://schemas.microsoft.com/office/drawing/2014/main" id="{135B3213-BD64-41BA-84F7-64B2795D4797}"/>
                  </a:ext>
                </a:extLst>
              </p:cNvPr>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21;p22">
                <a:extLst>
                  <a:ext uri="{FF2B5EF4-FFF2-40B4-BE49-F238E27FC236}">
                    <a16:creationId xmlns:a16="http://schemas.microsoft.com/office/drawing/2014/main" id="{263D07DE-021B-4B19-BA76-3980E8D60936}"/>
                  </a:ext>
                </a:extLst>
              </p:cNvPr>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22;p22">
                <a:extLst>
                  <a:ext uri="{FF2B5EF4-FFF2-40B4-BE49-F238E27FC236}">
                    <a16:creationId xmlns:a16="http://schemas.microsoft.com/office/drawing/2014/main" id="{85E5476A-E2DF-40F1-87A6-238510C82A2A}"/>
                  </a:ext>
                </a:extLst>
              </p:cNvPr>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23;p22">
                <a:extLst>
                  <a:ext uri="{FF2B5EF4-FFF2-40B4-BE49-F238E27FC236}">
                    <a16:creationId xmlns:a16="http://schemas.microsoft.com/office/drawing/2014/main" id="{F1A9E209-66F5-44CA-A209-B229239D867E}"/>
                  </a:ext>
                </a:extLst>
              </p:cNvPr>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24;p22">
                <a:extLst>
                  <a:ext uri="{FF2B5EF4-FFF2-40B4-BE49-F238E27FC236}">
                    <a16:creationId xmlns:a16="http://schemas.microsoft.com/office/drawing/2014/main" id="{B9E79330-CA62-4807-A581-77F7F4AF8327}"/>
                  </a:ext>
                </a:extLst>
              </p:cNvPr>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25;p22">
                <a:extLst>
                  <a:ext uri="{FF2B5EF4-FFF2-40B4-BE49-F238E27FC236}">
                    <a16:creationId xmlns:a16="http://schemas.microsoft.com/office/drawing/2014/main" id="{0D765292-CEBF-44E6-BC79-9175B57FCEFF}"/>
                  </a:ext>
                </a:extLst>
              </p:cNvPr>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26;p22">
                <a:extLst>
                  <a:ext uri="{FF2B5EF4-FFF2-40B4-BE49-F238E27FC236}">
                    <a16:creationId xmlns:a16="http://schemas.microsoft.com/office/drawing/2014/main" id="{FD825E72-F009-40D8-BDB1-C2D16900C206}"/>
                  </a:ext>
                </a:extLst>
              </p:cNvPr>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27;p22">
                <a:extLst>
                  <a:ext uri="{FF2B5EF4-FFF2-40B4-BE49-F238E27FC236}">
                    <a16:creationId xmlns:a16="http://schemas.microsoft.com/office/drawing/2014/main" id="{63ED0C05-E502-48F3-9CB0-AC366A7EF417}"/>
                  </a:ext>
                </a:extLst>
              </p:cNvPr>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28;p22">
                <a:extLst>
                  <a:ext uri="{FF2B5EF4-FFF2-40B4-BE49-F238E27FC236}">
                    <a16:creationId xmlns:a16="http://schemas.microsoft.com/office/drawing/2014/main" id="{E634B92D-6B83-4152-90EE-402013162DC9}"/>
                  </a:ext>
                </a:extLst>
              </p:cNvPr>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29;p22">
                <a:extLst>
                  <a:ext uri="{FF2B5EF4-FFF2-40B4-BE49-F238E27FC236}">
                    <a16:creationId xmlns:a16="http://schemas.microsoft.com/office/drawing/2014/main" id="{E7B4E6D8-CE64-4DF2-A731-69AEF1A365B2}"/>
                  </a:ext>
                </a:extLst>
              </p:cNvPr>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30;p22">
                <a:extLst>
                  <a:ext uri="{FF2B5EF4-FFF2-40B4-BE49-F238E27FC236}">
                    <a16:creationId xmlns:a16="http://schemas.microsoft.com/office/drawing/2014/main" id="{5C42F7B3-50C3-404A-B420-B8E24619B25B}"/>
                  </a:ext>
                </a:extLst>
              </p:cNvPr>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31;p22">
                <a:extLst>
                  <a:ext uri="{FF2B5EF4-FFF2-40B4-BE49-F238E27FC236}">
                    <a16:creationId xmlns:a16="http://schemas.microsoft.com/office/drawing/2014/main" id="{A1184B34-4FA5-452F-80DA-8D164143D2AD}"/>
                  </a:ext>
                </a:extLst>
              </p:cNvPr>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32;p22">
                <a:extLst>
                  <a:ext uri="{FF2B5EF4-FFF2-40B4-BE49-F238E27FC236}">
                    <a16:creationId xmlns:a16="http://schemas.microsoft.com/office/drawing/2014/main" id="{F810FF4B-A2C5-4809-97D3-9B12AA5B0A9B}"/>
                  </a:ext>
                </a:extLst>
              </p:cNvPr>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33;p22">
                <a:extLst>
                  <a:ext uri="{FF2B5EF4-FFF2-40B4-BE49-F238E27FC236}">
                    <a16:creationId xmlns:a16="http://schemas.microsoft.com/office/drawing/2014/main" id="{DCE64FB5-6DBB-4CF7-8EDC-32B4B8F49C2A}"/>
                  </a:ext>
                </a:extLst>
              </p:cNvPr>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34;p22">
                <a:extLst>
                  <a:ext uri="{FF2B5EF4-FFF2-40B4-BE49-F238E27FC236}">
                    <a16:creationId xmlns:a16="http://schemas.microsoft.com/office/drawing/2014/main" id="{DB5378C6-40AD-400F-A6BA-665F3AEB2DED}"/>
                  </a:ext>
                </a:extLst>
              </p:cNvPr>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35;p22">
                <a:extLst>
                  <a:ext uri="{FF2B5EF4-FFF2-40B4-BE49-F238E27FC236}">
                    <a16:creationId xmlns:a16="http://schemas.microsoft.com/office/drawing/2014/main" id="{74BEC9F8-BBC0-45FE-8C42-0D892F58F60E}"/>
                  </a:ext>
                </a:extLst>
              </p:cNvPr>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36;p22">
                <a:extLst>
                  <a:ext uri="{FF2B5EF4-FFF2-40B4-BE49-F238E27FC236}">
                    <a16:creationId xmlns:a16="http://schemas.microsoft.com/office/drawing/2014/main" id="{A66C6F62-6E3B-41D9-9510-6E602CE48FD5}"/>
                  </a:ext>
                </a:extLst>
              </p:cNvPr>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37;p22">
                <a:extLst>
                  <a:ext uri="{FF2B5EF4-FFF2-40B4-BE49-F238E27FC236}">
                    <a16:creationId xmlns:a16="http://schemas.microsoft.com/office/drawing/2014/main" id="{8FF329D6-F9C0-4196-A993-227686848857}"/>
                  </a:ext>
                </a:extLst>
              </p:cNvPr>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38;p22">
                <a:extLst>
                  <a:ext uri="{FF2B5EF4-FFF2-40B4-BE49-F238E27FC236}">
                    <a16:creationId xmlns:a16="http://schemas.microsoft.com/office/drawing/2014/main" id="{00B55011-12D8-414F-97F6-9FF03D3E945E}"/>
                  </a:ext>
                </a:extLst>
              </p:cNvPr>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39;p22">
                <a:extLst>
                  <a:ext uri="{FF2B5EF4-FFF2-40B4-BE49-F238E27FC236}">
                    <a16:creationId xmlns:a16="http://schemas.microsoft.com/office/drawing/2014/main" id="{3AE032AE-B3F9-4B6B-A161-A7C8841EFA00}"/>
                  </a:ext>
                </a:extLst>
              </p:cNvPr>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40;p22">
                <a:extLst>
                  <a:ext uri="{FF2B5EF4-FFF2-40B4-BE49-F238E27FC236}">
                    <a16:creationId xmlns:a16="http://schemas.microsoft.com/office/drawing/2014/main" id="{5FA20445-B3F5-477B-847E-2178FDD8ED4E}"/>
                  </a:ext>
                </a:extLst>
              </p:cNvPr>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41;p22">
                <a:extLst>
                  <a:ext uri="{FF2B5EF4-FFF2-40B4-BE49-F238E27FC236}">
                    <a16:creationId xmlns:a16="http://schemas.microsoft.com/office/drawing/2014/main" id="{C5B80784-1430-4999-83FF-A4030CDA05EA}"/>
                  </a:ext>
                </a:extLst>
              </p:cNvPr>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42;p22">
                <a:extLst>
                  <a:ext uri="{FF2B5EF4-FFF2-40B4-BE49-F238E27FC236}">
                    <a16:creationId xmlns:a16="http://schemas.microsoft.com/office/drawing/2014/main" id="{DB31F417-91EB-459B-A741-81C25BABCEDD}"/>
                  </a:ext>
                </a:extLst>
              </p:cNvPr>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43;p22">
                <a:extLst>
                  <a:ext uri="{FF2B5EF4-FFF2-40B4-BE49-F238E27FC236}">
                    <a16:creationId xmlns:a16="http://schemas.microsoft.com/office/drawing/2014/main" id="{8490E85E-788B-4C7D-A542-B6BFDA6986E5}"/>
                  </a:ext>
                </a:extLst>
              </p:cNvPr>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44;p22">
                <a:extLst>
                  <a:ext uri="{FF2B5EF4-FFF2-40B4-BE49-F238E27FC236}">
                    <a16:creationId xmlns:a16="http://schemas.microsoft.com/office/drawing/2014/main" id="{784F07AE-0B78-4004-83FF-AD1E746C7957}"/>
                  </a:ext>
                </a:extLst>
              </p:cNvPr>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45;p22">
                <a:extLst>
                  <a:ext uri="{FF2B5EF4-FFF2-40B4-BE49-F238E27FC236}">
                    <a16:creationId xmlns:a16="http://schemas.microsoft.com/office/drawing/2014/main" id="{A5ABECF1-121D-4AD2-98CA-24A701E0E3DA}"/>
                  </a:ext>
                </a:extLst>
              </p:cNvPr>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46;p22">
                <a:extLst>
                  <a:ext uri="{FF2B5EF4-FFF2-40B4-BE49-F238E27FC236}">
                    <a16:creationId xmlns:a16="http://schemas.microsoft.com/office/drawing/2014/main" id="{3D437DE6-200B-47AF-BDD8-2146EEB786BB}"/>
                  </a:ext>
                </a:extLst>
              </p:cNvPr>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47;p22">
                <a:extLst>
                  <a:ext uri="{FF2B5EF4-FFF2-40B4-BE49-F238E27FC236}">
                    <a16:creationId xmlns:a16="http://schemas.microsoft.com/office/drawing/2014/main" id="{2D7C8489-4E5C-4414-8ECA-C5990469C3C9}"/>
                  </a:ext>
                </a:extLst>
              </p:cNvPr>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48;p22">
                <a:extLst>
                  <a:ext uri="{FF2B5EF4-FFF2-40B4-BE49-F238E27FC236}">
                    <a16:creationId xmlns:a16="http://schemas.microsoft.com/office/drawing/2014/main" id="{8EFAE58F-D71C-4A98-8107-EE5FF3679A14}"/>
                  </a:ext>
                </a:extLst>
              </p:cNvPr>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9;p22">
                <a:extLst>
                  <a:ext uri="{FF2B5EF4-FFF2-40B4-BE49-F238E27FC236}">
                    <a16:creationId xmlns:a16="http://schemas.microsoft.com/office/drawing/2014/main" id="{97013265-219A-474A-8C0D-7A9319675595}"/>
                  </a:ext>
                </a:extLst>
              </p:cNvPr>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0;p22">
                <a:extLst>
                  <a:ext uri="{FF2B5EF4-FFF2-40B4-BE49-F238E27FC236}">
                    <a16:creationId xmlns:a16="http://schemas.microsoft.com/office/drawing/2014/main" id="{3DF8CD7B-F265-4B52-868B-E52E89D6A03D}"/>
                  </a:ext>
                </a:extLst>
              </p:cNvPr>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51;p22">
                <a:extLst>
                  <a:ext uri="{FF2B5EF4-FFF2-40B4-BE49-F238E27FC236}">
                    <a16:creationId xmlns:a16="http://schemas.microsoft.com/office/drawing/2014/main" id="{E93D508C-8CAD-4D52-B730-D0C46B3141E3}"/>
                  </a:ext>
                </a:extLst>
              </p:cNvPr>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52;p22">
                <a:extLst>
                  <a:ext uri="{FF2B5EF4-FFF2-40B4-BE49-F238E27FC236}">
                    <a16:creationId xmlns:a16="http://schemas.microsoft.com/office/drawing/2014/main" id="{139B8772-3AB6-41DE-B22D-4FEA4FA4953A}"/>
                  </a:ext>
                </a:extLst>
              </p:cNvPr>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53;p22">
                <a:extLst>
                  <a:ext uri="{FF2B5EF4-FFF2-40B4-BE49-F238E27FC236}">
                    <a16:creationId xmlns:a16="http://schemas.microsoft.com/office/drawing/2014/main" id="{A6A656B7-4F4D-4534-9F6C-65744C47DF0B}"/>
                  </a:ext>
                </a:extLst>
              </p:cNvPr>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54;p22">
                <a:extLst>
                  <a:ext uri="{FF2B5EF4-FFF2-40B4-BE49-F238E27FC236}">
                    <a16:creationId xmlns:a16="http://schemas.microsoft.com/office/drawing/2014/main" id="{860538FA-2BC5-43B0-8D5E-8D16413BAC66}"/>
                  </a:ext>
                </a:extLst>
              </p:cNvPr>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55;p22">
                <a:extLst>
                  <a:ext uri="{FF2B5EF4-FFF2-40B4-BE49-F238E27FC236}">
                    <a16:creationId xmlns:a16="http://schemas.microsoft.com/office/drawing/2014/main" id="{AE6DB92E-5318-4821-91F5-B782BAAD2D5B}"/>
                  </a:ext>
                </a:extLst>
              </p:cNvPr>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56;p22">
                <a:extLst>
                  <a:ext uri="{FF2B5EF4-FFF2-40B4-BE49-F238E27FC236}">
                    <a16:creationId xmlns:a16="http://schemas.microsoft.com/office/drawing/2014/main" id="{22D63C03-27EB-4497-95B5-26B20D6DB54C}"/>
                  </a:ext>
                </a:extLst>
              </p:cNvPr>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57;p22">
                <a:extLst>
                  <a:ext uri="{FF2B5EF4-FFF2-40B4-BE49-F238E27FC236}">
                    <a16:creationId xmlns:a16="http://schemas.microsoft.com/office/drawing/2014/main" id="{57CECBB8-6F49-4D50-8CBA-6CCE5DEEE403}"/>
                  </a:ext>
                </a:extLst>
              </p:cNvPr>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58;p22">
                <a:extLst>
                  <a:ext uri="{FF2B5EF4-FFF2-40B4-BE49-F238E27FC236}">
                    <a16:creationId xmlns:a16="http://schemas.microsoft.com/office/drawing/2014/main" id="{657B8579-B313-44F4-9491-7D62764E96D3}"/>
                  </a:ext>
                </a:extLst>
              </p:cNvPr>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59;p22">
                <a:extLst>
                  <a:ext uri="{FF2B5EF4-FFF2-40B4-BE49-F238E27FC236}">
                    <a16:creationId xmlns:a16="http://schemas.microsoft.com/office/drawing/2014/main" id="{E422E370-76A5-4757-9117-9CD6A8CA60E0}"/>
                  </a:ext>
                </a:extLst>
              </p:cNvPr>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60;p22">
                <a:extLst>
                  <a:ext uri="{FF2B5EF4-FFF2-40B4-BE49-F238E27FC236}">
                    <a16:creationId xmlns:a16="http://schemas.microsoft.com/office/drawing/2014/main" id="{2A2AC841-6386-4D79-89D2-5F15BBD1D26B}"/>
                  </a:ext>
                </a:extLst>
              </p:cNvPr>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61;p22">
                <a:extLst>
                  <a:ext uri="{FF2B5EF4-FFF2-40B4-BE49-F238E27FC236}">
                    <a16:creationId xmlns:a16="http://schemas.microsoft.com/office/drawing/2014/main" id="{7996F77A-2297-45F1-A542-832E223CC1E3}"/>
                  </a:ext>
                </a:extLst>
              </p:cNvPr>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62;p22">
                <a:extLst>
                  <a:ext uri="{FF2B5EF4-FFF2-40B4-BE49-F238E27FC236}">
                    <a16:creationId xmlns:a16="http://schemas.microsoft.com/office/drawing/2014/main" id="{8BDEC3FE-06A2-46E6-91D8-E23FCDBB392F}"/>
                  </a:ext>
                </a:extLst>
              </p:cNvPr>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63;p22">
                <a:extLst>
                  <a:ext uri="{FF2B5EF4-FFF2-40B4-BE49-F238E27FC236}">
                    <a16:creationId xmlns:a16="http://schemas.microsoft.com/office/drawing/2014/main" id="{DE1B3743-D3BE-49CE-B972-04EACD1B06A4}"/>
                  </a:ext>
                </a:extLst>
              </p:cNvPr>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64;p22">
                <a:extLst>
                  <a:ext uri="{FF2B5EF4-FFF2-40B4-BE49-F238E27FC236}">
                    <a16:creationId xmlns:a16="http://schemas.microsoft.com/office/drawing/2014/main" id="{1D4C33E6-641C-445D-B5E8-50647A726CAA}"/>
                  </a:ext>
                </a:extLst>
              </p:cNvPr>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65;p22">
                <a:extLst>
                  <a:ext uri="{FF2B5EF4-FFF2-40B4-BE49-F238E27FC236}">
                    <a16:creationId xmlns:a16="http://schemas.microsoft.com/office/drawing/2014/main" id="{C182CB70-3506-40DA-B87B-A82A9F9BAAAD}"/>
                  </a:ext>
                </a:extLst>
              </p:cNvPr>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66;p22">
                <a:extLst>
                  <a:ext uri="{FF2B5EF4-FFF2-40B4-BE49-F238E27FC236}">
                    <a16:creationId xmlns:a16="http://schemas.microsoft.com/office/drawing/2014/main" id="{36555A31-EBE2-4D65-BD44-D6D47947AA2D}"/>
                  </a:ext>
                </a:extLst>
              </p:cNvPr>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67;p22">
                <a:extLst>
                  <a:ext uri="{FF2B5EF4-FFF2-40B4-BE49-F238E27FC236}">
                    <a16:creationId xmlns:a16="http://schemas.microsoft.com/office/drawing/2014/main" id="{B552E6FF-884A-4352-A898-0886505A5EA4}"/>
                  </a:ext>
                </a:extLst>
              </p:cNvPr>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68;p22">
                <a:extLst>
                  <a:ext uri="{FF2B5EF4-FFF2-40B4-BE49-F238E27FC236}">
                    <a16:creationId xmlns:a16="http://schemas.microsoft.com/office/drawing/2014/main" id="{845F2715-F688-46D6-9CEF-D9E1956155D5}"/>
                  </a:ext>
                </a:extLst>
              </p:cNvPr>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69;p22">
                <a:extLst>
                  <a:ext uri="{FF2B5EF4-FFF2-40B4-BE49-F238E27FC236}">
                    <a16:creationId xmlns:a16="http://schemas.microsoft.com/office/drawing/2014/main" id="{653299FB-49D0-4358-82D8-67BCDA5C0D6B}"/>
                  </a:ext>
                </a:extLst>
              </p:cNvPr>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70;p22">
                <a:extLst>
                  <a:ext uri="{FF2B5EF4-FFF2-40B4-BE49-F238E27FC236}">
                    <a16:creationId xmlns:a16="http://schemas.microsoft.com/office/drawing/2014/main" id="{BCFB0DE4-3A00-47E9-90AE-7DFE93F78DEC}"/>
                  </a:ext>
                </a:extLst>
              </p:cNvPr>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71;p22">
                <a:extLst>
                  <a:ext uri="{FF2B5EF4-FFF2-40B4-BE49-F238E27FC236}">
                    <a16:creationId xmlns:a16="http://schemas.microsoft.com/office/drawing/2014/main" id="{EFDFD25E-B460-42C5-867C-8137EA714D5A}"/>
                  </a:ext>
                </a:extLst>
              </p:cNvPr>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72;p22">
                <a:extLst>
                  <a:ext uri="{FF2B5EF4-FFF2-40B4-BE49-F238E27FC236}">
                    <a16:creationId xmlns:a16="http://schemas.microsoft.com/office/drawing/2014/main" id="{DE3D34D8-6A52-4F75-81CA-EFC8C5C0B1C8}"/>
                  </a:ext>
                </a:extLst>
              </p:cNvPr>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73;p22">
                <a:extLst>
                  <a:ext uri="{FF2B5EF4-FFF2-40B4-BE49-F238E27FC236}">
                    <a16:creationId xmlns:a16="http://schemas.microsoft.com/office/drawing/2014/main" id="{AF4D1CC0-C568-4830-B823-F1AEB491053F}"/>
                  </a:ext>
                </a:extLst>
              </p:cNvPr>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74;p22">
                <a:extLst>
                  <a:ext uri="{FF2B5EF4-FFF2-40B4-BE49-F238E27FC236}">
                    <a16:creationId xmlns:a16="http://schemas.microsoft.com/office/drawing/2014/main" id="{72D0B5D7-7D93-4636-AB7B-9C4F817EAF34}"/>
                  </a:ext>
                </a:extLst>
              </p:cNvPr>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75;p22">
                <a:extLst>
                  <a:ext uri="{FF2B5EF4-FFF2-40B4-BE49-F238E27FC236}">
                    <a16:creationId xmlns:a16="http://schemas.microsoft.com/office/drawing/2014/main" id="{D00F7C91-824F-4EE4-B4C9-1F8B25E08B27}"/>
                  </a:ext>
                </a:extLst>
              </p:cNvPr>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76;p22">
                <a:extLst>
                  <a:ext uri="{FF2B5EF4-FFF2-40B4-BE49-F238E27FC236}">
                    <a16:creationId xmlns:a16="http://schemas.microsoft.com/office/drawing/2014/main" id="{93BDAC57-24EC-4588-8C0E-69E5D543288C}"/>
                  </a:ext>
                </a:extLst>
              </p:cNvPr>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77;p22">
                <a:extLst>
                  <a:ext uri="{FF2B5EF4-FFF2-40B4-BE49-F238E27FC236}">
                    <a16:creationId xmlns:a16="http://schemas.microsoft.com/office/drawing/2014/main" id="{C73524C6-ECFB-4772-81B4-429D1C96D437}"/>
                  </a:ext>
                </a:extLst>
              </p:cNvPr>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78;p22">
                <a:extLst>
                  <a:ext uri="{FF2B5EF4-FFF2-40B4-BE49-F238E27FC236}">
                    <a16:creationId xmlns:a16="http://schemas.microsoft.com/office/drawing/2014/main" id="{C70D62DE-9B32-458B-80DB-EBC717DEC01A}"/>
                  </a:ext>
                </a:extLst>
              </p:cNvPr>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79;p22">
                <a:extLst>
                  <a:ext uri="{FF2B5EF4-FFF2-40B4-BE49-F238E27FC236}">
                    <a16:creationId xmlns:a16="http://schemas.microsoft.com/office/drawing/2014/main" id="{AD09CADE-19D4-4E9A-A818-D1874C6A9A0A}"/>
                  </a:ext>
                </a:extLst>
              </p:cNvPr>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80;p22">
                <a:extLst>
                  <a:ext uri="{FF2B5EF4-FFF2-40B4-BE49-F238E27FC236}">
                    <a16:creationId xmlns:a16="http://schemas.microsoft.com/office/drawing/2014/main" id="{171A9710-8622-4D75-8D51-20B33E7C7451}"/>
                  </a:ext>
                </a:extLst>
              </p:cNvPr>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81;p22">
                <a:extLst>
                  <a:ext uri="{FF2B5EF4-FFF2-40B4-BE49-F238E27FC236}">
                    <a16:creationId xmlns:a16="http://schemas.microsoft.com/office/drawing/2014/main" id="{7AF69BB6-F19C-445F-AEE2-5DBE08C0D876}"/>
                  </a:ext>
                </a:extLst>
              </p:cNvPr>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82;p22">
                <a:extLst>
                  <a:ext uri="{FF2B5EF4-FFF2-40B4-BE49-F238E27FC236}">
                    <a16:creationId xmlns:a16="http://schemas.microsoft.com/office/drawing/2014/main" id="{B6AA618C-0B5F-4717-846B-F97AD5BC33EA}"/>
                  </a:ext>
                </a:extLst>
              </p:cNvPr>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83;p22">
                <a:extLst>
                  <a:ext uri="{FF2B5EF4-FFF2-40B4-BE49-F238E27FC236}">
                    <a16:creationId xmlns:a16="http://schemas.microsoft.com/office/drawing/2014/main" id="{517D6FFE-ACAA-42EF-A0D0-17A880F5CCAB}"/>
                  </a:ext>
                </a:extLst>
              </p:cNvPr>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84;p22">
                <a:extLst>
                  <a:ext uri="{FF2B5EF4-FFF2-40B4-BE49-F238E27FC236}">
                    <a16:creationId xmlns:a16="http://schemas.microsoft.com/office/drawing/2014/main" id="{5C11CED6-67F8-4FAF-837F-C12DB9232848}"/>
                  </a:ext>
                </a:extLst>
              </p:cNvPr>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85;p22">
                <a:extLst>
                  <a:ext uri="{FF2B5EF4-FFF2-40B4-BE49-F238E27FC236}">
                    <a16:creationId xmlns:a16="http://schemas.microsoft.com/office/drawing/2014/main" id="{C82C2C61-0486-4668-B074-4CA2431BDDEE}"/>
                  </a:ext>
                </a:extLst>
              </p:cNvPr>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86;p22">
                <a:extLst>
                  <a:ext uri="{FF2B5EF4-FFF2-40B4-BE49-F238E27FC236}">
                    <a16:creationId xmlns:a16="http://schemas.microsoft.com/office/drawing/2014/main" id="{0BCC223C-281E-4C5C-8756-D36F826BE9C2}"/>
                  </a:ext>
                </a:extLst>
              </p:cNvPr>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87;p22">
                <a:extLst>
                  <a:ext uri="{FF2B5EF4-FFF2-40B4-BE49-F238E27FC236}">
                    <a16:creationId xmlns:a16="http://schemas.microsoft.com/office/drawing/2014/main" id="{779B9ACB-3A09-40F5-BCD3-71B983B3A692}"/>
                  </a:ext>
                </a:extLst>
              </p:cNvPr>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88;p22">
                <a:extLst>
                  <a:ext uri="{FF2B5EF4-FFF2-40B4-BE49-F238E27FC236}">
                    <a16:creationId xmlns:a16="http://schemas.microsoft.com/office/drawing/2014/main" id="{D71EDAE1-0BA3-435D-8FCD-9E3D82822110}"/>
                  </a:ext>
                </a:extLst>
              </p:cNvPr>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89;p22">
                <a:extLst>
                  <a:ext uri="{FF2B5EF4-FFF2-40B4-BE49-F238E27FC236}">
                    <a16:creationId xmlns:a16="http://schemas.microsoft.com/office/drawing/2014/main" id="{377FA672-E5E0-4FF3-986C-5276C2A330AF}"/>
                  </a:ext>
                </a:extLst>
              </p:cNvPr>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90;p22">
                <a:extLst>
                  <a:ext uri="{FF2B5EF4-FFF2-40B4-BE49-F238E27FC236}">
                    <a16:creationId xmlns:a16="http://schemas.microsoft.com/office/drawing/2014/main" id="{75DC2250-1783-4695-BA27-0C0313FB0935}"/>
                  </a:ext>
                </a:extLst>
              </p:cNvPr>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91;p22">
                <a:extLst>
                  <a:ext uri="{FF2B5EF4-FFF2-40B4-BE49-F238E27FC236}">
                    <a16:creationId xmlns:a16="http://schemas.microsoft.com/office/drawing/2014/main" id="{94DFB638-9E82-41FD-968B-762915AC4B19}"/>
                  </a:ext>
                </a:extLst>
              </p:cNvPr>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92;p22">
                <a:extLst>
                  <a:ext uri="{FF2B5EF4-FFF2-40B4-BE49-F238E27FC236}">
                    <a16:creationId xmlns:a16="http://schemas.microsoft.com/office/drawing/2014/main" id="{8B122445-7E0E-4269-9173-9EA657B550FE}"/>
                  </a:ext>
                </a:extLst>
              </p:cNvPr>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93;p22">
                <a:extLst>
                  <a:ext uri="{FF2B5EF4-FFF2-40B4-BE49-F238E27FC236}">
                    <a16:creationId xmlns:a16="http://schemas.microsoft.com/office/drawing/2014/main" id="{E991060D-F0DB-4540-894C-35F49072A8F5}"/>
                  </a:ext>
                </a:extLst>
              </p:cNvPr>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94;p22">
                <a:extLst>
                  <a:ext uri="{FF2B5EF4-FFF2-40B4-BE49-F238E27FC236}">
                    <a16:creationId xmlns:a16="http://schemas.microsoft.com/office/drawing/2014/main" id="{532D740E-A551-4F9E-95CA-EB3B7924997D}"/>
                  </a:ext>
                </a:extLst>
              </p:cNvPr>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95;p22">
                <a:extLst>
                  <a:ext uri="{FF2B5EF4-FFF2-40B4-BE49-F238E27FC236}">
                    <a16:creationId xmlns:a16="http://schemas.microsoft.com/office/drawing/2014/main" id="{8BFFAF73-37D8-4D20-874B-16C35D4EFC13}"/>
                  </a:ext>
                </a:extLst>
              </p:cNvPr>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96;p22">
                <a:extLst>
                  <a:ext uri="{FF2B5EF4-FFF2-40B4-BE49-F238E27FC236}">
                    <a16:creationId xmlns:a16="http://schemas.microsoft.com/office/drawing/2014/main" id="{89B26B6F-46C0-426A-A0AB-32A81A713F4E}"/>
                  </a:ext>
                </a:extLst>
              </p:cNvPr>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97;p22">
                <a:extLst>
                  <a:ext uri="{FF2B5EF4-FFF2-40B4-BE49-F238E27FC236}">
                    <a16:creationId xmlns:a16="http://schemas.microsoft.com/office/drawing/2014/main" id="{74E3EA1C-0FCD-49E9-877B-2DC6764116B9}"/>
                  </a:ext>
                </a:extLst>
              </p:cNvPr>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98;p22">
                <a:extLst>
                  <a:ext uri="{FF2B5EF4-FFF2-40B4-BE49-F238E27FC236}">
                    <a16:creationId xmlns:a16="http://schemas.microsoft.com/office/drawing/2014/main" id="{D7F96C51-81A4-4A2D-A6FB-671739A5AE37}"/>
                  </a:ext>
                </a:extLst>
              </p:cNvPr>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99;p22">
                <a:extLst>
                  <a:ext uri="{FF2B5EF4-FFF2-40B4-BE49-F238E27FC236}">
                    <a16:creationId xmlns:a16="http://schemas.microsoft.com/office/drawing/2014/main" id="{6542012D-6E8F-4C1A-93B7-0550C414E69D}"/>
                  </a:ext>
                </a:extLst>
              </p:cNvPr>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00;p22">
                <a:extLst>
                  <a:ext uri="{FF2B5EF4-FFF2-40B4-BE49-F238E27FC236}">
                    <a16:creationId xmlns:a16="http://schemas.microsoft.com/office/drawing/2014/main" id="{278A16DF-EB6F-4943-B652-1678D181A5EF}"/>
                  </a:ext>
                </a:extLst>
              </p:cNvPr>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01;p22">
                <a:extLst>
                  <a:ext uri="{FF2B5EF4-FFF2-40B4-BE49-F238E27FC236}">
                    <a16:creationId xmlns:a16="http://schemas.microsoft.com/office/drawing/2014/main" id="{3FAB1F5A-9FC3-4004-BC04-33EB13ACCA70}"/>
                  </a:ext>
                </a:extLst>
              </p:cNvPr>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02;p22">
                <a:extLst>
                  <a:ext uri="{FF2B5EF4-FFF2-40B4-BE49-F238E27FC236}">
                    <a16:creationId xmlns:a16="http://schemas.microsoft.com/office/drawing/2014/main" id="{15A10F7F-5D81-4AC6-9423-504B93A321D2}"/>
                  </a:ext>
                </a:extLst>
              </p:cNvPr>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03;p22">
                <a:extLst>
                  <a:ext uri="{FF2B5EF4-FFF2-40B4-BE49-F238E27FC236}">
                    <a16:creationId xmlns:a16="http://schemas.microsoft.com/office/drawing/2014/main" id="{84567403-C272-4615-A82A-C0A53E5C3984}"/>
                  </a:ext>
                </a:extLst>
              </p:cNvPr>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04;p22">
                <a:extLst>
                  <a:ext uri="{FF2B5EF4-FFF2-40B4-BE49-F238E27FC236}">
                    <a16:creationId xmlns:a16="http://schemas.microsoft.com/office/drawing/2014/main" id="{896BDF90-FDBC-400C-A2FD-CAD917D874F9}"/>
                  </a:ext>
                </a:extLst>
              </p:cNvPr>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05;p22">
                <a:extLst>
                  <a:ext uri="{FF2B5EF4-FFF2-40B4-BE49-F238E27FC236}">
                    <a16:creationId xmlns:a16="http://schemas.microsoft.com/office/drawing/2014/main" id="{48B47A20-522A-438C-A379-793B099110EB}"/>
                  </a:ext>
                </a:extLst>
              </p:cNvPr>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06;p22">
                <a:extLst>
                  <a:ext uri="{FF2B5EF4-FFF2-40B4-BE49-F238E27FC236}">
                    <a16:creationId xmlns:a16="http://schemas.microsoft.com/office/drawing/2014/main" id="{BB63EBBF-C440-45C4-BD41-E7F046B11E64}"/>
                  </a:ext>
                </a:extLst>
              </p:cNvPr>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07;p22">
                <a:extLst>
                  <a:ext uri="{FF2B5EF4-FFF2-40B4-BE49-F238E27FC236}">
                    <a16:creationId xmlns:a16="http://schemas.microsoft.com/office/drawing/2014/main" id="{FCEDA5C6-9E48-4C7F-9068-C8B6ADB56DB6}"/>
                  </a:ext>
                </a:extLst>
              </p:cNvPr>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08;p22">
                <a:extLst>
                  <a:ext uri="{FF2B5EF4-FFF2-40B4-BE49-F238E27FC236}">
                    <a16:creationId xmlns:a16="http://schemas.microsoft.com/office/drawing/2014/main" id="{AE7FC96F-44DE-4118-BE71-FC5825465DC8}"/>
                  </a:ext>
                </a:extLst>
              </p:cNvPr>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09;p22">
                <a:extLst>
                  <a:ext uri="{FF2B5EF4-FFF2-40B4-BE49-F238E27FC236}">
                    <a16:creationId xmlns:a16="http://schemas.microsoft.com/office/drawing/2014/main" id="{4BDAE35E-8C7A-4AFE-ACAE-BBFEFF86C1FB}"/>
                  </a:ext>
                </a:extLst>
              </p:cNvPr>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10;p22">
                <a:extLst>
                  <a:ext uri="{FF2B5EF4-FFF2-40B4-BE49-F238E27FC236}">
                    <a16:creationId xmlns:a16="http://schemas.microsoft.com/office/drawing/2014/main" id="{A59AEE01-C3C3-40AA-BEAF-9EF74ADC258A}"/>
                  </a:ext>
                </a:extLst>
              </p:cNvPr>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11;p22">
                <a:extLst>
                  <a:ext uri="{FF2B5EF4-FFF2-40B4-BE49-F238E27FC236}">
                    <a16:creationId xmlns:a16="http://schemas.microsoft.com/office/drawing/2014/main" id="{C552C8B5-CFB6-42EC-A5CA-B25D4DEA3B14}"/>
                  </a:ext>
                </a:extLst>
              </p:cNvPr>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12;p22">
                <a:extLst>
                  <a:ext uri="{FF2B5EF4-FFF2-40B4-BE49-F238E27FC236}">
                    <a16:creationId xmlns:a16="http://schemas.microsoft.com/office/drawing/2014/main" id="{4DB9BEF4-18B1-4B51-8220-CE7BED7417C2}"/>
                  </a:ext>
                </a:extLst>
              </p:cNvPr>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13;p22">
                <a:extLst>
                  <a:ext uri="{FF2B5EF4-FFF2-40B4-BE49-F238E27FC236}">
                    <a16:creationId xmlns:a16="http://schemas.microsoft.com/office/drawing/2014/main" id="{8A1B45B6-115D-49ED-A2FF-ACE7A3CEAFB4}"/>
                  </a:ext>
                </a:extLst>
              </p:cNvPr>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14;p22">
                <a:extLst>
                  <a:ext uri="{FF2B5EF4-FFF2-40B4-BE49-F238E27FC236}">
                    <a16:creationId xmlns:a16="http://schemas.microsoft.com/office/drawing/2014/main" id="{775CCD03-8881-4BDD-9470-F704ECAB414F}"/>
                  </a:ext>
                </a:extLst>
              </p:cNvPr>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15;p22">
                <a:extLst>
                  <a:ext uri="{FF2B5EF4-FFF2-40B4-BE49-F238E27FC236}">
                    <a16:creationId xmlns:a16="http://schemas.microsoft.com/office/drawing/2014/main" id="{322A8261-F023-468C-A960-9B1FA5DA6807}"/>
                  </a:ext>
                </a:extLst>
              </p:cNvPr>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16;p22">
                <a:extLst>
                  <a:ext uri="{FF2B5EF4-FFF2-40B4-BE49-F238E27FC236}">
                    <a16:creationId xmlns:a16="http://schemas.microsoft.com/office/drawing/2014/main" id="{2391EE2C-1B73-4998-9CE1-0272887B7F84}"/>
                  </a:ext>
                </a:extLst>
              </p:cNvPr>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17;p22">
                <a:extLst>
                  <a:ext uri="{FF2B5EF4-FFF2-40B4-BE49-F238E27FC236}">
                    <a16:creationId xmlns:a16="http://schemas.microsoft.com/office/drawing/2014/main" id="{EFEE434F-E74A-43F0-93A8-5A178372BD37}"/>
                  </a:ext>
                </a:extLst>
              </p:cNvPr>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18;p22">
                <a:extLst>
                  <a:ext uri="{FF2B5EF4-FFF2-40B4-BE49-F238E27FC236}">
                    <a16:creationId xmlns:a16="http://schemas.microsoft.com/office/drawing/2014/main" id="{F6DC9D03-6C29-4DBE-80D8-6AC31B463F4A}"/>
                  </a:ext>
                </a:extLst>
              </p:cNvPr>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19;p22">
                <a:extLst>
                  <a:ext uri="{FF2B5EF4-FFF2-40B4-BE49-F238E27FC236}">
                    <a16:creationId xmlns:a16="http://schemas.microsoft.com/office/drawing/2014/main" id="{B8EA9849-EDAA-4B4F-8096-9E24E0F370F1}"/>
                  </a:ext>
                </a:extLst>
              </p:cNvPr>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20;p22">
                <a:extLst>
                  <a:ext uri="{FF2B5EF4-FFF2-40B4-BE49-F238E27FC236}">
                    <a16:creationId xmlns:a16="http://schemas.microsoft.com/office/drawing/2014/main" id="{4E9E6639-0165-43B1-9F54-B5242F9D21F3}"/>
                  </a:ext>
                </a:extLst>
              </p:cNvPr>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21;p22">
                <a:extLst>
                  <a:ext uri="{FF2B5EF4-FFF2-40B4-BE49-F238E27FC236}">
                    <a16:creationId xmlns:a16="http://schemas.microsoft.com/office/drawing/2014/main" id="{85309621-AF76-4D96-8553-3A52C5858056}"/>
                  </a:ext>
                </a:extLst>
              </p:cNvPr>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22;p22">
                <a:extLst>
                  <a:ext uri="{FF2B5EF4-FFF2-40B4-BE49-F238E27FC236}">
                    <a16:creationId xmlns:a16="http://schemas.microsoft.com/office/drawing/2014/main" id="{6B8FF554-EC61-4FA8-9B38-668604605773}"/>
                  </a:ext>
                </a:extLst>
              </p:cNvPr>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23;p22">
                <a:extLst>
                  <a:ext uri="{FF2B5EF4-FFF2-40B4-BE49-F238E27FC236}">
                    <a16:creationId xmlns:a16="http://schemas.microsoft.com/office/drawing/2014/main" id="{B724BD86-792E-46ED-ACD5-5EB29FEE0EC5}"/>
                  </a:ext>
                </a:extLst>
              </p:cNvPr>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24;p22">
                <a:extLst>
                  <a:ext uri="{FF2B5EF4-FFF2-40B4-BE49-F238E27FC236}">
                    <a16:creationId xmlns:a16="http://schemas.microsoft.com/office/drawing/2014/main" id="{2F0B71F1-4827-459F-92AD-0815F2573D06}"/>
                  </a:ext>
                </a:extLst>
              </p:cNvPr>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25;p22">
                <a:extLst>
                  <a:ext uri="{FF2B5EF4-FFF2-40B4-BE49-F238E27FC236}">
                    <a16:creationId xmlns:a16="http://schemas.microsoft.com/office/drawing/2014/main" id="{438F4010-73C8-4D4E-B58D-8B50F8AC8300}"/>
                  </a:ext>
                </a:extLst>
              </p:cNvPr>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26;p22">
                <a:extLst>
                  <a:ext uri="{FF2B5EF4-FFF2-40B4-BE49-F238E27FC236}">
                    <a16:creationId xmlns:a16="http://schemas.microsoft.com/office/drawing/2014/main" id="{682C13C1-93F2-4023-90C7-3D16839B53F1}"/>
                  </a:ext>
                </a:extLst>
              </p:cNvPr>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27;p22">
                <a:extLst>
                  <a:ext uri="{FF2B5EF4-FFF2-40B4-BE49-F238E27FC236}">
                    <a16:creationId xmlns:a16="http://schemas.microsoft.com/office/drawing/2014/main" id="{70CA8B03-F206-40AD-AA7F-FBF89696422E}"/>
                  </a:ext>
                </a:extLst>
              </p:cNvPr>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28;p22">
                <a:extLst>
                  <a:ext uri="{FF2B5EF4-FFF2-40B4-BE49-F238E27FC236}">
                    <a16:creationId xmlns:a16="http://schemas.microsoft.com/office/drawing/2014/main" id="{7745ECC2-821C-499D-B460-60E5FBBEFDC2}"/>
                  </a:ext>
                </a:extLst>
              </p:cNvPr>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29;p22">
                <a:extLst>
                  <a:ext uri="{FF2B5EF4-FFF2-40B4-BE49-F238E27FC236}">
                    <a16:creationId xmlns:a16="http://schemas.microsoft.com/office/drawing/2014/main" id="{F18F44BD-C367-4D7A-B925-8A2CEA0D12EA}"/>
                  </a:ext>
                </a:extLst>
              </p:cNvPr>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30;p22">
                <a:extLst>
                  <a:ext uri="{FF2B5EF4-FFF2-40B4-BE49-F238E27FC236}">
                    <a16:creationId xmlns:a16="http://schemas.microsoft.com/office/drawing/2014/main" id="{F905D0B6-38A9-4926-A615-C5D50301CC9A}"/>
                  </a:ext>
                </a:extLst>
              </p:cNvPr>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31;p22">
                <a:extLst>
                  <a:ext uri="{FF2B5EF4-FFF2-40B4-BE49-F238E27FC236}">
                    <a16:creationId xmlns:a16="http://schemas.microsoft.com/office/drawing/2014/main" id="{FF3AEB50-C8D2-43BB-ABD2-95ADC878290E}"/>
                  </a:ext>
                </a:extLst>
              </p:cNvPr>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32;p22">
                <a:extLst>
                  <a:ext uri="{FF2B5EF4-FFF2-40B4-BE49-F238E27FC236}">
                    <a16:creationId xmlns:a16="http://schemas.microsoft.com/office/drawing/2014/main" id="{163ADFEA-249B-4983-A7D2-A978B51AE427}"/>
                  </a:ext>
                </a:extLst>
              </p:cNvPr>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33;p22">
                <a:extLst>
                  <a:ext uri="{FF2B5EF4-FFF2-40B4-BE49-F238E27FC236}">
                    <a16:creationId xmlns:a16="http://schemas.microsoft.com/office/drawing/2014/main" id="{7BE44F86-D051-447A-B3B4-05D85105FB16}"/>
                  </a:ext>
                </a:extLst>
              </p:cNvPr>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34;p22">
                <a:extLst>
                  <a:ext uri="{FF2B5EF4-FFF2-40B4-BE49-F238E27FC236}">
                    <a16:creationId xmlns:a16="http://schemas.microsoft.com/office/drawing/2014/main" id="{E262425F-1A5C-4BE4-B0D7-139781344BAB}"/>
                  </a:ext>
                </a:extLst>
              </p:cNvPr>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35;p22">
                <a:extLst>
                  <a:ext uri="{FF2B5EF4-FFF2-40B4-BE49-F238E27FC236}">
                    <a16:creationId xmlns:a16="http://schemas.microsoft.com/office/drawing/2014/main" id="{35798771-C7A8-40AA-B74B-306269848D09}"/>
                  </a:ext>
                </a:extLst>
              </p:cNvPr>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36;p22">
                <a:extLst>
                  <a:ext uri="{FF2B5EF4-FFF2-40B4-BE49-F238E27FC236}">
                    <a16:creationId xmlns:a16="http://schemas.microsoft.com/office/drawing/2014/main" id="{B7BB1424-A206-497F-AB70-4A84B5BF5D09}"/>
                  </a:ext>
                </a:extLst>
              </p:cNvPr>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37;p22">
                <a:extLst>
                  <a:ext uri="{FF2B5EF4-FFF2-40B4-BE49-F238E27FC236}">
                    <a16:creationId xmlns:a16="http://schemas.microsoft.com/office/drawing/2014/main" id="{C3280BC4-C9BB-4C0A-A221-CAB1CDD1B074}"/>
                  </a:ext>
                </a:extLst>
              </p:cNvPr>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38;p22">
                <a:extLst>
                  <a:ext uri="{FF2B5EF4-FFF2-40B4-BE49-F238E27FC236}">
                    <a16:creationId xmlns:a16="http://schemas.microsoft.com/office/drawing/2014/main" id="{57E70883-5675-45BF-AA33-8C218429BB5D}"/>
                  </a:ext>
                </a:extLst>
              </p:cNvPr>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39;p22">
                <a:extLst>
                  <a:ext uri="{FF2B5EF4-FFF2-40B4-BE49-F238E27FC236}">
                    <a16:creationId xmlns:a16="http://schemas.microsoft.com/office/drawing/2014/main" id="{6E674F23-384E-40AB-A017-A7F69893D407}"/>
                  </a:ext>
                </a:extLst>
              </p:cNvPr>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40;p22">
                <a:extLst>
                  <a:ext uri="{FF2B5EF4-FFF2-40B4-BE49-F238E27FC236}">
                    <a16:creationId xmlns:a16="http://schemas.microsoft.com/office/drawing/2014/main" id="{15C6820E-F5DC-4707-A2F0-9496434EE89E}"/>
                  </a:ext>
                </a:extLst>
              </p:cNvPr>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41;p22">
                <a:extLst>
                  <a:ext uri="{FF2B5EF4-FFF2-40B4-BE49-F238E27FC236}">
                    <a16:creationId xmlns:a16="http://schemas.microsoft.com/office/drawing/2014/main" id="{53948CC6-93C9-4D22-99BE-3E80CF8C31B8}"/>
                  </a:ext>
                </a:extLst>
              </p:cNvPr>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42;p22">
                <a:extLst>
                  <a:ext uri="{FF2B5EF4-FFF2-40B4-BE49-F238E27FC236}">
                    <a16:creationId xmlns:a16="http://schemas.microsoft.com/office/drawing/2014/main" id="{73063B1B-B43E-4323-A985-E0CD7BF0881E}"/>
                  </a:ext>
                </a:extLst>
              </p:cNvPr>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43;p22">
                <a:extLst>
                  <a:ext uri="{FF2B5EF4-FFF2-40B4-BE49-F238E27FC236}">
                    <a16:creationId xmlns:a16="http://schemas.microsoft.com/office/drawing/2014/main" id="{3C65453D-FE15-4593-9F11-B913FFEC7E14}"/>
                  </a:ext>
                </a:extLst>
              </p:cNvPr>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44;p22">
                <a:extLst>
                  <a:ext uri="{FF2B5EF4-FFF2-40B4-BE49-F238E27FC236}">
                    <a16:creationId xmlns:a16="http://schemas.microsoft.com/office/drawing/2014/main" id="{8A89DBD0-E3D4-4831-974C-479EECAFD7E8}"/>
                  </a:ext>
                </a:extLst>
              </p:cNvPr>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45;p22">
                <a:extLst>
                  <a:ext uri="{FF2B5EF4-FFF2-40B4-BE49-F238E27FC236}">
                    <a16:creationId xmlns:a16="http://schemas.microsoft.com/office/drawing/2014/main" id="{73E9D481-124B-4B76-B05A-580096E29FA5}"/>
                  </a:ext>
                </a:extLst>
              </p:cNvPr>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46;p22">
                <a:extLst>
                  <a:ext uri="{FF2B5EF4-FFF2-40B4-BE49-F238E27FC236}">
                    <a16:creationId xmlns:a16="http://schemas.microsoft.com/office/drawing/2014/main" id="{7B911C0C-9103-4DB2-AED7-55C7E54EB288}"/>
                  </a:ext>
                </a:extLst>
              </p:cNvPr>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47;p22">
                <a:extLst>
                  <a:ext uri="{FF2B5EF4-FFF2-40B4-BE49-F238E27FC236}">
                    <a16:creationId xmlns:a16="http://schemas.microsoft.com/office/drawing/2014/main" id="{4987CD89-BF18-44DB-BD2B-5B83F67F37C4}"/>
                  </a:ext>
                </a:extLst>
              </p:cNvPr>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48;p22">
                <a:extLst>
                  <a:ext uri="{FF2B5EF4-FFF2-40B4-BE49-F238E27FC236}">
                    <a16:creationId xmlns:a16="http://schemas.microsoft.com/office/drawing/2014/main" id="{056F264A-EAB7-4C45-89B7-F5DC35B7313E}"/>
                  </a:ext>
                </a:extLst>
              </p:cNvPr>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49;p22">
                <a:extLst>
                  <a:ext uri="{FF2B5EF4-FFF2-40B4-BE49-F238E27FC236}">
                    <a16:creationId xmlns:a16="http://schemas.microsoft.com/office/drawing/2014/main" id="{5641AC36-7395-4673-B594-F68D0FA0794A}"/>
                  </a:ext>
                </a:extLst>
              </p:cNvPr>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50;p22">
                <a:extLst>
                  <a:ext uri="{FF2B5EF4-FFF2-40B4-BE49-F238E27FC236}">
                    <a16:creationId xmlns:a16="http://schemas.microsoft.com/office/drawing/2014/main" id="{0CF06DA7-6C3D-42ED-A590-1CE0DDA9F1B9}"/>
                  </a:ext>
                </a:extLst>
              </p:cNvPr>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51;p22">
                <a:extLst>
                  <a:ext uri="{FF2B5EF4-FFF2-40B4-BE49-F238E27FC236}">
                    <a16:creationId xmlns:a16="http://schemas.microsoft.com/office/drawing/2014/main" id="{EF584BCE-3FC1-4702-8732-3C3ACD7799DC}"/>
                  </a:ext>
                </a:extLst>
              </p:cNvPr>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52;p22">
                <a:extLst>
                  <a:ext uri="{FF2B5EF4-FFF2-40B4-BE49-F238E27FC236}">
                    <a16:creationId xmlns:a16="http://schemas.microsoft.com/office/drawing/2014/main" id="{C2237867-E66A-44AD-B7E9-A9C7464F515F}"/>
                  </a:ext>
                </a:extLst>
              </p:cNvPr>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53;p22">
                <a:extLst>
                  <a:ext uri="{FF2B5EF4-FFF2-40B4-BE49-F238E27FC236}">
                    <a16:creationId xmlns:a16="http://schemas.microsoft.com/office/drawing/2014/main" id="{4F5A1378-4A62-4321-8479-8E84D5F40508}"/>
                  </a:ext>
                </a:extLst>
              </p:cNvPr>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54;p22">
                <a:extLst>
                  <a:ext uri="{FF2B5EF4-FFF2-40B4-BE49-F238E27FC236}">
                    <a16:creationId xmlns:a16="http://schemas.microsoft.com/office/drawing/2014/main" id="{583DD851-0568-4DA0-ABB0-C191241A8F23}"/>
                  </a:ext>
                </a:extLst>
              </p:cNvPr>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55;p22">
                <a:extLst>
                  <a:ext uri="{FF2B5EF4-FFF2-40B4-BE49-F238E27FC236}">
                    <a16:creationId xmlns:a16="http://schemas.microsoft.com/office/drawing/2014/main" id="{F21C54C8-7AE0-4E2A-BB82-8C38BD5AAD99}"/>
                  </a:ext>
                </a:extLst>
              </p:cNvPr>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56;p22">
                <a:extLst>
                  <a:ext uri="{FF2B5EF4-FFF2-40B4-BE49-F238E27FC236}">
                    <a16:creationId xmlns:a16="http://schemas.microsoft.com/office/drawing/2014/main" id="{E3D62EDD-4745-4881-9AEC-D6165474D0B8}"/>
                  </a:ext>
                </a:extLst>
              </p:cNvPr>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57;p22">
                <a:extLst>
                  <a:ext uri="{FF2B5EF4-FFF2-40B4-BE49-F238E27FC236}">
                    <a16:creationId xmlns:a16="http://schemas.microsoft.com/office/drawing/2014/main" id="{1C7E6A9D-B433-4F04-BFE3-2E84E8BA4D53}"/>
                  </a:ext>
                </a:extLst>
              </p:cNvPr>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58;p22">
                <a:extLst>
                  <a:ext uri="{FF2B5EF4-FFF2-40B4-BE49-F238E27FC236}">
                    <a16:creationId xmlns:a16="http://schemas.microsoft.com/office/drawing/2014/main" id="{9F7D540E-12EB-4E8C-A337-43055E6F476E}"/>
                  </a:ext>
                </a:extLst>
              </p:cNvPr>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59;p22">
                <a:extLst>
                  <a:ext uri="{FF2B5EF4-FFF2-40B4-BE49-F238E27FC236}">
                    <a16:creationId xmlns:a16="http://schemas.microsoft.com/office/drawing/2014/main" id="{38269AD8-C62F-4BBF-8ECB-5592E4B07542}"/>
                  </a:ext>
                </a:extLst>
              </p:cNvPr>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60;p22">
                <a:extLst>
                  <a:ext uri="{FF2B5EF4-FFF2-40B4-BE49-F238E27FC236}">
                    <a16:creationId xmlns:a16="http://schemas.microsoft.com/office/drawing/2014/main" id="{F065CA3C-8B16-42CC-BDB8-9C6E98002B3B}"/>
                  </a:ext>
                </a:extLst>
              </p:cNvPr>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61;p22">
                <a:extLst>
                  <a:ext uri="{FF2B5EF4-FFF2-40B4-BE49-F238E27FC236}">
                    <a16:creationId xmlns:a16="http://schemas.microsoft.com/office/drawing/2014/main" id="{0B59345D-3ABA-4EBE-BEA1-739E09C16937}"/>
                  </a:ext>
                </a:extLst>
              </p:cNvPr>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62;p22">
                <a:extLst>
                  <a:ext uri="{FF2B5EF4-FFF2-40B4-BE49-F238E27FC236}">
                    <a16:creationId xmlns:a16="http://schemas.microsoft.com/office/drawing/2014/main" id="{B0EB0ECC-50E9-409B-977F-E85CEC0837A0}"/>
                  </a:ext>
                </a:extLst>
              </p:cNvPr>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63;p22">
                <a:extLst>
                  <a:ext uri="{FF2B5EF4-FFF2-40B4-BE49-F238E27FC236}">
                    <a16:creationId xmlns:a16="http://schemas.microsoft.com/office/drawing/2014/main" id="{9373371A-1D04-48A8-907F-8C9A8652E244}"/>
                  </a:ext>
                </a:extLst>
              </p:cNvPr>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64;p22">
                <a:extLst>
                  <a:ext uri="{FF2B5EF4-FFF2-40B4-BE49-F238E27FC236}">
                    <a16:creationId xmlns:a16="http://schemas.microsoft.com/office/drawing/2014/main" id="{FC3FFEAF-7C75-4FFE-A1A0-8A6D05F717AE}"/>
                  </a:ext>
                </a:extLst>
              </p:cNvPr>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965;p22">
                <a:extLst>
                  <a:ext uri="{FF2B5EF4-FFF2-40B4-BE49-F238E27FC236}">
                    <a16:creationId xmlns:a16="http://schemas.microsoft.com/office/drawing/2014/main" id="{AD4606F0-C7B3-4B78-99C2-7D300E3117D6}"/>
                  </a:ext>
                </a:extLst>
              </p:cNvPr>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966;p22">
                <a:extLst>
                  <a:ext uri="{FF2B5EF4-FFF2-40B4-BE49-F238E27FC236}">
                    <a16:creationId xmlns:a16="http://schemas.microsoft.com/office/drawing/2014/main" id="{29200A9D-D322-453D-90BE-A36B1560C976}"/>
                  </a:ext>
                </a:extLst>
              </p:cNvPr>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967;p22">
                <a:extLst>
                  <a:ext uri="{FF2B5EF4-FFF2-40B4-BE49-F238E27FC236}">
                    <a16:creationId xmlns:a16="http://schemas.microsoft.com/office/drawing/2014/main" id="{A97D8451-940A-4351-B89C-486B196609DC}"/>
                  </a:ext>
                </a:extLst>
              </p:cNvPr>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968;p22">
                <a:extLst>
                  <a:ext uri="{FF2B5EF4-FFF2-40B4-BE49-F238E27FC236}">
                    <a16:creationId xmlns:a16="http://schemas.microsoft.com/office/drawing/2014/main" id="{D4C67789-5171-4B28-98F8-7E13DA158945}"/>
                  </a:ext>
                </a:extLst>
              </p:cNvPr>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969;p22">
                <a:extLst>
                  <a:ext uri="{FF2B5EF4-FFF2-40B4-BE49-F238E27FC236}">
                    <a16:creationId xmlns:a16="http://schemas.microsoft.com/office/drawing/2014/main" id="{76C50CED-1263-4734-A36D-74EE8E9E4901}"/>
                  </a:ext>
                </a:extLst>
              </p:cNvPr>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70;p22">
                <a:extLst>
                  <a:ext uri="{FF2B5EF4-FFF2-40B4-BE49-F238E27FC236}">
                    <a16:creationId xmlns:a16="http://schemas.microsoft.com/office/drawing/2014/main" id="{F3F9A843-C46C-45E8-87E0-2EC690991DCF}"/>
                  </a:ext>
                </a:extLst>
              </p:cNvPr>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971;p22">
                <a:extLst>
                  <a:ext uri="{FF2B5EF4-FFF2-40B4-BE49-F238E27FC236}">
                    <a16:creationId xmlns:a16="http://schemas.microsoft.com/office/drawing/2014/main" id="{FE260C0E-679E-415B-A6D3-CA4516E4E8CB}"/>
                  </a:ext>
                </a:extLst>
              </p:cNvPr>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972;p22">
                <a:extLst>
                  <a:ext uri="{FF2B5EF4-FFF2-40B4-BE49-F238E27FC236}">
                    <a16:creationId xmlns:a16="http://schemas.microsoft.com/office/drawing/2014/main" id="{EF596B6E-4145-49BC-8C35-D145B0B25369}"/>
                  </a:ext>
                </a:extLst>
              </p:cNvPr>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73;p22">
                <a:extLst>
                  <a:ext uri="{FF2B5EF4-FFF2-40B4-BE49-F238E27FC236}">
                    <a16:creationId xmlns:a16="http://schemas.microsoft.com/office/drawing/2014/main" id="{17A34B3E-62D0-431D-B0B1-6582B1CD01FF}"/>
                  </a:ext>
                </a:extLst>
              </p:cNvPr>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74;p22">
                <a:extLst>
                  <a:ext uri="{FF2B5EF4-FFF2-40B4-BE49-F238E27FC236}">
                    <a16:creationId xmlns:a16="http://schemas.microsoft.com/office/drawing/2014/main" id="{A71D04CB-8023-466F-B3F5-5D752D0E6319}"/>
                  </a:ext>
                </a:extLst>
              </p:cNvPr>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975;p22">
                <a:extLst>
                  <a:ext uri="{FF2B5EF4-FFF2-40B4-BE49-F238E27FC236}">
                    <a16:creationId xmlns:a16="http://schemas.microsoft.com/office/drawing/2014/main" id="{D75936F2-F7EA-4929-824D-CDF30574F058}"/>
                  </a:ext>
                </a:extLst>
              </p:cNvPr>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976;p22">
                <a:extLst>
                  <a:ext uri="{FF2B5EF4-FFF2-40B4-BE49-F238E27FC236}">
                    <a16:creationId xmlns:a16="http://schemas.microsoft.com/office/drawing/2014/main" id="{4B4C6E83-05FA-4471-812C-92045E7910B3}"/>
                  </a:ext>
                </a:extLst>
              </p:cNvPr>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77;p22">
                <a:extLst>
                  <a:ext uri="{FF2B5EF4-FFF2-40B4-BE49-F238E27FC236}">
                    <a16:creationId xmlns:a16="http://schemas.microsoft.com/office/drawing/2014/main" id="{030610BF-7C97-475B-806B-825905E433F7}"/>
                  </a:ext>
                </a:extLst>
              </p:cNvPr>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978;p22">
                <a:extLst>
                  <a:ext uri="{FF2B5EF4-FFF2-40B4-BE49-F238E27FC236}">
                    <a16:creationId xmlns:a16="http://schemas.microsoft.com/office/drawing/2014/main" id="{B3828A33-C428-4DF0-8CD7-CC327EE5D8D0}"/>
                  </a:ext>
                </a:extLst>
              </p:cNvPr>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979;p22">
                <a:extLst>
                  <a:ext uri="{FF2B5EF4-FFF2-40B4-BE49-F238E27FC236}">
                    <a16:creationId xmlns:a16="http://schemas.microsoft.com/office/drawing/2014/main" id="{60F2E3EE-5C54-4D2D-90B2-5AE531D59E5B}"/>
                  </a:ext>
                </a:extLst>
              </p:cNvPr>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980;p22">
                <a:extLst>
                  <a:ext uri="{FF2B5EF4-FFF2-40B4-BE49-F238E27FC236}">
                    <a16:creationId xmlns:a16="http://schemas.microsoft.com/office/drawing/2014/main" id="{6BE2BD8F-D1EB-4BCE-8FA4-FDAC2DC01F09}"/>
                  </a:ext>
                </a:extLst>
              </p:cNvPr>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981;p22">
                <a:extLst>
                  <a:ext uri="{FF2B5EF4-FFF2-40B4-BE49-F238E27FC236}">
                    <a16:creationId xmlns:a16="http://schemas.microsoft.com/office/drawing/2014/main" id="{082425B5-62D8-40C2-BFC3-31C7AEB4DFC3}"/>
                  </a:ext>
                </a:extLst>
              </p:cNvPr>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82;p22">
                <a:extLst>
                  <a:ext uri="{FF2B5EF4-FFF2-40B4-BE49-F238E27FC236}">
                    <a16:creationId xmlns:a16="http://schemas.microsoft.com/office/drawing/2014/main" id="{D543EB44-A81E-4C66-85FC-1B744465D6C1}"/>
                  </a:ext>
                </a:extLst>
              </p:cNvPr>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83;p22">
                <a:extLst>
                  <a:ext uri="{FF2B5EF4-FFF2-40B4-BE49-F238E27FC236}">
                    <a16:creationId xmlns:a16="http://schemas.microsoft.com/office/drawing/2014/main" id="{996848CB-9FBC-40B5-A2E8-9E14AF2E485D}"/>
                  </a:ext>
                </a:extLst>
              </p:cNvPr>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84;p22">
                <a:extLst>
                  <a:ext uri="{FF2B5EF4-FFF2-40B4-BE49-F238E27FC236}">
                    <a16:creationId xmlns:a16="http://schemas.microsoft.com/office/drawing/2014/main" id="{DD1B63BF-1B84-4866-B025-77DF5E919489}"/>
                  </a:ext>
                </a:extLst>
              </p:cNvPr>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85;p22">
                <a:extLst>
                  <a:ext uri="{FF2B5EF4-FFF2-40B4-BE49-F238E27FC236}">
                    <a16:creationId xmlns:a16="http://schemas.microsoft.com/office/drawing/2014/main" id="{C116252E-5C28-4C54-A548-73C2DFFEBE57}"/>
                  </a:ext>
                </a:extLst>
              </p:cNvPr>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86;p22">
                <a:extLst>
                  <a:ext uri="{FF2B5EF4-FFF2-40B4-BE49-F238E27FC236}">
                    <a16:creationId xmlns:a16="http://schemas.microsoft.com/office/drawing/2014/main" id="{36F38CDB-F37C-442A-B240-3C2F1783EBB3}"/>
                  </a:ext>
                </a:extLst>
              </p:cNvPr>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87;p22">
                <a:extLst>
                  <a:ext uri="{FF2B5EF4-FFF2-40B4-BE49-F238E27FC236}">
                    <a16:creationId xmlns:a16="http://schemas.microsoft.com/office/drawing/2014/main" id="{3701579B-F710-4D88-9242-3D3DF03E11D6}"/>
                  </a:ext>
                </a:extLst>
              </p:cNvPr>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88;p22">
                <a:extLst>
                  <a:ext uri="{FF2B5EF4-FFF2-40B4-BE49-F238E27FC236}">
                    <a16:creationId xmlns:a16="http://schemas.microsoft.com/office/drawing/2014/main" id="{5B3F76B0-6D77-41D7-8214-0D0EEE9F7DAC}"/>
                  </a:ext>
                </a:extLst>
              </p:cNvPr>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89;p22">
                <a:extLst>
                  <a:ext uri="{FF2B5EF4-FFF2-40B4-BE49-F238E27FC236}">
                    <a16:creationId xmlns:a16="http://schemas.microsoft.com/office/drawing/2014/main" id="{2DAEB1BA-3B61-4C79-912C-3F89530217B0}"/>
                  </a:ext>
                </a:extLst>
              </p:cNvPr>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90;p22">
                <a:extLst>
                  <a:ext uri="{FF2B5EF4-FFF2-40B4-BE49-F238E27FC236}">
                    <a16:creationId xmlns:a16="http://schemas.microsoft.com/office/drawing/2014/main" id="{C8AAC62F-031A-40D6-8F2D-A68EF728052A}"/>
                  </a:ext>
                </a:extLst>
              </p:cNvPr>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91;p22">
                <a:extLst>
                  <a:ext uri="{FF2B5EF4-FFF2-40B4-BE49-F238E27FC236}">
                    <a16:creationId xmlns:a16="http://schemas.microsoft.com/office/drawing/2014/main" id="{EC35DB19-3152-4D0B-8973-EA4A47421EA5}"/>
                  </a:ext>
                </a:extLst>
              </p:cNvPr>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92;p22">
                <a:extLst>
                  <a:ext uri="{FF2B5EF4-FFF2-40B4-BE49-F238E27FC236}">
                    <a16:creationId xmlns:a16="http://schemas.microsoft.com/office/drawing/2014/main" id="{B74E5BD1-CD98-4F52-81B3-AB871EBAFD91}"/>
                  </a:ext>
                </a:extLst>
              </p:cNvPr>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93;p22">
                <a:extLst>
                  <a:ext uri="{FF2B5EF4-FFF2-40B4-BE49-F238E27FC236}">
                    <a16:creationId xmlns:a16="http://schemas.microsoft.com/office/drawing/2014/main" id="{4A4097E7-3FF8-4C89-8CB6-0D0AB5746BEF}"/>
                  </a:ext>
                </a:extLst>
              </p:cNvPr>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94;p22">
                <a:extLst>
                  <a:ext uri="{FF2B5EF4-FFF2-40B4-BE49-F238E27FC236}">
                    <a16:creationId xmlns:a16="http://schemas.microsoft.com/office/drawing/2014/main" id="{84D63B18-8388-4D48-BDE6-B83F20BE240F}"/>
                  </a:ext>
                </a:extLst>
              </p:cNvPr>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95;p22">
                <a:extLst>
                  <a:ext uri="{FF2B5EF4-FFF2-40B4-BE49-F238E27FC236}">
                    <a16:creationId xmlns:a16="http://schemas.microsoft.com/office/drawing/2014/main" id="{12671FFF-984F-4EBE-B5EE-BDEF4A1E4F56}"/>
                  </a:ext>
                </a:extLst>
              </p:cNvPr>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96;p22">
                <a:extLst>
                  <a:ext uri="{FF2B5EF4-FFF2-40B4-BE49-F238E27FC236}">
                    <a16:creationId xmlns:a16="http://schemas.microsoft.com/office/drawing/2014/main" id="{9862BA0E-A0BF-4D91-B2F8-37597DC737CD}"/>
                  </a:ext>
                </a:extLst>
              </p:cNvPr>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97;p22">
                <a:extLst>
                  <a:ext uri="{FF2B5EF4-FFF2-40B4-BE49-F238E27FC236}">
                    <a16:creationId xmlns:a16="http://schemas.microsoft.com/office/drawing/2014/main" id="{6F6711AA-ADDD-4177-AAA9-5785E8D0A10A}"/>
                  </a:ext>
                </a:extLst>
              </p:cNvPr>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98;p22">
                <a:extLst>
                  <a:ext uri="{FF2B5EF4-FFF2-40B4-BE49-F238E27FC236}">
                    <a16:creationId xmlns:a16="http://schemas.microsoft.com/office/drawing/2014/main" id="{A7524E37-BA58-4E0C-B8CF-87007E14CC70}"/>
                  </a:ext>
                </a:extLst>
              </p:cNvPr>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99;p22">
                <a:extLst>
                  <a:ext uri="{FF2B5EF4-FFF2-40B4-BE49-F238E27FC236}">
                    <a16:creationId xmlns:a16="http://schemas.microsoft.com/office/drawing/2014/main" id="{0D68D564-C9B7-4EA8-A2F8-2DD083D2D552}"/>
                  </a:ext>
                </a:extLst>
              </p:cNvPr>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000;p22">
                <a:extLst>
                  <a:ext uri="{FF2B5EF4-FFF2-40B4-BE49-F238E27FC236}">
                    <a16:creationId xmlns:a16="http://schemas.microsoft.com/office/drawing/2014/main" id="{A7B189D9-5967-46E6-81F1-4F9D886D7A88}"/>
                  </a:ext>
                </a:extLst>
              </p:cNvPr>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001;p22">
                <a:extLst>
                  <a:ext uri="{FF2B5EF4-FFF2-40B4-BE49-F238E27FC236}">
                    <a16:creationId xmlns:a16="http://schemas.microsoft.com/office/drawing/2014/main" id="{219F84F6-6B10-428A-B5C5-7EC65AE4C3C3}"/>
                  </a:ext>
                </a:extLst>
              </p:cNvPr>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002;p22">
                <a:extLst>
                  <a:ext uri="{FF2B5EF4-FFF2-40B4-BE49-F238E27FC236}">
                    <a16:creationId xmlns:a16="http://schemas.microsoft.com/office/drawing/2014/main" id="{A4FB06DC-4209-4068-A411-622F28EF9B40}"/>
                  </a:ext>
                </a:extLst>
              </p:cNvPr>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003;p22">
                <a:extLst>
                  <a:ext uri="{FF2B5EF4-FFF2-40B4-BE49-F238E27FC236}">
                    <a16:creationId xmlns:a16="http://schemas.microsoft.com/office/drawing/2014/main" id="{205DEC65-F284-4624-9488-15CEAE9D933B}"/>
                  </a:ext>
                </a:extLst>
              </p:cNvPr>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004;p22">
                <a:extLst>
                  <a:ext uri="{FF2B5EF4-FFF2-40B4-BE49-F238E27FC236}">
                    <a16:creationId xmlns:a16="http://schemas.microsoft.com/office/drawing/2014/main" id="{02AB6858-DC37-4F78-BDEB-C0FFC8CD9B57}"/>
                  </a:ext>
                </a:extLst>
              </p:cNvPr>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005;p22">
                <a:extLst>
                  <a:ext uri="{FF2B5EF4-FFF2-40B4-BE49-F238E27FC236}">
                    <a16:creationId xmlns:a16="http://schemas.microsoft.com/office/drawing/2014/main" id="{93C08E5F-7416-4C70-B2A8-600878A82CE1}"/>
                  </a:ext>
                </a:extLst>
              </p:cNvPr>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006;p22">
                <a:extLst>
                  <a:ext uri="{FF2B5EF4-FFF2-40B4-BE49-F238E27FC236}">
                    <a16:creationId xmlns:a16="http://schemas.microsoft.com/office/drawing/2014/main" id="{092E444E-4755-4B5F-8CF4-267A06277DEB}"/>
                  </a:ext>
                </a:extLst>
              </p:cNvPr>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007;p22">
                <a:extLst>
                  <a:ext uri="{FF2B5EF4-FFF2-40B4-BE49-F238E27FC236}">
                    <a16:creationId xmlns:a16="http://schemas.microsoft.com/office/drawing/2014/main" id="{0AA01044-D092-48CD-935B-11F69487A0B5}"/>
                  </a:ext>
                </a:extLst>
              </p:cNvPr>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008;p22">
                <a:extLst>
                  <a:ext uri="{FF2B5EF4-FFF2-40B4-BE49-F238E27FC236}">
                    <a16:creationId xmlns:a16="http://schemas.microsoft.com/office/drawing/2014/main" id="{3A124691-7D46-4FDB-9F17-6F05E11F93B9}"/>
                  </a:ext>
                </a:extLst>
              </p:cNvPr>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009;p22">
                <a:extLst>
                  <a:ext uri="{FF2B5EF4-FFF2-40B4-BE49-F238E27FC236}">
                    <a16:creationId xmlns:a16="http://schemas.microsoft.com/office/drawing/2014/main" id="{F6676FF3-B31D-487A-96DD-6A7D1608C63A}"/>
                  </a:ext>
                </a:extLst>
              </p:cNvPr>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010;p22">
                <a:extLst>
                  <a:ext uri="{FF2B5EF4-FFF2-40B4-BE49-F238E27FC236}">
                    <a16:creationId xmlns:a16="http://schemas.microsoft.com/office/drawing/2014/main" id="{58EE991D-9EA1-4D54-BF7B-4803E30C245B}"/>
                  </a:ext>
                </a:extLst>
              </p:cNvPr>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011;p22">
                <a:extLst>
                  <a:ext uri="{FF2B5EF4-FFF2-40B4-BE49-F238E27FC236}">
                    <a16:creationId xmlns:a16="http://schemas.microsoft.com/office/drawing/2014/main" id="{60C7EF9A-D8E9-457A-A7E1-60DF51C1BBFC}"/>
                  </a:ext>
                </a:extLst>
              </p:cNvPr>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012;p22">
                <a:extLst>
                  <a:ext uri="{FF2B5EF4-FFF2-40B4-BE49-F238E27FC236}">
                    <a16:creationId xmlns:a16="http://schemas.microsoft.com/office/drawing/2014/main" id="{4925CEEC-1DC5-4DC8-99D7-0C3781A55EE6}"/>
                  </a:ext>
                </a:extLst>
              </p:cNvPr>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013;p22">
                <a:extLst>
                  <a:ext uri="{FF2B5EF4-FFF2-40B4-BE49-F238E27FC236}">
                    <a16:creationId xmlns:a16="http://schemas.microsoft.com/office/drawing/2014/main" id="{E91FA167-F4D9-47DC-8384-CAE80E7E2D9F}"/>
                  </a:ext>
                </a:extLst>
              </p:cNvPr>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014;p22">
                <a:extLst>
                  <a:ext uri="{FF2B5EF4-FFF2-40B4-BE49-F238E27FC236}">
                    <a16:creationId xmlns:a16="http://schemas.microsoft.com/office/drawing/2014/main" id="{C38D9D8F-2E26-4D52-A998-C976DAA5B1C5}"/>
                  </a:ext>
                </a:extLst>
              </p:cNvPr>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015;p22">
                <a:extLst>
                  <a:ext uri="{FF2B5EF4-FFF2-40B4-BE49-F238E27FC236}">
                    <a16:creationId xmlns:a16="http://schemas.microsoft.com/office/drawing/2014/main" id="{76383FE0-D6A0-4C87-92AB-E66A776CDC4C}"/>
                  </a:ext>
                </a:extLst>
              </p:cNvPr>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016;p22">
                <a:extLst>
                  <a:ext uri="{FF2B5EF4-FFF2-40B4-BE49-F238E27FC236}">
                    <a16:creationId xmlns:a16="http://schemas.microsoft.com/office/drawing/2014/main" id="{94968BBA-5E7E-4A49-97B3-8DFE078E01FE}"/>
                  </a:ext>
                </a:extLst>
              </p:cNvPr>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017;p22">
                <a:extLst>
                  <a:ext uri="{FF2B5EF4-FFF2-40B4-BE49-F238E27FC236}">
                    <a16:creationId xmlns:a16="http://schemas.microsoft.com/office/drawing/2014/main" id="{ED3612A0-F706-4BC4-A234-2182618F8D74}"/>
                  </a:ext>
                </a:extLst>
              </p:cNvPr>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018;p22">
                <a:extLst>
                  <a:ext uri="{FF2B5EF4-FFF2-40B4-BE49-F238E27FC236}">
                    <a16:creationId xmlns:a16="http://schemas.microsoft.com/office/drawing/2014/main" id="{84D0ADE9-1A04-4FA2-9554-89A63969B09E}"/>
                  </a:ext>
                </a:extLst>
              </p:cNvPr>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019;p22">
                <a:extLst>
                  <a:ext uri="{FF2B5EF4-FFF2-40B4-BE49-F238E27FC236}">
                    <a16:creationId xmlns:a16="http://schemas.microsoft.com/office/drawing/2014/main" id="{3D81439F-29D2-4315-AAAA-0CA2B55F3647}"/>
                  </a:ext>
                </a:extLst>
              </p:cNvPr>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020;p22">
                <a:extLst>
                  <a:ext uri="{FF2B5EF4-FFF2-40B4-BE49-F238E27FC236}">
                    <a16:creationId xmlns:a16="http://schemas.microsoft.com/office/drawing/2014/main" id="{891D6F5E-42A5-4BE3-B529-9D5AF29F8007}"/>
                  </a:ext>
                </a:extLst>
              </p:cNvPr>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021;p22">
                <a:extLst>
                  <a:ext uri="{FF2B5EF4-FFF2-40B4-BE49-F238E27FC236}">
                    <a16:creationId xmlns:a16="http://schemas.microsoft.com/office/drawing/2014/main" id="{269FA2BB-8A28-4246-A5C1-A49CDD36A6CF}"/>
                  </a:ext>
                </a:extLst>
              </p:cNvPr>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022;p22">
                <a:extLst>
                  <a:ext uri="{FF2B5EF4-FFF2-40B4-BE49-F238E27FC236}">
                    <a16:creationId xmlns:a16="http://schemas.microsoft.com/office/drawing/2014/main" id="{46C33A91-CF42-44C6-8C6A-6E12E876B5AC}"/>
                  </a:ext>
                </a:extLst>
              </p:cNvPr>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023;p22">
                <a:extLst>
                  <a:ext uri="{FF2B5EF4-FFF2-40B4-BE49-F238E27FC236}">
                    <a16:creationId xmlns:a16="http://schemas.microsoft.com/office/drawing/2014/main" id="{71D46C5C-AAE4-472E-934E-B8D38840DD03}"/>
                  </a:ext>
                </a:extLst>
              </p:cNvPr>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024;p22">
                <a:extLst>
                  <a:ext uri="{FF2B5EF4-FFF2-40B4-BE49-F238E27FC236}">
                    <a16:creationId xmlns:a16="http://schemas.microsoft.com/office/drawing/2014/main" id="{15A327F2-6E62-428C-BBD2-227652B0DE43}"/>
                  </a:ext>
                </a:extLst>
              </p:cNvPr>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025;p22">
                <a:extLst>
                  <a:ext uri="{FF2B5EF4-FFF2-40B4-BE49-F238E27FC236}">
                    <a16:creationId xmlns:a16="http://schemas.microsoft.com/office/drawing/2014/main" id="{3D64B5BC-EB9B-4110-961B-202210A4BAFF}"/>
                  </a:ext>
                </a:extLst>
              </p:cNvPr>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026;p22">
                <a:extLst>
                  <a:ext uri="{FF2B5EF4-FFF2-40B4-BE49-F238E27FC236}">
                    <a16:creationId xmlns:a16="http://schemas.microsoft.com/office/drawing/2014/main" id="{E693667B-7812-4019-B16B-419428CA6CFF}"/>
                  </a:ext>
                </a:extLst>
              </p:cNvPr>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027;p22">
                <a:extLst>
                  <a:ext uri="{FF2B5EF4-FFF2-40B4-BE49-F238E27FC236}">
                    <a16:creationId xmlns:a16="http://schemas.microsoft.com/office/drawing/2014/main" id="{0988F40C-C992-400F-BBC7-2960C75CC8D3}"/>
                  </a:ext>
                </a:extLst>
              </p:cNvPr>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028;p22">
                <a:extLst>
                  <a:ext uri="{FF2B5EF4-FFF2-40B4-BE49-F238E27FC236}">
                    <a16:creationId xmlns:a16="http://schemas.microsoft.com/office/drawing/2014/main" id="{9C0662B7-E700-4994-895D-308CB43512AE}"/>
                  </a:ext>
                </a:extLst>
              </p:cNvPr>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029;p22">
                <a:extLst>
                  <a:ext uri="{FF2B5EF4-FFF2-40B4-BE49-F238E27FC236}">
                    <a16:creationId xmlns:a16="http://schemas.microsoft.com/office/drawing/2014/main" id="{7C31A0FA-8634-4D14-AF50-78AC746918EF}"/>
                  </a:ext>
                </a:extLst>
              </p:cNvPr>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030;p22">
                <a:extLst>
                  <a:ext uri="{FF2B5EF4-FFF2-40B4-BE49-F238E27FC236}">
                    <a16:creationId xmlns:a16="http://schemas.microsoft.com/office/drawing/2014/main" id="{02701445-00C8-4DC4-BE28-5F9CC70B566F}"/>
                  </a:ext>
                </a:extLst>
              </p:cNvPr>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031;p22">
                <a:extLst>
                  <a:ext uri="{FF2B5EF4-FFF2-40B4-BE49-F238E27FC236}">
                    <a16:creationId xmlns:a16="http://schemas.microsoft.com/office/drawing/2014/main" id="{0C5A8265-0123-45EF-BB72-03A81CF8D6F5}"/>
                  </a:ext>
                </a:extLst>
              </p:cNvPr>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032;p22">
                <a:extLst>
                  <a:ext uri="{FF2B5EF4-FFF2-40B4-BE49-F238E27FC236}">
                    <a16:creationId xmlns:a16="http://schemas.microsoft.com/office/drawing/2014/main" id="{3DF38769-E539-47D8-B2EE-EB854ADB3D6C}"/>
                  </a:ext>
                </a:extLst>
              </p:cNvPr>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033;p22">
                <a:extLst>
                  <a:ext uri="{FF2B5EF4-FFF2-40B4-BE49-F238E27FC236}">
                    <a16:creationId xmlns:a16="http://schemas.microsoft.com/office/drawing/2014/main" id="{F237AF55-94F8-4EFA-8303-5B0F494BF71C}"/>
                  </a:ext>
                </a:extLst>
              </p:cNvPr>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034;p22">
                <a:extLst>
                  <a:ext uri="{FF2B5EF4-FFF2-40B4-BE49-F238E27FC236}">
                    <a16:creationId xmlns:a16="http://schemas.microsoft.com/office/drawing/2014/main" id="{A8541376-F6E7-4FC1-9D79-2A6E4EFCF90E}"/>
                  </a:ext>
                </a:extLst>
              </p:cNvPr>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035;p22">
                <a:extLst>
                  <a:ext uri="{FF2B5EF4-FFF2-40B4-BE49-F238E27FC236}">
                    <a16:creationId xmlns:a16="http://schemas.microsoft.com/office/drawing/2014/main" id="{3EF31175-EA0C-47AD-BDD6-487150A96FBD}"/>
                  </a:ext>
                </a:extLst>
              </p:cNvPr>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036;p22">
                <a:extLst>
                  <a:ext uri="{FF2B5EF4-FFF2-40B4-BE49-F238E27FC236}">
                    <a16:creationId xmlns:a16="http://schemas.microsoft.com/office/drawing/2014/main" id="{9E58196E-3727-417A-8C71-23A4364407B2}"/>
                  </a:ext>
                </a:extLst>
              </p:cNvPr>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037;p22">
                <a:extLst>
                  <a:ext uri="{FF2B5EF4-FFF2-40B4-BE49-F238E27FC236}">
                    <a16:creationId xmlns:a16="http://schemas.microsoft.com/office/drawing/2014/main" id="{5CD0362B-B068-46F2-8737-FECD8895C90A}"/>
                  </a:ext>
                </a:extLst>
              </p:cNvPr>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038;p22">
                <a:extLst>
                  <a:ext uri="{FF2B5EF4-FFF2-40B4-BE49-F238E27FC236}">
                    <a16:creationId xmlns:a16="http://schemas.microsoft.com/office/drawing/2014/main" id="{97710B55-BAB4-4683-8FFA-1042246EDBD7}"/>
                  </a:ext>
                </a:extLst>
              </p:cNvPr>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039;p22">
                <a:extLst>
                  <a:ext uri="{FF2B5EF4-FFF2-40B4-BE49-F238E27FC236}">
                    <a16:creationId xmlns:a16="http://schemas.microsoft.com/office/drawing/2014/main" id="{BF668E74-1382-4912-BB77-D7C5A5BA3970}"/>
                  </a:ext>
                </a:extLst>
              </p:cNvPr>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040;p22">
                <a:extLst>
                  <a:ext uri="{FF2B5EF4-FFF2-40B4-BE49-F238E27FC236}">
                    <a16:creationId xmlns:a16="http://schemas.microsoft.com/office/drawing/2014/main" id="{03725354-C3B9-43BF-9AB8-27617F415FBA}"/>
                  </a:ext>
                </a:extLst>
              </p:cNvPr>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041;p22">
                <a:extLst>
                  <a:ext uri="{FF2B5EF4-FFF2-40B4-BE49-F238E27FC236}">
                    <a16:creationId xmlns:a16="http://schemas.microsoft.com/office/drawing/2014/main" id="{A6A7A19F-242F-44AA-B058-FF3C25BBF03E}"/>
                  </a:ext>
                </a:extLst>
              </p:cNvPr>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042;p22">
                <a:extLst>
                  <a:ext uri="{FF2B5EF4-FFF2-40B4-BE49-F238E27FC236}">
                    <a16:creationId xmlns:a16="http://schemas.microsoft.com/office/drawing/2014/main" id="{94947A4A-77FE-4EFA-BDE8-8698A1D57BA5}"/>
                  </a:ext>
                </a:extLst>
              </p:cNvPr>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043;p22">
                <a:extLst>
                  <a:ext uri="{FF2B5EF4-FFF2-40B4-BE49-F238E27FC236}">
                    <a16:creationId xmlns:a16="http://schemas.microsoft.com/office/drawing/2014/main" id="{F7D7FD82-EC3D-4CC1-BE16-4039A60BB89B}"/>
                  </a:ext>
                </a:extLst>
              </p:cNvPr>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044;p22">
                <a:extLst>
                  <a:ext uri="{FF2B5EF4-FFF2-40B4-BE49-F238E27FC236}">
                    <a16:creationId xmlns:a16="http://schemas.microsoft.com/office/drawing/2014/main" id="{F11B9CD6-00D8-4F3F-8300-CF87C98A6508}"/>
                  </a:ext>
                </a:extLst>
              </p:cNvPr>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045;p22">
                <a:extLst>
                  <a:ext uri="{FF2B5EF4-FFF2-40B4-BE49-F238E27FC236}">
                    <a16:creationId xmlns:a16="http://schemas.microsoft.com/office/drawing/2014/main" id="{DC3554F1-BBF4-4771-A52C-10786612553A}"/>
                  </a:ext>
                </a:extLst>
              </p:cNvPr>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046;p22">
                <a:extLst>
                  <a:ext uri="{FF2B5EF4-FFF2-40B4-BE49-F238E27FC236}">
                    <a16:creationId xmlns:a16="http://schemas.microsoft.com/office/drawing/2014/main" id="{E0A97497-6F78-40F9-AA78-3C821FF4B779}"/>
                  </a:ext>
                </a:extLst>
              </p:cNvPr>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047;p22">
                <a:extLst>
                  <a:ext uri="{FF2B5EF4-FFF2-40B4-BE49-F238E27FC236}">
                    <a16:creationId xmlns:a16="http://schemas.microsoft.com/office/drawing/2014/main" id="{064FBB41-EB9A-4068-831B-C582250290EB}"/>
                  </a:ext>
                </a:extLst>
              </p:cNvPr>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048;p22">
                <a:extLst>
                  <a:ext uri="{FF2B5EF4-FFF2-40B4-BE49-F238E27FC236}">
                    <a16:creationId xmlns:a16="http://schemas.microsoft.com/office/drawing/2014/main" id="{EE0E3248-4F03-42FE-9E8E-27B07C7CABA6}"/>
                  </a:ext>
                </a:extLst>
              </p:cNvPr>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049;p22">
                <a:extLst>
                  <a:ext uri="{FF2B5EF4-FFF2-40B4-BE49-F238E27FC236}">
                    <a16:creationId xmlns:a16="http://schemas.microsoft.com/office/drawing/2014/main" id="{758D84D7-B27E-4C06-AF9A-3948AB943D1F}"/>
                  </a:ext>
                </a:extLst>
              </p:cNvPr>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050;p22">
                <a:extLst>
                  <a:ext uri="{FF2B5EF4-FFF2-40B4-BE49-F238E27FC236}">
                    <a16:creationId xmlns:a16="http://schemas.microsoft.com/office/drawing/2014/main" id="{88330CDC-8706-4552-81E0-8FF135645C78}"/>
                  </a:ext>
                </a:extLst>
              </p:cNvPr>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051;p22">
                <a:extLst>
                  <a:ext uri="{FF2B5EF4-FFF2-40B4-BE49-F238E27FC236}">
                    <a16:creationId xmlns:a16="http://schemas.microsoft.com/office/drawing/2014/main" id="{B26D54F7-6A51-4498-A1C1-2ECB74785D4E}"/>
                  </a:ext>
                </a:extLst>
              </p:cNvPr>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052;p22">
                <a:extLst>
                  <a:ext uri="{FF2B5EF4-FFF2-40B4-BE49-F238E27FC236}">
                    <a16:creationId xmlns:a16="http://schemas.microsoft.com/office/drawing/2014/main" id="{0B4E7F9C-6E2D-4E21-A70D-6AE9E853D657}"/>
                  </a:ext>
                </a:extLst>
              </p:cNvPr>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053;p22">
                <a:extLst>
                  <a:ext uri="{FF2B5EF4-FFF2-40B4-BE49-F238E27FC236}">
                    <a16:creationId xmlns:a16="http://schemas.microsoft.com/office/drawing/2014/main" id="{48897C5F-F809-417A-85F1-888098A835D0}"/>
                  </a:ext>
                </a:extLst>
              </p:cNvPr>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054;p22">
                <a:extLst>
                  <a:ext uri="{FF2B5EF4-FFF2-40B4-BE49-F238E27FC236}">
                    <a16:creationId xmlns:a16="http://schemas.microsoft.com/office/drawing/2014/main" id="{DFDE2633-3470-45D0-B518-641FD7053B55}"/>
                  </a:ext>
                </a:extLst>
              </p:cNvPr>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055;p22">
                <a:extLst>
                  <a:ext uri="{FF2B5EF4-FFF2-40B4-BE49-F238E27FC236}">
                    <a16:creationId xmlns:a16="http://schemas.microsoft.com/office/drawing/2014/main" id="{33BA8EA8-67F8-45BA-AE47-75ABF78355F6}"/>
                  </a:ext>
                </a:extLst>
              </p:cNvPr>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056;p22">
                <a:extLst>
                  <a:ext uri="{FF2B5EF4-FFF2-40B4-BE49-F238E27FC236}">
                    <a16:creationId xmlns:a16="http://schemas.microsoft.com/office/drawing/2014/main" id="{9E73E5DD-2003-4E84-85DB-BD3ABE653F1F}"/>
                  </a:ext>
                </a:extLst>
              </p:cNvPr>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057;p22">
                <a:extLst>
                  <a:ext uri="{FF2B5EF4-FFF2-40B4-BE49-F238E27FC236}">
                    <a16:creationId xmlns:a16="http://schemas.microsoft.com/office/drawing/2014/main" id="{C85ED063-938B-44C8-AEF1-9660CDAFC382}"/>
                  </a:ext>
                </a:extLst>
              </p:cNvPr>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058;p22">
                <a:extLst>
                  <a:ext uri="{FF2B5EF4-FFF2-40B4-BE49-F238E27FC236}">
                    <a16:creationId xmlns:a16="http://schemas.microsoft.com/office/drawing/2014/main" id="{84814D05-F777-412A-867E-D7111FB54EE1}"/>
                  </a:ext>
                </a:extLst>
              </p:cNvPr>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059;p22">
                <a:extLst>
                  <a:ext uri="{FF2B5EF4-FFF2-40B4-BE49-F238E27FC236}">
                    <a16:creationId xmlns:a16="http://schemas.microsoft.com/office/drawing/2014/main" id="{8646EA35-726C-444B-A141-98CFD1C7066D}"/>
                  </a:ext>
                </a:extLst>
              </p:cNvPr>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060;p22">
                <a:extLst>
                  <a:ext uri="{FF2B5EF4-FFF2-40B4-BE49-F238E27FC236}">
                    <a16:creationId xmlns:a16="http://schemas.microsoft.com/office/drawing/2014/main" id="{02E31AAA-5E7F-4834-A759-AD591D1716C2}"/>
                  </a:ext>
                </a:extLst>
              </p:cNvPr>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061;p22">
                <a:extLst>
                  <a:ext uri="{FF2B5EF4-FFF2-40B4-BE49-F238E27FC236}">
                    <a16:creationId xmlns:a16="http://schemas.microsoft.com/office/drawing/2014/main" id="{8A86CE90-F4DD-443E-B0A5-9F7D2A0564BD}"/>
                  </a:ext>
                </a:extLst>
              </p:cNvPr>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062;p22">
                <a:extLst>
                  <a:ext uri="{FF2B5EF4-FFF2-40B4-BE49-F238E27FC236}">
                    <a16:creationId xmlns:a16="http://schemas.microsoft.com/office/drawing/2014/main" id="{863FE2A9-3AA9-492C-A000-0366637324FB}"/>
                  </a:ext>
                </a:extLst>
              </p:cNvPr>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063;p22">
                <a:extLst>
                  <a:ext uri="{FF2B5EF4-FFF2-40B4-BE49-F238E27FC236}">
                    <a16:creationId xmlns:a16="http://schemas.microsoft.com/office/drawing/2014/main" id="{0BE89D68-27F2-4F20-8CF0-05E01C70437E}"/>
                  </a:ext>
                </a:extLst>
              </p:cNvPr>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064;p22">
                <a:extLst>
                  <a:ext uri="{FF2B5EF4-FFF2-40B4-BE49-F238E27FC236}">
                    <a16:creationId xmlns:a16="http://schemas.microsoft.com/office/drawing/2014/main" id="{0A5EB6AD-426D-4EDA-B3B0-0AD741C0BB67}"/>
                  </a:ext>
                </a:extLst>
              </p:cNvPr>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065;p22">
                <a:extLst>
                  <a:ext uri="{FF2B5EF4-FFF2-40B4-BE49-F238E27FC236}">
                    <a16:creationId xmlns:a16="http://schemas.microsoft.com/office/drawing/2014/main" id="{6BC3686A-E5B6-46E1-B684-9FCB9978B33F}"/>
                  </a:ext>
                </a:extLst>
              </p:cNvPr>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066;p22">
                <a:extLst>
                  <a:ext uri="{FF2B5EF4-FFF2-40B4-BE49-F238E27FC236}">
                    <a16:creationId xmlns:a16="http://schemas.microsoft.com/office/drawing/2014/main" id="{23942D6E-19E0-4846-A0F5-1FF39D44E1FF}"/>
                  </a:ext>
                </a:extLst>
              </p:cNvPr>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067;p22">
                <a:extLst>
                  <a:ext uri="{FF2B5EF4-FFF2-40B4-BE49-F238E27FC236}">
                    <a16:creationId xmlns:a16="http://schemas.microsoft.com/office/drawing/2014/main" id="{1DAF49A8-DFAC-43D3-B251-00411D98833F}"/>
                  </a:ext>
                </a:extLst>
              </p:cNvPr>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068;p22">
                <a:extLst>
                  <a:ext uri="{FF2B5EF4-FFF2-40B4-BE49-F238E27FC236}">
                    <a16:creationId xmlns:a16="http://schemas.microsoft.com/office/drawing/2014/main" id="{C25C9111-DE6C-4CF4-AF8E-55004EF1CD9C}"/>
                  </a:ext>
                </a:extLst>
              </p:cNvPr>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069;p22">
                <a:extLst>
                  <a:ext uri="{FF2B5EF4-FFF2-40B4-BE49-F238E27FC236}">
                    <a16:creationId xmlns:a16="http://schemas.microsoft.com/office/drawing/2014/main" id="{73A3558B-A051-49E4-9434-A5D8780D5245}"/>
                  </a:ext>
                </a:extLst>
              </p:cNvPr>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070;p22">
                <a:extLst>
                  <a:ext uri="{FF2B5EF4-FFF2-40B4-BE49-F238E27FC236}">
                    <a16:creationId xmlns:a16="http://schemas.microsoft.com/office/drawing/2014/main" id="{43D4BEDD-CF4F-4A88-9D13-58DAA45717C4}"/>
                  </a:ext>
                </a:extLst>
              </p:cNvPr>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071;p22">
                <a:extLst>
                  <a:ext uri="{FF2B5EF4-FFF2-40B4-BE49-F238E27FC236}">
                    <a16:creationId xmlns:a16="http://schemas.microsoft.com/office/drawing/2014/main" id="{CBBB4A9C-1045-4F9D-9BEB-ADCF5280B181}"/>
                  </a:ext>
                </a:extLst>
              </p:cNvPr>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072;p22">
                <a:extLst>
                  <a:ext uri="{FF2B5EF4-FFF2-40B4-BE49-F238E27FC236}">
                    <a16:creationId xmlns:a16="http://schemas.microsoft.com/office/drawing/2014/main" id="{3169A3CA-5438-480A-9EF4-0C7983E9679F}"/>
                  </a:ext>
                </a:extLst>
              </p:cNvPr>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073;p22">
                <a:extLst>
                  <a:ext uri="{FF2B5EF4-FFF2-40B4-BE49-F238E27FC236}">
                    <a16:creationId xmlns:a16="http://schemas.microsoft.com/office/drawing/2014/main" id="{D6627179-F5BF-44B4-882F-D68BFFCA6161}"/>
                  </a:ext>
                </a:extLst>
              </p:cNvPr>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074;p22">
                <a:extLst>
                  <a:ext uri="{FF2B5EF4-FFF2-40B4-BE49-F238E27FC236}">
                    <a16:creationId xmlns:a16="http://schemas.microsoft.com/office/drawing/2014/main" id="{0D70D26D-1DB2-47EB-A234-352DE5AE869F}"/>
                  </a:ext>
                </a:extLst>
              </p:cNvPr>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075;p22">
                <a:extLst>
                  <a:ext uri="{FF2B5EF4-FFF2-40B4-BE49-F238E27FC236}">
                    <a16:creationId xmlns:a16="http://schemas.microsoft.com/office/drawing/2014/main" id="{0CE83348-95B7-4CB0-8031-16989B79236F}"/>
                  </a:ext>
                </a:extLst>
              </p:cNvPr>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076;p22">
                <a:extLst>
                  <a:ext uri="{FF2B5EF4-FFF2-40B4-BE49-F238E27FC236}">
                    <a16:creationId xmlns:a16="http://schemas.microsoft.com/office/drawing/2014/main" id="{B7C1E41C-FB55-45B5-A5D9-AA096B6B472C}"/>
                  </a:ext>
                </a:extLst>
              </p:cNvPr>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077;p22">
                <a:extLst>
                  <a:ext uri="{FF2B5EF4-FFF2-40B4-BE49-F238E27FC236}">
                    <a16:creationId xmlns:a16="http://schemas.microsoft.com/office/drawing/2014/main" id="{36FF3845-6A1D-4F01-A6CF-8FB0F8934832}"/>
                  </a:ext>
                </a:extLst>
              </p:cNvPr>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078;p22">
                <a:extLst>
                  <a:ext uri="{FF2B5EF4-FFF2-40B4-BE49-F238E27FC236}">
                    <a16:creationId xmlns:a16="http://schemas.microsoft.com/office/drawing/2014/main" id="{2DBA99E6-C06C-41C8-B1CF-F82D6D57460F}"/>
                  </a:ext>
                </a:extLst>
              </p:cNvPr>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079;p22">
                <a:extLst>
                  <a:ext uri="{FF2B5EF4-FFF2-40B4-BE49-F238E27FC236}">
                    <a16:creationId xmlns:a16="http://schemas.microsoft.com/office/drawing/2014/main" id="{8907F19E-F2D4-42B3-81B3-4DCDAABC4D47}"/>
                  </a:ext>
                </a:extLst>
              </p:cNvPr>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080;p22">
                <a:extLst>
                  <a:ext uri="{FF2B5EF4-FFF2-40B4-BE49-F238E27FC236}">
                    <a16:creationId xmlns:a16="http://schemas.microsoft.com/office/drawing/2014/main" id="{7EEACDAF-86D3-45B2-8F4E-70E1894181AF}"/>
                  </a:ext>
                </a:extLst>
              </p:cNvPr>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081;p22">
                <a:extLst>
                  <a:ext uri="{FF2B5EF4-FFF2-40B4-BE49-F238E27FC236}">
                    <a16:creationId xmlns:a16="http://schemas.microsoft.com/office/drawing/2014/main" id="{64075D8B-529D-4A17-A8B8-1055B371F892}"/>
                  </a:ext>
                </a:extLst>
              </p:cNvPr>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082;p22">
                <a:extLst>
                  <a:ext uri="{FF2B5EF4-FFF2-40B4-BE49-F238E27FC236}">
                    <a16:creationId xmlns:a16="http://schemas.microsoft.com/office/drawing/2014/main" id="{587EB892-DF8E-4974-BF0E-15487284FD13}"/>
                  </a:ext>
                </a:extLst>
              </p:cNvPr>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083;p22">
                <a:extLst>
                  <a:ext uri="{FF2B5EF4-FFF2-40B4-BE49-F238E27FC236}">
                    <a16:creationId xmlns:a16="http://schemas.microsoft.com/office/drawing/2014/main" id="{A2399342-FDC4-46F7-9864-FCEA3B508186}"/>
                  </a:ext>
                </a:extLst>
              </p:cNvPr>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084;p22">
                <a:extLst>
                  <a:ext uri="{FF2B5EF4-FFF2-40B4-BE49-F238E27FC236}">
                    <a16:creationId xmlns:a16="http://schemas.microsoft.com/office/drawing/2014/main" id="{8848B840-422A-4BBB-8EC9-10222A77EAC5}"/>
                  </a:ext>
                </a:extLst>
              </p:cNvPr>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085;p22">
                <a:extLst>
                  <a:ext uri="{FF2B5EF4-FFF2-40B4-BE49-F238E27FC236}">
                    <a16:creationId xmlns:a16="http://schemas.microsoft.com/office/drawing/2014/main" id="{E0287454-1C0B-4B27-BD6F-EB8D0E3C0C5C}"/>
                  </a:ext>
                </a:extLst>
              </p:cNvPr>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086;p22">
                <a:extLst>
                  <a:ext uri="{FF2B5EF4-FFF2-40B4-BE49-F238E27FC236}">
                    <a16:creationId xmlns:a16="http://schemas.microsoft.com/office/drawing/2014/main" id="{AABD3095-9136-4382-8BD1-6840C1511E08}"/>
                  </a:ext>
                </a:extLst>
              </p:cNvPr>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087;p22">
                <a:extLst>
                  <a:ext uri="{FF2B5EF4-FFF2-40B4-BE49-F238E27FC236}">
                    <a16:creationId xmlns:a16="http://schemas.microsoft.com/office/drawing/2014/main" id="{3C0DFEBC-665B-4E3D-B500-2A2614652184}"/>
                  </a:ext>
                </a:extLst>
              </p:cNvPr>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088;p22">
                <a:extLst>
                  <a:ext uri="{FF2B5EF4-FFF2-40B4-BE49-F238E27FC236}">
                    <a16:creationId xmlns:a16="http://schemas.microsoft.com/office/drawing/2014/main" id="{870E634A-DE1F-486E-9354-ACB5D6B625E8}"/>
                  </a:ext>
                </a:extLst>
              </p:cNvPr>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089;p22">
                <a:extLst>
                  <a:ext uri="{FF2B5EF4-FFF2-40B4-BE49-F238E27FC236}">
                    <a16:creationId xmlns:a16="http://schemas.microsoft.com/office/drawing/2014/main" id="{26255585-F02A-42BC-B99B-AF0C2F60EB5F}"/>
                  </a:ext>
                </a:extLst>
              </p:cNvPr>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090;p22">
                <a:extLst>
                  <a:ext uri="{FF2B5EF4-FFF2-40B4-BE49-F238E27FC236}">
                    <a16:creationId xmlns:a16="http://schemas.microsoft.com/office/drawing/2014/main" id="{52111B57-A787-49B4-ADB9-3920373C8914}"/>
                  </a:ext>
                </a:extLst>
              </p:cNvPr>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091;p22">
                <a:extLst>
                  <a:ext uri="{FF2B5EF4-FFF2-40B4-BE49-F238E27FC236}">
                    <a16:creationId xmlns:a16="http://schemas.microsoft.com/office/drawing/2014/main" id="{A7140760-208D-4370-A800-0AAC3378761C}"/>
                  </a:ext>
                </a:extLst>
              </p:cNvPr>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092;p22">
                <a:extLst>
                  <a:ext uri="{FF2B5EF4-FFF2-40B4-BE49-F238E27FC236}">
                    <a16:creationId xmlns:a16="http://schemas.microsoft.com/office/drawing/2014/main" id="{32E71180-F905-46BD-B554-191F8C56CCCF}"/>
                  </a:ext>
                </a:extLst>
              </p:cNvPr>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093;p22">
                <a:extLst>
                  <a:ext uri="{FF2B5EF4-FFF2-40B4-BE49-F238E27FC236}">
                    <a16:creationId xmlns:a16="http://schemas.microsoft.com/office/drawing/2014/main" id="{4401ABB5-297C-41F9-B404-1F8C443F4D9F}"/>
                  </a:ext>
                </a:extLst>
              </p:cNvPr>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094;p22">
                <a:extLst>
                  <a:ext uri="{FF2B5EF4-FFF2-40B4-BE49-F238E27FC236}">
                    <a16:creationId xmlns:a16="http://schemas.microsoft.com/office/drawing/2014/main" id="{A7190D8E-851B-4D58-8058-381D1FBAD42D}"/>
                  </a:ext>
                </a:extLst>
              </p:cNvPr>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095;p22">
                <a:extLst>
                  <a:ext uri="{FF2B5EF4-FFF2-40B4-BE49-F238E27FC236}">
                    <a16:creationId xmlns:a16="http://schemas.microsoft.com/office/drawing/2014/main" id="{E35B54D0-B37F-4B55-80B7-BC61DAFFF055}"/>
                  </a:ext>
                </a:extLst>
              </p:cNvPr>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096;p22">
                <a:extLst>
                  <a:ext uri="{FF2B5EF4-FFF2-40B4-BE49-F238E27FC236}">
                    <a16:creationId xmlns:a16="http://schemas.microsoft.com/office/drawing/2014/main" id="{6983C369-4BC3-45E6-990C-E9919013DDA4}"/>
                  </a:ext>
                </a:extLst>
              </p:cNvPr>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097;p22">
                <a:extLst>
                  <a:ext uri="{FF2B5EF4-FFF2-40B4-BE49-F238E27FC236}">
                    <a16:creationId xmlns:a16="http://schemas.microsoft.com/office/drawing/2014/main" id="{101961BF-E7F0-49E4-85FA-DBD38558CBA8}"/>
                  </a:ext>
                </a:extLst>
              </p:cNvPr>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098;p22">
                <a:extLst>
                  <a:ext uri="{FF2B5EF4-FFF2-40B4-BE49-F238E27FC236}">
                    <a16:creationId xmlns:a16="http://schemas.microsoft.com/office/drawing/2014/main" id="{019185E8-DFEB-4EA4-A1B6-0A1B45445037}"/>
                  </a:ext>
                </a:extLst>
              </p:cNvPr>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099;p22">
                <a:extLst>
                  <a:ext uri="{FF2B5EF4-FFF2-40B4-BE49-F238E27FC236}">
                    <a16:creationId xmlns:a16="http://schemas.microsoft.com/office/drawing/2014/main" id="{8A875984-8DE6-463F-9D53-6C01F7525043}"/>
                  </a:ext>
                </a:extLst>
              </p:cNvPr>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100;p22">
                <a:extLst>
                  <a:ext uri="{FF2B5EF4-FFF2-40B4-BE49-F238E27FC236}">
                    <a16:creationId xmlns:a16="http://schemas.microsoft.com/office/drawing/2014/main" id="{B22D7A28-EC30-4289-BF84-3545C8479F16}"/>
                  </a:ext>
                </a:extLst>
              </p:cNvPr>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101;p22">
                <a:extLst>
                  <a:ext uri="{FF2B5EF4-FFF2-40B4-BE49-F238E27FC236}">
                    <a16:creationId xmlns:a16="http://schemas.microsoft.com/office/drawing/2014/main" id="{293A0BFE-E0F2-4D2C-A7B2-F064EDA602E1}"/>
                  </a:ext>
                </a:extLst>
              </p:cNvPr>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102;p22">
                <a:extLst>
                  <a:ext uri="{FF2B5EF4-FFF2-40B4-BE49-F238E27FC236}">
                    <a16:creationId xmlns:a16="http://schemas.microsoft.com/office/drawing/2014/main" id="{54A360A1-0C4A-40DF-BAB5-281D738CFBD0}"/>
                  </a:ext>
                </a:extLst>
              </p:cNvPr>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103;p22">
                <a:extLst>
                  <a:ext uri="{FF2B5EF4-FFF2-40B4-BE49-F238E27FC236}">
                    <a16:creationId xmlns:a16="http://schemas.microsoft.com/office/drawing/2014/main" id="{6C71CD28-EF18-4E3E-8BD6-522DA576067C}"/>
                  </a:ext>
                </a:extLst>
              </p:cNvPr>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104;p22">
                <a:extLst>
                  <a:ext uri="{FF2B5EF4-FFF2-40B4-BE49-F238E27FC236}">
                    <a16:creationId xmlns:a16="http://schemas.microsoft.com/office/drawing/2014/main" id="{E4C471F3-EBF6-4C99-8AA0-A45EF30009DC}"/>
                  </a:ext>
                </a:extLst>
              </p:cNvPr>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105;p22">
                <a:extLst>
                  <a:ext uri="{FF2B5EF4-FFF2-40B4-BE49-F238E27FC236}">
                    <a16:creationId xmlns:a16="http://schemas.microsoft.com/office/drawing/2014/main" id="{2DA01265-0913-495F-BB2E-1FB28845C8F8}"/>
                  </a:ext>
                </a:extLst>
              </p:cNvPr>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106;p22">
                <a:extLst>
                  <a:ext uri="{FF2B5EF4-FFF2-40B4-BE49-F238E27FC236}">
                    <a16:creationId xmlns:a16="http://schemas.microsoft.com/office/drawing/2014/main" id="{6E0DB226-5B9C-47C4-9569-F22D4DCD7C1E}"/>
                  </a:ext>
                </a:extLst>
              </p:cNvPr>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107;p22">
                <a:extLst>
                  <a:ext uri="{FF2B5EF4-FFF2-40B4-BE49-F238E27FC236}">
                    <a16:creationId xmlns:a16="http://schemas.microsoft.com/office/drawing/2014/main" id="{FAD05E28-4321-4B78-97F3-98B8A2509DD5}"/>
                  </a:ext>
                </a:extLst>
              </p:cNvPr>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108;p22">
                <a:extLst>
                  <a:ext uri="{FF2B5EF4-FFF2-40B4-BE49-F238E27FC236}">
                    <a16:creationId xmlns:a16="http://schemas.microsoft.com/office/drawing/2014/main" id="{7D605C9A-977B-4587-A85B-F419A23EA606}"/>
                  </a:ext>
                </a:extLst>
              </p:cNvPr>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109;p22">
                <a:extLst>
                  <a:ext uri="{FF2B5EF4-FFF2-40B4-BE49-F238E27FC236}">
                    <a16:creationId xmlns:a16="http://schemas.microsoft.com/office/drawing/2014/main" id="{051EB9B8-79EF-427E-9DCD-312A282B6758}"/>
                  </a:ext>
                </a:extLst>
              </p:cNvPr>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110;p22">
                <a:extLst>
                  <a:ext uri="{FF2B5EF4-FFF2-40B4-BE49-F238E27FC236}">
                    <a16:creationId xmlns:a16="http://schemas.microsoft.com/office/drawing/2014/main" id="{35CDC73E-A567-4A0F-905F-F97A376F6FAE}"/>
                  </a:ext>
                </a:extLst>
              </p:cNvPr>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111;p22">
                <a:extLst>
                  <a:ext uri="{FF2B5EF4-FFF2-40B4-BE49-F238E27FC236}">
                    <a16:creationId xmlns:a16="http://schemas.microsoft.com/office/drawing/2014/main" id="{A9C83A88-4A67-45D3-B8BE-7297ABC0C7FB}"/>
                  </a:ext>
                </a:extLst>
              </p:cNvPr>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112;p22">
                <a:extLst>
                  <a:ext uri="{FF2B5EF4-FFF2-40B4-BE49-F238E27FC236}">
                    <a16:creationId xmlns:a16="http://schemas.microsoft.com/office/drawing/2014/main" id="{30EB4BEF-F0FD-4492-B3E8-14F33D56E39A}"/>
                  </a:ext>
                </a:extLst>
              </p:cNvPr>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113;p22">
                <a:extLst>
                  <a:ext uri="{FF2B5EF4-FFF2-40B4-BE49-F238E27FC236}">
                    <a16:creationId xmlns:a16="http://schemas.microsoft.com/office/drawing/2014/main" id="{ED69316B-3560-4E67-AAD2-1B421B6DC3C3}"/>
                  </a:ext>
                </a:extLst>
              </p:cNvPr>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114;p22">
                <a:extLst>
                  <a:ext uri="{FF2B5EF4-FFF2-40B4-BE49-F238E27FC236}">
                    <a16:creationId xmlns:a16="http://schemas.microsoft.com/office/drawing/2014/main" id="{985DBDCE-8942-47B7-9631-DDA2251005DF}"/>
                  </a:ext>
                </a:extLst>
              </p:cNvPr>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115;p22">
                <a:extLst>
                  <a:ext uri="{FF2B5EF4-FFF2-40B4-BE49-F238E27FC236}">
                    <a16:creationId xmlns:a16="http://schemas.microsoft.com/office/drawing/2014/main" id="{0DAC240D-7275-45EC-A7A2-971E82ECBE8F}"/>
                  </a:ext>
                </a:extLst>
              </p:cNvPr>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116;p22">
                <a:extLst>
                  <a:ext uri="{FF2B5EF4-FFF2-40B4-BE49-F238E27FC236}">
                    <a16:creationId xmlns:a16="http://schemas.microsoft.com/office/drawing/2014/main" id="{637DA485-0AF9-49F4-8422-240C0B0C0337}"/>
                  </a:ext>
                </a:extLst>
              </p:cNvPr>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117;p22">
                <a:extLst>
                  <a:ext uri="{FF2B5EF4-FFF2-40B4-BE49-F238E27FC236}">
                    <a16:creationId xmlns:a16="http://schemas.microsoft.com/office/drawing/2014/main" id="{2681262C-790B-4899-A682-88B74720BEA6}"/>
                  </a:ext>
                </a:extLst>
              </p:cNvPr>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118;p22">
                <a:extLst>
                  <a:ext uri="{FF2B5EF4-FFF2-40B4-BE49-F238E27FC236}">
                    <a16:creationId xmlns:a16="http://schemas.microsoft.com/office/drawing/2014/main" id="{E98BE6E2-8DC6-4EF5-AC76-9CB6EBC80FB8}"/>
                  </a:ext>
                </a:extLst>
              </p:cNvPr>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119;p22">
                <a:extLst>
                  <a:ext uri="{FF2B5EF4-FFF2-40B4-BE49-F238E27FC236}">
                    <a16:creationId xmlns:a16="http://schemas.microsoft.com/office/drawing/2014/main" id="{29950664-7C5C-483A-935C-AAF54CCA2976}"/>
                  </a:ext>
                </a:extLst>
              </p:cNvPr>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120;p22">
                <a:extLst>
                  <a:ext uri="{FF2B5EF4-FFF2-40B4-BE49-F238E27FC236}">
                    <a16:creationId xmlns:a16="http://schemas.microsoft.com/office/drawing/2014/main" id="{F8E93B3D-7999-4DE1-8233-23EDE2B1ABD3}"/>
                  </a:ext>
                </a:extLst>
              </p:cNvPr>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121;p22">
                <a:extLst>
                  <a:ext uri="{FF2B5EF4-FFF2-40B4-BE49-F238E27FC236}">
                    <a16:creationId xmlns:a16="http://schemas.microsoft.com/office/drawing/2014/main" id="{192C948E-F508-467C-AEB1-08184FADACDD}"/>
                  </a:ext>
                </a:extLst>
              </p:cNvPr>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122;p22">
                <a:extLst>
                  <a:ext uri="{FF2B5EF4-FFF2-40B4-BE49-F238E27FC236}">
                    <a16:creationId xmlns:a16="http://schemas.microsoft.com/office/drawing/2014/main" id="{CE09F44B-73FB-4CF1-B9CA-7A957EF26516}"/>
                  </a:ext>
                </a:extLst>
              </p:cNvPr>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123;p22">
                <a:extLst>
                  <a:ext uri="{FF2B5EF4-FFF2-40B4-BE49-F238E27FC236}">
                    <a16:creationId xmlns:a16="http://schemas.microsoft.com/office/drawing/2014/main" id="{DC55AA67-71AF-4EF4-9B59-D312B5EE5BA0}"/>
                  </a:ext>
                </a:extLst>
              </p:cNvPr>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124;p22">
                <a:extLst>
                  <a:ext uri="{FF2B5EF4-FFF2-40B4-BE49-F238E27FC236}">
                    <a16:creationId xmlns:a16="http://schemas.microsoft.com/office/drawing/2014/main" id="{7550DE89-28EF-4559-B5AA-478094253310}"/>
                  </a:ext>
                </a:extLst>
              </p:cNvPr>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125;p22">
                <a:extLst>
                  <a:ext uri="{FF2B5EF4-FFF2-40B4-BE49-F238E27FC236}">
                    <a16:creationId xmlns:a16="http://schemas.microsoft.com/office/drawing/2014/main" id="{450A00C6-E270-4636-A1B9-3DE25C073D53}"/>
                  </a:ext>
                </a:extLst>
              </p:cNvPr>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126;p22">
                <a:extLst>
                  <a:ext uri="{FF2B5EF4-FFF2-40B4-BE49-F238E27FC236}">
                    <a16:creationId xmlns:a16="http://schemas.microsoft.com/office/drawing/2014/main" id="{D5672404-40DF-44E5-AA0B-CB0C530916CF}"/>
                  </a:ext>
                </a:extLst>
              </p:cNvPr>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127;p22">
                <a:extLst>
                  <a:ext uri="{FF2B5EF4-FFF2-40B4-BE49-F238E27FC236}">
                    <a16:creationId xmlns:a16="http://schemas.microsoft.com/office/drawing/2014/main" id="{6D426F5F-8F00-4CEC-97C6-A8F12DE9E8AA}"/>
                  </a:ext>
                </a:extLst>
              </p:cNvPr>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128;p22">
                <a:extLst>
                  <a:ext uri="{FF2B5EF4-FFF2-40B4-BE49-F238E27FC236}">
                    <a16:creationId xmlns:a16="http://schemas.microsoft.com/office/drawing/2014/main" id="{67052D89-6A27-41E0-84AF-8A3B69210253}"/>
                  </a:ext>
                </a:extLst>
              </p:cNvPr>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129;p22">
                <a:extLst>
                  <a:ext uri="{FF2B5EF4-FFF2-40B4-BE49-F238E27FC236}">
                    <a16:creationId xmlns:a16="http://schemas.microsoft.com/office/drawing/2014/main" id="{DF52DF6A-2C29-4307-A1EF-D1B61D2AF874}"/>
                  </a:ext>
                </a:extLst>
              </p:cNvPr>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130;p22">
                <a:extLst>
                  <a:ext uri="{FF2B5EF4-FFF2-40B4-BE49-F238E27FC236}">
                    <a16:creationId xmlns:a16="http://schemas.microsoft.com/office/drawing/2014/main" id="{6FEF3069-92E9-4B33-BA0E-54B2CF2EA6E5}"/>
                  </a:ext>
                </a:extLst>
              </p:cNvPr>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131;p22">
                <a:extLst>
                  <a:ext uri="{FF2B5EF4-FFF2-40B4-BE49-F238E27FC236}">
                    <a16:creationId xmlns:a16="http://schemas.microsoft.com/office/drawing/2014/main" id="{40A9D0BE-BA70-4DDD-B9DB-11F7039467AF}"/>
                  </a:ext>
                </a:extLst>
              </p:cNvPr>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132;p22">
                <a:extLst>
                  <a:ext uri="{FF2B5EF4-FFF2-40B4-BE49-F238E27FC236}">
                    <a16:creationId xmlns:a16="http://schemas.microsoft.com/office/drawing/2014/main" id="{2D5E9ADD-080A-40C6-98CD-0765D4BA2164}"/>
                  </a:ext>
                </a:extLst>
              </p:cNvPr>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133;p22">
                <a:extLst>
                  <a:ext uri="{FF2B5EF4-FFF2-40B4-BE49-F238E27FC236}">
                    <a16:creationId xmlns:a16="http://schemas.microsoft.com/office/drawing/2014/main" id="{44EF0D2D-9874-4588-81D4-058DC586D224}"/>
                  </a:ext>
                </a:extLst>
              </p:cNvPr>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134;p22">
                <a:extLst>
                  <a:ext uri="{FF2B5EF4-FFF2-40B4-BE49-F238E27FC236}">
                    <a16:creationId xmlns:a16="http://schemas.microsoft.com/office/drawing/2014/main" id="{B6E7F55F-CA3C-405C-8340-59CC7E921749}"/>
                  </a:ext>
                </a:extLst>
              </p:cNvPr>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135;p22">
                <a:extLst>
                  <a:ext uri="{FF2B5EF4-FFF2-40B4-BE49-F238E27FC236}">
                    <a16:creationId xmlns:a16="http://schemas.microsoft.com/office/drawing/2014/main" id="{29CED094-07FC-41FE-9649-A71641B087D3}"/>
                  </a:ext>
                </a:extLst>
              </p:cNvPr>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136;p22">
                <a:extLst>
                  <a:ext uri="{FF2B5EF4-FFF2-40B4-BE49-F238E27FC236}">
                    <a16:creationId xmlns:a16="http://schemas.microsoft.com/office/drawing/2014/main" id="{0B3AF30D-75C5-42AC-AC3D-8E48DB64376F}"/>
                  </a:ext>
                </a:extLst>
              </p:cNvPr>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137;p22">
                <a:extLst>
                  <a:ext uri="{FF2B5EF4-FFF2-40B4-BE49-F238E27FC236}">
                    <a16:creationId xmlns:a16="http://schemas.microsoft.com/office/drawing/2014/main" id="{E3A0CFFE-5326-4900-B911-F5A7F2CCF77A}"/>
                  </a:ext>
                </a:extLst>
              </p:cNvPr>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138;p22">
                <a:extLst>
                  <a:ext uri="{FF2B5EF4-FFF2-40B4-BE49-F238E27FC236}">
                    <a16:creationId xmlns:a16="http://schemas.microsoft.com/office/drawing/2014/main" id="{DC1911E2-A17B-4B2E-9994-C26E0115561E}"/>
                  </a:ext>
                </a:extLst>
              </p:cNvPr>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139;p22">
                <a:extLst>
                  <a:ext uri="{FF2B5EF4-FFF2-40B4-BE49-F238E27FC236}">
                    <a16:creationId xmlns:a16="http://schemas.microsoft.com/office/drawing/2014/main" id="{D2D2027E-0E1E-4D0E-9A8C-7600F93131E5}"/>
                  </a:ext>
                </a:extLst>
              </p:cNvPr>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140;p22">
                <a:extLst>
                  <a:ext uri="{FF2B5EF4-FFF2-40B4-BE49-F238E27FC236}">
                    <a16:creationId xmlns:a16="http://schemas.microsoft.com/office/drawing/2014/main" id="{9E3DCEFB-A872-4D8C-B227-0D2654F5C3DB}"/>
                  </a:ext>
                </a:extLst>
              </p:cNvPr>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141;p22">
                <a:extLst>
                  <a:ext uri="{FF2B5EF4-FFF2-40B4-BE49-F238E27FC236}">
                    <a16:creationId xmlns:a16="http://schemas.microsoft.com/office/drawing/2014/main" id="{7BC9C7E1-BCFE-4FD8-B11E-0F7EA0E46B50}"/>
                  </a:ext>
                </a:extLst>
              </p:cNvPr>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142;p22">
                <a:extLst>
                  <a:ext uri="{FF2B5EF4-FFF2-40B4-BE49-F238E27FC236}">
                    <a16:creationId xmlns:a16="http://schemas.microsoft.com/office/drawing/2014/main" id="{DCA0F54F-5259-4FE0-99EA-5AFF162F8728}"/>
                  </a:ext>
                </a:extLst>
              </p:cNvPr>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143;p22">
                <a:extLst>
                  <a:ext uri="{FF2B5EF4-FFF2-40B4-BE49-F238E27FC236}">
                    <a16:creationId xmlns:a16="http://schemas.microsoft.com/office/drawing/2014/main" id="{9EFBD429-7A16-4ACB-9F98-F46CDE697ED8}"/>
                  </a:ext>
                </a:extLst>
              </p:cNvPr>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144;p22">
                <a:extLst>
                  <a:ext uri="{FF2B5EF4-FFF2-40B4-BE49-F238E27FC236}">
                    <a16:creationId xmlns:a16="http://schemas.microsoft.com/office/drawing/2014/main" id="{3823E4A8-B210-4C55-B1E2-1B9F60B65B59}"/>
                  </a:ext>
                </a:extLst>
              </p:cNvPr>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145;p22">
                <a:extLst>
                  <a:ext uri="{FF2B5EF4-FFF2-40B4-BE49-F238E27FC236}">
                    <a16:creationId xmlns:a16="http://schemas.microsoft.com/office/drawing/2014/main" id="{7612F7E9-0805-46B9-B51A-C2187169ADBB}"/>
                  </a:ext>
                </a:extLst>
              </p:cNvPr>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146;p22">
                <a:extLst>
                  <a:ext uri="{FF2B5EF4-FFF2-40B4-BE49-F238E27FC236}">
                    <a16:creationId xmlns:a16="http://schemas.microsoft.com/office/drawing/2014/main" id="{25AB21C0-2093-4C72-8C9E-AFD44DA0250D}"/>
                  </a:ext>
                </a:extLst>
              </p:cNvPr>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147;p22">
                <a:extLst>
                  <a:ext uri="{FF2B5EF4-FFF2-40B4-BE49-F238E27FC236}">
                    <a16:creationId xmlns:a16="http://schemas.microsoft.com/office/drawing/2014/main" id="{C5B84EBD-30AD-46BB-A61E-B69FE496F9B1}"/>
                  </a:ext>
                </a:extLst>
              </p:cNvPr>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148;p22">
                <a:extLst>
                  <a:ext uri="{FF2B5EF4-FFF2-40B4-BE49-F238E27FC236}">
                    <a16:creationId xmlns:a16="http://schemas.microsoft.com/office/drawing/2014/main" id="{683467B9-2244-413F-B743-7096A1E9D255}"/>
                  </a:ext>
                </a:extLst>
              </p:cNvPr>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149;p22">
                <a:extLst>
                  <a:ext uri="{FF2B5EF4-FFF2-40B4-BE49-F238E27FC236}">
                    <a16:creationId xmlns:a16="http://schemas.microsoft.com/office/drawing/2014/main" id="{39A07FCB-7881-42B2-BBF8-96BF75D6459D}"/>
                  </a:ext>
                </a:extLst>
              </p:cNvPr>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150;p22">
                <a:extLst>
                  <a:ext uri="{FF2B5EF4-FFF2-40B4-BE49-F238E27FC236}">
                    <a16:creationId xmlns:a16="http://schemas.microsoft.com/office/drawing/2014/main" id="{2DF611BB-74EC-4DEE-823C-F8777586538A}"/>
                  </a:ext>
                </a:extLst>
              </p:cNvPr>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151;p22">
                <a:extLst>
                  <a:ext uri="{FF2B5EF4-FFF2-40B4-BE49-F238E27FC236}">
                    <a16:creationId xmlns:a16="http://schemas.microsoft.com/office/drawing/2014/main" id="{9FD0D8C3-391A-4F3B-B8CB-2C8E5B60E53B}"/>
                  </a:ext>
                </a:extLst>
              </p:cNvPr>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152;p22">
                <a:extLst>
                  <a:ext uri="{FF2B5EF4-FFF2-40B4-BE49-F238E27FC236}">
                    <a16:creationId xmlns:a16="http://schemas.microsoft.com/office/drawing/2014/main" id="{7A3171C5-45AF-4926-B9FF-1D0411C41392}"/>
                  </a:ext>
                </a:extLst>
              </p:cNvPr>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153;p22">
                <a:extLst>
                  <a:ext uri="{FF2B5EF4-FFF2-40B4-BE49-F238E27FC236}">
                    <a16:creationId xmlns:a16="http://schemas.microsoft.com/office/drawing/2014/main" id="{9E940A3E-F96C-40DB-B42D-0D1D62982EE3}"/>
                  </a:ext>
                </a:extLst>
              </p:cNvPr>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154;p22">
                <a:extLst>
                  <a:ext uri="{FF2B5EF4-FFF2-40B4-BE49-F238E27FC236}">
                    <a16:creationId xmlns:a16="http://schemas.microsoft.com/office/drawing/2014/main" id="{AE02EB5A-05CB-459C-A3CC-41E296B41A2E}"/>
                  </a:ext>
                </a:extLst>
              </p:cNvPr>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155;p22">
                <a:extLst>
                  <a:ext uri="{FF2B5EF4-FFF2-40B4-BE49-F238E27FC236}">
                    <a16:creationId xmlns:a16="http://schemas.microsoft.com/office/drawing/2014/main" id="{D2B04360-2F79-4F7A-9002-08B98633DF32}"/>
                  </a:ext>
                </a:extLst>
              </p:cNvPr>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156;p22">
                <a:extLst>
                  <a:ext uri="{FF2B5EF4-FFF2-40B4-BE49-F238E27FC236}">
                    <a16:creationId xmlns:a16="http://schemas.microsoft.com/office/drawing/2014/main" id="{E5A14C0F-8EFA-43B8-9786-E4DC0D1B20CD}"/>
                  </a:ext>
                </a:extLst>
              </p:cNvPr>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157;p22">
                <a:extLst>
                  <a:ext uri="{FF2B5EF4-FFF2-40B4-BE49-F238E27FC236}">
                    <a16:creationId xmlns:a16="http://schemas.microsoft.com/office/drawing/2014/main" id="{243BE1FE-845C-49CC-8BBE-FF89CE27E5CD}"/>
                  </a:ext>
                </a:extLst>
              </p:cNvPr>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158;p22">
                <a:extLst>
                  <a:ext uri="{FF2B5EF4-FFF2-40B4-BE49-F238E27FC236}">
                    <a16:creationId xmlns:a16="http://schemas.microsoft.com/office/drawing/2014/main" id="{45B81035-E6AB-4B20-81E4-71A47A4EAA3E}"/>
                  </a:ext>
                </a:extLst>
              </p:cNvPr>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159;p22">
                <a:extLst>
                  <a:ext uri="{FF2B5EF4-FFF2-40B4-BE49-F238E27FC236}">
                    <a16:creationId xmlns:a16="http://schemas.microsoft.com/office/drawing/2014/main" id="{F49AC336-F5FC-4A14-8223-94B0FA6B8B01}"/>
                  </a:ext>
                </a:extLst>
              </p:cNvPr>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160;p22">
                <a:extLst>
                  <a:ext uri="{FF2B5EF4-FFF2-40B4-BE49-F238E27FC236}">
                    <a16:creationId xmlns:a16="http://schemas.microsoft.com/office/drawing/2014/main" id="{B617284B-04E2-4F84-9108-78DD0D5598EF}"/>
                  </a:ext>
                </a:extLst>
              </p:cNvPr>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161;p22">
                <a:extLst>
                  <a:ext uri="{FF2B5EF4-FFF2-40B4-BE49-F238E27FC236}">
                    <a16:creationId xmlns:a16="http://schemas.microsoft.com/office/drawing/2014/main" id="{0511975A-6B93-4D36-9C89-788EFB7F8B11}"/>
                  </a:ext>
                </a:extLst>
              </p:cNvPr>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162;p22">
                <a:extLst>
                  <a:ext uri="{FF2B5EF4-FFF2-40B4-BE49-F238E27FC236}">
                    <a16:creationId xmlns:a16="http://schemas.microsoft.com/office/drawing/2014/main" id="{CD95994B-5DD5-4A93-B4F9-F31073FF965A}"/>
                  </a:ext>
                </a:extLst>
              </p:cNvPr>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163;p22">
                <a:extLst>
                  <a:ext uri="{FF2B5EF4-FFF2-40B4-BE49-F238E27FC236}">
                    <a16:creationId xmlns:a16="http://schemas.microsoft.com/office/drawing/2014/main" id="{E5557E28-34FB-4BC0-86FD-496C784CD16C}"/>
                  </a:ext>
                </a:extLst>
              </p:cNvPr>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164;p22">
                <a:extLst>
                  <a:ext uri="{FF2B5EF4-FFF2-40B4-BE49-F238E27FC236}">
                    <a16:creationId xmlns:a16="http://schemas.microsoft.com/office/drawing/2014/main" id="{1359EFB6-142B-44C1-ABDA-533F9C96AD8F}"/>
                  </a:ext>
                </a:extLst>
              </p:cNvPr>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165;p22">
                <a:extLst>
                  <a:ext uri="{FF2B5EF4-FFF2-40B4-BE49-F238E27FC236}">
                    <a16:creationId xmlns:a16="http://schemas.microsoft.com/office/drawing/2014/main" id="{8CDCC853-37E9-42FE-9BE1-E83B45D3A304}"/>
                  </a:ext>
                </a:extLst>
              </p:cNvPr>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166;p22">
                <a:extLst>
                  <a:ext uri="{FF2B5EF4-FFF2-40B4-BE49-F238E27FC236}">
                    <a16:creationId xmlns:a16="http://schemas.microsoft.com/office/drawing/2014/main" id="{631C58AE-7596-439B-AFFB-45108B5A998C}"/>
                  </a:ext>
                </a:extLst>
              </p:cNvPr>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167;p22">
                <a:extLst>
                  <a:ext uri="{FF2B5EF4-FFF2-40B4-BE49-F238E27FC236}">
                    <a16:creationId xmlns:a16="http://schemas.microsoft.com/office/drawing/2014/main" id="{2663CED8-5F2B-404D-A401-418FC5245644}"/>
                  </a:ext>
                </a:extLst>
              </p:cNvPr>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168;p22">
                <a:extLst>
                  <a:ext uri="{FF2B5EF4-FFF2-40B4-BE49-F238E27FC236}">
                    <a16:creationId xmlns:a16="http://schemas.microsoft.com/office/drawing/2014/main" id="{50090D53-0C7E-4076-AED8-04901598BAFA}"/>
                  </a:ext>
                </a:extLst>
              </p:cNvPr>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169;p22">
                <a:extLst>
                  <a:ext uri="{FF2B5EF4-FFF2-40B4-BE49-F238E27FC236}">
                    <a16:creationId xmlns:a16="http://schemas.microsoft.com/office/drawing/2014/main" id="{D538434F-85B5-4A09-97EA-4CD2378AD8A5}"/>
                  </a:ext>
                </a:extLst>
              </p:cNvPr>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170;p22">
                <a:extLst>
                  <a:ext uri="{FF2B5EF4-FFF2-40B4-BE49-F238E27FC236}">
                    <a16:creationId xmlns:a16="http://schemas.microsoft.com/office/drawing/2014/main" id="{416EFF99-0DC9-4235-AC93-9C1F60C6B08C}"/>
                  </a:ext>
                </a:extLst>
              </p:cNvPr>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171;p22">
                <a:extLst>
                  <a:ext uri="{FF2B5EF4-FFF2-40B4-BE49-F238E27FC236}">
                    <a16:creationId xmlns:a16="http://schemas.microsoft.com/office/drawing/2014/main" id="{83EC6999-640C-4D96-BA47-5FEF1C1AB2C8}"/>
                  </a:ext>
                </a:extLst>
              </p:cNvPr>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172;p22">
                <a:extLst>
                  <a:ext uri="{FF2B5EF4-FFF2-40B4-BE49-F238E27FC236}">
                    <a16:creationId xmlns:a16="http://schemas.microsoft.com/office/drawing/2014/main" id="{49BCCE8F-BB11-43D7-9599-E680B086962D}"/>
                  </a:ext>
                </a:extLst>
              </p:cNvPr>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173;p22">
                <a:extLst>
                  <a:ext uri="{FF2B5EF4-FFF2-40B4-BE49-F238E27FC236}">
                    <a16:creationId xmlns:a16="http://schemas.microsoft.com/office/drawing/2014/main" id="{39DB03D3-DDBA-4426-B8CE-044F8DB10EBA}"/>
                  </a:ext>
                </a:extLst>
              </p:cNvPr>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174;p22">
                <a:extLst>
                  <a:ext uri="{FF2B5EF4-FFF2-40B4-BE49-F238E27FC236}">
                    <a16:creationId xmlns:a16="http://schemas.microsoft.com/office/drawing/2014/main" id="{1154E34E-8EB7-4369-BB7D-936A07734CA4}"/>
                  </a:ext>
                </a:extLst>
              </p:cNvPr>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175;p22">
                <a:extLst>
                  <a:ext uri="{FF2B5EF4-FFF2-40B4-BE49-F238E27FC236}">
                    <a16:creationId xmlns:a16="http://schemas.microsoft.com/office/drawing/2014/main" id="{A7D782F2-4F3A-4BF1-975F-84AA30D3D624}"/>
                  </a:ext>
                </a:extLst>
              </p:cNvPr>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176;p22">
                <a:extLst>
                  <a:ext uri="{FF2B5EF4-FFF2-40B4-BE49-F238E27FC236}">
                    <a16:creationId xmlns:a16="http://schemas.microsoft.com/office/drawing/2014/main" id="{899005C8-3D48-4C98-8256-AD1262C46E4D}"/>
                  </a:ext>
                </a:extLst>
              </p:cNvPr>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177;p22">
                <a:extLst>
                  <a:ext uri="{FF2B5EF4-FFF2-40B4-BE49-F238E27FC236}">
                    <a16:creationId xmlns:a16="http://schemas.microsoft.com/office/drawing/2014/main" id="{1D6DBB94-4D3D-4DCE-9C43-6E0A9C66F994}"/>
                  </a:ext>
                </a:extLst>
              </p:cNvPr>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178;p22">
                <a:extLst>
                  <a:ext uri="{FF2B5EF4-FFF2-40B4-BE49-F238E27FC236}">
                    <a16:creationId xmlns:a16="http://schemas.microsoft.com/office/drawing/2014/main" id="{FB593F28-2FA8-4EF7-826C-190ECE54CF77}"/>
                  </a:ext>
                </a:extLst>
              </p:cNvPr>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179;p22">
                <a:extLst>
                  <a:ext uri="{FF2B5EF4-FFF2-40B4-BE49-F238E27FC236}">
                    <a16:creationId xmlns:a16="http://schemas.microsoft.com/office/drawing/2014/main" id="{49FAEE28-F65A-4B9C-9B52-E6DDD4F83DBA}"/>
                  </a:ext>
                </a:extLst>
              </p:cNvPr>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180;p22">
                <a:extLst>
                  <a:ext uri="{FF2B5EF4-FFF2-40B4-BE49-F238E27FC236}">
                    <a16:creationId xmlns:a16="http://schemas.microsoft.com/office/drawing/2014/main" id="{87590ED4-C60E-438F-B741-DDF380208DA4}"/>
                  </a:ext>
                </a:extLst>
              </p:cNvPr>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181;p22">
                <a:extLst>
                  <a:ext uri="{FF2B5EF4-FFF2-40B4-BE49-F238E27FC236}">
                    <a16:creationId xmlns:a16="http://schemas.microsoft.com/office/drawing/2014/main" id="{2C6A4B2F-799F-4DF6-B7F9-2B0F51EA2EA8}"/>
                  </a:ext>
                </a:extLst>
              </p:cNvPr>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182;p22">
                <a:extLst>
                  <a:ext uri="{FF2B5EF4-FFF2-40B4-BE49-F238E27FC236}">
                    <a16:creationId xmlns:a16="http://schemas.microsoft.com/office/drawing/2014/main" id="{2E0F607C-F4C3-4ADA-B616-2B0E578066C6}"/>
                  </a:ext>
                </a:extLst>
              </p:cNvPr>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183;p22">
                <a:extLst>
                  <a:ext uri="{FF2B5EF4-FFF2-40B4-BE49-F238E27FC236}">
                    <a16:creationId xmlns:a16="http://schemas.microsoft.com/office/drawing/2014/main" id="{C1D86AC3-E57C-404F-A646-A18DF18E2801}"/>
                  </a:ext>
                </a:extLst>
              </p:cNvPr>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184;p22">
                <a:extLst>
                  <a:ext uri="{FF2B5EF4-FFF2-40B4-BE49-F238E27FC236}">
                    <a16:creationId xmlns:a16="http://schemas.microsoft.com/office/drawing/2014/main" id="{CC678FF0-9F30-4D4A-891F-ADB7B140C5A3}"/>
                  </a:ext>
                </a:extLst>
              </p:cNvPr>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185;p22">
                <a:extLst>
                  <a:ext uri="{FF2B5EF4-FFF2-40B4-BE49-F238E27FC236}">
                    <a16:creationId xmlns:a16="http://schemas.microsoft.com/office/drawing/2014/main" id="{53B866E4-E0F9-41C9-9FDB-CE3753BDF7CB}"/>
                  </a:ext>
                </a:extLst>
              </p:cNvPr>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186;p22">
                <a:extLst>
                  <a:ext uri="{FF2B5EF4-FFF2-40B4-BE49-F238E27FC236}">
                    <a16:creationId xmlns:a16="http://schemas.microsoft.com/office/drawing/2014/main" id="{2FD4DCC3-EEC0-4234-A43F-BB06F79F9384}"/>
                  </a:ext>
                </a:extLst>
              </p:cNvPr>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187;p22">
                <a:extLst>
                  <a:ext uri="{FF2B5EF4-FFF2-40B4-BE49-F238E27FC236}">
                    <a16:creationId xmlns:a16="http://schemas.microsoft.com/office/drawing/2014/main" id="{6EF38F19-F54B-41C5-AC00-EF53CD0230B5}"/>
                  </a:ext>
                </a:extLst>
              </p:cNvPr>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188;p22">
                <a:extLst>
                  <a:ext uri="{FF2B5EF4-FFF2-40B4-BE49-F238E27FC236}">
                    <a16:creationId xmlns:a16="http://schemas.microsoft.com/office/drawing/2014/main" id="{042EACCA-D91B-4575-8751-65309A0E35A7}"/>
                  </a:ext>
                </a:extLst>
              </p:cNvPr>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189;p22">
                <a:extLst>
                  <a:ext uri="{FF2B5EF4-FFF2-40B4-BE49-F238E27FC236}">
                    <a16:creationId xmlns:a16="http://schemas.microsoft.com/office/drawing/2014/main" id="{0E130A9A-A1AD-4D24-8685-9893F2B1CF7A}"/>
                  </a:ext>
                </a:extLst>
              </p:cNvPr>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190;p22">
                <a:extLst>
                  <a:ext uri="{FF2B5EF4-FFF2-40B4-BE49-F238E27FC236}">
                    <a16:creationId xmlns:a16="http://schemas.microsoft.com/office/drawing/2014/main" id="{FC866E4D-440F-4C55-B4FC-FFF00FAA3AF6}"/>
                  </a:ext>
                </a:extLst>
              </p:cNvPr>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191;p22">
                <a:extLst>
                  <a:ext uri="{FF2B5EF4-FFF2-40B4-BE49-F238E27FC236}">
                    <a16:creationId xmlns:a16="http://schemas.microsoft.com/office/drawing/2014/main" id="{8D47337D-56B4-4DB3-B550-C23A82BB40FB}"/>
                  </a:ext>
                </a:extLst>
              </p:cNvPr>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192;p22">
                <a:extLst>
                  <a:ext uri="{FF2B5EF4-FFF2-40B4-BE49-F238E27FC236}">
                    <a16:creationId xmlns:a16="http://schemas.microsoft.com/office/drawing/2014/main" id="{2288B8FF-73D3-414E-A2DF-81362216F0A7}"/>
                  </a:ext>
                </a:extLst>
              </p:cNvPr>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193;p22">
                <a:extLst>
                  <a:ext uri="{FF2B5EF4-FFF2-40B4-BE49-F238E27FC236}">
                    <a16:creationId xmlns:a16="http://schemas.microsoft.com/office/drawing/2014/main" id="{232A972B-DB9C-4EBB-AB9D-457B8E6F0AA4}"/>
                  </a:ext>
                </a:extLst>
              </p:cNvPr>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194;p22">
                <a:extLst>
                  <a:ext uri="{FF2B5EF4-FFF2-40B4-BE49-F238E27FC236}">
                    <a16:creationId xmlns:a16="http://schemas.microsoft.com/office/drawing/2014/main" id="{CAC16F51-3150-43AD-BC23-CA9270B086DE}"/>
                  </a:ext>
                </a:extLst>
              </p:cNvPr>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195;p22">
                <a:extLst>
                  <a:ext uri="{FF2B5EF4-FFF2-40B4-BE49-F238E27FC236}">
                    <a16:creationId xmlns:a16="http://schemas.microsoft.com/office/drawing/2014/main" id="{B15556CB-3A9E-4932-9DDD-5FA50C1CC643}"/>
                  </a:ext>
                </a:extLst>
              </p:cNvPr>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196;p22">
                <a:extLst>
                  <a:ext uri="{FF2B5EF4-FFF2-40B4-BE49-F238E27FC236}">
                    <a16:creationId xmlns:a16="http://schemas.microsoft.com/office/drawing/2014/main" id="{68BD1EEA-4018-4875-A937-83A632214011}"/>
                  </a:ext>
                </a:extLst>
              </p:cNvPr>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197;p22">
                <a:extLst>
                  <a:ext uri="{FF2B5EF4-FFF2-40B4-BE49-F238E27FC236}">
                    <a16:creationId xmlns:a16="http://schemas.microsoft.com/office/drawing/2014/main" id="{EBEB0497-04F0-4829-80FF-F958F93C58BC}"/>
                  </a:ext>
                </a:extLst>
              </p:cNvPr>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198;p22">
                <a:extLst>
                  <a:ext uri="{FF2B5EF4-FFF2-40B4-BE49-F238E27FC236}">
                    <a16:creationId xmlns:a16="http://schemas.microsoft.com/office/drawing/2014/main" id="{9832AE71-6740-406E-B514-C35DC19E9123}"/>
                  </a:ext>
                </a:extLst>
              </p:cNvPr>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199;p22">
                <a:extLst>
                  <a:ext uri="{FF2B5EF4-FFF2-40B4-BE49-F238E27FC236}">
                    <a16:creationId xmlns:a16="http://schemas.microsoft.com/office/drawing/2014/main" id="{4C0A67BB-CA52-4F4E-8C25-AC439C7762B9}"/>
                  </a:ext>
                </a:extLst>
              </p:cNvPr>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200;p22">
                <a:extLst>
                  <a:ext uri="{FF2B5EF4-FFF2-40B4-BE49-F238E27FC236}">
                    <a16:creationId xmlns:a16="http://schemas.microsoft.com/office/drawing/2014/main" id="{FC41ACC9-9AE1-4808-8B7B-700692B21520}"/>
                  </a:ext>
                </a:extLst>
              </p:cNvPr>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201;p22">
                <a:extLst>
                  <a:ext uri="{FF2B5EF4-FFF2-40B4-BE49-F238E27FC236}">
                    <a16:creationId xmlns:a16="http://schemas.microsoft.com/office/drawing/2014/main" id="{582DE322-EBEA-4E51-9D84-6DD5DE177DB0}"/>
                  </a:ext>
                </a:extLst>
              </p:cNvPr>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202;p22">
                <a:extLst>
                  <a:ext uri="{FF2B5EF4-FFF2-40B4-BE49-F238E27FC236}">
                    <a16:creationId xmlns:a16="http://schemas.microsoft.com/office/drawing/2014/main" id="{B38DC279-9ECA-4052-8DDD-E337CDFA637A}"/>
                  </a:ext>
                </a:extLst>
              </p:cNvPr>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203;p22">
                <a:extLst>
                  <a:ext uri="{FF2B5EF4-FFF2-40B4-BE49-F238E27FC236}">
                    <a16:creationId xmlns:a16="http://schemas.microsoft.com/office/drawing/2014/main" id="{42E6BE13-CDDA-48B4-93F9-2A88BBA07897}"/>
                  </a:ext>
                </a:extLst>
              </p:cNvPr>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204;p22">
                <a:extLst>
                  <a:ext uri="{FF2B5EF4-FFF2-40B4-BE49-F238E27FC236}">
                    <a16:creationId xmlns:a16="http://schemas.microsoft.com/office/drawing/2014/main" id="{64725554-648A-4868-BCFC-452729DD43C0}"/>
                  </a:ext>
                </a:extLst>
              </p:cNvPr>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205;p22">
                <a:extLst>
                  <a:ext uri="{FF2B5EF4-FFF2-40B4-BE49-F238E27FC236}">
                    <a16:creationId xmlns:a16="http://schemas.microsoft.com/office/drawing/2014/main" id="{B3FA2395-CA93-483B-A010-D9E09102B8C2}"/>
                  </a:ext>
                </a:extLst>
              </p:cNvPr>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206;p22">
                <a:extLst>
                  <a:ext uri="{FF2B5EF4-FFF2-40B4-BE49-F238E27FC236}">
                    <a16:creationId xmlns:a16="http://schemas.microsoft.com/office/drawing/2014/main" id="{14E0F89D-2A4D-420D-97AF-BCC763E9B0EB}"/>
                  </a:ext>
                </a:extLst>
              </p:cNvPr>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207;p22">
                <a:extLst>
                  <a:ext uri="{FF2B5EF4-FFF2-40B4-BE49-F238E27FC236}">
                    <a16:creationId xmlns:a16="http://schemas.microsoft.com/office/drawing/2014/main" id="{90452AA2-A566-4811-842D-6D28434F1D9D}"/>
                  </a:ext>
                </a:extLst>
              </p:cNvPr>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208;p22">
                <a:extLst>
                  <a:ext uri="{FF2B5EF4-FFF2-40B4-BE49-F238E27FC236}">
                    <a16:creationId xmlns:a16="http://schemas.microsoft.com/office/drawing/2014/main" id="{75367F1B-DD31-4177-9F2D-6543CF1741F9}"/>
                  </a:ext>
                </a:extLst>
              </p:cNvPr>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209;p22">
                <a:extLst>
                  <a:ext uri="{FF2B5EF4-FFF2-40B4-BE49-F238E27FC236}">
                    <a16:creationId xmlns:a16="http://schemas.microsoft.com/office/drawing/2014/main" id="{9F242D82-62A5-473B-BE79-2D8EA2BF70B8}"/>
                  </a:ext>
                </a:extLst>
              </p:cNvPr>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210;p22">
                <a:extLst>
                  <a:ext uri="{FF2B5EF4-FFF2-40B4-BE49-F238E27FC236}">
                    <a16:creationId xmlns:a16="http://schemas.microsoft.com/office/drawing/2014/main" id="{A9458285-52DE-4AFC-94E1-D2502A8628DE}"/>
                  </a:ext>
                </a:extLst>
              </p:cNvPr>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211;p22">
                <a:extLst>
                  <a:ext uri="{FF2B5EF4-FFF2-40B4-BE49-F238E27FC236}">
                    <a16:creationId xmlns:a16="http://schemas.microsoft.com/office/drawing/2014/main" id="{720A93D6-6C9A-4CBC-B428-2381BD8FF609}"/>
                  </a:ext>
                </a:extLst>
              </p:cNvPr>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212;p22">
                <a:extLst>
                  <a:ext uri="{FF2B5EF4-FFF2-40B4-BE49-F238E27FC236}">
                    <a16:creationId xmlns:a16="http://schemas.microsoft.com/office/drawing/2014/main" id="{10E2BBB7-FB96-4EE1-8EE6-0E203C71A7AF}"/>
                  </a:ext>
                </a:extLst>
              </p:cNvPr>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213;p22">
                <a:extLst>
                  <a:ext uri="{FF2B5EF4-FFF2-40B4-BE49-F238E27FC236}">
                    <a16:creationId xmlns:a16="http://schemas.microsoft.com/office/drawing/2014/main" id="{A422E2E0-5BBF-45CA-A9E9-D0FC6B28128C}"/>
                  </a:ext>
                </a:extLst>
              </p:cNvPr>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214;p22">
                <a:extLst>
                  <a:ext uri="{FF2B5EF4-FFF2-40B4-BE49-F238E27FC236}">
                    <a16:creationId xmlns:a16="http://schemas.microsoft.com/office/drawing/2014/main" id="{1ED42476-C802-4BC9-AF10-FBCAF799907F}"/>
                  </a:ext>
                </a:extLst>
              </p:cNvPr>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215;p22">
                <a:extLst>
                  <a:ext uri="{FF2B5EF4-FFF2-40B4-BE49-F238E27FC236}">
                    <a16:creationId xmlns:a16="http://schemas.microsoft.com/office/drawing/2014/main" id="{AF70EEF9-AD07-45CC-AF2E-6BB94C9B8943}"/>
                  </a:ext>
                </a:extLst>
              </p:cNvPr>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216;p22">
                <a:extLst>
                  <a:ext uri="{FF2B5EF4-FFF2-40B4-BE49-F238E27FC236}">
                    <a16:creationId xmlns:a16="http://schemas.microsoft.com/office/drawing/2014/main" id="{6067EE23-6E02-4A39-B5DA-0D29E87C38FF}"/>
                  </a:ext>
                </a:extLst>
              </p:cNvPr>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217;p22">
                <a:extLst>
                  <a:ext uri="{FF2B5EF4-FFF2-40B4-BE49-F238E27FC236}">
                    <a16:creationId xmlns:a16="http://schemas.microsoft.com/office/drawing/2014/main" id="{613AEE80-AE14-44B2-B331-9D280219CBD3}"/>
                  </a:ext>
                </a:extLst>
              </p:cNvPr>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1218;p22">
                <a:extLst>
                  <a:ext uri="{FF2B5EF4-FFF2-40B4-BE49-F238E27FC236}">
                    <a16:creationId xmlns:a16="http://schemas.microsoft.com/office/drawing/2014/main" id="{8FC4565D-9954-453F-918B-603AA966CCD2}"/>
                  </a:ext>
                </a:extLst>
              </p:cNvPr>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1219;p22">
                <a:extLst>
                  <a:ext uri="{FF2B5EF4-FFF2-40B4-BE49-F238E27FC236}">
                    <a16:creationId xmlns:a16="http://schemas.microsoft.com/office/drawing/2014/main" id="{5D01B39F-EE67-4952-AABE-41E33BF1B38F}"/>
                  </a:ext>
                </a:extLst>
              </p:cNvPr>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1220;p22">
                <a:extLst>
                  <a:ext uri="{FF2B5EF4-FFF2-40B4-BE49-F238E27FC236}">
                    <a16:creationId xmlns:a16="http://schemas.microsoft.com/office/drawing/2014/main" id="{4F7E17B2-BEEE-4500-923F-412CF2E5872B}"/>
                  </a:ext>
                </a:extLst>
              </p:cNvPr>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1221;p22">
                <a:extLst>
                  <a:ext uri="{FF2B5EF4-FFF2-40B4-BE49-F238E27FC236}">
                    <a16:creationId xmlns:a16="http://schemas.microsoft.com/office/drawing/2014/main" id="{4E737713-E7F9-4CF8-A935-D4BA6BA55C8B}"/>
                  </a:ext>
                </a:extLst>
              </p:cNvPr>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1222;p22">
                <a:extLst>
                  <a:ext uri="{FF2B5EF4-FFF2-40B4-BE49-F238E27FC236}">
                    <a16:creationId xmlns:a16="http://schemas.microsoft.com/office/drawing/2014/main" id="{55DAA20A-2586-4C92-8D03-90E97A841EFC}"/>
                  </a:ext>
                </a:extLst>
              </p:cNvPr>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1223;p22">
                <a:extLst>
                  <a:ext uri="{FF2B5EF4-FFF2-40B4-BE49-F238E27FC236}">
                    <a16:creationId xmlns:a16="http://schemas.microsoft.com/office/drawing/2014/main" id="{004DC151-C849-4450-805C-9E461473875C}"/>
                  </a:ext>
                </a:extLst>
              </p:cNvPr>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1224;p22">
                <a:extLst>
                  <a:ext uri="{FF2B5EF4-FFF2-40B4-BE49-F238E27FC236}">
                    <a16:creationId xmlns:a16="http://schemas.microsoft.com/office/drawing/2014/main" id="{79850FBF-BECA-4623-ADBE-11E56EFC2027}"/>
                  </a:ext>
                </a:extLst>
              </p:cNvPr>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1225;p22">
                <a:extLst>
                  <a:ext uri="{FF2B5EF4-FFF2-40B4-BE49-F238E27FC236}">
                    <a16:creationId xmlns:a16="http://schemas.microsoft.com/office/drawing/2014/main" id="{5787A809-37B9-49C0-8DA3-BE88E45B7175}"/>
                  </a:ext>
                </a:extLst>
              </p:cNvPr>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1226;p22">
                <a:extLst>
                  <a:ext uri="{FF2B5EF4-FFF2-40B4-BE49-F238E27FC236}">
                    <a16:creationId xmlns:a16="http://schemas.microsoft.com/office/drawing/2014/main" id="{7176AF93-C5B9-4A37-8BB3-FE203A877FD0}"/>
                  </a:ext>
                </a:extLst>
              </p:cNvPr>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1227;p22">
                <a:extLst>
                  <a:ext uri="{FF2B5EF4-FFF2-40B4-BE49-F238E27FC236}">
                    <a16:creationId xmlns:a16="http://schemas.microsoft.com/office/drawing/2014/main" id="{86E0389E-7B2E-47CF-93AD-4CBBBBB458BF}"/>
                  </a:ext>
                </a:extLst>
              </p:cNvPr>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1228;p22">
                <a:extLst>
                  <a:ext uri="{FF2B5EF4-FFF2-40B4-BE49-F238E27FC236}">
                    <a16:creationId xmlns:a16="http://schemas.microsoft.com/office/drawing/2014/main" id="{121E9F76-E661-4AD3-B4FF-CD000D753F84}"/>
                  </a:ext>
                </a:extLst>
              </p:cNvPr>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1229;p22">
                <a:extLst>
                  <a:ext uri="{FF2B5EF4-FFF2-40B4-BE49-F238E27FC236}">
                    <a16:creationId xmlns:a16="http://schemas.microsoft.com/office/drawing/2014/main" id="{FFC57064-199F-4695-926D-E53603628287}"/>
                  </a:ext>
                </a:extLst>
              </p:cNvPr>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1230;p22">
                <a:extLst>
                  <a:ext uri="{FF2B5EF4-FFF2-40B4-BE49-F238E27FC236}">
                    <a16:creationId xmlns:a16="http://schemas.microsoft.com/office/drawing/2014/main" id="{47165596-D900-49B9-85D8-0CB1513E7D83}"/>
                  </a:ext>
                </a:extLst>
              </p:cNvPr>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231;p22">
                <a:extLst>
                  <a:ext uri="{FF2B5EF4-FFF2-40B4-BE49-F238E27FC236}">
                    <a16:creationId xmlns:a16="http://schemas.microsoft.com/office/drawing/2014/main" id="{EB75A626-A162-4C88-B197-EA2BE420C26E}"/>
                  </a:ext>
                </a:extLst>
              </p:cNvPr>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232;p22">
                <a:extLst>
                  <a:ext uri="{FF2B5EF4-FFF2-40B4-BE49-F238E27FC236}">
                    <a16:creationId xmlns:a16="http://schemas.microsoft.com/office/drawing/2014/main" id="{69376085-7454-46A2-A8BA-F1079ACF5640}"/>
                  </a:ext>
                </a:extLst>
              </p:cNvPr>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1233;p22">
                <a:extLst>
                  <a:ext uri="{FF2B5EF4-FFF2-40B4-BE49-F238E27FC236}">
                    <a16:creationId xmlns:a16="http://schemas.microsoft.com/office/drawing/2014/main" id="{A89BF8F1-5815-4CB0-A3D9-48D93A5E4407}"/>
                  </a:ext>
                </a:extLst>
              </p:cNvPr>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234;p22">
                <a:extLst>
                  <a:ext uri="{FF2B5EF4-FFF2-40B4-BE49-F238E27FC236}">
                    <a16:creationId xmlns:a16="http://schemas.microsoft.com/office/drawing/2014/main" id="{76BECA34-C8A8-49AF-9A57-CA6F3F2C950C}"/>
                  </a:ext>
                </a:extLst>
              </p:cNvPr>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235;p22">
                <a:extLst>
                  <a:ext uri="{FF2B5EF4-FFF2-40B4-BE49-F238E27FC236}">
                    <a16:creationId xmlns:a16="http://schemas.microsoft.com/office/drawing/2014/main" id="{1C5FBEF9-58C6-4871-A6DB-283B19EBF63C}"/>
                  </a:ext>
                </a:extLst>
              </p:cNvPr>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236;p22">
                <a:extLst>
                  <a:ext uri="{FF2B5EF4-FFF2-40B4-BE49-F238E27FC236}">
                    <a16:creationId xmlns:a16="http://schemas.microsoft.com/office/drawing/2014/main" id="{17CC4527-28D6-4C4D-9804-536AFF0094CE}"/>
                  </a:ext>
                </a:extLst>
              </p:cNvPr>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1237;p22">
                <a:extLst>
                  <a:ext uri="{FF2B5EF4-FFF2-40B4-BE49-F238E27FC236}">
                    <a16:creationId xmlns:a16="http://schemas.microsoft.com/office/drawing/2014/main" id="{D2B012D4-3BBB-4CE3-8492-AC12D71D6DBF}"/>
                  </a:ext>
                </a:extLst>
              </p:cNvPr>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1238;p22">
                <a:extLst>
                  <a:ext uri="{FF2B5EF4-FFF2-40B4-BE49-F238E27FC236}">
                    <a16:creationId xmlns:a16="http://schemas.microsoft.com/office/drawing/2014/main" id="{58F5DBD8-3253-4D5F-B824-5E656335E08E}"/>
                  </a:ext>
                </a:extLst>
              </p:cNvPr>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1239;p22">
                <a:extLst>
                  <a:ext uri="{FF2B5EF4-FFF2-40B4-BE49-F238E27FC236}">
                    <a16:creationId xmlns:a16="http://schemas.microsoft.com/office/drawing/2014/main" id="{8C15E7F0-9509-4FF6-BAAB-BB84B504E30A}"/>
                  </a:ext>
                </a:extLst>
              </p:cNvPr>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1240;p22">
                <a:extLst>
                  <a:ext uri="{FF2B5EF4-FFF2-40B4-BE49-F238E27FC236}">
                    <a16:creationId xmlns:a16="http://schemas.microsoft.com/office/drawing/2014/main" id="{A654EF12-E0BA-419E-B4F8-5521E8DD961F}"/>
                  </a:ext>
                </a:extLst>
              </p:cNvPr>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1241;p22">
                <a:extLst>
                  <a:ext uri="{FF2B5EF4-FFF2-40B4-BE49-F238E27FC236}">
                    <a16:creationId xmlns:a16="http://schemas.microsoft.com/office/drawing/2014/main" id="{7714C898-90A8-4547-8912-BAD4BA1028F7}"/>
                  </a:ext>
                </a:extLst>
              </p:cNvPr>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1242;p22">
                <a:extLst>
                  <a:ext uri="{FF2B5EF4-FFF2-40B4-BE49-F238E27FC236}">
                    <a16:creationId xmlns:a16="http://schemas.microsoft.com/office/drawing/2014/main" id="{643EC992-1143-4873-A5AE-F225C0A2F116}"/>
                  </a:ext>
                </a:extLst>
              </p:cNvPr>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1243;p22">
                <a:extLst>
                  <a:ext uri="{FF2B5EF4-FFF2-40B4-BE49-F238E27FC236}">
                    <a16:creationId xmlns:a16="http://schemas.microsoft.com/office/drawing/2014/main" id="{2A08D4F0-D849-42DC-A451-835FCF9086E2}"/>
                  </a:ext>
                </a:extLst>
              </p:cNvPr>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1244;p22">
                <a:extLst>
                  <a:ext uri="{FF2B5EF4-FFF2-40B4-BE49-F238E27FC236}">
                    <a16:creationId xmlns:a16="http://schemas.microsoft.com/office/drawing/2014/main" id="{E2F96A4A-B821-4F61-BA71-C864027B2C0F}"/>
                  </a:ext>
                </a:extLst>
              </p:cNvPr>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1245;p22">
                <a:extLst>
                  <a:ext uri="{FF2B5EF4-FFF2-40B4-BE49-F238E27FC236}">
                    <a16:creationId xmlns:a16="http://schemas.microsoft.com/office/drawing/2014/main" id="{06A6A7BB-E9C5-463B-99AD-B24D9EF6AF37}"/>
                  </a:ext>
                </a:extLst>
              </p:cNvPr>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1246;p22">
                <a:extLst>
                  <a:ext uri="{FF2B5EF4-FFF2-40B4-BE49-F238E27FC236}">
                    <a16:creationId xmlns:a16="http://schemas.microsoft.com/office/drawing/2014/main" id="{90FC03F4-0214-4BED-8642-F2F65AEF06D0}"/>
                  </a:ext>
                </a:extLst>
              </p:cNvPr>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1247;p22">
                <a:extLst>
                  <a:ext uri="{FF2B5EF4-FFF2-40B4-BE49-F238E27FC236}">
                    <a16:creationId xmlns:a16="http://schemas.microsoft.com/office/drawing/2014/main" id="{9AF5303A-3D5B-4758-AA45-4791CEE80E18}"/>
                  </a:ext>
                </a:extLst>
              </p:cNvPr>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1248;p22">
                <a:extLst>
                  <a:ext uri="{FF2B5EF4-FFF2-40B4-BE49-F238E27FC236}">
                    <a16:creationId xmlns:a16="http://schemas.microsoft.com/office/drawing/2014/main" id="{D98E8FC3-EE13-420C-A7E5-D66638FB08F4}"/>
                  </a:ext>
                </a:extLst>
              </p:cNvPr>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1249;p22">
                <a:extLst>
                  <a:ext uri="{FF2B5EF4-FFF2-40B4-BE49-F238E27FC236}">
                    <a16:creationId xmlns:a16="http://schemas.microsoft.com/office/drawing/2014/main" id="{466CB525-CF86-4FE8-9190-47366181FDC6}"/>
                  </a:ext>
                </a:extLst>
              </p:cNvPr>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1250;p22">
                <a:extLst>
                  <a:ext uri="{FF2B5EF4-FFF2-40B4-BE49-F238E27FC236}">
                    <a16:creationId xmlns:a16="http://schemas.microsoft.com/office/drawing/2014/main" id="{D4A811EC-4116-47A0-9F3D-7641D8625A32}"/>
                  </a:ext>
                </a:extLst>
              </p:cNvPr>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1251;p22">
                <a:extLst>
                  <a:ext uri="{FF2B5EF4-FFF2-40B4-BE49-F238E27FC236}">
                    <a16:creationId xmlns:a16="http://schemas.microsoft.com/office/drawing/2014/main" id="{FC552C6F-5C09-4904-A4CF-69A5ED6EA43F}"/>
                  </a:ext>
                </a:extLst>
              </p:cNvPr>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1252;p22">
                <a:extLst>
                  <a:ext uri="{FF2B5EF4-FFF2-40B4-BE49-F238E27FC236}">
                    <a16:creationId xmlns:a16="http://schemas.microsoft.com/office/drawing/2014/main" id="{FDFC20A7-5618-4621-9AAB-85EC3D10307D}"/>
                  </a:ext>
                </a:extLst>
              </p:cNvPr>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1253;p22">
                <a:extLst>
                  <a:ext uri="{FF2B5EF4-FFF2-40B4-BE49-F238E27FC236}">
                    <a16:creationId xmlns:a16="http://schemas.microsoft.com/office/drawing/2014/main" id="{A43BC0FF-8E5B-4515-9F41-2C77AFAFBBE6}"/>
                  </a:ext>
                </a:extLst>
              </p:cNvPr>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1254;p22">
                <a:extLst>
                  <a:ext uri="{FF2B5EF4-FFF2-40B4-BE49-F238E27FC236}">
                    <a16:creationId xmlns:a16="http://schemas.microsoft.com/office/drawing/2014/main" id="{9E8F203E-F405-44F7-85CB-C688EA7E7CCD}"/>
                  </a:ext>
                </a:extLst>
              </p:cNvPr>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1255;p22">
                <a:extLst>
                  <a:ext uri="{FF2B5EF4-FFF2-40B4-BE49-F238E27FC236}">
                    <a16:creationId xmlns:a16="http://schemas.microsoft.com/office/drawing/2014/main" id="{E95293DC-FFFB-41B6-B3DC-E55D359899B3}"/>
                  </a:ext>
                </a:extLst>
              </p:cNvPr>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1256;p22">
                <a:extLst>
                  <a:ext uri="{FF2B5EF4-FFF2-40B4-BE49-F238E27FC236}">
                    <a16:creationId xmlns:a16="http://schemas.microsoft.com/office/drawing/2014/main" id="{FA2F5639-7294-40DE-A5D6-029A7F65D597}"/>
                  </a:ext>
                </a:extLst>
              </p:cNvPr>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1257;p22">
                <a:extLst>
                  <a:ext uri="{FF2B5EF4-FFF2-40B4-BE49-F238E27FC236}">
                    <a16:creationId xmlns:a16="http://schemas.microsoft.com/office/drawing/2014/main" id="{AD3E13AA-422B-4816-AA95-761229A2A784}"/>
                  </a:ext>
                </a:extLst>
              </p:cNvPr>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1258;p22">
                <a:extLst>
                  <a:ext uri="{FF2B5EF4-FFF2-40B4-BE49-F238E27FC236}">
                    <a16:creationId xmlns:a16="http://schemas.microsoft.com/office/drawing/2014/main" id="{1C212D0E-7C0E-48AD-BA8E-9B5DBF8ED41C}"/>
                  </a:ext>
                </a:extLst>
              </p:cNvPr>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1259;p22">
                <a:extLst>
                  <a:ext uri="{FF2B5EF4-FFF2-40B4-BE49-F238E27FC236}">
                    <a16:creationId xmlns:a16="http://schemas.microsoft.com/office/drawing/2014/main" id="{5F297043-A283-40B0-9422-66F125154B56}"/>
                  </a:ext>
                </a:extLst>
              </p:cNvPr>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1260;p22">
                <a:extLst>
                  <a:ext uri="{FF2B5EF4-FFF2-40B4-BE49-F238E27FC236}">
                    <a16:creationId xmlns:a16="http://schemas.microsoft.com/office/drawing/2014/main" id="{4AC64F8A-8708-47CD-9FA2-1C818C739EDF}"/>
                  </a:ext>
                </a:extLst>
              </p:cNvPr>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1261;p22">
                <a:extLst>
                  <a:ext uri="{FF2B5EF4-FFF2-40B4-BE49-F238E27FC236}">
                    <a16:creationId xmlns:a16="http://schemas.microsoft.com/office/drawing/2014/main" id="{6192467E-80B8-47F1-806D-0F6EF09BF688}"/>
                  </a:ext>
                </a:extLst>
              </p:cNvPr>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1262;p22">
                <a:extLst>
                  <a:ext uri="{FF2B5EF4-FFF2-40B4-BE49-F238E27FC236}">
                    <a16:creationId xmlns:a16="http://schemas.microsoft.com/office/drawing/2014/main" id="{DCF9FEB4-313E-4C27-AA79-7697F55D7CBD}"/>
                  </a:ext>
                </a:extLst>
              </p:cNvPr>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1263;p22">
                <a:extLst>
                  <a:ext uri="{FF2B5EF4-FFF2-40B4-BE49-F238E27FC236}">
                    <a16:creationId xmlns:a16="http://schemas.microsoft.com/office/drawing/2014/main" id="{3919D002-4832-4727-875E-7735AD9693DF}"/>
                  </a:ext>
                </a:extLst>
              </p:cNvPr>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1264;p22">
                <a:extLst>
                  <a:ext uri="{FF2B5EF4-FFF2-40B4-BE49-F238E27FC236}">
                    <a16:creationId xmlns:a16="http://schemas.microsoft.com/office/drawing/2014/main" id="{06F2E16B-19FE-4A52-85B7-EA12AEF4A3F6}"/>
                  </a:ext>
                </a:extLst>
              </p:cNvPr>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1265;p22">
                <a:extLst>
                  <a:ext uri="{FF2B5EF4-FFF2-40B4-BE49-F238E27FC236}">
                    <a16:creationId xmlns:a16="http://schemas.microsoft.com/office/drawing/2014/main" id="{F08A5A5F-7C40-4887-A6F5-070884EA63BF}"/>
                  </a:ext>
                </a:extLst>
              </p:cNvPr>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1266;p22">
                <a:extLst>
                  <a:ext uri="{FF2B5EF4-FFF2-40B4-BE49-F238E27FC236}">
                    <a16:creationId xmlns:a16="http://schemas.microsoft.com/office/drawing/2014/main" id="{A4D29B3A-0F02-476D-AC54-B8C58211036C}"/>
                  </a:ext>
                </a:extLst>
              </p:cNvPr>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1267;p22">
                <a:extLst>
                  <a:ext uri="{FF2B5EF4-FFF2-40B4-BE49-F238E27FC236}">
                    <a16:creationId xmlns:a16="http://schemas.microsoft.com/office/drawing/2014/main" id="{4F29160D-5E78-44B7-B7E0-74870AB5FFF3}"/>
                  </a:ext>
                </a:extLst>
              </p:cNvPr>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1268;p22">
                <a:extLst>
                  <a:ext uri="{FF2B5EF4-FFF2-40B4-BE49-F238E27FC236}">
                    <a16:creationId xmlns:a16="http://schemas.microsoft.com/office/drawing/2014/main" id="{2863B6B4-6F85-4E7D-8E53-9CB7D938B354}"/>
                  </a:ext>
                </a:extLst>
              </p:cNvPr>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1269;p22">
                <a:extLst>
                  <a:ext uri="{FF2B5EF4-FFF2-40B4-BE49-F238E27FC236}">
                    <a16:creationId xmlns:a16="http://schemas.microsoft.com/office/drawing/2014/main" id="{FD7AEE5D-0DE8-4441-9733-4FE85E008CA7}"/>
                  </a:ext>
                </a:extLst>
              </p:cNvPr>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1270;p22">
                <a:extLst>
                  <a:ext uri="{FF2B5EF4-FFF2-40B4-BE49-F238E27FC236}">
                    <a16:creationId xmlns:a16="http://schemas.microsoft.com/office/drawing/2014/main" id="{948DD0E6-70AA-4339-B3F9-6EB094F55546}"/>
                  </a:ext>
                </a:extLst>
              </p:cNvPr>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1271;p22">
                <a:extLst>
                  <a:ext uri="{FF2B5EF4-FFF2-40B4-BE49-F238E27FC236}">
                    <a16:creationId xmlns:a16="http://schemas.microsoft.com/office/drawing/2014/main" id="{7A57CAFE-3022-464D-84BA-77FCF8410487}"/>
                  </a:ext>
                </a:extLst>
              </p:cNvPr>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1272;p22">
                <a:extLst>
                  <a:ext uri="{FF2B5EF4-FFF2-40B4-BE49-F238E27FC236}">
                    <a16:creationId xmlns:a16="http://schemas.microsoft.com/office/drawing/2014/main" id="{BFF1C13F-258A-4FE1-999B-ED532B0A7816}"/>
                  </a:ext>
                </a:extLst>
              </p:cNvPr>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1273;p22">
                <a:extLst>
                  <a:ext uri="{FF2B5EF4-FFF2-40B4-BE49-F238E27FC236}">
                    <a16:creationId xmlns:a16="http://schemas.microsoft.com/office/drawing/2014/main" id="{DB38BF4B-E9A0-4350-A001-C50C24FD6DD3}"/>
                  </a:ext>
                </a:extLst>
              </p:cNvPr>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1274;p22">
                <a:extLst>
                  <a:ext uri="{FF2B5EF4-FFF2-40B4-BE49-F238E27FC236}">
                    <a16:creationId xmlns:a16="http://schemas.microsoft.com/office/drawing/2014/main" id="{C4517772-4DDA-42B4-A1F9-14B859C48FEC}"/>
                  </a:ext>
                </a:extLst>
              </p:cNvPr>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1275;p22">
                <a:extLst>
                  <a:ext uri="{FF2B5EF4-FFF2-40B4-BE49-F238E27FC236}">
                    <a16:creationId xmlns:a16="http://schemas.microsoft.com/office/drawing/2014/main" id="{8C15A399-B7F7-45BF-8142-309C7A27C6E1}"/>
                  </a:ext>
                </a:extLst>
              </p:cNvPr>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1276;p22">
                <a:extLst>
                  <a:ext uri="{FF2B5EF4-FFF2-40B4-BE49-F238E27FC236}">
                    <a16:creationId xmlns:a16="http://schemas.microsoft.com/office/drawing/2014/main" id="{88CD272B-B5C5-454B-B30E-78408FD8C3A7}"/>
                  </a:ext>
                </a:extLst>
              </p:cNvPr>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1277;p22">
                <a:extLst>
                  <a:ext uri="{FF2B5EF4-FFF2-40B4-BE49-F238E27FC236}">
                    <a16:creationId xmlns:a16="http://schemas.microsoft.com/office/drawing/2014/main" id="{62E38C76-7234-4E40-8147-EB81402EFA45}"/>
                  </a:ext>
                </a:extLst>
              </p:cNvPr>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1278;p22">
                <a:extLst>
                  <a:ext uri="{FF2B5EF4-FFF2-40B4-BE49-F238E27FC236}">
                    <a16:creationId xmlns:a16="http://schemas.microsoft.com/office/drawing/2014/main" id="{02C6BD59-0B26-4492-8C2C-6F0BE3D8F184}"/>
                  </a:ext>
                </a:extLst>
              </p:cNvPr>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1279;p22">
                <a:extLst>
                  <a:ext uri="{FF2B5EF4-FFF2-40B4-BE49-F238E27FC236}">
                    <a16:creationId xmlns:a16="http://schemas.microsoft.com/office/drawing/2014/main" id="{16DD3FE1-C446-4074-8FD4-3CC600C10157}"/>
                  </a:ext>
                </a:extLst>
              </p:cNvPr>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1280;p22">
                <a:extLst>
                  <a:ext uri="{FF2B5EF4-FFF2-40B4-BE49-F238E27FC236}">
                    <a16:creationId xmlns:a16="http://schemas.microsoft.com/office/drawing/2014/main" id="{61C54244-6783-4C6A-BB3A-3A84F8B5C84D}"/>
                  </a:ext>
                </a:extLst>
              </p:cNvPr>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1281;p22">
                <a:extLst>
                  <a:ext uri="{FF2B5EF4-FFF2-40B4-BE49-F238E27FC236}">
                    <a16:creationId xmlns:a16="http://schemas.microsoft.com/office/drawing/2014/main" id="{10725BD7-C500-4668-AB86-6333B41B0AEC}"/>
                  </a:ext>
                </a:extLst>
              </p:cNvPr>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1282;p22">
                <a:extLst>
                  <a:ext uri="{FF2B5EF4-FFF2-40B4-BE49-F238E27FC236}">
                    <a16:creationId xmlns:a16="http://schemas.microsoft.com/office/drawing/2014/main" id="{4EC274D1-9BBE-4D2B-8061-183F4E238C52}"/>
                  </a:ext>
                </a:extLst>
              </p:cNvPr>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1283;p22">
                <a:extLst>
                  <a:ext uri="{FF2B5EF4-FFF2-40B4-BE49-F238E27FC236}">
                    <a16:creationId xmlns:a16="http://schemas.microsoft.com/office/drawing/2014/main" id="{F074ED5E-DA6C-4543-8838-838FE33F8D55}"/>
                  </a:ext>
                </a:extLst>
              </p:cNvPr>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1284;p22">
                <a:extLst>
                  <a:ext uri="{FF2B5EF4-FFF2-40B4-BE49-F238E27FC236}">
                    <a16:creationId xmlns:a16="http://schemas.microsoft.com/office/drawing/2014/main" id="{2797F505-A9E4-4803-AC97-081788776421}"/>
                  </a:ext>
                </a:extLst>
              </p:cNvPr>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1285;p22">
                <a:extLst>
                  <a:ext uri="{FF2B5EF4-FFF2-40B4-BE49-F238E27FC236}">
                    <a16:creationId xmlns:a16="http://schemas.microsoft.com/office/drawing/2014/main" id="{31D51460-C5D7-48FB-A947-6DB4D94A6FA3}"/>
                  </a:ext>
                </a:extLst>
              </p:cNvPr>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1286;p22">
                <a:extLst>
                  <a:ext uri="{FF2B5EF4-FFF2-40B4-BE49-F238E27FC236}">
                    <a16:creationId xmlns:a16="http://schemas.microsoft.com/office/drawing/2014/main" id="{9E2A14A3-4D4A-43F4-B3B8-239A943E5A44}"/>
                  </a:ext>
                </a:extLst>
              </p:cNvPr>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1287;p22">
                <a:extLst>
                  <a:ext uri="{FF2B5EF4-FFF2-40B4-BE49-F238E27FC236}">
                    <a16:creationId xmlns:a16="http://schemas.microsoft.com/office/drawing/2014/main" id="{FCFA0363-710E-4B03-A471-56249B7383EF}"/>
                  </a:ext>
                </a:extLst>
              </p:cNvPr>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1288;p22">
                <a:extLst>
                  <a:ext uri="{FF2B5EF4-FFF2-40B4-BE49-F238E27FC236}">
                    <a16:creationId xmlns:a16="http://schemas.microsoft.com/office/drawing/2014/main" id="{0063A4F7-8410-4A3B-AABF-E333454EDBAD}"/>
                  </a:ext>
                </a:extLst>
              </p:cNvPr>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1289;p22">
                <a:extLst>
                  <a:ext uri="{FF2B5EF4-FFF2-40B4-BE49-F238E27FC236}">
                    <a16:creationId xmlns:a16="http://schemas.microsoft.com/office/drawing/2014/main" id="{3C0228E8-DE25-467C-99EF-6F7FE2C69C04}"/>
                  </a:ext>
                </a:extLst>
              </p:cNvPr>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1290;p22">
                <a:extLst>
                  <a:ext uri="{FF2B5EF4-FFF2-40B4-BE49-F238E27FC236}">
                    <a16:creationId xmlns:a16="http://schemas.microsoft.com/office/drawing/2014/main" id="{F9266ED3-F844-46E1-90E7-E607609F5C52}"/>
                  </a:ext>
                </a:extLst>
              </p:cNvPr>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1291;p22">
                <a:extLst>
                  <a:ext uri="{FF2B5EF4-FFF2-40B4-BE49-F238E27FC236}">
                    <a16:creationId xmlns:a16="http://schemas.microsoft.com/office/drawing/2014/main" id="{B669007F-09D9-400D-8C5A-DAA6F3D68D85}"/>
                  </a:ext>
                </a:extLst>
              </p:cNvPr>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1292;p22">
                <a:extLst>
                  <a:ext uri="{FF2B5EF4-FFF2-40B4-BE49-F238E27FC236}">
                    <a16:creationId xmlns:a16="http://schemas.microsoft.com/office/drawing/2014/main" id="{638A3CDA-00B7-4528-BEEC-FFB3CA18F119}"/>
                  </a:ext>
                </a:extLst>
              </p:cNvPr>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1293;p22">
                <a:extLst>
                  <a:ext uri="{FF2B5EF4-FFF2-40B4-BE49-F238E27FC236}">
                    <a16:creationId xmlns:a16="http://schemas.microsoft.com/office/drawing/2014/main" id="{083AF282-6627-45AF-A46C-8680432F0B88}"/>
                  </a:ext>
                </a:extLst>
              </p:cNvPr>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1294;p22">
                <a:extLst>
                  <a:ext uri="{FF2B5EF4-FFF2-40B4-BE49-F238E27FC236}">
                    <a16:creationId xmlns:a16="http://schemas.microsoft.com/office/drawing/2014/main" id="{3F406A3B-C095-4137-9356-B074C2D5127E}"/>
                  </a:ext>
                </a:extLst>
              </p:cNvPr>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1295;p22">
                <a:extLst>
                  <a:ext uri="{FF2B5EF4-FFF2-40B4-BE49-F238E27FC236}">
                    <a16:creationId xmlns:a16="http://schemas.microsoft.com/office/drawing/2014/main" id="{71D39AD2-2E85-4203-9851-E5EE3B2B8D50}"/>
                  </a:ext>
                </a:extLst>
              </p:cNvPr>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1296;p22">
                <a:extLst>
                  <a:ext uri="{FF2B5EF4-FFF2-40B4-BE49-F238E27FC236}">
                    <a16:creationId xmlns:a16="http://schemas.microsoft.com/office/drawing/2014/main" id="{A827B589-CBD4-4624-A6F5-736D84B656E9}"/>
                  </a:ext>
                </a:extLst>
              </p:cNvPr>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1297;p22">
                <a:extLst>
                  <a:ext uri="{FF2B5EF4-FFF2-40B4-BE49-F238E27FC236}">
                    <a16:creationId xmlns:a16="http://schemas.microsoft.com/office/drawing/2014/main" id="{36024993-C04C-4FAA-AECD-19709BAEE2C6}"/>
                  </a:ext>
                </a:extLst>
              </p:cNvPr>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1298;p22">
                <a:extLst>
                  <a:ext uri="{FF2B5EF4-FFF2-40B4-BE49-F238E27FC236}">
                    <a16:creationId xmlns:a16="http://schemas.microsoft.com/office/drawing/2014/main" id="{CF0BCF67-844A-457B-A196-ABE538A7F99E}"/>
                  </a:ext>
                </a:extLst>
              </p:cNvPr>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1299;p22">
                <a:extLst>
                  <a:ext uri="{FF2B5EF4-FFF2-40B4-BE49-F238E27FC236}">
                    <a16:creationId xmlns:a16="http://schemas.microsoft.com/office/drawing/2014/main" id="{56D04CCB-3713-428D-87B5-0B66AC24F3B9}"/>
                  </a:ext>
                </a:extLst>
              </p:cNvPr>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1300;p22">
                <a:extLst>
                  <a:ext uri="{FF2B5EF4-FFF2-40B4-BE49-F238E27FC236}">
                    <a16:creationId xmlns:a16="http://schemas.microsoft.com/office/drawing/2014/main" id="{34349A71-81F7-4E27-A4DB-62555869D334}"/>
                  </a:ext>
                </a:extLst>
              </p:cNvPr>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1301;p22">
                <a:extLst>
                  <a:ext uri="{FF2B5EF4-FFF2-40B4-BE49-F238E27FC236}">
                    <a16:creationId xmlns:a16="http://schemas.microsoft.com/office/drawing/2014/main" id="{AA54BEC3-C659-4B37-815C-D3EDB17C2106}"/>
                  </a:ext>
                </a:extLst>
              </p:cNvPr>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1302;p22">
                <a:extLst>
                  <a:ext uri="{FF2B5EF4-FFF2-40B4-BE49-F238E27FC236}">
                    <a16:creationId xmlns:a16="http://schemas.microsoft.com/office/drawing/2014/main" id="{CFDFE00E-1DFE-4503-9CA9-4F6924101D82}"/>
                  </a:ext>
                </a:extLst>
              </p:cNvPr>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1303;p22">
                <a:extLst>
                  <a:ext uri="{FF2B5EF4-FFF2-40B4-BE49-F238E27FC236}">
                    <a16:creationId xmlns:a16="http://schemas.microsoft.com/office/drawing/2014/main" id="{5F02EDF5-B608-4AEA-910C-485D56D220B3}"/>
                  </a:ext>
                </a:extLst>
              </p:cNvPr>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1304;p22">
                <a:extLst>
                  <a:ext uri="{FF2B5EF4-FFF2-40B4-BE49-F238E27FC236}">
                    <a16:creationId xmlns:a16="http://schemas.microsoft.com/office/drawing/2014/main" id="{FF51A48C-0EB4-4F60-A6B9-78D4C8C62644}"/>
                  </a:ext>
                </a:extLst>
              </p:cNvPr>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1305;p22">
                <a:extLst>
                  <a:ext uri="{FF2B5EF4-FFF2-40B4-BE49-F238E27FC236}">
                    <a16:creationId xmlns:a16="http://schemas.microsoft.com/office/drawing/2014/main" id="{253C1AD4-80A3-4AF8-9700-711B7E30349A}"/>
                  </a:ext>
                </a:extLst>
              </p:cNvPr>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1306;p22">
                <a:extLst>
                  <a:ext uri="{FF2B5EF4-FFF2-40B4-BE49-F238E27FC236}">
                    <a16:creationId xmlns:a16="http://schemas.microsoft.com/office/drawing/2014/main" id="{B2590BF6-F96A-465E-B48E-09552B9E6C80}"/>
                  </a:ext>
                </a:extLst>
              </p:cNvPr>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1307;p22">
                <a:extLst>
                  <a:ext uri="{FF2B5EF4-FFF2-40B4-BE49-F238E27FC236}">
                    <a16:creationId xmlns:a16="http://schemas.microsoft.com/office/drawing/2014/main" id="{FB04EB04-112E-423B-9FEE-5BAA31964C7E}"/>
                  </a:ext>
                </a:extLst>
              </p:cNvPr>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1308;p22">
                <a:extLst>
                  <a:ext uri="{FF2B5EF4-FFF2-40B4-BE49-F238E27FC236}">
                    <a16:creationId xmlns:a16="http://schemas.microsoft.com/office/drawing/2014/main" id="{20CA4EFF-2C56-4213-A4A5-902D14D32521}"/>
                  </a:ext>
                </a:extLst>
              </p:cNvPr>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1309;p22">
                <a:extLst>
                  <a:ext uri="{FF2B5EF4-FFF2-40B4-BE49-F238E27FC236}">
                    <a16:creationId xmlns:a16="http://schemas.microsoft.com/office/drawing/2014/main" id="{9A39F239-1225-4C8F-AAC8-3F9F902C0473}"/>
                  </a:ext>
                </a:extLst>
              </p:cNvPr>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1310;p22">
                <a:extLst>
                  <a:ext uri="{FF2B5EF4-FFF2-40B4-BE49-F238E27FC236}">
                    <a16:creationId xmlns:a16="http://schemas.microsoft.com/office/drawing/2014/main" id="{0E21F79C-E883-424C-B5D5-0B5B1E1B6C7B}"/>
                  </a:ext>
                </a:extLst>
              </p:cNvPr>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1311;p22">
                <a:extLst>
                  <a:ext uri="{FF2B5EF4-FFF2-40B4-BE49-F238E27FC236}">
                    <a16:creationId xmlns:a16="http://schemas.microsoft.com/office/drawing/2014/main" id="{C948EFFC-2A43-4B01-88D8-19FFF6EA5D4D}"/>
                  </a:ext>
                </a:extLst>
              </p:cNvPr>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1312;p22">
                <a:extLst>
                  <a:ext uri="{FF2B5EF4-FFF2-40B4-BE49-F238E27FC236}">
                    <a16:creationId xmlns:a16="http://schemas.microsoft.com/office/drawing/2014/main" id="{321CD519-BE02-477C-8C82-81B89F90DCC9}"/>
                  </a:ext>
                </a:extLst>
              </p:cNvPr>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1313;p22">
                <a:extLst>
                  <a:ext uri="{FF2B5EF4-FFF2-40B4-BE49-F238E27FC236}">
                    <a16:creationId xmlns:a16="http://schemas.microsoft.com/office/drawing/2014/main" id="{B9B0B2F4-C896-4185-AC5D-B2380DF3AFE2}"/>
                  </a:ext>
                </a:extLst>
              </p:cNvPr>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1314;p22">
                <a:extLst>
                  <a:ext uri="{FF2B5EF4-FFF2-40B4-BE49-F238E27FC236}">
                    <a16:creationId xmlns:a16="http://schemas.microsoft.com/office/drawing/2014/main" id="{EACE6AF4-A171-4FC1-9F32-01A458DE5BE5}"/>
                  </a:ext>
                </a:extLst>
              </p:cNvPr>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1315;p22">
                <a:extLst>
                  <a:ext uri="{FF2B5EF4-FFF2-40B4-BE49-F238E27FC236}">
                    <a16:creationId xmlns:a16="http://schemas.microsoft.com/office/drawing/2014/main" id="{B2CAECD7-1C79-4C3F-AC58-DE64F206B1FA}"/>
                  </a:ext>
                </a:extLst>
              </p:cNvPr>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1316;p22">
                <a:extLst>
                  <a:ext uri="{FF2B5EF4-FFF2-40B4-BE49-F238E27FC236}">
                    <a16:creationId xmlns:a16="http://schemas.microsoft.com/office/drawing/2014/main" id="{1FC4CA15-81E8-4F56-8C1B-7F0CD42F18C6}"/>
                  </a:ext>
                </a:extLst>
              </p:cNvPr>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1317;p22">
                <a:extLst>
                  <a:ext uri="{FF2B5EF4-FFF2-40B4-BE49-F238E27FC236}">
                    <a16:creationId xmlns:a16="http://schemas.microsoft.com/office/drawing/2014/main" id="{208CA6C0-113A-4967-B680-DBD8FFE729CD}"/>
                  </a:ext>
                </a:extLst>
              </p:cNvPr>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1318;p22">
                <a:extLst>
                  <a:ext uri="{FF2B5EF4-FFF2-40B4-BE49-F238E27FC236}">
                    <a16:creationId xmlns:a16="http://schemas.microsoft.com/office/drawing/2014/main" id="{863F98F7-39B2-4325-96FE-9029678D17CE}"/>
                  </a:ext>
                </a:extLst>
              </p:cNvPr>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1319;p22">
                <a:extLst>
                  <a:ext uri="{FF2B5EF4-FFF2-40B4-BE49-F238E27FC236}">
                    <a16:creationId xmlns:a16="http://schemas.microsoft.com/office/drawing/2014/main" id="{A2B93FF3-EAC0-4BE2-AB95-E406E3E2C670}"/>
                  </a:ext>
                </a:extLst>
              </p:cNvPr>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1320;p22">
                <a:extLst>
                  <a:ext uri="{FF2B5EF4-FFF2-40B4-BE49-F238E27FC236}">
                    <a16:creationId xmlns:a16="http://schemas.microsoft.com/office/drawing/2014/main" id="{19E6BFC4-F94A-449F-ACF5-F7B5059A171D}"/>
                  </a:ext>
                </a:extLst>
              </p:cNvPr>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1321;p22">
                <a:extLst>
                  <a:ext uri="{FF2B5EF4-FFF2-40B4-BE49-F238E27FC236}">
                    <a16:creationId xmlns:a16="http://schemas.microsoft.com/office/drawing/2014/main" id="{FD5E0BB2-F4EE-4667-B53C-5F3C693D7A1A}"/>
                  </a:ext>
                </a:extLst>
              </p:cNvPr>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1322;p22">
                <a:extLst>
                  <a:ext uri="{FF2B5EF4-FFF2-40B4-BE49-F238E27FC236}">
                    <a16:creationId xmlns:a16="http://schemas.microsoft.com/office/drawing/2014/main" id="{37E498DE-970A-4A98-A4F6-B0030839FD6B}"/>
                  </a:ext>
                </a:extLst>
              </p:cNvPr>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1323;p22">
                <a:extLst>
                  <a:ext uri="{FF2B5EF4-FFF2-40B4-BE49-F238E27FC236}">
                    <a16:creationId xmlns:a16="http://schemas.microsoft.com/office/drawing/2014/main" id="{83896039-BA9F-4389-95C1-7D11CF7EF50D}"/>
                  </a:ext>
                </a:extLst>
              </p:cNvPr>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1324;p22">
                <a:extLst>
                  <a:ext uri="{FF2B5EF4-FFF2-40B4-BE49-F238E27FC236}">
                    <a16:creationId xmlns:a16="http://schemas.microsoft.com/office/drawing/2014/main" id="{5ADFBB61-351B-4832-8C77-F1A2DBE6F3A2}"/>
                  </a:ext>
                </a:extLst>
              </p:cNvPr>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1325;p22">
                <a:extLst>
                  <a:ext uri="{FF2B5EF4-FFF2-40B4-BE49-F238E27FC236}">
                    <a16:creationId xmlns:a16="http://schemas.microsoft.com/office/drawing/2014/main" id="{5CAF940B-877A-4927-A27C-2941EDF72346}"/>
                  </a:ext>
                </a:extLst>
              </p:cNvPr>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1326;p22">
                <a:extLst>
                  <a:ext uri="{FF2B5EF4-FFF2-40B4-BE49-F238E27FC236}">
                    <a16:creationId xmlns:a16="http://schemas.microsoft.com/office/drawing/2014/main" id="{689D9645-FCA0-4CE9-8479-AE03B0DB3FEA}"/>
                  </a:ext>
                </a:extLst>
              </p:cNvPr>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1327;p22">
                <a:extLst>
                  <a:ext uri="{FF2B5EF4-FFF2-40B4-BE49-F238E27FC236}">
                    <a16:creationId xmlns:a16="http://schemas.microsoft.com/office/drawing/2014/main" id="{D693245F-AEEB-4787-BA0F-B4337971143A}"/>
                  </a:ext>
                </a:extLst>
              </p:cNvPr>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1328;p22">
                <a:extLst>
                  <a:ext uri="{FF2B5EF4-FFF2-40B4-BE49-F238E27FC236}">
                    <a16:creationId xmlns:a16="http://schemas.microsoft.com/office/drawing/2014/main" id="{95C9A31E-ABF9-4636-B976-57F2601B0FD4}"/>
                  </a:ext>
                </a:extLst>
              </p:cNvPr>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1329;p22">
                <a:extLst>
                  <a:ext uri="{FF2B5EF4-FFF2-40B4-BE49-F238E27FC236}">
                    <a16:creationId xmlns:a16="http://schemas.microsoft.com/office/drawing/2014/main" id="{019028F9-396E-4A87-BA49-5F1289F314F7}"/>
                  </a:ext>
                </a:extLst>
              </p:cNvPr>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1330;p22">
                <a:extLst>
                  <a:ext uri="{FF2B5EF4-FFF2-40B4-BE49-F238E27FC236}">
                    <a16:creationId xmlns:a16="http://schemas.microsoft.com/office/drawing/2014/main" id="{0FF312B0-430F-4BF6-AC6D-39F80728BA69}"/>
                  </a:ext>
                </a:extLst>
              </p:cNvPr>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1331;p22">
                <a:extLst>
                  <a:ext uri="{FF2B5EF4-FFF2-40B4-BE49-F238E27FC236}">
                    <a16:creationId xmlns:a16="http://schemas.microsoft.com/office/drawing/2014/main" id="{CABF3632-8EAE-4ABD-B088-021A3A9ACEDA}"/>
                  </a:ext>
                </a:extLst>
              </p:cNvPr>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1332;p22">
                <a:extLst>
                  <a:ext uri="{FF2B5EF4-FFF2-40B4-BE49-F238E27FC236}">
                    <a16:creationId xmlns:a16="http://schemas.microsoft.com/office/drawing/2014/main" id="{90410B98-9EF9-4D7E-B144-952F37CCD2E8}"/>
                  </a:ext>
                </a:extLst>
              </p:cNvPr>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1333;p22">
                <a:extLst>
                  <a:ext uri="{FF2B5EF4-FFF2-40B4-BE49-F238E27FC236}">
                    <a16:creationId xmlns:a16="http://schemas.microsoft.com/office/drawing/2014/main" id="{C3252147-E326-4246-AF8E-D47A60DB2955}"/>
                  </a:ext>
                </a:extLst>
              </p:cNvPr>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1334;p22">
                <a:extLst>
                  <a:ext uri="{FF2B5EF4-FFF2-40B4-BE49-F238E27FC236}">
                    <a16:creationId xmlns:a16="http://schemas.microsoft.com/office/drawing/2014/main" id="{51E6CF35-5C49-4104-84ED-2BBCF740C1C0}"/>
                  </a:ext>
                </a:extLst>
              </p:cNvPr>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1335;p22">
                <a:extLst>
                  <a:ext uri="{FF2B5EF4-FFF2-40B4-BE49-F238E27FC236}">
                    <a16:creationId xmlns:a16="http://schemas.microsoft.com/office/drawing/2014/main" id="{9B8E604E-C307-48C1-8B0A-65693EA2829D}"/>
                  </a:ext>
                </a:extLst>
              </p:cNvPr>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1336;p22">
                <a:extLst>
                  <a:ext uri="{FF2B5EF4-FFF2-40B4-BE49-F238E27FC236}">
                    <a16:creationId xmlns:a16="http://schemas.microsoft.com/office/drawing/2014/main" id="{6758CB93-AC55-410B-A296-F36E8ECB9667}"/>
                  </a:ext>
                </a:extLst>
              </p:cNvPr>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1337;p22">
                <a:extLst>
                  <a:ext uri="{FF2B5EF4-FFF2-40B4-BE49-F238E27FC236}">
                    <a16:creationId xmlns:a16="http://schemas.microsoft.com/office/drawing/2014/main" id="{21FE4F5D-01FA-427B-ADB2-FE2103D8FB36}"/>
                  </a:ext>
                </a:extLst>
              </p:cNvPr>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1338;p22">
                <a:extLst>
                  <a:ext uri="{FF2B5EF4-FFF2-40B4-BE49-F238E27FC236}">
                    <a16:creationId xmlns:a16="http://schemas.microsoft.com/office/drawing/2014/main" id="{41CD7D8B-00F9-4195-B61E-B9AFD54677FA}"/>
                  </a:ext>
                </a:extLst>
              </p:cNvPr>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1339;p22">
                <a:extLst>
                  <a:ext uri="{FF2B5EF4-FFF2-40B4-BE49-F238E27FC236}">
                    <a16:creationId xmlns:a16="http://schemas.microsoft.com/office/drawing/2014/main" id="{FA17C810-6D9E-47AE-8DB2-6EFAE39A3E29}"/>
                  </a:ext>
                </a:extLst>
              </p:cNvPr>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1340;p22">
                <a:extLst>
                  <a:ext uri="{FF2B5EF4-FFF2-40B4-BE49-F238E27FC236}">
                    <a16:creationId xmlns:a16="http://schemas.microsoft.com/office/drawing/2014/main" id="{7F678084-6818-425C-9AA4-589081B9E3DF}"/>
                  </a:ext>
                </a:extLst>
              </p:cNvPr>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341;p22">
                <a:extLst>
                  <a:ext uri="{FF2B5EF4-FFF2-40B4-BE49-F238E27FC236}">
                    <a16:creationId xmlns:a16="http://schemas.microsoft.com/office/drawing/2014/main" id="{A7D7B91A-0E1F-4F1E-85B9-87514A1F6336}"/>
                  </a:ext>
                </a:extLst>
              </p:cNvPr>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342;p22">
                <a:extLst>
                  <a:ext uri="{FF2B5EF4-FFF2-40B4-BE49-F238E27FC236}">
                    <a16:creationId xmlns:a16="http://schemas.microsoft.com/office/drawing/2014/main" id="{563B60BA-81E2-40B2-83A0-EAA76E35B5FD}"/>
                  </a:ext>
                </a:extLst>
              </p:cNvPr>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343;p22">
                <a:extLst>
                  <a:ext uri="{FF2B5EF4-FFF2-40B4-BE49-F238E27FC236}">
                    <a16:creationId xmlns:a16="http://schemas.microsoft.com/office/drawing/2014/main" id="{A891D1C5-2CFB-4B6E-BDEF-6122BFDAEADA}"/>
                  </a:ext>
                </a:extLst>
              </p:cNvPr>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344;p22">
                <a:extLst>
                  <a:ext uri="{FF2B5EF4-FFF2-40B4-BE49-F238E27FC236}">
                    <a16:creationId xmlns:a16="http://schemas.microsoft.com/office/drawing/2014/main" id="{E729FF72-8696-4E43-9439-A767D237549D}"/>
                  </a:ext>
                </a:extLst>
              </p:cNvPr>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1345;p22">
                <a:extLst>
                  <a:ext uri="{FF2B5EF4-FFF2-40B4-BE49-F238E27FC236}">
                    <a16:creationId xmlns:a16="http://schemas.microsoft.com/office/drawing/2014/main" id="{43FF1DC3-B0CB-430C-9964-372E7FF3A400}"/>
                  </a:ext>
                </a:extLst>
              </p:cNvPr>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1346;p22">
                <a:extLst>
                  <a:ext uri="{FF2B5EF4-FFF2-40B4-BE49-F238E27FC236}">
                    <a16:creationId xmlns:a16="http://schemas.microsoft.com/office/drawing/2014/main" id="{6A01FB1D-D1AF-448B-BE52-99147B854A7C}"/>
                  </a:ext>
                </a:extLst>
              </p:cNvPr>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1347;p22">
                <a:extLst>
                  <a:ext uri="{FF2B5EF4-FFF2-40B4-BE49-F238E27FC236}">
                    <a16:creationId xmlns:a16="http://schemas.microsoft.com/office/drawing/2014/main" id="{D14FCB25-7454-4322-A7DE-723E038FE16C}"/>
                  </a:ext>
                </a:extLst>
              </p:cNvPr>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1348;p22">
                <a:extLst>
                  <a:ext uri="{FF2B5EF4-FFF2-40B4-BE49-F238E27FC236}">
                    <a16:creationId xmlns:a16="http://schemas.microsoft.com/office/drawing/2014/main" id="{F7989597-7A05-4CF9-A0B9-15A2114CD610}"/>
                  </a:ext>
                </a:extLst>
              </p:cNvPr>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1349;p22">
                <a:extLst>
                  <a:ext uri="{FF2B5EF4-FFF2-40B4-BE49-F238E27FC236}">
                    <a16:creationId xmlns:a16="http://schemas.microsoft.com/office/drawing/2014/main" id="{8D92109D-7EF1-403B-8953-89DCFD177B2D}"/>
                  </a:ext>
                </a:extLst>
              </p:cNvPr>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1350;p22">
                <a:extLst>
                  <a:ext uri="{FF2B5EF4-FFF2-40B4-BE49-F238E27FC236}">
                    <a16:creationId xmlns:a16="http://schemas.microsoft.com/office/drawing/2014/main" id="{FB2ACE1D-42E2-45A5-A443-B4470850F237}"/>
                  </a:ext>
                </a:extLst>
              </p:cNvPr>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1351;p22">
                <a:extLst>
                  <a:ext uri="{FF2B5EF4-FFF2-40B4-BE49-F238E27FC236}">
                    <a16:creationId xmlns:a16="http://schemas.microsoft.com/office/drawing/2014/main" id="{CFF6E49B-8797-4D5E-A94E-F7E47EB5B2E8}"/>
                  </a:ext>
                </a:extLst>
              </p:cNvPr>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1352;p22">
                <a:extLst>
                  <a:ext uri="{FF2B5EF4-FFF2-40B4-BE49-F238E27FC236}">
                    <a16:creationId xmlns:a16="http://schemas.microsoft.com/office/drawing/2014/main" id="{89AA62AD-6B88-4731-A679-346C114CC971}"/>
                  </a:ext>
                </a:extLst>
              </p:cNvPr>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1353;p22">
                <a:extLst>
                  <a:ext uri="{FF2B5EF4-FFF2-40B4-BE49-F238E27FC236}">
                    <a16:creationId xmlns:a16="http://schemas.microsoft.com/office/drawing/2014/main" id="{998AD7E3-4588-4AB1-BA23-AFF0399C3359}"/>
                  </a:ext>
                </a:extLst>
              </p:cNvPr>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1354;p22">
                <a:extLst>
                  <a:ext uri="{FF2B5EF4-FFF2-40B4-BE49-F238E27FC236}">
                    <a16:creationId xmlns:a16="http://schemas.microsoft.com/office/drawing/2014/main" id="{2AC83181-7CE9-48E8-8CA0-C3C2A6713EFD}"/>
                  </a:ext>
                </a:extLst>
              </p:cNvPr>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1355;p22">
                <a:extLst>
                  <a:ext uri="{FF2B5EF4-FFF2-40B4-BE49-F238E27FC236}">
                    <a16:creationId xmlns:a16="http://schemas.microsoft.com/office/drawing/2014/main" id="{3A49A300-52FD-41AC-B308-324F8FA777CD}"/>
                  </a:ext>
                </a:extLst>
              </p:cNvPr>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1356;p22">
                <a:extLst>
                  <a:ext uri="{FF2B5EF4-FFF2-40B4-BE49-F238E27FC236}">
                    <a16:creationId xmlns:a16="http://schemas.microsoft.com/office/drawing/2014/main" id="{216B9B2D-D13C-4BB2-9997-86F80962040E}"/>
                  </a:ext>
                </a:extLst>
              </p:cNvPr>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1357;p22">
                <a:extLst>
                  <a:ext uri="{FF2B5EF4-FFF2-40B4-BE49-F238E27FC236}">
                    <a16:creationId xmlns:a16="http://schemas.microsoft.com/office/drawing/2014/main" id="{D74B77E0-0FA7-48C6-8A38-D8C649A9A269}"/>
                  </a:ext>
                </a:extLst>
              </p:cNvPr>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1358;p22">
                <a:extLst>
                  <a:ext uri="{FF2B5EF4-FFF2-40B4-BE49-F238E27FC236}">
                    <a16:creationId xmlns:a16="http://schemas.microsoft.com/office/drawing/2014/main" id="{F31A9D93-E7E2-46BC-8438-1D3F6ADE6AFD}"/>
                  </a:ext>
                </a:extLst>
              </p:cNvPr>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1359;p22">
                <a:extLst>
                  <a:ext uri="{FF2B5EF4-FFF2-40B4-BE49-F238E27FC236}">
                    <a16:creationId xmlns:a16="http://schemas.microsoft.com/office/drawing/2014/main" id="{EF2895F1-78DF-4FAC-8F74-7DB49798BD6F}"/>
                  </a:ext>
                </a:extLst>
              </p:cNvPr>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1360;p22">
                <a:extLst>
                  <a:ext uri="{FF2B5EF4-FFF2-40B4-BE49-F238E27FC236}">
                    <a16:creationId xmlns:a16="http://schemas.microsoft.com/office/drawing/2014/main" id="{4E28604C-D841-431F-ACB0-F70D7DD4700F}"/>
                  </a:ext>
                </a:extLst>
              </p:cNvPr>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1361;p22">
                <a:extLst>
                  <a:ext uri="{FF2B5EF4-FFF2-40B4-BE49-F238E27FC236}">
                    <a16:creationId xmlns:a16="http://schemas.microsoft.com/office/drawing/2014/main" id="{BE015097-AF10-4FAD-B198-D6BB9CA9F10B}"/>
                  </a:ext>
                </a:extLst>
              </p:cNvPr>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1362;p22">
                <a:extLst>
                  <a:ext uri="{FF2B5EF4-FFF2-40B4-BE49-F238E27FC236}">
                    <a16:creationId xmlns:a16="http://schemas.microsoft.com/office/drawing/2014/main" id="{F0C2EABE-EC09-4F04-9492-8B889CDCD8CE}"/>
                  </a:ext>
                </a:extLst>
              </p:cNvPr>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1363;p22">
                <a:extLst>
                  <a:ext uri="{FF2B5EF4-FFF2-40B4-BE49-F238E27FC236}">
                    <a16:creationId xmlns:a16="http://schemas.microsoft.com/office/drawing/2014/main" id="{31F8130B-FB2B-4411-B16E-111DB1767D3F}"/>
                  </a:ext>
                </a:extLst>
              </p:cNvPr>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1364;p22">
                <a:extLst>
                  <a:ext uri="{FF2B5EF4-FFF2-40B4-BE49-F238E27FC236}">
                    <a16:creationId xmlns:a16="http://schemas.microsoft.com/office/drawing/2014/main" id="{7EBC65D1-EEEC-4A79-BB7C-0239778D53F8}"/>
                  </a:ext>
                </a:extLst>
              </p:cNvPr>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1365;p22">
                <a:extLst>
                  <a:ext uri="{FF2B5EF4-FFF2-40B4-BE49-F238E27FC236}">
                    <a16:creationId xmlns:a16="http://schemas.microsoft.com/office/drawing/2014/main" id="{B1572F65-8316-40AC-A0B5-AB5F8B0FC5C2}"/>
                  </a:ext>
                </a:extLst>
              </p:cNvPr>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1366;p22">
                <a:extLst>
                  <a:ext uri="{FF2B5EF4-FFF2-40B4-BE49-F238E27FC236}">
                    <a16:creationId xmlns:a16="http://schemas.microsoft.com/office/drawing/2014/main" id="{1FA479E1-9A26-4260-A687-916CBEE943FA}"/>
                  </a:ext>
                </a:extLst>
              </p:cNvPr>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1367;p22">
                <a:extLst>
                  <a:ext uri="{FF2B5EF4-FFF2-40B4-BE49-F238E27FC236}">
                    <a16:creationId xmlns:a16="http://schemas.microsoft.com/office/drawing/2014/main" id="{4D33F3AA-8A44-4754-A938-A9C8AD91CF7B}"/>
                  </a:ext>
                </a:extLst>
              </p:cNvPr>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1368;p22">
                <a:extLst>
                  <a:ext uri="{FF2B5EF4-FFF2-40B4-BE49-F238E27FC236}">
                    <a16:creationId xmlns:a16="http://schemas.microsoft.com/office/drawing/2014/main" id="{6486773C-EA13-444D-A256-40360879A13A}"/>
                  </a:ext>
                </a:extLst>
              </p:cNvPr>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1369;p22">
                <a:extLst>
                  <a:ext uri="{FF2B5EF4-FFF2-40B4-BE49-F238E27FC236}">
                    <a16:creationId xmlns:a16="http://schemas.microsoft.com/office/drawing/2014/main" id="{84D8C409-FD70-45D3-AE19-E4BA08A74092}"/>
                  </a:ext>
                </a:extLst>
              </p:cNvPr>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1370;p22">
                <a:extLst>
                  <a:ext uri="{FF2B5EF4-FFF2-40B4-BE49-F238E27FC236}">
                    <a16:creationId xmlns:a16="http://schemas.microsoft.com/office/drawing/2014/main" id="{FB596FE9-7899-4BC4-BFF6-F99D08FEBD00}"/>
                  </a:ext>
                </a:extLst>
              </p:cNvPr>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1371;p22">
                <a:extLst>
                  <a:ext uri="{FF2B5EF4-FFF2-40B4-BE49-F238E27FC236}">
                    <a16:creationId xmlns:a16="http://schemas.microsoft.com/office/drawing/2014/main" id="{6D291DE7-E40E-4F94-A166-13023884F0CF}"/>
                  </a:ext>
                </a:extLst>
              </p:cNvPr>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1372;p22">
                <a:extLst>
                  <a:ext uri="{FF2B5EF4-FFF2-40B4-BE49-F238E27FC236}">
                    <a16:creationId xmlns:a16="http://schemas.microsoft.com/office/drawing/2014/main" id="{4D1166E6-CA05-48FF-A9B9-262702D846A6}"/>
                  </a:ext>
                </a:extLst>
              </p:cNvPr>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373;p22">
                <a:extLst>
                  <a:ext uri="{FF2B5EF4-FFF2-40B4-BE49-F238E27FC236}">
                    <a16:creationId xmlns:a16="http://schemas.microsoft.com/office/drawing/2014/main" id="{AE85565F-A3F8-4F0F-AEDC-9FA37DBC7399}"/>
                  </a:ext>
                </a:extLst>
              </p:cNvPr>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1374;p22">
                <a:extLst>
                  <a:ext uri="{FF2B5EF4-FFF2-40B4-BE49-F238E27FC236}">
                    <a16:creationId xmlns:a16="http://schemas.microsoft.com/office/drawing/2014/main" id="{C88A7B66-C0F7-4CBF-B1F4-D758402CB67D}"/>
                  </a:ext>
                </a:extLst>
              </p:cNvPr>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1375;p22">
                <a:extLst>
                  <a:ext uri="{FF2B5EF4-FFF2-40B4-BE49-F238E27FC236}">
                    <a16:creationId xmlns:a16="http://schemas.microsoft.com/office/drawing/2014/main" id="{39C8C8B6-1FE1-455B-9DA7-DD76922F8E00}"/>
                  </a:ext>
                </a:extLst>
              </p:cNvPr>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1376;p22">
                <a:extLst>
                  <a:ext uri="{FF2B5EF4-FFF2-40B4-BE49-F238E27FC236}">
                    <a16:creationId xmlns:a16="http://schemas.microsoft.com/office/drawing/2014/main" id="{964B7968-3E34-4CC7-A7A4-E2924EEA5762}"/>
                  </a:ext>
                </a:extLst>
              </p:cNvPr>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377;p22">
                <a:extLst>
                  <a:ext uri="{FF2B5EF4-FFF2-40B4-BE49-F238E27FC236}">
                    <a16:creationId xmlns:a16="http://schemas.microsoft.com/office/drawing/2014/main" id="{3091A8AF-EE38-4624-B089-9F75AB93FA75}"/>
                  </a:ext>
                </a:extLst>
              </p:cNvPr>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1378;p22">
                <a:extLst>
                  <a:ext uri="{FF2B5EF4-FFF2-40B4-BE49-F238E27FC236}">
                    <a16:creationId xmlns:a16="http://schemas.microsoft.com/office/drawing/2014/main" id="{145530F3-B102-4C51-94D4-529E3FFDCDBD}"/>
                  </a:ext>
                </a:extLst>
              </p:cNvPr>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1379;p22">
                <a:extLst>
                  <a:ext uri="{FF2B5EF4-FFF2-40B4-BE49-F238E27FC236}">
                    <a16:creationId xmlns:a16="http://schemas.microsoft.com/office/drawing/2014/main" id="{7D71B5A3-2402-4193-B027-FFB0085393ED}"/>
                  </a:ext>
                </a:extLst>
              </p:cNvPr>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1380;p22">
                <a:extLst>
                  <a:ext uri="{FF2B5EF4-FFF2-40B4-BE49-F238E27FC236}">
                    <a16:creationId xmlns:a16="http://schemas.microsoft.com/office/drawing/2014/main" id="{C0688736-A256-4E82-8D72-4A076A5CED2C}"/>
                  </a:ext>
                </a:extLst>
              </p:cNvPr>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381;p22">
                <a:extLst>
                  <a:ext uri="{FF2B5EF4-FFF2-40B4-BE49-F238E27FC236}">
                    <a16:creationId xmlns:a16="http://schemas.microsoft.com/office/drawing/2014/main" id="{767D172F-79CA-4DCD-B3BF-C9C43A971033}"/>
                  </a:ext>
                </a:extLst>
              </p:cNvPr>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1382;p22">
                <a:extLst>
                  <a:ext uri="{FF2B5EF4-FFF2-40B4-BE49-F238E27FC236}">
                    <a16:creationId xmlns:a16="http://schemas.microsoft.com/office/drawing/2014/main" id="{7DEE9260-8F44-4D7D-91D6-09BFD3F7DFD4}"/>
                  </a:ext>
                </a:extLst>
              </p:cNvPr>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1383;p22">
                <a:extLst>
                  <a:ext uri="{FF2B5EF4-FFF2-40B4-BE49-F238E27FC236}">
                    <a16:creationId xmlns:a16="http://schemas.microsoft.com/office/drawing/2014/main" id="{98C17F4E-7F3A-4FBA-9349-03F87715ADED}"/>
                  </a:ext>
                </a:extLst>
              </p:cNvPr>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1384;p22">
                <a:extLst>
                  <a:ext uri="{FF2B5EF4-FFF2-40B4-BE49-F238E27FC236}">
                    <a16:creationId xmlns:a16="http://schemas.microsoft.com/office/drawing/2014/main" id="{0E276BF5-7498-4BC5-8DD7-2585A25D2B83}"/>
                  </a:ext>
                </a:extLst>
              </p:cNvPr>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1385;p22">
                <a:extLst>
                  <a:ext uri="{FF2B5EF4-FFF2-40B4-BE49-F238E27FC236}">
                    <a16:creationId xmlns:a16="http://schemas.microsoft.com/office/drawing/2014/main" id="{68A76960-2E24-4F81-8B63-69B75D7DE2D1}"/>
                  </a:ext>
                </a:extLst>
              </p:cNvPr>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1386;p22">
                <a:extLst>
                  <a:ext uri="{FF2B5EF4-FFF2-40B4-BE49-F238E27FC236}">
                    <a16:creationId xmlns:a16="http://schemas.microsoft.com/office/drawing/2014/main" id="{BF74EDAF-798B-42CD-9B3C-830680A1C252}"/>
                  </a:ext>
                </a:extLst>
              </p:cNvPr>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387;p22">
                <a:extLst>
                  <a:ext uri="{FF2B5EF4-FFF2-40B4-BE49-F238E27FC236}">
                    <a16:creationId xmlns:a16="http://schemas.microsoft.com/office/drawing/2014/main" id="{D207ED3D-D33C-4AFA-A0FC-501ED3F3BC3E}"/>
                  </a:ext>
                </a:extLst>
              </p:cNvPr>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1388;p22">
                <a:extLst>
                  <a:ext uri="{FF2B5EF4-FFF2-40B4-BE49-F238E27FC236}">
                    <a16:creationId xmlns:a16="http://schemas.microsoft.com/office/drawing/2014/main" id="{561330F4-0B07-4EFA-AC0E-F6AB2E0F9319}"/>
                  </a:ext>
                </a:extLst>
              </p:cNvPr>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389;p22">
                <a:extLst>
                  <a:ext uri="{FF2B5EF4-FFF2-40B4-BE49-F238E27FC236}">
                    <a16:creationId xmlns:a16="http://schemas.microsoft.com/office/drawing/2014/main" id="{CFAF08D5-BC92-40A7-97C0-640B47B53FFB}"/>
                  </a:ext>
                </a:extLst>
              </p:cNvPr>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1390;p22">
                <a:extLst>
                  <a:ext uri="{FF2B5EF4-FFF2-40B4-BE49-F238E27FC236}">
                    <a16:creationId xmlns:a16="http://schemas.microsoft.com/office/drawing/2014/main" id="{881BD488-66E8-4FB5-97FC-70D7E8751E66}"/>
                  </a:ext>
                </a:extLst>
              </p:cNvPr>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1391;p22">
                <a:extLst>
                  <a:ext uri="{FF2B5EF4-FFF2-40B4-BE49-F238E27FC236}">
                    <a16:creationId xmlns:a16="http://schemas.microsoft.com/office/drawing/2014/main" id="{BC46FE8C-E729-45A3-A905-9DBB5CA2AB7A}"/>
                  </a:ext>
                </a:extLst>
              </p:cNvPr>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1392;p22">
                <a:extLst>
                  <a:ext uri="{FF2B5EF4-FFF2-40B4-BE49-F238E27FC236}">
                    <a16:creationId xmlns:a16="http://schemas.microsoft.com/office/drawing/2014/main" id="{9E32A14B-AC66-4A4A-885A-C6DF01463A5E}"/>
                  </a:ext>
                </a:extLst>
              </p:cNvPr>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1393;p22">
                <a:extLst>
                  <a:ext uri="{FF2B5EF4-FFF2-40B4-BE49-F238E27FC236}">
                    <a16:creationId xmlns:a16="http://schemas.microsoft.com/office/drawing/2014/main" id="{302E14C0-89C0-4B5F-B86E-9C6D244BFC28}"/>
                  </a:ext>
                </a:extLst>
              </p:cNvPr>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1394;p22">
                <a:extLst>
                  <a:ext uri="{FF2B5EF4-FFF2-40B4-BE49-F238E27FC236}">
                    <a16:creationId xmlns:a16="http://schemas.microsoft.com/office/drawing/2014/main" id="{1B4E669C-C511-43E5-A631-231A719B7EF9}"/>
                  </a:ext>
                </a:extLst>
              </p:cNvPr>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1395;p22">
                <a:extLst>
                  <a:ext uri="{FF2B5EF4-FFF2-40B4-BE49-F238E27FC236}">
                    <a16:creationId xmlns:a16="http://schemas.microsoft.com/office/drawing/2014/main" id="{D8D57F51-55F9-4B99-98BB-730A8EAE7476}"/>
                  </a:ext>
                </a:extLst>
              </p:cNvPr>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1396;p22">
                <a:extLst>
                  <a:ext uri="{FF2B5EF4-FFF2-40B4-BE49-F238E27FC236}">
                    <a16:creationId xmlns:a16="http://schemas.microsoft.com/office/drawing/2014/main" id="{C2B2DC61-BC62-460C-96AF-5A5D6F09ADFA}"/>
                  </a:ext>
                </a:extLst>
              </p:cNvPr>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1397;p22">
                <a:extLst>
                  <a:ext uri="{FF2B5EF4-FFF2-40B4-BE49-F238E27FC236}">
                    <a16:creationId xmlns:a16="http://schemas.microsoft.com/office/drawing/2014/main" id="{E89BE5A9-8BE8-4892-8506-5AFB42C5893F}"/>
                  </a:ext>
                </a:extLst>
              </p:cNvPr>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1398;p22">
                <a:extLst>
                  <a:ext uri="{FF2B5EF4-FFF2-40B4-BE49-F238E27FC236}">
                    <a16:creationId xmlns:a16="http://schemas.microsoft.com/office/drawing/2014/main" id="{CC1EA003-2D26-41B4-B76B-95A1A355F55C}"/>
                  </a:ext>
                </a:extLst>
              </p:cNvPr>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1399;p22">
                <a:extLst>
                  <a:ext uri="{FF2B5EF4-FFF2-40B4-BE49-F238E27FC236}">
                    <a16:creationId xmlns:a16="http://schemas.microsoft.com/office/drawing/2014/main" id="{E56BB571-4FEB-4D64-B5A1-34E6E4561DF3}"/>
                  </a:ext>
                </a:extLst>
              </p:cNvPr>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1400;p22">
                <a:extLst>
                  <a:ext uri="{FF2B5EF4-FFF2-40B4-BE49-F238E27FC236}">
                    <a16:creationId xmlns:a16="http://schemas.microsoft.com/office/drawing/2014/main" id="{8C663B19-783F-4042-BF01-3E8A403EFE84}"/>
                  </a:ext>
                </a:extLst>
              </p:cNvPr>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1401;p22">
                <a:extLst>
                  <a:ext uri="{FF2B5EF4-FFF2-40B4-BE49-F238E27FC236}">
                    <a16:creationId xmlns:a16="http://schemas.microsoft.com/office/drawing/2014/main" id="{FC68E84A-0C4D-42EE-BEBE-914D4A559A55}"/>
                  </a:ext>
                </a:extLst>
              </p:cNvPr>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1402;p22">
                <a:extLst>
                  <a:ext uri="{FF2B5EF4-FFF2-40B4-BE49-F238E27FC236}">
                    <a16:creationId xmlns:a16="http://schemas.microsoft.com/office/drawing/2014/main" id="{1BF6C505-0EC7-40B7-B977-FF04951FFD29}"/>
                  </a:ext>
                </a:extLst>
              </p:cNvPr>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1403;p22">
                <a:extLst>
                  <a:ext uri="{FF2B5EF4-FFF2-40B4-BE49-F238E27FC236}">
                    <a16:creationId xmlns:a16="http://schemas.microsoft.com/office/drawing/2014/main" id="{1C4ABAB9-5EA4-4973-B059-AA05E256C35D}"/>
                  </a:ext>
                </a:extLst>
              </p:cNvPr>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1404;p22">
                <a:extLst>
                  <a:ext uri="{FF2B5EF4-FFF2-40B4-BE49-F238E27FC236}">
                    <a16:creationId xmlns:a16="http://schemas.microsoft.com/office/drawing/2014/main" id="{20457964-5AF6-4B8D-80E3-41121AD159EF}"/>
                  </a:ext>
                </a:extLst>
              </p:cNvPr>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1405;p22">
                <a:extLst>
                  <a:ext uri="{FF2B5EF4-FFF2-40B4-BE49-F238E27FC236}">
                    <a16:creationId xmlns:a16="http://schemas.microsoft.com/office/drawing/2014/main" id="{62D5D292-8698-4FD8-B142-96928978A894}"/>
                  </a:ext>
                </a:extLst>
              </p:cNvPr>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1406;p22">
                <a:extLst>
                  <a:ext uri="{FF2B5EF4-FFF2-40B4-BE49-F238E27FC236}">
                    <a16:creationId xmlns:a16="http://schemas.microsoft.com/office/drawing/2014/main" id="{A4DC1493-4404-4A5D-A90C-F11BCD60B707}"/>
                  </a:ext>
                </a:extLst>
              </p:cNvPr>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1407;p22">
                <a:extLst>
                  <a:ext uri="{FF2B5EF4-FFF2-40B4-BE49-F238E27FC236}">
                    <a16:creationId xmlns:a16="http://schemas.microsoft.com/office/drawing/2014/main" id="{E01BB500-6E0F-4393-99A6-32C78C81B469}"/>
                  </a:ext>
                </a:extLst>
              </p:cNvPr>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1408;p22">
                <a:extLst>
                  <a:ext uri="{FF2B5EF4-FFF2-40B4-BE49-F238E27FC236}">
                    <a16:creationId xmlns:a16="http://schemas.microsoft.com/office/drawing/2014/main" id="{54FA5690-1E20-4E8A-A117-51C0E3D1E930}"/>
                  </a:ext>
                </a:extLst>
              </p:cNvPr>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1409;p22">
                <a:extLst>
                  <a:ext uri="{FF2B5EF4-FFF2-40B4-BE49-F238E27FC236}">
                    <a16:creationId xmlns:a16="http://schemas.microsoft.com/office/drawing/2014/main" id="{7E454C86-E017-4E99-990F-45C8B75B879E}"/>
                  </a:ext>
                </a:extLst>
              </p:cNvPr>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1410;p22">
                <a:extLst>
                  <a:ext uri="{FF2B5EF4-FFF2-40B4-BE49-F238E27FC236}">
                    <a16:creationId xmlns:a16="http://schemas.microsoft.com/office/drawing/2014/main" id="{5CF74FF8-2AB6-431D-9CD6-E3DDC2D8F02D}"/>
                  </a:ext>
                </a:extLst>
              </p:cNvPr>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1411;p22">
                <a:extLst>
                  <a:ext uri="{FF2B5EF4-FFF2-40B4-BE49-F238E27FC236}">
                    <a16:creationId xmlns:a16="http://schemas.microsoft.com/office/drawing/2014/main" id="{7C3AAABC-6E90-43EC-B504-ABA1421A5F36}"/>
                  </a:ext>
                </a:extLst>
              </p:cNvPr>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1412;p22">
                <a:extLst>
                  <a:ext uri="{FF2B5EF4-FFF2-40B4-BE49-F238E27FC236}">
                    <a16:creationId xmlns:a16="http://schemas.microsoft.com/office/drawing/2014/main" id="{4FB7E8DB-3A98-4675-8B25-7BC653853877}"/>
                  </a:ext>
                </a:extLst>
              </p:cNvPr>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1413;p22">
                <a:extLst>
                  <a:ext uri="{FF2B5EF4-FFF2-40B4-BE49-F238E27FC236}">
                    <a16:creationId xmlns:a16="http://schemas.microsoft.com/office/drawing/2014/main" id="{88BF0527-6D72-4D6F-A1FE-90071EE300EB}"/>
                  </a:ext>
                </a:extLst>
              </p:cNvPr>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1414;p22">
                <a:extLst>
                  <a:ext uri="{FF2B5EF4-FFF2-40B4-BE49-F238E27FC236}">
                    <a16:creationId xmlns:a16="http://schemas.microsoft.com/office/drawing/2014/main" id="{09D3F271-C338-4A10-849C-686F30E09798}"/>
                  </a:ext>
                </a:extLst>
              </p:cNvPr>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1415;p22">
                <a:extLst>
                  <a:ext uri="{FF2B5EF4-FFF2-40B4-BE49-F238E27FC236}">
                    <a16:creationId xmlns:a16="http://schemas.microsoft.com/office/drawing/2014/main" id="{08BB3D48-BE8A-4CAE-9B44-B90D19B668C7}"/>
                  </a:ext>
                </a:extLst>
              </p:cNvPr>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1416;p22">
                <a:extLst>
                  <a:ext uri="{FF2B5EF4-FFF2-40B4-BE49-F238E27FC236}">
                    <a16:creationId xmlns:a16="http://schemas.microsoft.com/office/drawing/2014/main" id="{6D98B738-3536-4729-9B88-755D9E7D6599}"/>
                  </a:ext>
                </a:extLst>
              </p:cNvPr>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1417;p22">
                <a:extLst>
                  <a:ext uri="{FF2B5EF4-FFF2-40B4-BE49-F238E27FC236}">
                    <a16:creationId xmlns:a16="http://schemas.microsoft.com/office/drawing/2014/main" id="{EBD1B72F-539B-4FCD-9AF1-F7CC26CF9AC4}"/>
                  </a:ext>
                </a:extLst>
              </p:cNvPr>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1418;p22">
                <a:extLst>
                  <a:ext uri="{FF2B5EF4-FFF2-40B4-BE49-F238E27FC236}">
                    <a16:creationId xmlns:a16="http://schemas.microsoft.com/office/drawing/2014/main" id="{3066C92D-F4F7-44FE-A4F5-B9470F69D0AE}"/>
                  </a:ext>
                </a:extLst>
              </p:cNvPr>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1419;p22">
                <a:extLst>
                  <a:ext uri="{FF2B5EF4-FFF2-40B4-BE49-F238E27FC236}">
                    <a16:creationId xmlns:a16="http://schemas.microsoft.com/office/drawing/2014/main" id="{BED4DC4F-23FC-4974-865D-B151B6516F6D}"/>
                  </a:ext>
                </a:extLst>
              </p:cNvPr>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1420;p22">
                <a:extLst>
                  <a:ext uri="{FF2B5EF4-FFF2-40B4-BE49-F238E27FC236}">
                    <a16:creationId xmlns:a16="http://schemas.microsoft.com/office/drawing/2014/main" id="{C2CBEE66-D135-4F98-9AD3-69833ABCAC0C}"/>
                  </a:ext>
                </a:extLst>
              </p:cNvPr>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1421;p22">
                <a:extLst>
                  <a:ext uri="{FF2B5EF4-FFF2-40B4-BE49-F238E27FC236}">
                    <a16:creationId xmlns:a16="http://schemas.microsoft.com/office/drawing/2014/main" id="{B7106BC4-FF12-4DAB-8149-4461051A3620}"/>
                  </a:ext>
                </a:extLst>
              </p:cNvPr>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1422;p22">
                <a:extLst>
                  <a:ext uri="{FF2B5EF4-FFF2-40B4-BE49-F238E27FC236}">
                    <a16:creationId xmlns:a16="http://schemas.microsoft.com/office/drawing/2014/main" id="{F850561E-9F64-43CE-BE41-4C6AEE3973D2}"/>
                  </a:ext>
                </a:extLst>
              </p:cNvPr>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1423;p22">
                <a:extLst>
                  <a:ext uri="{FF2B5EF4-FFF2-40B4-BE49-F238E27FC236}">
                    <a16:creationId xmlns:a16="http://schemas.microsoft.com/office/drawing/2014/main" id="{EF0C1254-2DE1-470A-808C-2544E6ADE779}"/>
                  </a:ext>
                </a:extLst>
              </p:cNvPr>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1424;p22">
                <a:extLst>
                  <a:ext uri="{FF2B5EF4-FFF2-40B4-BE49-F238E27FC236}">
                    <a16:creationId xmlns:a16="http://schemas.microsoft.com/office/drawing/2014/main" id="{F4ED6DAC-2253-41A8-8420-3BBE10762C6C}"/>
                  </a:ext>
                </a:extLst>
              </p:cNvPr>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1425;p22">
                <a:extLst>
                  <a:ext uri="{FF2B5EF4-FFF2-40B4-BE49-F238E27FC236}">
                    <a16:creationId xmlns:a16="http://schemas.microsoft.com/office/drawing/2014/main" id="{CC578224-F338-4724-BB85-517113912643}"/>
                  </a:ext>
                </a:extLst>
              </p:cNvPr>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1426;p22">
                <a:extLst>
                  <a:ext uri="{FF2B5EF4-FFF2-40B4-BE49-F238E27FC236}">
                    <a16:creationId xmlns:a16="http://schemas.microsoft.com/office/drawing/2014/main" id="{66ADAF62-0DE5-4CD6-A462-70298A12453E}"/>
                  </a:ext>
                </a:extLst>
              </p:cNvPr>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1427;p22">
                <a:extLst>
                  <a:ext uri="{FF2B5EF4-FFF2-40B4-BE49-F238E27FC236}">
                    <a16:creationId xmlns:a16="http://schemas.microsoft.com/office/drawing/2014/main" id="{E4AD7E17-38DE-4E5E-8745-E286A9DFD187}"/>
                  </a:ext>
                </a:extLst>
              </p:cNvPr>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1428;p22">
                <a:extLst>
                  <a:ext uri="{FF2B5EF4-FFF2-40B4-BE49-F238E27FC236}">
                    <a16:creationId xmlns:a16="http://schemas.microsoft.com/office/drawing/2014/main" id="{9CC9156C-BE6B-4940-AD9C-777A029E815F}"/>
                  </a:ext>
                </a:extLst>
              </p:cNvPr>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1429;p22">
                <a:extLst>
                  <a:ext uri="{FF2B5EF4-FFF2-40B4-BE49-F238E27FC236}">
                    <a16:creationId xmlns:a16="http://schemas.microsoft.com/office/drawing/2014/main" id="{2CDA0AAF-D79A-47B7-B85D-76A9511222A1}"/>
                  </a:ext>
                </a:extLst>
              </p:cNvPr>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1430;p22">
                <a:extLst>
                  <a:ext uri="{FF2B5EF4-FFF2-40B4-BE49-F238E27FC236}">
                    <a16:creationId xmlns:a16="http://schemas.microsoft.com/office/drawing/2014/main" id="{6020869C-1A3B-4642-84ED-0D21637CDC25}"/>
                  </a:ext>
                </a:extLst>
              </p:cNvPr>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1431;p22">
                <a:extLst>
                  <a:ext uri="{FF2B5EF4-FFF2-40B4-BE49-F238E27FC236}">
                    <a16:creationId xmlns:a16="http://schemas.microsoft.com/office/drawing/2014/main" id="{CBD5BC55-6E01-4A07-B519-E3E1412C65A5}"/>
                  </a:ext>
                </a:extLst>
              </p:cNvPr>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1432;p22">
                <a:extLst>
                  <a:ext uri="{FF2B5EF4-FFF2-40B4-BE49-F238E27FC236}">
                    <a16:creationId xmlns:a16="http://schemas.microsoft.com/office/drawing/2014/main" id="{2BF76A33-C53E-455A-BB39-6A68F71EE677}"/>
                  </a:ext>
                </a:extLst>
              </p:cNvPr>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1433;p22">
                <a:extLst>
                  <a:ext uri="{FF2B5EF4-FFF2-40B4-BE49-F238E27FC236}">
                    <a16:creationId xmlns:a16="http://schemas.microsoft.com/office/drawing/2014/main" id="{2BA99E04-0502-47A0-BB87-89C154003E50}"/>
                  </a:ext>
                </a:extLst>
              </p:cNvPr>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1434;p22">
                <a:extLst>
                  <a:ext uri="{FF2B5EF4-FFF2-40B4-BE49-F238E27FC236}">
                    <a16:creationId xmlns:a16="http://schemas.microsoft.com/office/drawing/2014/main" id="{6D4C940D-F55A-44D0-9EFA-2EA0A5DB32F8}"/>
                  </a:ext>
                </a:extLst>
              </p:cNvPr>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1435;p22">
                <a:extLst>
                  <a:ext uri="{FF2B5EF4-FFF2-40B4-BE49-F238E27FC236}">
                    <a16:creationId xmlns:a16="http://schemas.microsoft.com/office/drawing/2014/main" id="{3DCCA634-60D6-4CCE-9594-C3D88F8B785D}"/>
                  </a:ext>
                </a:extLst>
              </p:cNvPr>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1436;p22">
                <a:extLst>
                  <a:ext uri="{FF2B5EF4-FFF2-40B4-BE49-F238E27FC236}">
                    <a16:creationId xmlns:a16="http://schemas.microsoft.com/office/drawing/2014/main" id="{F380FB40-38E4-4593-83F7-1A27E3F3F61D}"/>
                  </a:ext>
                </a:extLst>
              </p:cNvPr>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1437;p22">
                <a:extLst>
                  <a:ext uri="{FF2B5EF4-FFF2-40B4-BE49-F238E27FC236}">
                    <a16:creationId xmlns:a16="http://schemas.microsoft.com/office/drawing/2014/main" id="{618DD690-4C0B-4640-BC24-6E4D5F82AD36}"/>
                  </a:ext>
                </a:extLst>
              </p:cNvPr>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1438;p22">
                <a:extLst>
                  <a:ext uri="{FF2B5EF4-FFF2-40B4-BE49-F238E27FC236}">
                    <a16:creationId xmlns:a16="http://schemas.microsoft.com/office/drawing/2014/main" id="{8BDF17B0-337E-40DA-A1DD-6A62E90DCBBB}"/>
                  </a:ext>
                </a:extLst>
              </p:cNvPr>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1439;p22">
                <a:extLst>
                  <a:ext uri="{FF2B5EF4-FFF2-40B4-BE49-F238E27FC236}">
                    <a16:creationId xmlns:a16="http://schemas.microsoft.com/office/drawing/2014/main" id="{AFBD13A3-BEAC-491C-9F8E-B2336EC31EF8}"/>
                  </a:ext>
                </a:extLst>
              </p:cNvPr>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1440;p22">
                <a:extLst>
                  <a:ext uri="{FF2B5EF4-FFF2-40B4-BE49-F238E27FC236}">
                    <a16:creationId xmlns:a16="http://schemas.microsoft.com/office/drawing/2014/main" id="{E80FA5DE-2DBC-4CDA-BEDD-79CD29F857F5}"/>
                  </a:ext>
                </a:extLst>
              </p:cNvPr>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1441;p22">
                <a:extLst>
                  <a:ext uri="{FF2B5EF4-FFF2-40B4-BE49-F238E27FC236}">
                    <a16:creationId xmlns:a16="http://schemas.microsoft.com/office/drawing/2014/main" id="{BC57331A-4C69-4309-A911-B77EA91ACBAE}"/>
                  </a:ext>
                </a:extLst>
              </p:cNvPr>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1442;p22">
                <a:extLst>
                  <a:ext uri="{FF2B5EF4-FFF2-40B4-BE49-F238E27FC236}">
                    <a16:creationId xmlns:a16="http://schemas.microsoft.com/office/drawing/2014/main" id="{A06BA1CF-3535-4794-A3CE-19E96F386780}"/>
                  </a:ext>
                </a:extLst>
              </p:cNvPr>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1443;p22">
                <a:extLst>
                  <a:ext uri="{FF2B5EF4-FFF2-40B4-BE49-F238E27FC236}">
                    <a16:creationId xmlns:a16="http://schemas.microsoft.com/office/drawing/2014/main" id="{0D275C16-D4E7-4558-9F7B-9726A109E40A}"/>
                  </a:ext>
                </a:extLst>
              </p:cNvPr>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1444;p22">
                <a:extLst>
                  <a:ext uri="{FF2B5EF4-FFF2-40B4-BE49-F238E27FC236}">
                    <a16:creationId xmlns:a16="http://schemas.microsoft.com/office/drawing/2014/main" id="{80ADB63D-9B95-4DAF-AFCC-A4BE8C26D7DD}"/>
                  </a:ext>
                </a:extLst>
              </p:cNvPr>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1445;p22">
                <a:extLst>
                  <a:ext uri="{FF2B5EF4-FFF2-40B4-BE49-F238E27FC236}">
                    <a16:creationId xmlns:a16="http://schemas.microsoft.com/office/drawing/2014/main" id="{BBAB2435-B2F1-4AE0-8347-714A104B844B}"/>
                  </a:ext>
                </a:extLst>
              </p:cNvPr>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1446;p22">
                <a:extLst>
                  <a:ext uri="{FF2B5EF4-FFF2-40B4-BE49-F238E27FC236}">
                    <a16:creationId xmlns:a16="http://schemas.microsoft.com/office/drawing/2014/main" id="{AD18326C-062C-410D-A13A-5EA5C47527AE}"/>
                  </a:ext>
                </a:extLst>
              </p:cNvPr>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1447;p22">
                <a:extLst>
                  <a:ext uri="{FF2B5EF4-FFF2-40B4-BE49-F238E27FC236}">
                    <a16:creationId xmlns:a16="http://schemas.microsoft.com/office/drawing/2014/main" id="{3F21C25F-6223-4FE1-935B-AD3500491568}"/>
                  </a:ext>
                </a:extLst>
              </p:cNvPr>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1448;p22">
                <a:extLst>
                  <a:ext uri="{FF2B5EF4-FFF2-40B4-BE49-F238E27FC236}">
                    <a16:creationId xmlns:a16="http://schemas.microsoft.com/office/drawing/2014/main" id="{1E9F3810-6D92-4891-AA36-FABF60D8114C}"/>
                  </a:ext>
                </a:extLst>
              </p:cNvPr>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1449;p22">
                <a:extLst>
                  <a:ext uri="{FF2B5EF4-FFF2-40B4-BE49-F238E27FC236}">
                    <a16:creationId xmlns:a16="http://schemas.microsoft.com/office/drawing/2014/main" id="{EF692957-CC58-4123-B4D3-21CA20CD637B}"/>
                  </a:ext>
                </a:extLst>
              </p:cNvPr>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1450;p22">
                <a:extLst>
                  <a:ext uri="{FF2B5EF4-FFF2-40B4-BE49-F238E27FC236}">
                    <a16:creationId xmlns:a16="http://schemas.microsoft.com/office/drawing/2014/main" id="{3AA9F874-C5AB-4674-B214-E7E3B12DA2AE}"/>
                  </a:ext>
                </a:extLst>
              </p:cNvPr>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1451;p22">
                <a:extLst>
                  <a:ext uri="{FF2B5EF4-FFF2-40B4-BE49-F238E27FC236}">
                    <a16:creationId xmlns:a16="http://schemas.microsoft.com/office/drawing/2014/main" id="{B5712C19-CA6A-46EE-90B5-D9D3409A2300}"/>
                  </a:ext>
                </a:extLst>
              </p:cNvPr>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1452;p22">
                <a:extLst>
                  <a:ext uri="{FF2B5EF4-FFF2-40B4-BE49-F238E27FC236}">
                    <a16:creationId xmlns:a16="http://schemas.microsoft.com/office/drawing/2014/main" id="{CF7C8203-EE69-4991-80F4-89997B45F42C}"/>
                  </a:ext>
                </a:extLst>
              </p:cNvPr>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1453;p22">
                <a:extLst>
                  <a:ext uri="{FF2B5EF4-FFF2-40B4-BE49-F238E27FC236}">
                    <a16:creationId xmlns:a16="http://schemas.microsoft.com/office/drawing/2014/main" id="{7F3344D8-696D-4ED6-AF6D-B71CD6EAAB33}"/>
                  </a:ext>
                </a:extLst>
              </p:cNvPr>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1454;p22">
                <a:extLst>
                  <a:ext uri="{FF2B5EF4-FFF2-40B4-BE49-F238E27FC236}">
                    <a16:creationId xmlns:a16="http://schemas.microsoft.com/office/drawing/2014/main" id="{C515FED8-5A43-4EEA-9D0E-C05532779AF4}"/>
                  </a:ext>
                </a:extLst>
              </p:cNvPr>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1455;p22">
                <a:extLst>
                  <a:ext uri="{FF2B5EF4-FFF2-40B4-BE49-F238E27FC236}">
                    <a16:creationId xmlns:a16="http://schemas.microsoft.com/office/drawing/2014/main" id="{56E9E20C-0E9F-44C1-B25F-3091A500D5E8}"/>
                  </a:ext>
                </a:extLst>
              </p:cNvPr>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1456;p22">
                <a:extLst>
                  <a:ext uri="{FF2B5EF4-FFF2-40B4-BE49-F238E27FC236}">
                    <a16:creationId xmlns:a16="http://schemas.microsoft.com/office/drawing/2014/main" id="{AF0B2EF9-0DCA-497F-838D-F151F46D3544}"/>
                  </a:ext>
                </a:extLst>
              </p:cNvPr>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1457;p22">
                <a:extLst>
                  <a:ext uri="{FF2B5EF4-FFF2-40B4-BE49-F238E27FC236}">
                    <a16:creationId xmlns:a16="http://schemas.microsoft.com/office/drawing/2014/main" id="{3C55D147-C5D9-4900-9F75-1F8CFD183878}"/>
                  </a:ext>
                </a:extLst>
              </p:cNvPr>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1458;p22">
                <a:extLst>
                  <a:ext uri="{FF2B5EF4-FFF2-40B4-BE49-F238E27FC236}">
                    <a16:creationId xmlns:a16="http://schemas.microsoft.com/office/drawing/2014/main" id="{21CCAA1A-E8CB-4643-8B06-45EB2692004B}"/>
                  </a:ext>
                </a:extLst>
              </p:cNvPr>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1459;p22">
                <a:extLst>
                  <a:ext uri="{FF2B5EF4-FFF2-40B4-BE49-F238E27FC236}">
                    <a16:creationId xmlns:a16="http://schemas.microsoft.com/office/drawing/2014/main" id="{D337DFEB-5918-4D64-B183-15E6A993A417}"/>
                  </a:ext>
                </a:extLst>
              </p:cNvPr>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 name="Google Shape;1460;p22">
                <a:extLst>
                  <a:ext uri="{FF2B5EF4-FFF2-40B4-BE49-F238E27FC236}">
                    <a16:creationId xmlns:a16="http://schemas.microsoft.com/office/drawing/2014/main" id="{2A5CBB8F-1598-4FA7-8839-941A54B39D7B}"/>
                  </a:ext>
                </a:extLst>
              </p:cNvPr>
              <p:cNvGrpSpPr/>
              <p:nvPr/>
            </p:nvGrpSpPr>
            <p:grpSpPr>
              <a:xfrm>
                <a:off x="8822856" y="2734170"/>
                <a:ext cx="338118" cy="385232"/>
                <a:chOff x="8822856" y="2734170"/>
                <a:chExt cx="338118" cy="385232"/>
              </a:xfrm>
            </p:grpSpPr>
            <p:sp>
              <p:nvSpPr>
                <p:cNvPr id="1003" name="Google Shape;1461;p22">
                  <a:extLst>
                    <a:ext uri="{FF2B5EF4-FFF2-40B4-BE49-F238E27FC236}">
                      <a16:creationId xmlns:a16="http://schemas.microsoft.com/office/drawing/2014/main" id="{0C65EC15-4DFB-4897-8330-6184428900BD}"/>
                    </a:ext>
                  </a:extLst>
                </p:cNvPr>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462;p22">
                  <a:extLst>
                    <a:ext uri="{FF2B5EF4-FFF2-40B4-BE49-F238E27FC236}">
                      <a16:creationId xmlns:a16="http://schemas.microsoft.com/office/drawing/2014/main" id="{DDAA0075-E2D8-47D2-BA5F-576E46CBD6B6}"/>
                    </a:ext>
                  </a:extLst>
                </p:cNvPr>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463;p22">
                  <a:extLst>
                    <a:ext uri="{FF2B5EF4-FFF2-40B4-BE49-F238E27FC236}">
                      <a16:creationId xmlns:a16="http://schemas.microsoft.com/office/drawing/2014/main" id="{A216D0A2-CF12-49C5-9E59-B590FDC39F17}"/>
                    </a:ext>
                  </a:extLst>
                </p:cNvPr>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464;p22">
                  <a:extLst>
                    <a:ext uri="{FF2B5EF4-FFF2-40B4-BE49-F238E27FC236}">
                      <a16:creationId xmlns:a16="http://schemas.microsoft.com/office/drawing/2014/main" id="{8691C666-825C-440B-B06A-540D90892076}"/>
                    </a:ext>
                  </a:extLst>
                </p:cNvPr>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465;p22">
                  <a:extLst>
                    <a:ext uri="{FF2B5EF4-FFF2-40B4-BE49-F238E27FC236}">
                      <a16:creationId xmlns:a16="http://schemas.microsoft.com/office/drawing/2014/main" id="{03DB7F16-3EDB-46FE-B65C-A1C9A8AB66C4}"/>
                    </a:ext>
                  </a:extLst>
                </p:cNvPr>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466;p22">
                  <a:extLst>
                    <a:ext uri="{FF2B5EF4-FFF2-40B4-BE49-F238E27FC236}">
                      <a16:creationId xmlns:a16="http://schemas.microsoft.com/office/drawing/2014/main" id="{9278CD0E-190E-4042-B27C-E06C53205FAB}"/>
                    </a:ext>
                  </a:extLst>
                </p:cNvPr>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467;p22">
                  <a:extLst>
                    <a:ext uri="{FF2B5EF4-FFF2-40B4-BE49-F238E27FC236}">
                      <a16:creationId xmlns:a16="http://schemas.microsoft.com/office/drawing/2014/main" id="{93E7CE96-A385-40FB-8D93-C4EB8CE62196}"/>
                    </a:ext>
                  </a:extLst>
                </p:cNvPr>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468;p22">
                  <a:extLst>
                    <a:ext uri="{FF2B5EF4-FFF2-40B4-BE49-F238E27FC236}">
                      <a16:creationId xmlns:a16="http://schemas.microsoft.com/office/drawing/2014/main" id="{721D916B-D439-4DD7-8177-044E650BF0DE}"/>
                    </a:ext>
                  </a:extLst>
                </p:cNvPr>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 name="Google Shape;1469;p22">
                <a:extLst>
                  <a:ext uri="{FF2B5EF4-FFF2-40B4-BE49-F238E27FC236}">
                    <a16:creationId xmlns:a16="http://schemas.microsoft.com/office/drawing/2014/main" id="{31DEA63A-393D-42CB-AB02-485BB6040323}"/>
                  </a:ext>
                </a:extLst>
              </p:cNvPr>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1470;p22">
                <a:extLst>
                  <a:ext uri="{FF2B5EF4-FFF2-40B4-BE49-F238E27FC236}">
                    <a16:creationId xmlns:a16="http://schemas.microsoft.com/office/drawing/2014/main" id="{2E504993-742F-4E8B-83E2-00CCF6916A4B}"/>
                  </a:ext>
                </a:extLst>
              </p:cNvPr>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1471;p22">
                <a:extLst>
                  <a:ext uri="{FF2B5EF4-FFF2-40B4-BE49-F238E27FC236}">
                    <a16:creationId xmlns:a16="http://schemas.microsoft.com/office/drawing/2014/main" id="{1F575CDC-B763-4EA9-A63D-3BABAC363FE8}"/>
                  </a:ext>
                </a:extLst>
              </p:cNvPr>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1472;p22">
                <a:extLst>
                  <a:ext uri="{FF2B5EF4-FFF2-40B4-BE49-F238E27FC236}">
                    <a16:creationId xmlns:a16="http://schemas.microsoft.com/office/drawing/2014/main" id="{ED286F4D-649D-474B-A64B-7FDB2BCA8D84}"/>
                  </a:ext>
                </a:extLst>
              </p:cNvPr>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1473;p22">
                <a:extLst>
                  <a:ext uri="{FF2B5EF4-FFF2-40B4-BE49-F238E27FC236}">
                    <a16:creationId xmlns:a16="http://schemas.microsoft.com/office/drawing/2014/main" id="{DAADE080-C3DB-41FF-A517-85E814F1CB6D}"/>
                  </a:ext>
                </a:extLst>
              </p:cNvPr>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1474;p22">
                <a:extLst>
                  <a:ext uri="{FF2B5EF4-FFF2-40B4-BE49-F238E27FC236}">
                    <a16:creationId xmlns:a16="http://schemas.microsoft.com/office/drawing/2014/main" id="{AD0ED9AF-49A4-4737-AF57-2EED762A0C4E}"/>
                  </a:ext>
                </a:extLst>
              </p:cNvPr>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1475;p22">
                <a:extLst>
                  <a:ext uri="{FF2B5EF4-FFF2-40B4-BE49-F238E27FC236}">
                    <a16:creationId xmlns:a16="http://schemas.microsoft.com/office/drawing/2014/main" id="{086A9D0F-1818-496F-88ED-A4617583D190}"/>
                  </a:ext>
                </a:extLst>
              </p:cNvPr>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1476;p22">
                <a:extLst>
                  <a:ext uri="{FF2B5EF4-FFF2-40B4-BE49-F238E27FC236}">
                    <a16:creationId xmlns:a16="http://schemas.microsoft.com/office/drawing/2014/main" id="{5F4454C9-026B-4108-932B-94E4586C66D7}"/>
                  </a:ext>
                </a:extLst>
              </p:cNvPr>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1477;p22">
                <a:extLst>
                  <a:ext uri="{FF2B5EF4-FFF2-40B4-BE49-F238E27FC236}">
                    <a16:creationId xmlns:a16="http://schemas.microsoft.com/office/drawing/2014/main" id="{F6F208F7-DBFD-4A96-AC52-981318EE5529}"/>
                  </a:ext>
                </a:extLst>
              </p:cNvPr>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1478;p22">
                <a:extLst>
                  <a:ext uri="{FF2B5EF4-FFF2-40B4-BE49-F238E27FC236}">
                    <a16:creationId xmlns:a16="http://schemas.microsoft.com/office/drawing/2014/main" id="{68EBA480-E8A6-42B3-9DE6-B217A0348A57}"/>
                  </a:ext>
                </a:extLst>
              </p:cNvPr>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1479;p22">
                <a:extLst>
                  <a:ext uri="{FF2B5EF4-FFF2-40B4-BE49-F238E27FC236}">
                    <a16:creationId xmlns:a16="http://schemas.microsoft.com/office/drawing/2014/main" id="{A6F2CF50-1872-4EB3-819E-5026504CEB53}"/>
                  </a:ext>
                </a:extLst>
              </p:cNvPr>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1480;p22">
                <a:extLst>
                  <a:ext uri="{FF2B5EF4-FFF2-40B4-BE49-F238E27FC236}">
                    <a16:creationId xmlns:a16="http://schemas.microsoft.com/office/drawing/2014/main" id="{F34F925F-6896-4E81-AAC9-4960A9E58D1B}"/>
                  </a:ext>
                </a:extLst>
              </p:cNvPr>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1481;p22">
                <a:extLst>
                  <a:ext uri="{FF2B5EF4-FFF2-40B4-BE49-F238E27FC236}">
                    <a16:creationId xmlns:a16="http://schemas.microsoft.com/office/drawing/2014/main" id="{EEBA1DCC-B4FF-410A-A5AE-029420C11640}"/>
                  </a:ext>
                </a:extLst>
              </p:cNvPr>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1482;p22">
                <a:extLst>
                  <a:ext uri="{FF2B5EF4-FFF2-40B4-BE49-F238E27FC236}">
                    <a16:creationId xmlns:a16="http://schemas.microsoft.com/office/drawing/2014/main" id="{2F544D72-E7B4-419C-AB26-103A5865E3F6}"/>
                  </a:ext>
                </a:extLst>
              </p:cNvPr>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1483;p22">
                <a:extLst>
                  <a:ext uri="{FF2B5EF4-FFF2-40B4-BE49-F238E27FC236}">
                    <a16:creationId xmlns:a16="http://schemas.microsoft.com/office/drawing/2014/main" id="{88210417-0821-4C6E-95EC-14538A8BC5B8}"/>
                  </a:ext>
                </a:extLst>
              </p:cNvPr>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1484;p22">
                <a:extLst>
                  <a:ext uri="{FF2B5EF4-FFF2-40B4-BE49-F238E27FC236}">
                    <a16:creationId xmlns:a16="http://schemas.microsoft.com/office/drawing/2014/main" id="{7E0C4385-0DCD-458D-BAF9-59619763C080}"/>
                  </a:ext>
                </a:extLst>
              </p:cNvPr>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1485;p22">
                <a:extLst>
                  <a:ext uri="{FF2B5EF4-FFF2-40B4-BE49-F238E27FC236}">
                    <a16:creationId xmlns:a16="http://schemas.microsoft.com/office/drawing/2014/main" id="{62D408C9-80F6-4DC5-B30D-A1800FC277A8}"/>
                  </a:ext>
                </a:extLst>
              </p:cNvPr>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1486;p22">
                <a:extLst>
                  <a:ext uri="{FF2B5EF4-FFF2-40B4-BE49-F238E27FC236}">
                    <a16:creationId xmlns:a16="http://schemas.microsoft.com/office/drawing/2014/main" id="{F57EB2C2-1C9A-4A18-A7BC-515C19C66525}"/>
                  </a:ext>
                </a:extLst>
              </p:cNvPr>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1487;p22">
                <a:extLst>
                  <a:ext uri="{FF2B5EF4-FFF2-40B4-BE49-F238E27FC236}">
                    <a16:creationId xmlns:a16="http://schemas.microsoft.com/office/drawing/2014/main" id="{27BBDB74-132F-49A9-A0D3-A3271CEC305D}"/>
                  </a:ext>
                </a:extLst>
              </p:cNvPr>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1488;p22">
                <a:extLst>
                  <a:ext uri="{FF2B5EF4-FFF2-40B4-BE49-F238E27FC236}">
                    <a16:creationId xmlns:a16="http://schemas.microsoft.com/office/drawing/2014/main" id="{EDE14AD4-865C-4D83-9DC6-90960F9E0B60}"/>
                  </a:ext>
                </a:extLst>
              </p:cNvPr>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1489;p22">
                <a:extLst>
                  <a:ext uri="{FF2B5EF4-FFF2-40B4-BE49-F238E27FC236}">
                    <a16:creationId xmlns:a16="http://schemas.microsoft.com/office/drawing/2014/main" id="{D7831564-34E6-4B62-B215-87B0670EAF6D}"/>
                  </a:ext>
                </a:extLst>
              </p:cNvPr>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1490;p22">
                <a:extLst>
                  <a:ext uri="{FF2B5EF4-FFF2-40B4-BE49-F238E27FC236}">
                    <a16:creationId xmlns:a16="http://schemas.microsoft.com/office/drawing/2014/main" id="{209E7BB2-56A7-4234-B06A-36E0ABA9FFC6}"/>
                  </a:ext>
                </a:extLst>
              </p:cNvPr>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1491;p22">
                <a:extLst>
                  <a:ext uri="{FF2B5EF4-FFF2-40B4-BE49-F238E27FC236}">
                    <a16:creationId xmlns:a16="http://schemas.microsoft.com/office/drawing/2014/main" id="{DDD1180D-A696-470E-A535-D5728ABDFB0A}"/>
                  </a:ext>
                </a:extLst>
              </p:cNvPr>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1492;p22">
                <a:extLst>
                  <a:ext uri="{FF2B5EF4-FFF2-40B4-BE49-F238E27FC236}">
                    <a16:creationId xmlns:a16="http://schemas.microsoft.com/office/drawing/2014/main" id="{DE8F3D79-4D9A-45D6-BC93-989C616E03E6}"/>
                  </a:ext>
                </a:extLst>
              </p:cNvPr>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1493;p22">
                <a:extLst>
                  <a:ext uri="{FF2B5EF4-FFF2-40B4-BE49-F238E27FC236}">
                    <a16:creationId xmlns:a16="http://schemas.microsoft.com/office/drawing/2014/main" id="{113EC3FA-12D0-48D4-A0B1-DC1A1E546639}"/>
                  </a:ext>
                </a:extLst>
              </p:cNvPr>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1494;p22">
                <a:extLst>
                  <a:ext uri="{FF2B5EF4-FFF2-40B4-BE49-F238E27FC236}">
                    <a16:creationId xmlns:a16="http://schemas.microsoft.com/office/drawing/2014/main" id="{9A7BA7E0-4C42-407B-ACBA-580465AF0FF3}"/>
                  </a:ext>
                </a:extLst>
              </p:cNvPr>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1495;p22">
                <a:extLst>
                  <a:ext uri="{FF2B5EF4-FFF2-40B4-BE49-F238E27FC236}">
                    <a16:creationId xmlns:a16="http://schemas.microsoft.com/office/drawing/2014/main" id="{113F8F74-AF58-4F2D-9107-F77652A1D4D9}"/>
                  </a:ext>
                </a:extLst>
              </p:cNvPr>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1496;p22">
                <a:extLst>
                  <a:ext uri="{FF2B5EF4-FFF2-40B4-BE49-F238E27FC236}">
                    <a16:creationId xmlns:a16="http://schemas.microsoft.com/office/drawing/2014/main" id="{8EEB4B9A-F8AB-466F-8333-FE0692B2B4B7}"/>
                  </a:ext>
                </a:extLst>
              </p:cNvPr>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1497;p22">
                <a:extLst>
                  <a:ext uri="{FF2B5EF4-FFF2-40B4-BE49-F238E27FC236}">
                    <a16:creationId xmlns:a16="http://schemas.microsoft.com/office/drawing/2014/main" id="{53E243DD-834E-497E-B9DD-4E66275F6B36}"/>
                  </a:ext>
                </a:extLst>
              </p:cNvPr>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1498;p22">
                <a:extLst>
                  <a:ext uri="{FF2B5EF4-FFF2-40B4-BE49-F238E27FC236}">
                    <a16:creationId xmlns:a16="http://schemas.microsoft.com/office/drawing/2014/main" id="{0FBF46C5-67DA-4CCB-9713-944DCFAFEC0A}"/>
                  </a:ext>
                </a:extLst>
              </p:cNvPr>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1499;p22">
                <a:extLst>
                  <a:ext uri="{FF2B5EF4-FFF2-40B4-BE49-F238E27FC236}">
                    <a16:creationId xmlns:a16="http://schemas.microsoft.com/office/drawing/2014/main" id="{523E3097-32FC-4622-BEFD-49678BDD644A}"/>
                  </a:ext>
                </a:extLst>
              </p:cNvPr>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1500;p22">
                <a:extLst>
                  <a:ext uri="{FF2B5EF4-FFF2-40B4-BE49-F238E27FC236}">
                    <a16:creationId xmlns:a16="http://schemas.microsoft.com/office/drawing/2014/main" id="{C5864961-B4DE-4DF5-B789-DCA8AD66B893}"/>
                  </a:ext>
                </a:extLst>
              </p:cNvPr>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1501;p22">
                <a:extLst>
                  <a:ext uri="{FF2B5EF4-FFF2-40B4-BE49-F238E27FC236}">
                    <a16:creationId xmlns:a16="http://schemas.microsoft.com/office/drawing/2014/main" id="{2BA5562F-847B-4277-85CB-7AD189B9B030}"/>
                  </a:ext>
                </a:extLst>
              </p:cNvPr>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1502;p22">
                <a:extLst>
                  <a:ext uri="{FF2B5EF4-FFF2-40B4-BE49-F238E27FC236}">
                    <a16:creationId xmlns:a16="http://schemas.microsoft.com/office/drawing/2014/main" id="{03A6F520-B450-4491-AB26-C17EBEB4F607}"/>
                  </a:ext>
                </a:extLst>
              </p:cNvPr>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1503;p22">
                <a:extLst>
                  <a:ext uri="{FF2B5EF4-FFF2-40B4-BE49-F238E27FC236}">
                    <a16:creationId xmlns:a16="http://schemas.microsoft.com/office/drawing/2014/main" id="{BFE289A3-8874-4991-AD58-F05A639B0A39}"/>
                  </a:ext>
                </a:extLst>
              </p:cNvPr>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1504;p22">
                <a:extLst>
                  <a:ext uri="{FF2B5EF4-FFF2-40B4-BE49-F238E27FC236}">
                    <a16:creationId xmlns:a16="http://schemas.microsoft.com/office/drawing/2014/main" id="{07DE0417-1B89-430A-B6A2-EB6523C0EFD8}"/>
                  </a:ext>
                </a:extLst>
              </p:cNvPr>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1505;p22">
                <a:extLst>
                  <a:ext uri="{FF2B5EF4-FFF2-40B4-BE49-F238E27FC236}">
                    <a16:creationId xmlns:a16="http://schemas.microsoft.com/office/drawing/2014/main" id="{16505F6C-108D-485D-9716-68ECFDF4E2DA}"/>
                  </a:ext>
                </a:extLst>
              </p:cNvPr>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1506;p22">
                <a:extLst>
                  <a:ext uri="{FF2B5EF4-FFF2-40B4-BE49-F238E27FC236}">
                    <a16:creationId xmlns:a16="http://schemas.microsoft.com/office/drawing/2014/main" id="{4497739F-F289-48B5-9CEE-6441972226CE}"/>
                  </a:ext>
                </a:extLst>
              </p:cNvPr>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1507;p22">
                <a:extLst>
                  <a:ext uri="{FF2B5EF4-FFF2-40B4-BE49-F238E27FC236}">
                    <a16:creationId xmlns:a16="http://schemas.microsoft.com/office/drawing/2014/main" id="{1488783C-D58A-4954-9D9B-058D246A9728}"/>
                  </a:ext>
                </a:extLst>
              </p:cNvPr>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1508;p22">
                <a:extLst>
                  <a:ext uri="{FF2B5EF4-FFF2-40B4-BE49-F238E27FC236}">
                    <a16:creationId xmlns:a16="http://schemas.microsoft.com/office/drawing/2014/main" id="{C231D272-8D3A-4333-A27E-77F2B1D41A08}"/>
                  </a:ext>
                </a:extLst>
              </p:cNvPr>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1509;p22">
                <a:extLst>
                  <a:ext uri="{FF2B5EF4-FFF2-40B4-BE49-F238E27FC236}">
                    <a16:creationId xmlns:a16="http://schemas.microsoft.com/office/drawing/2014/main" id="{69CB2B93-E7C5-42B5-B3D9-57B8E15804DD}"/>
                  </a:ext>
                </a:extLst>
              </p:cNvPr>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1510;p22">
                <a:extLst>
                  <a:ext uri="{FF2B5EF4-FFF2-40B4-BE49-F238E27FC236}">
                    <a16:creationId xmlns:a16="http://schemas.microsoft.com/office/drawing/2014/main" id="{282A72AC-CD9F-44FB-871B-6F94B952B344}"/>
                  </a:ext>
                </a:extLst>
              </p:cNvPr>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1511;p22">
                <a:extLst>
                  <a:ext uri="{FF2B5EF4-FFF2-40B4-BE49-F238E27FC236}">
                    <a16:creationId xmlns:a16="http://schemas.microsoft.com/office/drawing/2014/main" id="{61E544D8-E15C-4969-9E23-A17B5566BB10}"/>
                  </a:ext>
                </a:extLst>
              </p:cNvPr>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1512;p22">
                <a:extLst>
                  <a:ext uri="{FF2B5EF4-FFF2-40B4-BE49-F238E27FC236}">
                    <a16:creationId xmlns:a16="http://schemas.microsoft.com/office/drawing/2014/main" id="{3A1C39A2-ABA6-4193-B063-418B4D0BCCFF}"/>
                  </a:ext>
                </a:extLst>
              </p:cNvPr>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1513;p22">
                <a:extLst>
                  <a:ext uri="{FF2B5EF4-FFF2-40B4-BE49-F238E27FC236}">
                    <a16:creationId xmlns:a16="http://schemas.microsoft.com/office/drawing/2014/main" id="{303CA86A-BE5B-4ED2-A9CF-8A66A81F5879}"/>
                  </a:ext>
                </a:extLst>
              </p:cNvPr>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1514;p22">
                <a:extLst>
                  <a:ext uri="{FF2B5EF4-FFF2-40B4-BE49-F238E27FC236}">
                    <a16:creationId xmlns:a16="http://schemas.microsoft.com/office/drawing/2014/main" id="{5307BAFB-42EB-4FBC-93BF-1FF05B40A776}"/>
                  </a:ext>
                </a:extLst>
              </p:cNvPr>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1515;p22">
                <a:extLst>
                  <a:ext uri="{FF2B5EF4-FFF2-40B4-BE49-F238E27FC236}">
                    <a16:creationId xmlns:a16="http://schemas.microsoft.com/office/drawing/2014/main" id="{D8ACC2A8-32AB-4375-8E1B-EB2AE3BFB987}"/>
                  </a:ext>
                </a:extLst>
              </p:cNvPr>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1516;p22">
                <a:extLst>
                  <a:ext uri="{FF2B5EF4-FFF2-40B4-BE49-F238E27FC236}">
                    <a16:creationId xmlns:a16="http://schemas.microsoft.com/office/drawing/2014/main" id="{0ADC2F02-7DE6-4BEC-8E3B-6ACE51C060F9}"/>
                  </a:ext>
                </a:extLst>
              </p:cNvPr>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 name="Google Shape;1517;p22">
                <a:extLst>
                  <a:ext uri="{FF2B5EF4-FFF2-40B4-BE49-F238E27FC236}">
                    <a16:creationId xmlns:a16="http://schemas.microsoft.com/office/drawing/2014/main" id="{DB3210F2-CEB9-4492-8956-FA2EC529CEBB}"/>
                  </a:ext>
                </a:extLst>
              </p:cNvPr>
              <p:cNvGrpSpPr/>
              <p:nvPr/>
            </p:nvGrpSpPr>
            <p:grpSpPr>
              <a:xfrm>
                <a:off x="7881969" y="1962328"/>
                <a:ext cx="763841" cy="767544"/>
                <a:chOff x="7881969" y="1962328"/>
                <a:chExt cx="763841" cy="767544"/>
              </a:xfrm>
            </p:grpSpPr>
            <p:sp>
              <p:nvSpPr>
                <p:cNvPr id="930" name="Google Shape;1518;p22">
                  <a:extLst>
                    <a:ext uri="{FF2B5EF4-FFF2-40B4-BE49-F238E27FC236}">
                      <a16:creationId xmlns:a16="http://schemas.microsoft.com/office/drawing/2014/main" id="{D3DD7E9A-AFDD-40F4-A147-A9FAB538CED0}"/>
                    </a:ext>
                  </a:extLst>
                </p:cNvPr>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1519;p22">
                  <a:extLst>
                    <a:ext uri="{FF2B5EF4-FFF2-40B4-BE49-F238E27FC236}">
                      <a16:creationId xmlns:a16="http://schemas.microsoft.com/office/drawing/2014/main" id="{6648763B-73A5-4C9B-849E-E5AFF09F0658}"/>
                    </a:ext>
                  </a:extLst>
                </p:cNvPr>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1520;p22">
                  <a:extLst>
                    <a:ext uri="{FF2B5EF4-FFF2-40B4-BE49-F238E27FC236}">
                      <a16:creationId xmlns:a16="http://schemas.microsoft.com/office/drawing/2014/main" id="{D051AD0D-E460-4280-B30E-42D1800A8C78}"/>
                    </a:ext>
                  </a:extLst>
                </p:cNvPr>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1521;p22">
                  <a:extLst>
                    <a:ext uri="{FF2B5EF4-FFF2-40B4-BE49-F238E27FC236}">
                      <a16:creationId xmlns:a16="http://schemas.microsoft.com/office/drawing/2014/main" id="{62E8BD29-E089-4A54-A48D-9ADDA92FAE62}"/>
                    </a:ext>
                  </a:extLst>
                </p:cNvPr>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1522;p22">
                  <a:extLst>
                    <a:ext uri="{FF2B5EF4-FFF2-40B4-BE49-F238E27FC236}">
                      <a16:creationId xmlns:a16="http://schemas.microsoft.com/office/drawing/2014/main" id="{610A4862-B3D3-4F0E-B696-A978D281A728}"/>
                    </a:ext>
                  </a:extLst>
                </p:cNvPr>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1523;p22">
                  <a:extLst>
                    <a:ext uri="{FF2B5EF4-FFF2-40B4-BE49-F238E27FC236}">
                      <a16:creationId xmlns:a16="http://schemas.microsoft.com/office/drawing/2014/main" id="{38108976-68C3-4F91-A729-21734BE65955}"/>
                    </a:ext>
                  </a:extLst>
                </p:cNvPr>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1524;p22">
                  <a:extLst>
                    <a:ext uri="{FF2B5EF4-FFF2-40B4-BE49-F238E27FC236}">
                      <a16:creationId xmlns:a16="http://schemas.microsoft.com/office/drawing/2014/main" id="{E22DE7BB-544D-401D-A38E-2951EABD6B6D}"/>
                    </a:ext>
                  </a:extLst>
                </p:cNvPr>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1525;p22">
                  <a:extLst>
                    <a:ext uri="{FF2B5EF4-FFF2-40B4-BE49-F238E27FC236}">
                      <a16:creationId xmlns:a16="http://schemas.microsoft.com/office/drawing/2014/main" id="{32F58DD8-9C90-40CE-A0AD-5F93BAF09387}"/>
                    </a:ext>
                  </a:extLst>
                </p:cNvPr>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1526;p22">
                  <a:extLst>
                    <a:ext uri="{FF2B5EF4-FFF2-40B4-BE49-F238E27FC236}">
                      <a16:creationId xmlns:a16="http://schemas.microsoft.com/office/drawing/2014/main" id="{A4D244C1-0CEA-44B6-ABB2-BA38C1DDFACF}"/>
                    </a:ext>
                  </a:extLst>
                </p:cNvPr>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1527;p22">
                  <a:extLst>
                    <a:ext uri="{FF2B5EF4-FFF2-40B4-BE49-F238E27FC236}">
                      <a16:creationId xmlns:a16="http://schemas.microsoft.com/office/drawing/2014/main" id="{A4CBFF87-3AA8-4FCC-9E9A-6DAECFDCB523}"/>
                    </a:ext>
                  </a:extLst>
                </p:cNvPr>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1528;p22">
                  <a:extLst>
                    <a:ext uri="{FF2B5EF4-FFF2-40B4-BE49-F238E27FC236}">
                      <a16:creationId xmlns:a16="http://schemas.microsoft.com/office/drawing/2014/main" id="{7DD81126-33D8-4FD7-A746-172C3422A7FC}"/>
                    </a:ext>
                  </a:extLst>
                </p:cNvPr>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1529;p22">
                  <a:extLst>
                    <a:ext uri="{FF2B5EF4-FFF2-40B4-BE49-F238E27FC236}">
                      <a16:creationId xmlns:a16="http://schemas.microsoft.com/office/drawing/2014/main" id="{D3803A6F-2455-412D-972B-764562A544EA}"/>
                    </a:ext>
                  </a:extLst>
                </p:cNvPr>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1530;p22">
                  <a:extLst>
                    <a:ext uri="{FF2B5EF4-FFF2-40B4-BE49-F238E27FC236}">
                      <a16:creationId xmlns:a16="http://schemas.microsoft.com/office/drawing/2014/main" id="{4CA91D60-6056-4EA4-8843-EB501C79AA50}"/>
                    </a:ext>
                  </a:extLst>
                </p:cNvPr>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1531;p22">
                  <a:extLst>
                    <a:ext uri="{FF2B5EF4-FFF2-40B4-BE49-F238E27FC236}">
                      <a16:creationId xmlns:a16="http://schemas.microsoft.com/office/drawing/2014/main" id="{5FBD85CE-43E7-43B6-ADA6-172B55C2E348}"/>
                    </a:ext>
                  </a:extLst>
                </p:cNvPr>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1532;p22">
                  <a:extLst>
                    <a:ext uri="{FF2B5EF4-FFF2-40B4-BE49-F238E27FC236}">
                      <a16:creationId xmlns:a16="http://schemas.microsoft.com/office/drawing/2014/main" id="{0D0FDE52-266B-4F6A-A81A-E3C8AFA920C3}"/>
                    </a:ext>
                  </a:extLst>
                </p:cNvPr>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1533;p22">
                  <a:extLst>
                    <a:ext uri="{FF2B5EF4-FFF2-40B4-BE49-F238E27FC236}">
                      <a16:creationId xmlns:a16="http://schemas.microsoft.com/office/drawing/2014/main" id="{E2158AB4-F768-47EB-935F-39479DF20965}"/>
                    </a:ext>
                  </a:extLst>
                </p:cNvPr>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1534;p22">
                  <a:extLst>
                    <a:ext uri="{FF2B5EF4-FFF2-40B4-BE49-F238E27FC236}">
                      <a16:creationId xmlns:a16="http://schemas.microsoft.com/office/drawing/2014/main" id="{D2F0F3FB-B3B4-4D14-AF5A-603B5F2FCA03}"/>
                    </a:ext>
                  </a:extLst>
                </p:cNvPr>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1535;p22">
                  <a:extLst>
                    <a:ext uri="{FF2B5EF4-FFF2-40B4-BE49-F238E27FC236}">
                      <a16:creationId xmlns:a16="http://schemas.microsoft.com/office/drawing/2014/main" id="{8545586C-EDC9-4508-B49D-49331357BA37}"/>
                    </a:ext>
                  </a:extLst>
                </p:cNvPr>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1536;p22">
                  <a:extLst>
                    <a:ext uri="{FF2B5EF4-FFF2-40B4-BE49-F238E27FC236}">
                      <a16:creationId xmlns:a16="http://schemas.microsoft.com/office/drawing/2014/main" id="{2111DD03-405B-4651-B811-56A9FCFB804C}"/>
                    </a:ext>
                  </a:extLst>
                </p:cNvPr>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1537;p22">
                  <a:extLst>
                    <a:ext uri="{FF2B5EF4-FFF2-40B4-BE49-F238E27FC236}">
                      <a16:creationId xmlns:a16="http://schemas.microsoft.com/office/drawing/2014/main" id="{854A00DB-12BF-4D00-AB56-12096214BF01}"/>
                    </a:ext>
                  </a:extLst>
                </p:cNvPr>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1538;p22">
                  <a:extLst>
                    <a:ext uri="{FF2B5EF4-FFF2-40B4-BE49-F238E27FC236}">
                      <a16:creationId xmlns:a16="http://schemas.microsoft.com/office/drawing/2014/main" id="{E400A2C3-281A-46E9-894B-62A7908B2940}"/>
                    </a:ext>
                  </a:extLst>
                </p:cNvPr>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1539;p22">
                  <a:extLst>
                    <a:ext uri="{FF2B5EF4-FFF2-40B4-BE49-F238E27FC236}">
                      <a16:creationId xmlns:a16="http://schemas.microsoft.com/office/drawing/2014/main" id="{FA3C645C-2915-4A14-89ED-F3EC369CB29D}"/>
                    </a:ext>
                  </a:extLst>
                </p:cNvPr>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 name="Google Shape;1540;p22">
                  <a:extLst>
                    <a:ext uri="{FF2B5EF4-FFF2-40B4-BE49-F238E27FC236}">
                      <a16:creationId xmlns:a16="http://schemas.microsoft.com/office/drawing/2014/main" id="{1240D524-C658-4FB2-9D8D-F914E8DA3AB9}"/>
                    </a:ext>
                  </a:extLst>
                </p:cNvPr>
                <p:cNvGrpSpPr/>
                <p:nvPr/>
              </p:nvGrpSpPr>
              <p:grpSpPr>
                <a:xfrm>
                  <a:off x="7881969" y="2107317"/>
                  <a:ext cx="763841" cy="546655"/>
                  <a:chOff x="7881969" y="2107317"/>
                  <a:chExt cx="763841" cy="546655"/>
                </a:xfrm>
              </p:grpSpPr>
              <p:sp>
                <p:nvSpPr>
                  <p:cNvPr id="953" name="Google Shape;1541;p22">
                    <a:extLst>
                      <a:ext uri="{FF2B5EF4-FFF2-40B4-BE49-F238E27FC236}">
                        <a16:creationId xmlns:a16="http://schemas.microsoft.com/office/drawing/2014/main" id="{B39F9662-BC9F-4276-9731-9EFF302EA0E5}"/>
                      </a:ext>
                    </a:extLst>
                  </p:cNvPr>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542;p22">
                    <a:extLst>
                      <a:ext uri="{FF2B5EF4-FFF2-40B4-BE49-F238E27FC236}">
                        <a16:creationId xmlns:a16="http://schemas.microsoft.com/office/drawing/2014/main" id="{7BF8B10E-0C34-4646-BC1B-ADF0F7A6552C}"/>
                      </a:ext>
                    </a:extLst>
                  </p:cNvPr>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543;p22">
                    <a:extLst>
                      <a:ext uri="{FF2B5EF4-FFF2-40B4-BE49-F238E27FC236}">
                        <a16:creationId xmlns:a16="http://schemas.microsoft.com/office/drawing/2014/main" id="{BE6EBD07-FC79-4588-9402-371626457195}"/>
                      </a:ext>
                    </a:extLst>
                  </p:cNvPr>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544;p22">
                    <a:extLst>
                      <a:ext uri="{FF2B5EF4-FFF2-40B4-BE49-F238E27FC236}">
                        <a16:creationId xmlns:a16="http://schemas.microsoft.com/office/drawing/2014/main" id="{15FD1B8A-5CAC-4068-BD69-09CB4F3C1134}"/>
                      </a:ext>
                    </a:extLst>
                  </p:cNvPr>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545;p22">
                    <a:extLst>
                      <a:ext uri="{FF2B5EF4-FFF2-40B4-BE49-F238E27FC236}">
                        <a16:creationId xmlns:a16="http://schemas.microsoft.com/office/drawing/2014/main" id="{29D906DF-99DE-4162-B803-94E2967113AB}"/>
                      </a:ext>
                    </a:extLst>
                  </p:cNvPr>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546;p22">
                    <a:extLst>
                      <a:ext uri="{FF2B5EF4-FFF2-40B4-BE49-F238E27FC236}">
                        <a16:creationId xmlns:a16="http://schemas.microsoft.com/office/drawing/2014/main" id="{4DC2251F-4C25-416C-82BB-E444C3A91FF4}"/>
                      </a:ext>
                    </a:extLst>
                  </p:cNvPr>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547;p22">
                    <a:extLst>
                      <a:ext uri="{FF2B5EF4-FFF2-40B4-BE49-F238E27FC236}">
                        <a16:creationId xmlns:a16="http://schemas.microsoft.com/office/drawing/2014/main" id="{CED64D31-355B-471F-BA6E-EC587EF1111C}"/>
                      </a:ext>
                    </a:extLst>
                  </p:cNvPr>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548;p22">
                    <a:extLst>
                      <a:ext uri="{FF2B5EF4-FFF2-40B4-BE49-F238E27FC236}">
                        <a16:creationId xmlns:a16="http://schemas.microsoft.com/office/drawing/2014/main" id="{F5513C84-18CB-492B-8797-CE0BB4874E0A}"/>
                      </a:ext>
                    </a:extLst>
                  </p:cNvPr>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549;p22">
                    <a:extLst>
                      <a:ext uri="{FF2B5EF4-FFF2-40B4-BE49-F238E27FC236}">
                        <a16:creationId xmlns:a16="http://schemas.microsoft.com/office/drawing/2014/main" id="{0DBF3A66-D791-4E1C-90FB-EB62DF696CF5}"/>
                      </a:ext>
                    </a:extLst>
                  </p:cNvPr>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550;p22">
                    <a:extLst>
                      <a:ext uri="{FF2B5EF4-FFF2-40B4-BE49-F238E27FC236}">
                        <a16:creationId xmlns:a16="http://schemas.microsoft.com/office/drawing/2014/main" id="{BB32DA36-F795-4680-A3FB-73211C94EA81}"/>
                      </a:ext>
                    </a:extLst>
                  </p:cNvPr>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551;p22">
                    <a:extLst>
                      <a:ext uri="{FF2B5EF4-FFF2-40B4-BE49-F238E27FC236}">
                        <a16:creationId xmlns:a16="http://schemas.microsoft.com/office/drawing/2014/main" id="{B4D146F0-AC67-4F72-9527-D9AD0BF9BCE5}"/>
                      </a:ext>
                    </a:extLst>
                  </p:cNvPr>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552;p22">
                    <a:extLst>
                      <a:ext uri="{FF2B5EF4-FFF2-40B4-BE49-F238E27FC236}">
                        <a16:creationId xmlns:a16="http://schemas.microsoft.com/office/drawing/2014/main" id="{2EA9018B-F6A9-473F-A16A-DDFB52B83C57}"/>
                      </a:ext>
                    </a:extLst>
                  </p:cNvPr>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553;p22">
                    <a:extLst>
                      <a:ext uri="{FF2B5EF4-FFF2-40B4-BE49-F238E27FC236}">
                        <a16:creationId xmlns:a16="http://schemas.microsoft.com/office/drawing/2014/main" id="{BA7863E2-0F4C-4972-9083-34B237C8BB3D}"/>
                      </a:ext>
                    </a:extLst>
                  </p:cNvPr>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554;p22">
                    <a:extLst>
                      <a:ext uri="{FF2B5EF4-FFF2-40B4-BE49-F238E27FC236}">
                        <a16:creationId xmlns:a16="http://schemas.microsoft.com/office/drawing/2014/main" id="{DCE4D9BB-828E-4748-9DEB-950181F67533}"/>
                      </a:ext>
                    </a:extLst>
                  </p:cNvPr>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555;p22">
                    <a:extLst>
                      <a:ext uri="{FF2B5EF4-FFF2-40B4-BE49-F238E27FC236}">
                        <a16:creationId xmlns:a16="http://schemas.microsoft.com/office/drawing/2014/main" id="{F60A2328-9815-4B82-BF9F-34A874304A8B}"/>
                      </a:ext>
                    </a:extLst>
                  </p:cNvPr>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556;p22">
                    <a:extLst>
                      <a:ext uri="{FF2B5EF4-FFF2-40B4-BE49-F238E27FC236}">
                        <a16:creationId xmlns:a16="http://schemas.microsoft.com/office/drawing/2014/main" id="{35E97630-8032-4EFF-93CB-63D47AA33134}"/>
                      </a:ext>
                    </a:extLst>
                  </p:cNvPr>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557;p22">
                    <a:extLst>
                      <a:ext uri="{FF2B5EF4-FFF2-40B4-BE49-F238E27FC236}">
                        <a16:creationId xmlns:a16="http://schemas.microsoft.com/office/drawing/2014/main" id="{B1A0DEB6-5845-4789-9E63-B75BE88F0AD0}"/>
                      </a:ext>
                    </a:extLst>
                  </p:cNvPr>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558;p22">
                    <a:extLst>
                      <a:ext uri="{FF2B5EF4-FFF2-40B4-BE49-F238E27FC236}">
                        <a16:creationId xmlns:a16="http://schemas.microsoft.com/office/drawing/2014/main" id="{92A680DA-2393-4FFF-A4AF-267625D007E1}"/>
                      </a:ext>
                    </a:extLst>
                  </p:cNvPr>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559;p22">
                    <a:extLst>
                      <a:ext uri="{FF2B5EF4-FFF2-40B4-BE49-F238E27FC236}">
                        <a16:creationId xmlns:a16="http://schemas.microsoft.com/office/drawing/2014/main" id="{207576B1-AA22-4798-B3E6-52BE028C00C2}"/>
                      </a:ext>
                    </a:extLst>
                  </p:cNvPr>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560;p22">
                    <a:extLst>
                      <a:ext uri="{FF2B5EF4-FFF2-40B4-BE49-F238E27FC236}">
                        <a16:creationId xmlns:a16="http://schemas.microsoft.com/office/drawing/2014/main" id="{4D027F86-5AE5-45D5-AA74-373C53B6FB79}"/>
                      </a:ext>
                    </a:extLst>
                  </p:cNvPr>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561;p22">
                    <a:extLst>
                      <a:ext uri="{FF2B5EF4-FFF2-40B4-BE49-F238E27FC236}">
                        <a16:creationId xmlns:a16="http://schemas.microsoft.com/office/drawing/2014/main" id="{DD0A890D-4D48-4492-80A3-977AC05C2D72}"/>
                      </a:ext>
                    </a:extLst>
                  </p:cNvPr>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562;p22">
                    <a:extLst>
                      <a:ext uri="{FF2B5EF4-FFF2-40B4-BE49-F238E27FC236}">
                        <a16:creationId xmlns:a16="http://schemas.microsoft.com/office/drawing/2014/main" id="{2A71FE07-079B-4DC8-9D65-8E82E8AEFD7B}"/>
                      </a:ext>
                    </a:extLst>
                  </p:cNvPr>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563;p22">
                    <a:extLst>
                      <a:ext uri="{FF2B5EF4-FFF2-40B4-BE49-F238E27FC236}">
                        <a16:creationId xmlns:a16="http://schemas.microsoft.com/office/drawing/2014/main" id="{3B1BC907-89DC-40DF-B95F-5E70FE429077}"/>
                      </a:ext>
                    </a:extLst>
                  </p:cNvPr>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564;p22">
                    <a:extLst>
                      <a:ext uri="{FF2B5EF4-FFF2-40B4-BE49-F238E27FC236}">
                        <a16:creationId xmlns:a16="http://schemas.microsoft.com/office/drawing/2014/main" id="{167F3B7B-73DD-4EF6-B71A-6B79A2E59742}"/>
                      </a:ext>
                    </a:extLst>
                  </p:cNvPr>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565;p22">
                    <a:extLst>
                      <a:ext uri="{FF2B5EF4-FFF2-40B4-BE49-F238E27FC236}">
                        <a16:creationId xmlns:a16="http://schemas.microsoft.com/office/drawing/2014/main" id="{4961AEA1-4C12-4C01-B56B-3A6043523CEE}"/>
                      </a:ext>
                    </a:extLst>
                  </p:cNvPr>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566;p22">
                    <a:extLst>
                      <a:ext uri="{FF2B5EF4-FFF2-40B4-BE49-F238E27FC236}">
                        <a16:creationId xmlns:a16="http://schemas.microsoft.com/office/drawing/2014/main" id="{E1E37EDA-070B-47CD-9AD3-90D2E050D0B7}"/>
                      </a:ext>
                    </a:extLst>
                  </p:cNvPr>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567;p22">
                    <a:extLst>
                      <a:ext uri="{FF2B5EF4-FFF2-40B4-BE49-F238E27FC236}">
                        <a16:creationId xmlns:a16="http://schemas.microsoft.com/office/drawing/2014/main" id="{F9739116-7F4C-4366-BD3A-06021495CEF0}"/>
                      </a:ext>
                    </a:extLst>
                  </p:cNvPr>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568;p22">
                    <a:extLst>
                      <a:ext uri="{FF2B5EF4-FFF2-40B4-BE49-F238E27FC236}">
                        <a16:creationId xmlns:a16="http://schemas.microsoft.com/office/drawing/2014/main" id="{6920A0CA-3559-4791-B47B-3C42CDB4DE8D}"/>
                      </a:ext>
                    </a:extLst>
                  </p:cNvPr>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569;p22">
                    <a:extLst>
                      <a:ext uri="{FF2B5EF4-FFF2-40B4-BE49-F238E27FC236}">
                        <a16:creationId xmlns:a16="http://schemas.microsoft.com/office/drawing/2014/main" id="{B80DB96A-2115-4C37-954A-FAC9CF83142F}"/>
                      </a:ext>
                    </a:extLst>
                  </p:cNvPr>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570;p22">
                    <a:extLst>
                      <a:ext uri="{FF2B5EF4-FFF2-40B4-BE49-F238E27FC236}">
                        <a16:creationId xmlns:a16="http://schemas.microsoft.com/office/drawing/2014/main" id="{A7C295F7-02E1-43D6-AB2D-1BD4FCC0DF32}"/>
                      </a:ext>
                    </a:extLst>
                  </p:cNvPr>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571;p22">
                    <a:extLst>
                      <a:ext uri="{FF2B5EF4-FFF2-40B4-BE49-F238E27FC236}">
                        <a16:creationId xmlns:a16="http://schemas.microsoft.com/office/drawing/2014/main" id="{019F7F56-27A0-42F9-93E0-9D1653877751}"/>
                      </a:ext>
                    </a:extLst>
                  </p:cNvPr>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572;p22">
                    <a:extLst>
                      <a:ext uri="{FF2B5EF4-FFF2-40B4-BE49-F238E27FC236}">
                        <a16:creationId xmlns:a16="http://schemas.microsoft.com/office/drawing/2014/main" id="{2E939B3F-6938-47EA-B886-1AA6B8AFAE2A}"/>
                      </a:ext>
                    </a:extLst>
                  </p:cNvPr>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573;p22">
                    <a:extLst>
                      <a:ext uri="{FF2B5EF4-FFF2-40B4-BE49-F238E27FC236}">
                        <a16:creationId xmlns:a16="http://schemas.microsoft.com/office/drawing/2014/main" id="{2E97C930-5C72-4EA1-B197-BD42468BD894}"/>
                      </a:ext>
                    </a:extLst>
                  </p:cNvPr>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574;p22">
                    <a:extLst>
                      <a:ext uri="{FF2B5EF4-FFF2-40B4-BE49-F238E27FC236}">
                        <a16:creationId xmlns:a16="http://schemas.microsoft.com/office/drawing/2014/main" id="{EE19576B-70DB-40E4-A094-097572560BB8}"/>
                      </a:ext>
                    </a:extLst>
                  </p:cNvPr>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575;p22">
                    <a:extLst>
                      <a:ext uri="{FF2B5EF4-FFF2-40B4-BE49-F238E27FC236}">
                        <a16:creationId xmlns:a16="http://schemas.microsoft.com/office/drawing/2014/main" id="{8CA0FB21-9ABB-4A36-9A67-4083C22DC45F}"/>
                      </a:ext>
                    </a:extLst>
                  </p:cNvPr>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576;p22">
                    <a:extLst>
                      <a:ext uri="{FF2B5EF4-FFF2-40B4-BE49-F238E27FC236}">
                        <a16:creationId xmlns:a16="http://schemas.microsoft.com/office/drawing/2014/main" id="{9580B330-4E85-40D7-8976-251F1FA84F45}"/>
                      </a:ext>
                    </a:extLst>
                  </p:cNvPr>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577;p22">
                    <a:extLst>
                      <a:ext uri="{FF2B5EF4-FFF2-40B4-BE49-F238E27FC236}">
                        <a16:creationId xmlns:a16="http://schemas.microsoft.com/office/drawing/2014/main" id="{388B278E-96D6-43A8-B41E-E17145D470A1}"/>
                      </a:ext>
                    </a:extLst>
                  </p:cNvPr>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578;p22">
                    <a:extLst>
                      <a:ext uri="{FF2B5EF4-FFF2-40B4-BE49-F238E27FC236}">
                        <a16:creationId xmlns:a16="http://schemas.microsoft.com/office/drawing/2014/main" id="{46C83B9D-A29F-43B6-9A2B-CF1975A1304D}"/>
                      </a:ext>
                    </a:extLst>
                  </p:cNvPr>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579;p22">
                    <a:extLst>
                      <a:ext uri="{FF2B5EF4-FFF2-40B4-BE49-F238E27FC236}">
                        <a16:creationId xmlns:a16="http://schemas.microsoft.com/office/drawing/2014/main" id="{34190105-D272-4B89-B0A2-C0A36FF8C919}"/>
                      </a:ext>
                    </a:extLst>
                  </p:cNvPr>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580;p22">
                    <a:extLst>
                      <a:ext uri="{FF2B5EF4-FFF2-40B4-BE49-F238E27FC236}">
                        <a16:creationId xmlns:a16="http://schemas.microsoft.com/office/drawing/2014/main" id="{E269764E-54E3-4E0D-923B-EB395CCDBE1E}"/>
                      </a:ext>
                    </a:extLst>
                  </p:cNvPr>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581;p22">
                    <a:extLst>
                      <a:ext uri="{FF2B5EF4-FFF2-40B4-BE49-F238E27FC236}">
                        <a16:creationId xmlns:a16="http://schemas.microsoft.com/office/drawing/2014/main" id="{324E16DC-9610-4C70-8865-07BB086BF87A}"/>
                      </a:ext>
                    </a:extLst>
                  </p:cNvPr>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582;p22">
                    <a:extLst>
                      <a:ext uri="{FF2B5EF4-FFF2-40B4-BE49-F238E27FC236}">
                        <a16:creationId xmlns:a16="http://schemas.microsoft.com/office/drawing/2014/main" id="{8B9FE5B1-839D-45F2-83F8-90ABD5D9D4B3}"/>
                      </a:ext>
                    </a:extLst>
                  </p:cNvPr>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583;p22">
                    <a:extLst>
                      <a:ext uri="{FF2B5EF4-FFF2-40B4-BE49-F238E27FC236}">
                        <a16:creationId xmlns:a16="http://schemas.microsoft.com/office/drawing/2014/main" id="{D5C4EF74-22A7-4A20-B9BD-80E306EF9675}"/>
                      </a:ext>
                    </a:extLst>
                  </p:cNvPr>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584;p22">
                    <a:extLst>
                      <a:ext uri="{FF2B5EF4-FFF2-40B4-BE49-F238E27FC236}">
                        <a16:creationId xmlns:a16="http://schemas.microsoft.com/office/drawing/2014/main" id="{1150279D-205E-40CB-9508-0162BD016D49}"/>
                      </a:ext>
                    </a:extLst>
                  </p:cNvPr>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585;p22">
                    <a:extLst>
                      <a:ext uri="{FF2B5EF4-FFF2-40B4-BE49-F238E27FC236}">
                        <a16:creationId xmlns:a16="http://schemas.microsoft.com/office/drawing/2014/main" id="{E3E88DDB-8B87-47C9-AA00-108A28595F4E}"/>
                      </a:ext>
                    </a:extLst>
                  </p:cNvPr>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586;p22">
                    <a:extLst>
                      <a:ext uri="{FF2B5EF4-FFF2-40B4-BE49-F238E27FC236}">
                        <a16:creationId xmlns:a16="http://schemas.microsoft.com/office/drawing/2014/main" id="{6F7C2226-9898-45A9-8726-64FC758F2594}"/>
                      </a:ext>
                    </a:extLst>
                  </p:cNvPr>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587;p22">
                    <a:extLst>
                      <a:ext uri="{FF2B5EF4-FFF2-40B4-BE49-F238E27FC236}">
                        <a16:creationId xmlns:a16="http://schemas.microsoft.com/office/drawing/2014/main" id="{90085523-3FC7-41CE-927D-9AFF665FC2A3}"/>
                      </a:ext>
                    </a:extLst>
                  </p:cNvPr>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588;p22">
                    <a:extLst>
                      <a:ext uri="{FF2B5EF4-FFF2-40B4-BE49-F238E27FC236}">
                        <a16:creationId xmlns:a16="http://schemas.microsoft.com/office/drawing/2014/main" id="{ECDAC705-AD5A-44C2-A370-B8811EE13F5E}"/>
                      </a:ext>
                    </a:extLst>
                  </p:cNvPr>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589;p22">
                    <a:extLst>
                      <a:ext uri="{FF2B5EF4-FFF2-40B4-BE49-F238E27FC236}">
                        <a16:creationId xmlns:a16="http://schemas.microsoft.com/office/drawing/2014/main" id="{7240E907-126D-4836-B057-0102F134F811}"/>
                      </a:ext>
                    </a:extLst>
                  </p:cNvPr>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590;p22">
                    <a:extLst>
                      <a:ext uri="{FF2B5EF4-FFF2-40B4-BE49-F238E27FC236}">
                        <a16:creationId xmlns:a16="http://schemas.microsoft.com/office/drawing/2014/main" id="{6E411D6F-7A60-4D2D-B04A-707B907EDEA9}"/>
                      </a:ext>
                    </a:extLst>
                  </p:cNvPr>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5" name="Google Shape;1591;p22">
                <a:extLst>
                  <a:ext uri="{FF2B5EF4-FFF2-40B4-BE49-F238E27FC236}">
                    <a16:creationId xmlns:a16="http://schemas.microsoft.com/office/drawing/2014/main" id="{B050FD6E-5C5B-4262-B602-08A4A3744E5E}"/>
                  </a:ext>
                </a:extLst>
              </p:cNvPr>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1592;p22">
                <a:extLst>
                  <a:ext uri="{FF2B5EF4-FFF2-40B4-BE49-F238E27FC236}">
                    <a16:creationId xmlns:a16="http://schemas.microsoft.com/office/drawing/2014/main" id="{3D68646F-D6B4-46CB-89A9-6859116B6E23}"/>
                  </a:ext>
                </a:extLst>
              </p:cNvPr>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1593;p22">
                <a:extLst>
                  <a:ext uri="{FF2B5EF4-FFF2-40B4-BE49-F238E27FC236}">
                    <a16:creationId xmlns:a16="http://schemas.microsoft.com/office/drawing/2014/main" id="{28194B92-C8DC-4E2A-A652-D0C4C4ACB5DA}"/>
                  </a:ext>
                </a:extLst>
              </p:cNvPr>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1594;p22">
                <a:extLst>
                  <a:ext uri="{FF2B5EF4-FFF2-40B4-BE49-F238E27FC236}">
                    <a16:creationId xmlns:a16="http://schemas.microsoft.com/office/drawing/2014/main" id="{2615A0C6-40DA-49D4-A28F-9A298C081051}"/>
                  </a:ext>
                </a:extLst>
              </p:cNvPr>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1595;p22">
                <a:extLst>
                  <a:ext uri="{FF2B5EF4-FFF2-40B4-BE49-F238E27FC236}">
                    <a16:creationId xmlns:a16="http://schemas.microsoft.com/office/drawing/2014/main" id="{A4C7EC57-8AC3-4F55-AFB5-1B2B01BD4FF2}"/>
                  </a:ext>
                </a:extLst>
              </p:cNvPr>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1596;p22">
                <a:extLst>
                  <a:ext uri="{FF2B5EF4-FFF2-40B4-BE49-F238E27FC236}">
                    <a16:creationId xmlns:a16="http://schemas.microsoft.com/office/drawing/2014/main" id="{B4E38046-FA83-4CFD-8081-AE0BDE4201F8}"/>
                  </a:ext>
                </a:extLst>
              </p:cNvPr>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1597;p22">
                <a:extLst>
                  <a:ext uri="{FF2B5EF4-FFF2-40B4-BE49-F238E27FC236}">
                    <a16:creationId xmlns:a16="http://schemas.microsoft.com/office/drawing/2014/main" id="{B55094FA-A263-40A5-A83D-02508DA3C213}"/>
                  </a:ext>
                </a:extLst>
              </p:cNvPr>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1598;p22">
                <a:extLst>
                  <a:ext uri="{FF2B5EF4-FFF2-40B4-BE49-F238E27FC236}">
                    <a16:creationId xmlns:a16="http://schemas.microsoft.com/office/drawing/2014/main" id="{A9AF474F-777E-4C7B-B433-FEA9714F3F7B}"/>
                  </a:ext>
                </a:extLst>
              </p:cNvPr>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1599;p22">
                <a:extLst>
                  <a:ext uri="{FF2B5EF4-FFF2-40B4-BE49-F238E27FC236}">
                    <a16:creationId xmlns:a16="http://schemas.microsoft.com/office/drawing/2014/main" id="{21F6041A-6128-4CEF-9476-AD702036D03C}"/>
                  </a:ext>
                </a:extLst>
              </p:cNvPr>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1600;p22">
                <a:extLst>
                  <a:ext uri="{FF2B5EF4-FFF2-40B4-BE49-F238E27FC236}">
                    <a16:creationId xmlns:a16="http://schemas.microsoft.com/office/drawing/2014/main" id="{685059BD-9AE9-484C-82F3-EBB2CC0B2B9C}"/>
                  </a:ext>
                </a:extLst>
              </p:cNvPr>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1601;p22">
                <a:extLst>
                  <a:ext uri="{FF2B5EF4-FFF2-40B4-BE49-F238E27FC236}">
                    <a16:creationId xmlns:a16="http://schemas.microsoft.com/office/drawing/2014/main" id="{02E196B7-AC18-4DE6-975C-58624E933EF2}"/>
                  </a:ext>
                </a:extLst>
              </p:cNvPr>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1602;p22">
                <a:extLst>
                  <a:ext uri="{FF2B5EF4-FFF2-40B4-BE49-F238E27FC236}">
                    <a16:creationId xmlns:a16="http://schemas.microsoft.com/office/drawing/2014/main" id="{4B312A3C-4B45-4FAE-B485-BD267DFF4EB6}"/>
                  </a:ext>
                </a:extLst>
              </p:cNvPr>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1603;p22">
                <a:extLst>
                  <a:ext uri="{FF2B5EF4-FFF2-40B4-BE49-F238E27FC236}">
                    <a16:creationId xmlns:a16="http://schemas.microsoft.com/office/drawing/2014/main" id="{6C933BD1-B342-415F-A366-BA735C649414}"/>
                  </a:ext>
                </a:extLst>
              </p:cNvPr>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1604;p22">
                <a:extLst>
                  <a:ext uri="{FF2B5EF4-FFF2-40B4-BE49-F238E27FC236}">
                    <a16:creationId xmlns:a16="http://schemas.microsoft.com/office/drawing/2014/main" id="{242D801B-FEBF-4FBB-926A-E199EC16756E}"/>
                  </a:ext>
                </a:extLst>
              </p:cNvPr>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1605;p22">
                <a:extLst>
                  <a:ext uri="{FF2B5EF4-FFF2-40B4-BE49-F238E27FC236}">
                    <a16:creationId xmlns:a16="http://schemas.microsoft.com/office/drawing/2014/main" id="{50E2FF6E-3F2D-4B25-8F3A-2D993A9F12AE}"/>
                  </a:ext>
                </a:extLst>
              </p:cNvPr>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1606;p22">
                <a:extLst>
                  <a:ext uri="{FF2B5EF4-FFF2-40B4-BE49-F238E27FC236}">
                    <a16:creationId xmlns:a16="http://schemas.microsoft.com/office/drawing/2014/main" id="{1E7F6A66-8C89-4B2B-B860-D6D21DD75857}"/>
                  </a:ext>
                </a:extLst>
              </p:cNvPr>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1607;p22">
                <a:extLst>
                  <a:ext uri="{FF2B5EF4-FFF2-40B4-BE49-F238E27FC236}">
                    <a16:creationId xmlns:a16="http://schemas.microsoft.com/office/drawing/2014/main" id="{D87F501D-698F-4B75-9B43-7A97DBC10A2B}"/>
                  </a:ext>
                </a:extLst>
              </p:cNvPr>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1608;p22">
                <a:extLst>
                  <a:ext uri="{FF2B5EF4-FFF2-40B4-BE49-F238E27FC236}">
                    <a16:creationId xmlns:a16="http://schemas.microsoft.com/office/drawing/2014/main" id="{BB9A5EDC-1F72-4BE2-8765-9037F51465BF}"/>
                  </a:ext>
                </a:extLst>
              </p:cNvPr>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1609;p22">
                <a:extLst>
                  <a:ext uri="{FF2B5EF4-FFF2-40B4-BE49-F238E27FC236}">
                    <a16:creationId xmlns:a16="http://schemas.microsoft.com/office/drawing/2014/main" id="{4A05FE45-EF50-4027-8382-7EED2DC95D1D}"/>
                  </a:ext>
                </a:extLst>
              </p:cNvPr>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1610;p22">
                <a:extLst>
                  <a:ext uri="{FF2B5EF4-FFF2-40B4-BE49-F238E27FC236}">
                    <a16:creationId xmlns:a16="http://schemas.microsoft.com/office/drawing/2014/main" id="{FDB16C68-2298-4161-8837-7F3A277F2580}"/>
                  </a:ext>
                </a:extLst>
              </p:cNvPr>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1611;p22">
                <a:extLst>
                  <a:ext uri="{FF2B5EF4-FFF2-40B4-BE49-F238E27FC236}">
                    <a16:creationId xmlns:a16="http://schemas.microsoft.com/office/drawing/2014/main" id="{8C4BD0B2-D323-499C-BCE7-F405FFEFC4AC}"/>
                  </a:ext>
                </a:extLst>
              </p:cNvPr>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1612;p22">
                <a:extLst>
                  <a:ext uri="{FF2B5EF4-FFF2-40B4-BE49-F238E27FC236}">
                    <a16:creationId xmlns:a16="http://schemas.microsoft.com/office/drawing/2014/main" id="{25F61A57-0DA1-416F-AA42-5698F1CC967B}"/>
                  </a:ext>
                </a:extLst>
              </p:cNvPr>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1613;p22">
                <a:extLst>
                  <a:ext uri="{FF2B5EF4-FFF2-40B4-BE49-F238E27FC236}">
                    <a16:creationId xmlns:a16="http://schemas.microsoft.com/office/drawing/2014/main" id="{5A4F72AD-64C7-4056-8F92-2EA42294821D}"/>
                  </a:ext>
                </a:extLst>
              </p:cNvPr>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1614;p22">
                <a:extLst>
                  <a:ext uri="{FF2B5EF4-FFF2-40B4-BE49-F238E27FC236}">
                    <a16:creationId xmlns:a16="http://schemas.microsoft.com/office/drawing/2014/main" id="{33635FB8-CCCE-4E47-8759-FDF079BFBEFF}"/>
                  </a:ext>
                </a:extLst>
              </p:cNvPr>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1615;p22">
                <a:extLst>
                  <a:ext uri="{FF2B5EF4-FFF2-40B4-BE49-F238E27FC236}">
                    <a16:creationId xmlns:a16="http://schemas.microsoft.com/office/drawing/2014/main" id="{8AA87F03-8281-4E8F-B041-914F410725A0}"/>
                  </a:ext>
                </a:extLst>
              </p:cNvPr>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1616;p22">
                <a:extLst>
                  <a:ext uri="{FF2B5EF4-FFF2-40B4-BE49-F238E27FC236}">
                    <a16:creationId xmlns:a16="http://schemas.microsoft.com/office/drawing/2014/main" id="{64EE3DE9-F912-4877-8136-7D43908159BB}"/>
                  </a:ext>
                </a:extLst>
              </p:cNvPr>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1617;p22">
                <a:extLst>
                  <a:ext uri="{FF2B5EF4-FFF2-40B4-BE49-F238E27FC236}">
                    <a16:creationId xmlns:a16="http://schemas.microsoft.com/office/drawing/2014/main" id="{FEA8CD52-0011-414D-B6D2-7CD6EB12B9A5}"/>
                  </a:ext>
                </a:extLst>
              </p:cNvPr>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1618;p22">
                <a:extLst>
                  <a:ext uri="{FF2B5EF4-FFF2-40B4-BE49-F238E27FC236}">
                    <a16:creationId xmlns:a16="http://schemas.microsoft.com/office/drawing/2014/main" id="{F36C4AA2-983E-498F-B881-6E42DA29FBAD}"/>
                  </a:ext>
                </a:extLst>
              </p:cNvPr>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1619;p22">
                <a:extLst>
                  <a:ext uri="{FF2B5EF4-FFF2-40B4-BE49-F238E27FC236}">
                    <a16:creationId xmlns:a16="http://schemas.microsoft.com/office/drawing/2014/main" id="{3C8628C5-07AF-4723-83F7-213C1870B174}"/>
                  </a:ext>
                </a:extLst>
              </p:cNvPr>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1620;p22">
                <a:extLst>
                  <a:ext uri="{FF2B5EF4-FFF2-40B4-BE49-F238E27FC236}">
                    <a16:creationId xmlns:a16="http://schemas.microsoft.com/office/drawing/2014/main" id="{9123354F-8CAB-407A-847B-B84C708DE2AB}"/>
                  </a:ext>
                </a:extLst>
              </p:cNvPr>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1621;p22">
                <a:extLst>
                  <a:ext uri="{FF2B5EF4-FFF2-40B4-BE49-F238E27FC236}">
                    <a16:creationId xmlns:a16="http://schemas.microsoft.com/office/drawing/2014/main" id="{E161464D-B067-477E-A6FA-4721631E3FF6}"/>
                  </a:ext>
                </a:extLst>
              </p:cNvPr>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1622;p22">
                <a:extLst>
                  <a:ext uri="{FF2B5EF4-FFF2-40B4-BE49-F238E27FC236}">
                    <a16:creationId xmlns:a16="http://schemas.microsoft.com/office/drawing/2014/main" id="{84B448CF-3F96-4089-AE64-12268866FD24}"/>
                  </a:ext>
                </a:extLst>
              </p:cNvPr>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1623;p22">
                <a:extLst>
                  <a:ext uri="{FF2B5EF4-FFF2-40B4-BE49-F238E27FC236}">
                    <a16:creationId xmlns:a16="http://schemas.microsoft.com/office/drawing/2014/main" id="{38CB55E3-2ECF-4F98-863E-17DA07D8A8E2}"/>
                  </a:ext>
                </a:extLst>
              </p:cNvPr>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1624;p22">
                <a:extLst>
                  <a:ext uri="{FF2B5EF4-FFF2-40B4-BE49-F238E27FC236}">
                    <a16:creationId xmlns:a16="http://schemas.microsoft.com/office/drawing/2014/main" id="{9FA18844-D3F1-482F-AC9B-10112EF23851}"/>
                  </a:ext>
                </a:extLst>
              </p:cNvPr>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1625;p22">
                <a:extLst>
                  <a:ext uri="{FF2B5EF4-FFF2-40B4-BE49-F238E27FC236}">
                    <a16:creationId xmlns:a16="http://schemas.microsoft.com/office/drawing/2014/main" id="{75CD4EE2-7A88-49EC-8E43-DF1FC028326C}"/>
                  </a:ext>
                </a:extLst>
              </p:cNvPr>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1626;p22">
                <a:extLst>
                  <a:ext uri="{FF2B5EF4-FFF2-40B4-BE49-F238E27FC236}">
                    <a16:creationId xmlns:a16="http://schemas.microsoft.com/office/drawing/2014/main" id="{BF70D138-25E2-467D-A599-500677E09E55}"/>
                  </a:ext>
                </a:extLst>
              </p:cNvPr>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1627;p22">
                <a:extLst>
                  <a:ext uri="{FF2B5EF4-FFF2-40B4-BE49-F238E27FC236}">
                    <a16:creationId xmlns:a16="http://schemas.microsoft.com/office/drawing/2014/main" id="{62F797B8-C499-4EEB-B5D3-E93CB9F86E07}"/>
                  </a:ext>
                </a:extLst>
              </p:cNvPr>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1628;p22">
                <a:extLst>
                  <a:ext uri="{FF2B5EF4-FFF2-40B4-BE49-F238E27FC236}">
                    <a16:creationId xmlns:a16="http://schemas.microsoft.com/office/drawing/2014/main" id="{5FC090B2-5091-4B01-B649-665AE9644EEE}"/>
                  </a:ext>
                </a:extLst>
              </p:cNvPr>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1629;p22">
                <a:extLst>
                  <a:ext uri="{FF2B5EF4-FFF2-40B4-BE49-F238E27FC236}">
                    <a16:creationId xmlns:a16="http://schemas.microsoft.com/office/drawing/2014/main" id="{D7F904C7-59C7-4DF4-B4B6-CD1EBADF888A}"/>
                  </a:ext>
                </a:extLst>
              </p:cNvPr>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1630;p22">
                <a:extLst>
                  <a:ext uri="{FF2B5EF4-FFF2-40B4-BE49-F238E27FC236}">
                    <a16:creationId xmlns:a16="http://schemas.microsoft.com/office/drawing/2014/main" id="{E5F2C520-6531-43A8-8928-387013149110}"/>
                  </a:ext>
                </a:extLst>
              </p:cNvPr>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1631;p22">
                <a:extLst>
                  <a:ext uri="{FF2B5EF4-FFF2-40B4-BE49-F238E27FC236}">
                    <a16:creationId xmlns:a16="http://schemas.microsoft.com/office/drawing/2014/main" id="{DB42461A-A88B-407F-B34C-098AD7B25913}"/>
                  </a:ext>
                </a:extLst>
              </p:cNvPr>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1632;p22">
                <a:extLst>
                  <a:ext uri="{FF2B5EF4-FFF2-40B4-BE49-F238E27FC236}">
                    <a16:creationId xmlns:a16="http://schemas.microsoft.com/office/drawing/2014/main" id="{CF124B37-81E5-44BA-BC24-013EA3D3924F}"/>
                  </a:ext>
                </a:extLst>
              </p:cNvPr>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1633;p22">
                <a:extLst>
                  <a:ext uri="{FF2B5EF4-FFF2-40B4-BE49-F238E27FC236}">
                    <a16:creationId xmlns:a16="http://schemas.microsoft.com/office/drawing/2014/main" id="{488A85D8-BD86-41B2-B650-85B735367620}"/>
                  </a:ext>
                </a:extLst>
              </p:cNvPr>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1634;p22">
                <a:extLst>
                  <a:ext uri="{FF2B5EF4-FFF2-40B4-BE49-F238E27FC236}">
                    <a16:creationId xmlns:a16="http://schemas.microsoft.com/office/drawing/2014/main" id="{FFF3E200-4985-4B32-9DE6-29E251443F7B}"/>
                  </a:ext>
                </a:extLst>
              </p:cNvPr>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1635;p22">
                <a:extLst>
                  <a:ext uri="{FF2B5EF4-FFF2-40B4-BE49-F238E27FC236}">
                    <a16:creationId xmlns:a16="http://schemas.microsoft.com/office/drawing/2014/main" id="{2FB93201-2714-44CD-A609-C4DB97EA410B}"/>
                  </a:ext>
                </a:extLst>
              </p:cNvPr>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1636;p22">
                <a:extLst>
                  <a:ext uri="{FF2B5EF4-FFF2-40B4-BE49-F238E27FC236}">
                    <a16:creationId xmlns:a16="http://schemas.microsoft.com/office/drawing/2014/main" id="{4B987E1D-950C-4C59-8476-F91E69C99444}"/>
                  </a:ext>
                </a:extLst>
              </p:cNvPr>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1637;p22">
                <a:extLst>
                  <a:ext uri="{FF2B5EF4-FFF2-40B4-BE49-F238E27FC236}">
                    <a16:creationId xmlns:a16="http://schemas.microsoft.com/office/drawing/2014/main" id="{BC401868-E576-42B3-8C40-65E9568B52DC}"/>
                  </a:ext>
                </a:extLst>
              </p:cNvPr>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1638;p22">
                <a:extLst>
                  <a:ext uri="{FF2B5EF4-FFF2-40B4-BE49-F238E27FC236}">
                    <a16:creationId xmlns:a16="http://schemas.microsoft.com/office/drawing/2014/main" id="{9CE5EBB2-077F-40BC-9ECF-15F2864A62DC}"/>
                  </a:ext>
                </a:extLst>
              </p:cNvPr>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1639;p22">
                <a:extLst>
                  <a:ext uri="{FF2B5EF4-FFF2-40B4-BE49-F238E27FC236}">
                    <a16:creationId xmlns:a16="http://schemas.microsoft.com/office/drawing/2014/main" id="{4D56DFBB-CBE2-423B-8601-80E472A4A09C}"/>
                  </a:ext>
                </a:extLst>
              </p:cNvPr>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1640;p22">
                <a:extLst>
                  <a:ext uri="{FF2B5EF4-FFF2-40B4-BE49-F238E27FC236}">
                    <a16:creationId xmlns:a16="http://schemas.microsoft.com/office/drawing/2014/main" id="{E0592306-33AF-4E7D-8C52-FF9E34A90CF6}"/>
                  </a:ext>
                </a:extLst>
              </p:cNvPr>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1641;p22">
                <a:extLst>
                  <a:ext uri="{FF2B5EF4-FFF2-40B4-BE49-F238E27FC236}">
                    <a16:creationId xmlns:a16="http://schemas.microsoft.com/office/drawing/2014/main" id="{56D24649-4E09-4C0F-B539-13DA989BF081}"/>
                  </a:ext>
                </a:extLst>
              </p:cNvPr>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1642;p22">
                <a:extLst>
                  <a:ext uri="{FF2B5EF4-FFF2-40B4-BE49-F238E27FC236}">
                    <a16:creationId xmlns:a16="http://schemas.microsoft.com/office/drawing/2014/main" id="{95ABED00-0597-4426-ACFC-237C01546B9E}"/>
                  </a:ext>
                </a:extLst>
              </p:cNvPr>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1643;p22">
                <a:extLst>
                  <a:ext uri="{FF2B5EF4-FFF2-40B4-BE49-F238E27FC236}">
                    <a16:creationId xmlns:a16="http://schemas.microsoft.com/office/drawing/2014/main" id="{9AE449B2-5466-4D13-8AE6-EEA30327B493}"/>
                  </a:ext>
                </a:extLst>
              </p:cNvPr>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1644;p22">
                <a:extLst>
                  <a:ext uri="{FF2B5EF4-FFF2-40B4-BE49-F238E27FC236}">
                    <a16:creationId xmlns:a16="http://schemas.microsoft.com/office/drawing/2014/main" id="{A543D938-A03A-433D-85C4-793BB5635E63}"/>
                  </a:ext>
                </a:extLst>
              </p:cNvPr>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1645;p22">
                <a:extLst>
                  <a:ext uri="{FF2B5EF4-FFF2-40B4-BE49-F238E27FC236}">
                    <a16:creationId xmlns:a16="http://schemas.microsoft.com/office/drawing/2014/main" id="{FEB69426-35A8-49BF-9B64-5F2BCF92CDD8}"/>
                  </a:ext>
                </a:extLst>
              </p:cNvPr>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1646;p22">
                <a:extLst>
                  <a:ext uri="{FF2B5EF4-FFF2-40B4-BE49-F238E27FC236}">
                    <a16:creationId xmlns:a16="http://schemas.microsoft.com/office/drawing/2014/main" id="{15C7DC8A-CA20-4622-98FB-759BAD045244}"/>
                  </a:ext>
                </a:extLst>
              </p:cNvPr>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1647;p22">
                <a:extLst>
                  <a:ext uri="{FF2B5EF4-FFF2-40B4-BE49-F238E27FC236}">
                    <a16:creationId xmlns:a16="http://schemas.microsoft.com/office/drawing/2014/main" id="{059CCCB8-ADD6-44F8-90F8-162C8EB5E599}"/>
                  </a:ext>
                </a:extLst>
              </p:cNvPr>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1648;p22">
                <a:extLst>
                  <a:ext uri="{FF2B5EF4-FFF2-40B4-BE49-F238E27FC236}">
                    <a16:creationId xmlns:a16="http://schemas.microsoft.com/office/drawing/2014/main" id="{DAFB3B04-A670-40A1-A179-A041F7F21B9E}"/>
                  </a:ext>
                </a:extLst>
              </p:cNvPr>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1649;p22">
                <a:extLst>
                  <a:ext uri="{FF2B5EF4-FFF2-40B4-BE49-F238E27FC236}">
                    <a16:creationId xmlns:a16="http://schemas.microsoft.com/office/drawing/2014/main" id="{C993A38A-BD32-41BB-8F2F-8078B9E1757E}"/>
                  </a:ext>
                </a:extLst>
              </p:cNvPr>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1650;p22">
                <a:extLst>
                  <a:ext uri="{FF2B5EF4-FFF2-40B4-BE49-F238E27FC236}">
                    <a16:creationId xmlns:a16="http://schemas.microsoft.com/office/drawing/2014/main" id="{9515B0EC-1F0E-40A7-80A7-342D8D26FB90}"/>
                  </a:ext>
                </a:extLst>
              </p:cNvPr>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1651;p22">
                <a:extLst>
                  <a:ext uri="{FF2B5EF4-FFF2-40B4-BE49-F238E27FC236}">
                    <a16:creationId xmlns:a16="http://schemas.microsoft.com/office/drawing/2014/main" id="{57791F2C-342E-465A-B68A-A5F835534558}"/>
                  </a:ext>
                </a:extLst>
              </p:cNvPr>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1652;p22">
                <a:extLst>
                  <a:ext uri="{FF2B5EF4-FFF2-40B4-BE49-F238E27FC236}">
                    <a16:creationId xmlns:a16="http://schemas.microsoft.com/office/drawing/2014/main" id="{A4A5B7FA-46ED-4174-8909-11073B38DBD8}"/>
                  </a:ext>
                </a:extLst>
              </p:cNvPr>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1653;p22">
                <a:extLst>
                  <a:ext uri="{FF2B5EF4-FFF2-40B4-BE49-F238E27FC236}">
                    <a16:creationId xmlns:a16="http://schemas.microsoft.com/office/drawing/2014/main" id="{B32FB2B3-2207-41C0-9507-6F7370B3A0B1}"/>
                  </a:ext>
                </a:extLst>
              </p:cNvPr>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1654;p22">
                <a:extLst>
                  <a:ext uri="{FF2B5EF4-FFF2-40B4-BE49-F238E27FC236}">
                    <a16:creationId xmlns:a16="http://schemas.microsoft.com/office/drawing/2014/main" id="{CB1DD1FB-182B-482A-99C9-1387AFE6563F}"/>
                  </a:ext>
                </a:extLst>
              </p:cNvPr>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1655;p22">
                <a:extLst>
                  <a:ext uri="{FF2B5EF4-FFF2-40B4-BE49-F238E27FC236}">
                    <a16:creationId xmlns:a16="http://schemas.microsoft.com/office/drawing/2014/main" id="{9E91B64E-2B91-4CD6-84F1-84E19736E2FF}"/>
                  </a:ext>
                </a:extLst>
              </p:cNvPr>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1656;p22">
                <a:extLst>
                  <a:ext uri="{FF2B5EF4-FFF2-40B4-BE49-F238E27FC236}">
                    <a16:creationId xmlns:a16="http://schemas.microsoft.com/office/drawing/2014/main" id="{4094984A-9764-4F72-9070-C92EFAC32A63}"/>
                  </a:ext>
                </a:extLst>
              </p:cNvPr>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1657;p22">
                <a:extLst>
                  <a:ext uri="{FF2B5EF4-FFF2-40B4-BE49-F238E27FC236}">
                    <a16:creationId xmlns:a16="http://schemas.microsoft.com/office/drawing/2014/main" id="{FEE44C9E-994F-4C15-9FE1-EBB0676DC320}"/>
                  </a:ext>
                </a:extLst>
              </p:cNvPr>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1658;p22">
                <a:extLst>
                  <a:ext uri="{FF2B5EF4-FFF2-40B4-BE49-F238E27FC236}">
                    <a16:creationId xmlns:a16="http://schemas.microsoft.com/office/drawing/2014/main" id="{2A4759D5-198B-414F-BB9E-5998C3C90172}"/>
                  </a:ext>
                </a:extLst>
              </p:cNvPr>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1659;p22">
                <a:extLst>
                  <a:ext uri="{FF2B5EF4-FFF2-40B4-BE49-F238E27FC236}">
                    <a16:creationId xmlns:a16="http://schemas.microsoft.com/office/drawing/2014/main" id="{09810907-61B5-4273-BB40-0AFC7CF8B32F}"/>
                  </a:ext>
                </a:extLst>
              </p:cNvPr>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1660;p22">
                <a:extLst>
                  <a:ext uri="{FF2B5EF4-FFF2-40B4-BE49-F238E27FC236}">
                    <a16:creationId xmlns:a16="http://schemas.microsoft.com/office/drawing/2014/main" id="{1AD1EA97-0732-46F5-9D26-4AAC62257FC8}"/>
                  </a:ext>
                </a:extLst>
              </p:cNvPr>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1661;p22">
                <a:extLst>
                  <a:ext uri="{FF2B5EF4-FFF2-40B4-BE49-F238E27FC236}">
                    <a16:creationId xmlns:a16="http://schemas.microsoft.com/office/drawing/2014/main" id="{587443C5-77A5-48D8-A1DD-467925323A4A}"/>
                  </a:ext>
                </a:extLst>
              </p:cNvPr>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1662;p22">
                <a:extLst>
                  <a:ext uri="{FF2B5EF4-FFF2-40B4-BE49-F238E27FC236}">
                    <a16:creationId xmlns:a16="http://schemas.microsoft.com/office/drawing/2014/main" id="{2A579C8B-89C0-4B79-8D51-672050A1F49C}"/>
                  </a:ext>
                </a:extLst>
              </p:cNvPr>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1663;p22">
                <a:extLst>
                  <a:ext uri="{FF2B5EF4-FFF2-40B4-BE49-F238E27FC236}">
                    <a16:creationId xmlns:a16="http://schemas.microsoft.com/office/drawing/2014/main" id="{D608015E-8A1C-440B-B702-FC2A3447A137}"/>
                  </a:ext>
                </a:extLst>
              </p:cNvPr>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1664;p22">
                <a:extLst>
                  <a:ext uri="{FF2B5EF4-FFF2-40B4-BE49-F238E27FC236}">
                    <a16:creationId xmlns:a16="http://schemas.microsoft.com/office/drawing/2014/main" id="{284D74CB-9538-4480-ADFE-2BB43F9A9B9F}"/>
                  </a:ext>
                </a:extLst>
              </p:cNvPr>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1665;p22">
                <a:extLst>
                  <a:ext uri="{FF2B5EF4-FFF2-40B4-BE49-F238E27FC236}">
                    <a16:creationId xmlns:a16="http://schemas.microsoft.com/office/drawing/2014/main" id="{83E706C1-E56B-4AA9-9480-E515462446C5}"/>
                  </a:ext>
                </a:extLst>
              </p:cNvPr>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1666;p22">
                <a:extLst>
                  <a:ext uri="{FF2B5EF4-FFF2-40B4-BE49-F238E27FC236}">
                    <a16:creationId xmlns:a16="http://schemas.microsoft.com/office/drawing/2014/main" id="{1A2A3D2B-9427-47BA-AF9F-67FCD63D02B4}"/>
                  </a:ext>
                </a:extLst>
              </p:cNvPr>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1667;p22">
                <a:extLst>
                  <a:ext uri="{FF2B5EF4-FFF2-40B4-BE49-F238E27FC236}">
                    <a16:creationId xmlns:a16="http://schemas.microsoft.com/office/drawing/2014/main" id="{F555E684-1DF0-46E9-BB7E-AA74BE061664}"/>
                  </a:ext>
                </a:extLst>
              </p:cNvPr>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1668;p22">
                <a:extLst>
                  <a:ext uri="{FF2B5EF4-FFF2-40B4-BE49-F238E27FC236}">
                    <a16:creationId xmlns:a16="http://schemas.microsoft.com/office/drawing/2014/main" id="{AD032319-1772-4250-9802-FD1D13A12FA6}"/>
                  </a:ext>
                </a:extLst>
              </p:cNvPr>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1669;p22">
                <a:extLst>
                  <a:ext uri="{FF2B5EF4-FFF2-40B4-BE49-F238E27FC236}">
                    <a16:creationId xmlns:a16="http://schemas.microsoft.com/office/drawing/2014/main" id="{F24BB1E9-9224-490A-BCC0-4C9A488CC94F}"/>
                  </a:ext>
                </a:extLst>
              </p:cNvPr>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1670;p22">
                <a:extLst>
                  <a:ext uri="{FF2B5EF4-FFF2-40B4-BE49-F238E27FC236}">
                    <a16:creationId xmlns:a16="http://schemas.microsoft.com/office/drawing/2014/main" id="{49119F45-B438-4613-8A9A-FD3DA12F6D26}"/>
                  </a:ext>
                </a:extLst>
              </p:cNvPr>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1671;p22">
                <a:extLst>
                  <a:ext uri="{FF2B5EF4-FFF2-40B4-BE49-F238E27FC236}">
                    <a16:creationId xmlns:a16="http://schemas.microsoft.com/office/drawing/2014/main" id="{034AC6F0-F5EA-4D1C-B712-3C64A8D33835}"/>
                  </a:ext>
                </a:extLst>
              </p:cNvPr>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1672;p22">
                <a:extLst>
                  <a:ext uri="{FF2B5EF4-FFF2-40B4-BE49-F238E27FC236}">
                    <a16:creationId xmlns:a16="http://schemas.microsoft.com/office/drawing/2014/main" id="{7CE9128C-B462-4F24-960F-F56DB8721B5E}"/>
                  </a:ext>
                </a:extLst>
              </p:cNvPr>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1673;p22">
                <a:extLst>
                  <a:ext uri="{FF2B5EF4-FFF2-40B4-BE49-F238E27FC236}">
                    <a16:creationId xmlns:a16="http://schemas.microsoft.com/office/drawing/2014/main" id="{6AE43E27-028E-4F48-ABE4-990028A0E910}"/>
                  </a:ext>
                </a:extLst>
              </p:cNvPr>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1674;p22">
                <a:extLst>
                  <a:ext uri="{FF2B5EF4-FFF2-40B4-BE49-F238E27FC236}">
                    <a16:creationId xmlns:a16="http://schemas.microsoft.com/office/drawing/2014/main" id="{C4E2E9C3-A9C2-490E-8842-EA7BA0D5FC1B}"/>
                  </a:ext>
                </a:extLst>
              </p:cNvPr>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1675;p22">
                <a:extLst>
                  <a:ext uri="{FF2B5EF4-FFF2-40B4-BE49-F238E27FC236}">
                    <a16:creationId xmlns:a16="http://schemas.microsoft.com/office/drawing/2014/main" id="{E3108BCF-86A4-474F-8DF4-308C742D34ED}"/>
                  </a:ext>
                </a:extLst>
              </p:cNvPr>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1676;p22">
                <a:extLst>
                  <a:ext uri="{FF2B5EF4-FFF2-40B4-BE49-F238E27FC236}">
                    <a16:creationId xmlns:a16="http://schemas.microsoft.com/office/drawing/2014/main" id="{61F891F5-4188-4D83-A05D-EE8673F1F24F}"/>
                  </a:ext>
                </a:extLst>
              </p:cNvPr>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1677;p22">
                <a:extLst>
                  <a:ext uri="{FF2B5EF4-FFF2-40B4-BE49-F238E27FC236}">
                    <a16:creationId xmlns:a16="http://schemas.microsoft.com/office/drawing/2014/main" id="{692DEA13-8514-4B46-89E2-4FBEF348A6C0}"/>
                  </a:ext>
                </a:extLst>
              </p:cNvPr>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1678;p22">
                <a:extLst>
                  <a:ext uri="{FF2B5EF4-FFF2-40B4-BE49-F238E27FC236}">
                    <a16:creationId xmlns:a16="http://schemas.microsoft.com/office/drawing/2014/main" id="{76EBFE3E-A07E-4DF5-8581-D6476645D968}"/>
                  </a:ext>
                </a:extLst>
              </p:cNvPr>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1679;p22">
                <a:extLst>
                  <a:ext uri="{FF2B5EF4-FFF2-40B4-BE49-F238E27FC236}">
                    <a16:creationId xmlns:a16="http://schemas.microsoft.com/office/drawing/2014/main" id="{2245EE43-E35C-46AF-A908-C127D4994EB9}"/>
                  </a:ext>
                </a:extLst>
              </p:cNvPr>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1680;p22">
                <a:extLst>
                  <a:ext uri="{FF2B5EF4-FFF2-40B4-BE49-F238E27FC236}">
                    <a16:creationId xmlns:a16="http://schemas.microsoft.com/office/drawing/2014/main" id="{AA09359E-4226-41D4-A819-4AC9832CB9DF}"/>
                  </a:ext>
                </a:extLst>
              </p:cNvPr>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1681;p22">
                <a:extLst>
                  <a:ext uri="{FF2B5EF4-FFF2-40B4-BE49-F238E27FC236}">
                    <a16:creationId xmlns:a16="http://schemas.microsoft.com/office/drawing/2014/main" id="{6AFC0B94-6394-4903-841D-762E9FECA90B}"/>
                  </a:ext>
                </a:extLst>
              </p:cNvPr>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1682;p22">
                <a:extLst>
                  <a:ext uri="{FF2B5EF4-FFF2-40B4-BE49-F238E27FC236}">
                    <a16:creationId xmlns:a16="http://schemas.microsoft.com/office/drawing/2014/main" id="{4A69DE4A-F36F-4552-B12C-19A0B11F6587}"/>
                  </a:ext>
                </a:extLst>
              </p:cNvPr>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1683;p22">
                <a:extLst>
                  <a:ext uri="{FF2B5EF4-FFF2-40B4-BE49-F238E27FC236}">
                    <a16:creationId xmlns:a16="http://schemas.microsoft.com/office/drawing/2014/main" id="{71E7A23F-8539-4845-914C-5D1E195F2074}"/>
                  </a:ext>
                </a:extLst>
              </p:cNvPr>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1684;p22">
                <a:extLst>
                  <a:ext uri="{FF2B5EF4-FFF2-40B4-BE49-F238E27FC236}">
                    <a16:creationId xmlns:a16="http://schemas.microsoft.com/office/drawing/2014/main" id="{E3EC8F2E-0659-481E-8ADC-2369B0F546CC}"/>
                  </a:ext>
                </a:extLst>
              </p:cNvPr>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1685;p22">
                <a:extLst>
                  <a:ext uri="{FF2B5EF4-FFF2-40B4-BE49-F238E27FC236}">
                    <a16:creationId xmlns:a16="http://schemas.microsoft.com/office/drawing/2014/main" id="{2FB484A5-1854-452B-B751-D873D851EAFC}"/>
                  </a:ext>
                </a:extLst>
              </p:cNvPr>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1686;p22">
                <a:extLst>
                  <a:ext uri="{FF2B5EF4-FFF2-40B4-BE49-F238E27FC236}">
                    <a16:creationId xmlns:a16="http://schemas.microsoft.com/office/drawing/2014/main" id="{80268865-C062-49B4-B820-F6AE750DE887}"/>
                  </a:ext>
                </a:extLst>
              </p:cNvPr>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1687;p22">
                <a:extLst>
                  <a:ext uri="{FF2B5EF4-FFF2-40B4-BE49-F238E27FC236}">
                    <a16:creationId xmlns:a16="http://schemas.microsoft.com/office/drawing/2014/main" id="{C3D524E1-47CD-4138-BD93-BC3F110EAED7}"/>
                  </a:ext>
                </a:extLst>
              </p:cNvPr>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1688;p22">
                <a:extLst>
                  <a:ext uri="{FF2B5EF4-FFF2-40B4-BE49-F238E27FC236}">
                    <a16:creationId xmlns:a16="http://schemas.microsoft.com/office/drawing/2014/main" id="{4AB1216D-D05D-473F-B181-0C0F468BF52C}"/>
                  </a:ext>
                </a:extLst>
              </p:cNvPr>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1689;p22">
                <a:extLst>
                  <a:ext uri="{FF2B5EF4-FFF2-40B4-BE49-F238E27FC236}">
                    <a16:creationId xmlns:a16="http://schemas.microsoft.com/office/drawing/2014/main" id="{A8EF8D3D-ACAA-4A30-BE29-F0692D9C86AC}"/>
                  </a:ext>
                </a:extLst>
              </p:cNvPr>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1690;p22">
                <a:extLst>
                  <a:ext uri="{FF2B5EF4-FFF2-40B4-BE49-F238E27FC236}">
                    <a16:creationId xmlns:a16="http://schemas.microsoft.com/office/drawing/2014/main" id="{D464E2F2-02F0-4BD9-BE74-0B938144E54C}"/>
                  </a:ext>
                </a:extLst>
              </p:cNvPr>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1691;p22">
                <a:extLst>
                  <a:ext uri="{FF2B5EF4-FFF2-40B4-BE49-F238E27FC236}">
                    <a16:creationId xmlns:a16="http://schemas.microsoft.com/office/drawing/2014/main" id="{AF138FE3-82C9-440C-BB8B-285A356C4F52}"/>
                  </a:ext>
                </a:extLst>
              </p:cNvPr>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1692;p22">
                <a:extLst>
                  <a:ext uri="{FF2B5EF4-FFF2-40B4-BE49-F238E27FC236}">
                    <a16:creationId xmlns:a16="http://schemas.microsoft.com/office/drawing/2014/main" id="{54996FB3-F7CD-4311-B9DE-F6DC4FD777C8}"/>
                  </a:ext>
                </a:extLst>
              </p:cNvPr>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1693;p22">
                <a:extLst>
                  <a:ext uri="{FF2B5EF4-FFF2-40B4-BE49-F238E27FC236}">
                    <a16:creationId xmlns:a16="http://schemas.microsoft.com/office/drawing/2014/main" id="{7C8EC877-E9FD-413D-935C-5E2ADCD59F8F}"/>
                  </a:ext>
                </a:extLst>
              </p:cNvPr>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1694;p22">
                <a:extLst>
                  <a:ext uri="{FF2B5EF4-FFF2-40B4-BE49-F238E27FC236}">
                    <a16:creationId xmlns:a16="http://schemas.microsoft.com/office/drawing/2014/main" id="{93C22F51-75E1-4883-B187-1471876B2E83}"/>
                  </a:ext>
                </a:extLst>
              </p:cNvPr>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1695;p22">
                <a:extLst>
                  <a:ext uri="{FF2B5EF4-FFF2-40B4-BE49-F238E27FC236}">
                    <a16:creationId xmlns:a16="http://schemas.microsoft.com/office/drawing/2014/main" id="{A119A978-D649-4FFB-BDC8-971AE67BD51E}"/>
                  </a:ext>
                </a:extLst>
              </p:cNvPr>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1696;p22">
                <a:extLst>
                  <a:ext uri="{FF2B5EF4-FFF2-40B4-BE49-F238E27FC236}">
                    <a16:creationId xmlns:a16="http://schemas.microsoft.com/office/drawing/2014/main" id="{7B9FEAAA-33CC-46CF-8DC3-3C94030AE790}"/>
                  </a:ext>
                </a:extLst>
              </p:cNvPr>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1697;p22">
                <a:extLst>
                  <a:ext uri="{FF2B5EF4-FFF2-40B4-BE49-F238E27FC236}">
                    <a16:creationId xmlns:a16="http://schemas.microsoft.com/office/drawing/2014/main" id="{DD862CFC-DFC5-4CA0-A8E3-384A026902C0}"/>
                  </a:ext>
                </a:extLst>
              </p:cNvPr>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1698;p22">
                <a:extLst>
                  <a:ext uri="{FF2B5EF4-FFF2-40B4-BE49-F238E27FC236}">
                    <a16:creationId xmlns:a16="http://schemas.microsoft.com/office/drawing/2014/main" id="{D8759BDB-D95C-46F6-A6E9-541020243B64}"/>
                  </a:ext>
                </a:extLst>
              </p:cNvPr>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1699;p22">
                <a:extLst>
                  <a:ext uri="{FF2B5EF4-FFF2-40B4-BE49-F238E27FC236}">
                    <a16:creationId xmlns:a16="http://schemas.microsoft.com/office/drawing/2014/main" id="{A577F690-8347-46A6-83F0-C2ACB2C213ED}"/>
                  </a:ext>
                </a:extLst>
              </p:cNvPr>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1700;p22">
                <a:extLst>
                  <a:ext uri="{FF2B5EF4-FFF2-40B4-BE49-F238E27FC236}">
                    <a16:creationId xmlns:a16="http://schemas.microsoft.com/office/drawing/2014/main" id="{CB2250CF-F555-40CD-B7D7-7C144E7D4EA6}"/>
                  </a:ext>
                </a:extLst>
              </p:cNvPr>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1701;p22">
                <a:extLst>
                  <a:ext uri="{FF2B5EF4-FFF2-40B4-BE49-F238E27FC236}">
                    <a16:creationId xmlns:a16="http://schemas.microsoft.com/office/drawing/2014/main" id="{246367E9-B7A2-47FA-8EC6-FC7696F80EB9}"/>
                  </a:ext>
                </a:extLst>
              </p:cNvPr>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1702;p22">
                <a:extLst>
                  <a:ext uri="{FF2B5EF4-FFF2-40B4-BE49-F238E27FC236}">
                    <a16:creationId xmlns:a16="http://schemas.microsoft.com/office/drawing/2014/main" id="{498A7BAE-57FA-4D99-AF19-656AEF640CA0}"/>
                  </a:ext>
                </a:extLst>
              </p:cNvPr>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1703;p22">
                <a:extLst>
                  <a:ext uri="{FF2B5EF4-FFF2-40B4-BE49-F238E27FC236}">
                    <a16:creationId xmlns:a16="http://schemas.microsoft.com/office/drawing/2014/main" id="{7417D078-15BE-4BA7-9076-9C1D99341D49}"/>
                  </a:ext>
                </a:extLst>
              </p:cNvPr>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1704;p22">
                <a:extLst>
                  <a:ext uri="{FF2B5EF4-FFF2-40B4-BE49-F238E27FC236}">
                    <a16:creationId xmlns:a16="http://schemas.microsoft.com/office/drawing/2014/main" id="{BF00284C-2FDA-439F-A1E1-02DF022CBEB0}"/>
                  </a:ext>
                </a:extLst>
              </p:cNvPr>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1705;p22">
                <a:extLst>
                  <a:ext uri="{FF2B5EF4-FFF2-40B4-BE49-F238E27FC236}">
                    <a16:creationId xmlns:a16="http://schemas.microsoft.com/office/drawing/2014/main" id="{A8E68A6C-3D9B-49A0-98CB-36CFEF3EF5C7}"/>
                  </a:ext>
                </a:extLst>
              </p:cNvPr>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1706;p22">
                <a:extLst>
                  <a:ext uri="{FF2B5EF4-FFF2-40B4-BE49-F238E27FC236}">
                    <a16:creationId xmlns:a16="http://schemas.microsoft.com/office/drawing/2014/main" id="{0130179E-7AD1-4F40-BB95-0A43A6F2C339}"/>
                  </a:ext>
                </a:extLst>
              </p:cNvPr>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1707;p22">
                <a:extLst>
                  <a:ext uri="{FF2B5EF4-FFF2-40B4-BE49-F238E27FC236}">
                    <a16:creationId xmlns:a16="http://schemas.microsoft.com/office/drawing/2014/main" id="{01ECFA10-CBE0-4A6A-A12C-9F724060C104}"/>
                  </a:ext>
                </a:extLst>
              </p:cNvPr>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1708;p22">
                <a:extLst>
                  <a:ext uri="{FF2B5EF4-FFF2-40B4-BE49-F238E27FC236}">
                    <a16:creationId xmlns:a16="http://schemas.microsoft.com/office/drawing/2014/main" id="{D53A970A-2210-4508-861F-A8A6C5C001F1}"/>
                  </a:ext>
                </a:extLst>
              </p:cNvPr>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1709;p22">
                <a:extLst>
                  <a:ext uri="{FF2B5EF4-FFF2-40B4-BE49-F238E27FC236}">
                    <a16:creationId xmlns:a16="http://schemas.microsoft.com/office/drawing/2014/main" id="{EDAACF87-65F0-404B-A723-F9270820C6F3}"/>
                  </a:ext>
                </a:extLst>
              </p:cNvPr>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1710;p22">
                <a:extLst>
                  <a:ext uri="{FF2B5EF4-FFF2-40B4-BE49-F238E27FC236}">
                    <a16:creationId xmlns:a16="http://schemas.microsoft.com/office/drawing/2014/main" id="{E85DC21B-8A42-4045-AB76-7DF14AACB31D}"/>
                  </a:ext>
                </a:extLst>
              </p:cNvPr>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1711;p22">
                <a:extLst>
                  <a:ext uri="{FF2B5EF4-FFF2-40B4-BE49-F238E27FC236}">
                    <a16:creationId xmlns:a16="http://schemas.microsoft.com/office/drawing/2014/main" id="{5C7D0BD7-9A99-4197-B7B4-FC41C66CE4AC}"/>
                  </a:ext>
                </a:extLst>
              </p:cNvPr>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1712;p22">
                <a:extLst>
                  <a:ext uri="{FF2B5EF4-FFF2-40B4-BE49-F238E27FC236}">
                    <a16:creationId xmlns:a16="http://schemas.microsoft.com/office/drawing/2014/main" id="{A53307C3-3716-4FE4-ACA9-1A08121F1378}"/>
                  </a:ext>
                </a:extLst>
              </p:cNvPr>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1713;p22">
                <a:extLst>
                  <a:ext uri="{FF2B5EF4-FFF2-40B4-BE49-F238E27FC236}">
                    <a16:creationId xmlns:a16="http://schemas.microsoft.com/office/drawing/2014/main" id="{5783ABC5-DB97-4D05-BCB6-FA30C414F7F4}"/>
                  </a:ext>
                </a:extLst>
              </p:cNvPr>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1714;p22">
                <a:extLst>
                  <a:ext uri="{FF2B5EF4-FFF2-40B4-BE49-F238E27FC236}">
                    <a16:creationId xmlns:a16="http://schemas.microsoft.com/office/drawing/2014/main" id="{7E94EDBD-AA20-4AD6-AF1E-38113D8606C6}"/>
                  </a:ext>
                </a:extLst>
              </p:cNvPr>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715;p22">
                <a:extLst>
                  <a:ext uri="{FF2B5EF4-FFF2-40B4-BE49-F238E27FC236}">
                    <a16:creationId xmlns:a16="http://schemas.microsoft.com/office/drawing/2014/main" id="{FDBC8365-E710-4B4B-BA79-797CF5321B15}"/>
                  </a:ext>
                </a:extLst>
              </p:cNvPr>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16;p22">
                <a:extLst>
                  <a:ext uri="{FF2B5EF4-FFF2-40B4-BE49-F238E27FC236}">
                    <a16:creationId xmlns:a16="http://schemas.microsoft.com/office/drawing/2014/main" id="{4444E7C4-86AC-4177-8365-A7D5948E8261}"/>
                  </a:ext>
                </a:extLst>
              </p:cNvPr>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717;p22">
                <a:extLst>
                  <a:ext uri="{FF2B5EF4-FFF2-40B4-BE49-F238E27FC236}">
                    <a16:creationId xmlns:a16="http://schemas.microsoft.com/office/drawing/2014/main" id="{0D05B597-2527-497C-BC2B-A75229F41CAA}"/>
                  </a:ext>
                </a:extLst>
              </p:cNvPr>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718;p22">
                <a:extLst>
                  <a:ext uri="{FF2B5EF4-FFF2-40B4-BE49-F238E27FC236}">
                    <a16:creationId xmlns:a16="http://schemas.microsoft.com/office/drawing/2014/main" id="{75BBDED0-1124-4F89-BD2F-347508529330}"/>
                  </a:ext>
                </a:extLst>
              </p:cNvPr>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1719;p22">
                <a:extLst>
                  <a:ext uri="{FF2B5EF4-FFF2-40B4-BE49-F238E27FC236}">
                    <a16:creationId xmlns:a16="http://schemas.microsoft.com/office/drawing/2014/main" id="{925336F2-AA5B-4F2C-B637-51EB6B597424}"/>
                  </a:ext>
                </a:extLst>
              </p:cNvPr>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1720;p22">
                <a:extLst>
                  <a:ext uri="{FF2B5EF4-FFF2-40B4-BE49-F238E27FC236}">
                    <a16:creationId xmlns:a16="http://schemas.microsoft.com/office/drawing/2014/main" id="{5D6E57E5-5788-41DC-865D-A570CA45C5A2}"/>
                  </a:ext>
                </a:extLst>
              </p:cNvPr>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1721;p22">
                <a:extLst>
                  <a:ext uri="{FF2B5EF4-FFF2-40B4-BE49-F238E27FC236}">
                    <a16:creationId xmlns:a16="http://schemas.microsoft.com/office/drawing/2014/main" id="{F864EF70-E025-4EAA-A692-6C009B0FC6BE}"/>
                  </a:ext>
                </a:extLst>
              </p:cNvPr>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1722;p22">
                <a:extLst>
                  <a:ext uri="{FF2B5EF4-FFF2-40B4-BE49-F238E27FC236}">
                    <a16:creationId xmlns:a16="http://schemas.microsoft.com/office/drawing/2014/main" id="{6EA59ADF-F514-4239-802A-8474DFBCE7A7}"/>
                  </a:ext>
                </a:extLst>
              </p:cNvPr>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1723;p22">
                <a:extLst>
                  <a:ext uri="{FF2B5EF4-FFF2-40B4-BE49-F238E27FC236}">
                    <a16:creationId xmlns:a16="http://schemas.microsoft.com/office/drawing/2014/main" id="{79EAADD3-612A-46AD-A633-A9D969F262CE}"/>
                  </a:ext>
                </a:extLst>
              </p:cNvPr>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1724;p22">
                <a:extLst>
                  <a:ext uri="{FF2B5EF4-FFF2-40B4-BE49-F238E27FC236}">
                    <a16:creationId xmlns:a16="http://schemas.microsoft.com/office/drawing/2014/main" id="{6D25FF4B-572E-4C0F-8AB8-FD879DABCF88}"/>
                  </a:ext>
                </a:extLst>
              </p:cNvPr>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1725;p22">
                <a:extLst>
                  <a:ext uri="{FF2B5EF4-FFF2-40B4-BE49-F238E27FC236}">
                    <a16:creationId xmlns:a16="http://schemas.microsoft.com/office/drawing/2014/main" id="{F0A8E5AC-9250-4B97-89CE-250CC28C0451}"/>
                  </a:ext>
                </a:extLst>
              </p:cNvPr>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1726;p22">
                <a:extLst>
                  <a:ext uri="{FF2B5EF4-FFF2-40B4-BE49-F238E27FC236}">
                    <a16:creationId xmlns:a16="http://schemas.microsoft.com/office/drawing/2014/main" id="{3A099585-4E4F-4118-8A57-A25EBFE5F8EC}"/>
                  </a:ext>
                </a:extLst>
              </p:cNvPr>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1727;p22">
                <a:extLst>
                  <a:ext uri="{FF2B5EF4-FFF2-40B4-BE49-F238E27FC236}">
                    <a16:creationId xmlns:a16="http://schemas.microsoft.com/office/drawing/2014/main" id="{5356D617-D254-4920-A550-17B60202C4D9}"/>
                  </a:ext>
                </a:extLst>
              </p:cNvPr>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1728;p22">
                <a:extLst>
                  <a:ext uri="{FF2B5EF4-FFF2-40B4-BE49-F238E27FC236}">
                    <a16:creationId xmlns:a16="http://schemas.microsoft.com/office/drawing/2014/main" id="{16EA92C9-35DB-481D-B6A6-DBE63348BA9A}"/>
                  </a:ext>
                </a:extLst>
              </p:cNvPr>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1729;p22">
                <a:extLst>
                  <a:ext uri="{FF2B5EF4-FFF2-40B4-BE49-F238E27FC236}">
                    <a16:creationId xmlns:a16="http://schemas.microsoft.com/office/drawing/2014/main" id="{330138BC-FFED-4B5D-85BE-2FD9A86C48DF}"/>
                  </a:ext>
                </a:extLst>
              </p:cNvPr>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1730;p22">
                <a:extLst>
                  <a:ext uri="{FF2B5EF4-FFF2-40B4-BE49-F238E27FC236}">
                    <a16:creationId xmlns:a16="http://schemas.microsoft.com/office/drawing/2014/main" id="{77FC465C-03F8-430C-A3AD-833B23BC5DD5}"/>
                  </a:ext>
                </a:extLst>
              </p:cNvPr>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1731;p22">
                <a:extLst>
                  <a:ext uri="{FF2B5EF4-FFF2-40B4-BE49-F238E27FC236}">
                    <a16:creationId xmlns:a16="http://schemas.microsoft.com/office/drawing/2014/main" id="{9A558D09-48D9-43BA-B34F-39F4EE50C002}"/>
                  </a:ext>
                </a:extLst>
              </p:cNvPr>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1732;p22">
                <a:extLst>
                  <a:ext uri="{FF2B5EF4-FFF2-40B4-BE49-F238E27FC236}">
                    <a16:creationId xmlns:a16="http://schemas.microsoft.com/office/drawing/2014/main" id="{56BE6D57-D3ED-4665-BEBE-EE4C3FA53842}"/>
                  </a:ext>
                </a:extLst>
              </p:cNvPr>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1733;p22">
                <a:extLst>
                  <a:ext uri="{FF2B5EF4-FFF2-40B4-BE49-F238E27FC236}">
                    <a16:creationId xmlns:a16="http://schemas.microsoft.com/office/drawing/2014/main" id="{B3B1634B-896B-4FF8-98BA-C92DB3E8D0B2}"/>
                  </a:ext>
                </a:extLst>
              </p:cNvPr>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1734;p22">
                <a:extLst>
                  <a:ext uri="{FF2B5EF4-FFF2-40B4-BE49-F238E27FC236}">
                    <a16:creationId xmlns:a16="http://schemas.microsoft.com/office/drawing/2014/main" id="{1FE8146C-E530-4808-9D9C-391F572B1D51}"/>
                  </a:ext>
                </a:extLst>
              </p:cNvPr>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1735;p22">
                <a:extLst>
                  <a:ext uri="{FF2B5EF4-FFF2-40B4-BE49-F238E27FC236}">
                    <a16:creationId xmlns:a16="http://schemas.microsoft.com/office/drawing/2014/main" id="{6D1EFBA0-E5E9-4560-85D7-5167F782C770}"/>
                  </a:ext>
                </a:extLst>
              </p:cNvPr>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1736;p22">
                <a:extLst>
                  <a:ext uri="{FF2B5EF4-FFF2-40B4-BE49-F238E27FC236}">
                    <a16:creationId xmlns:a16="http://schemas.microsoft.com/office/drawing/2014/main" id="{D22633D9-230A-426E-8677-CF9C7A16D71E}"/>
                  </a:ext>
                </a:extLst>
              </p:cNvPr>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1737;p22">
                <a:extLst>
                  <a:ext uri="{FF2B5EF4-FFF2-40B4-BE49-F238E27FC236}">
                    <a16:creationId xmlns:a16="http://schemas.microsoft.com/office/drawing/2014/main" id="{3F5B2B85-74EE-48DD-BE76-0FBC64B67ADD}"/>
                  </a:ext>
                </a:extLst>
              </p:cNvPr>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1738;p22">
                <a:extLst>
                  <a:ext uri="{FF2B5EF4-FFF2-40B4-BE49-F238E27FC236}">
                    <a16:creationId xmlns:a16="http://schemas.microsoft.com/office/drawing/2014/main" id="{E337439C-6184-4895-8B38-895DCC58DF05}"/>
                  </a:ext>
                </a:extLst>
              </p:cNvPr>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1739;p22">
                <a:extLst>
                  <a:ext uri="{FF2B5EF4-FFF2-40B4-BE49-F238E27FC236}">
                    <a16:creationId xmlns:a16="http://schemas.microsoft.com/office/drawing/2014/main" id="{4EC772E6-C5D9-4A68-A997-D09D61EBE9F8}"/>
                  </a:ext>
                </a:extLst>
              </p:cNvPr>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1740;p22">
                <a:extLst>
                  <a:ext uri="{FF2B5EF4-FFF2-40B4-BE49-F238E27FC236}">
                    <a16:creationId xmlns:a16="http://schemas.microsoft.com/office/drawing/2014/main" id="{5C5DF6CA-F048-499B-84E5-F79BB6F26227}"/>
                  </a:ext>
                </a:extLst>
              </p:cNvPr>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1741;p22">
                <a:extLst>
                  <a:ext uri="{FF2B5EF4-FFF2-40B4-BE49-F238E27FC236}">
                    <a16:creationId xmlns:a16="http://schemas.microsoft.com/office/drawing/2014/main" id="{1972D97F-D24D-45B4-B9B7-0D4EEAACE39E}"/>
                  </a:ext>
                </a:extLst>
              </p:cNvPr>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1742;p22">
                <a:extLst>
                  <a:ext uri="{FF2B5EF4-FFF2-40B4-BE49-F238E27FC236}">
                    <a16:creationId xmlns:a16="http://schemas.microsoft.com/office/drawing/2014/main" id="{7016A7BE-763B-4118-B7A1-31A75478849D}"/>
                  </a:ext>
                </a:extLst>
              </p:cNvPr>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1743;p22">
                <a:extLst>
                  <a:ext uri="{FF2B5EF4-FFF2-40B4-BE49-F238E27FC236}">
                    <a16:creationId xmlns:a16="http://schemas.microsoft.com/office/drawing/2014/main" id="{AA4058E3-1F3B-43FD-A2CB-E20F1D1B2384}"/>
                  </a:ext>
                </a:extLst>
              </p:cNvPr>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1744;p22">
                <a:extLst>
                  <a:ext uri="{FF2B5EF4-FFF2-40B4-BE49-F238E27FC236}">
                    <a16:creationId xmlns:a16="http://schemas.microsoft.com/office/drawing/2014/main" id="{4DBED4AF-4EB9-483A-859F-372A6F31C93F}"/>
                  </a:ext>
                </a:extLst>
              </p:cNvPr>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1745;p22">
                <a:extLst>
                  <a:ext uri="{FF2B5EF4-FFF2-40B4-BE49-F238E27FC236}">
                    <a16:creationId xmlns:a16="http://schemas.microsoft.com/office/drawing/2014/main" id="{64597535-AA39-4EB9-A210-A0CC3D6E2C26}"/>
                  </a:ext>
                </a:extLst>
              </p:cNvPr>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1746;p22">
                <a:extLst>
                  <a:ext uri="{FF2B5EF4-FFF2-40B4-BE49-F238E27FC236}">
                    <a16:creationId xmlns:a16="http://schemas.microsoft.com/office/drawing/2014/main" id="{77AA4C6E-F928-4399-A2E7-5CF8D22F79BC}"/>
                  </a:ext>
                </a:extLst>
              </p:cNvPr>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1747;p22">
                <a:extLst>
                  <a:ext uri="{FF2B5EF4-FFF2-40B4-BE49-F238E27FC236}">
                    <a16:creationId xmlns:a16="http://schemas.microsoft.com/office/drawing/2014/main" id="{5A7EAFD3-82B1-4A93-A36E-E21EA35E403A}"/>
                  </a:ext>
                </a:extLst>
              </p:cNvPr>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1748;p22">
                <a:extLst>
                  <a:ext uri="{FF2B5EF4-FFF2-40B4-BE49-F238E27FC236}">
                    <a16:creationId xmlns:a16="http://schemas.microsoft.com/office/drawing/2014/main" id="{A86ABB85-F29C-486E-8C66-1C431971BC8F}"/>
                  </a:ext>
                </a:extLst>
              </p:cNvPr>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1749;p22">
                <a:extLst>
                  <a:ext uri="{FF2B5EF4-FFF2-40B4-BE49-F238E27FC236}">
                    <a16:creationId xmlns:a16="http://schemas.microsoft.com/office/drawing/2014/main" id="{0D5929AB-69BA-42BC-879F-D34A7C0079DA}"/>
                  </a:ext>
                </a:extLst>
              </p:cNvPr>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1750;p22">
                <a:extLst>
                  <a:ext uri="{FF2B5EF4-FFF2-40B4-BE49-F238E27FC236}">
                    <a16:creationId xmlns:a16="http://schemas.microsoft.com/office/drawing/2014/main" id="{B2A67606-29A8-4B7C-AC38-7C8DD3336E4F}"/>
                  </a:ext>
                </a:extLst>
              </p:cNvPr>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1751;p22">
                <a:extLst>
                  <a:ext uri="{FF2B5EF4-FFF2-40B4-BE49-F238E27FC236}">
                    <a16:creationId xmlns:a16="http://schemas.microsoft.com/office/drawing/2014/main" id="{6AF803E7-2A37-4732-AD14-91DEED860A13}"/>
                  </a:ext>
                </a:extLst>
              </p:cNvPr>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1752;p22">
                <a:extLst>
                  <a:ext uri="{FF2B5EF4-FFF2-40B4-BE49-F238E27FC236}">
                    <a16:creationId xmlns:a16="http://schemas.microsoft.com/office/drawing/2014/main" id="{AC6A1520-E9E8-4FEF-90EC-7D0CA39FFAA9}"/>
                  </a:ext>
                </a:extLst>
              </p:cNvPr>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1753;p22">
                <a:extLst>
                  <a:ext uri="{FF2B5EF4-FFF2-40B4-BE49-F238E27FC236}">
                    <a16:creationId xmlns:a16="http://schemas.microsoft.com/office/drawing/2014/main" id="{DCCB39C1-4FCE-4D8D-BC42-069F271886A7}"/>
                  </a:ext>
                </a:extLst>
              </p:cNvPr>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1754;p22">
                <a:extLst>
                  <a:ext uri="{FF2B5EF4-FFF2-40B4-BE49-F238E27FC236}">
                    <a16:creationId xmlns:a16="http://schemas.microsoft.com/office/drawing/2014/main" id="{CC71AE0E-DD71-4728-8C50-B33C02AD8C3A}"/>
                  </a:ext>
                </a:extLst>
              </p:cNvPr>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1755;p22">
                <a:extLst>
                  <a:ext uri="{FF2B5EF4-FFF2-40B4-BE49-F238E27FC236}">
                    <a16:creationId xmlns:a16="http://schemas.microsoft.com/office/drawing/2014/main" id="{074D1F82-4ADA-48BE-A1A7-597B6C9FC9FE}"/>
                  </a:ext>
                </a:extLst>
              </p:cNvPr>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1756;p22">
                <a:extLst>
                  <a:ext uri="{FF2B5EF4-FFF2-40B4-BE49-F238E27FC236}">
                    <a16:creationId xmlns:a16="http://schemas.microsoft.com/office/drawing/2014/main" id="{C10194BF-8CAC-4D1A-8636-CC2F73A621B8}"/>
                  </a:ext>
                </a:extLst>
              </p:cNvPr>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1757;p22">
                <a:extLst>
                  <a:ext uri="{FF2B5EF4-FFF2-40B4-BE49-F238E27FC236}">
                    <a16:creationId xmlns:a16="http://schemas.microsoft.com/office/drawing/2014/main" id="{55541927-9AF5-48C0-AAB6-994D7911E9D8}"/>
                  </a:ext>
                </a:extLst>
              </p:cNvPr>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1758;p22">
                <a:extLst>
                  <a:ext uri="{FF2B5EF4-FFF2-40B4-BE49-F238E27FC236}">
                    <a16:creationId xmlns:a16="http://schemas.microsoft.com/office/drawing/2014/main" id="{091F4A95-1290-4A65-BBD6-30D01DE4C401}"/>
                  </a:ext>
                </a:extLst>
              </p:cNvPr>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1759;p22">
                <a:extLst>
                  <a:ext uri="{FF2B5EF4-FFF2-40B4-BE49-F238E27FC236}">
                    <a16:creationId xmlns:a16="http://schemas.microsoft.com/office/drawing/2014/main" id="{1C829EA4-A36B-457C-9376-875A4A3DBB46}"/>
                  </a:ext>
                </a:extLst>
              </p:cNvPr>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 name="Google Shape;1760;p22">
                <a:extLst>
                  <a:ext uri="{FF2B5EF4-FFF2-40B4-BE49-F238E27FC236}">
                    <a16:creationId xmlns:a16="http://schemas.microsoft.com/office/drawing/2014/main" id="{8CA37A76-4DA8-4B62-B234-BF806836CD61}"/>
                  </a:ext>
                </a:extLst>
              </p:cNvPr>
              <p:cNvGrpSpPr/>
              <p:nvPr/>
            </p:nvGrpSpPr>
            <p:grpSpPr>
              <a:xfrm>
                <a:off x="4896454" y="199085"/>
                <a:ext cx="358499" cy="447941"/>
                <a:chOff x="4896454" y="199085"/>
                <a:chExt cx="358499" cy="447941"/>
              </a:xfrm>
            </p:grpSpPr>
            <p:sp>
              <p:nvSpPr>
                <p:cNvPr id="919" name="Google Shape;1761;p22">
                  <a:extLst>
                    <a:ext uri="{FF2B5EF4-FFF2-40B4-BE49-F238E27FC236}">
                      <a16:creationId xmlns:a16="http://schemas.microsoft.com/office/drawing/2014/main" id="{434D40AF-C0D0-40C4-8B9C-A29E01C7F31C}"/>
                    </a:ext>
                  </a:extLst>
                </p:cNvPr>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1762;p22">
                  <a:extLst>
                    <a:ext uri="{FF2B5EF4-FFF2-40B4-BE49-F238E27FC236}">
                      <a16:creationId xmlns:a16="http://schemas.microsoft.com/office/drawing/2014/main" id="{4D5435D0-631F-4E8A-8D79-365ECD660A4D}"/>
                    </a:ext>
                  </a:extLst>
                </p:cNvPr>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1763;p22">
                  <a:extLst>
                    <a:ext uri="{FF2B5EF4-FFF2-40B4-BE49-F238E27FC236}">
                      <a16:creationId xmlns:a16="http://schemas.microsoft.com/office/drawing/2014/main" id="{17023CAE-F5D1-4A70-9B75-9A354ACA641E}"/>
                    </a:ext>
                  </a:extLst>
                </p:cNvPr>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1764;p22">
                  <a:extLst>
                    <a:ext uri="{FF2B5EF4-FFF2-40B4-BE49-F238E27FC236}">
                      <a16:creationId xmlns:a16="http://schemas.microsoft.com/office/drawing/2014/main" id="{FB03D54B-9B0D-4441-A214-4BB8EEFD1AF2}"/>
                    </a:ext>
                  </a:extLst>
                </p:cNvPr>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1765;p22">
                  <a:extLst>
                    <a:ext uri="{FF2B5EF4-FFF2-40B4-BE49-F238E27FC236}">
                      <a16:creationId xmlns:a16="http://schemas.microsoft.com/office/drawing/2014/main" id="{746A2329-F1D9-4BE3-9E6E-4F2D0045FDCE}"/>
                    </a:ext>
                  </a:extLst>
                </p:cNvPr>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1766;p22">
                  <a:extLst>
                    <a:ext uri="{FF2B5EF4-FFF2-40B4-BE49-F238E27FC236}">
                      <a16:creationId xmlns:a16="http://schemas.microsoft.com/office/drawing/2014/main" id="{01C210C8-BFE1-49EB-903E-0B89B608D7F8}"/>
                    </a:ext>
                  </a:extLst>
                </p:cNvPr>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1767;p22">
                  <a:extLst>
                    <a:ext uri="{FF2B5EF4-FFF2-40B4-BE49-F238E27FC236}">
                      <a16:creationId xmlns:a16="http://schemas.microsoft.com/office/drawing/2014/main" id="{15FA45E2-8D79-46CB-9BD8-9E3F9CCDE3A6}"/>
                    </a:ext>
                  </a:extLst>
                </p:cNvPr>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1768;p22">
                  <a:extLst>
                    <a:ext uri="{FF2B5EF4-FFF2-40B4-BE49-F238E27FC236}">
                      <a16:creationId xmlns:a16="http://schemas.microsoft.com/office/drawing/2014/main" id="{B8D4C133-C548-4C93-9D15-B2B6F05EED94}"/>
                    </a:ext>
                  </a:extLst>
                </p:cNvPr>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1769;p22">
                  <a:extLst>
                    <a:ext uri="{FF2B5EF4-FFF2-40B4-BE49-F238E27FC236}">
                      <a16:creationId xmlns:a16="http://schemas.microsoft.com/office/drawing/2014/main" id="{44CD0486-9423-4E71-960C-700E47F0C563}"/>
                    </a:ext>
                  </a:extLst>
                </p:cNvPr>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1770;p22">
                  <a:extLst>
                    <a:ext uri="{FF2B5EF4-FFF2-40B4-BE49-F238E27FC236}">
                      <a16:creationId xmlns:a16="http://schemas.microsoft.com/office/drawing/2014/main" id="{25030DC7-2850-459F-98E4-411BB7920493}"/>
                    </a:ext>
                  </a:extLst>
                </p:cNvPr>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1771;p22">
                  <a:extLst>
                    <a:ext uri="{FF2B5EF4-FFF2-40B4-BE49-F238E27FC236}">
                      <a16:creationId xmlns:a16="http://schemas.microsoft.com/office/drawing/2014/main" id="{119CE299-8281-46F3-B8CE-75AD9A71654C}"/>
                    </a:ext>
                  </a:extLst>
                </p:cNvPr>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 name="Google Shape;1772;p22">
                <a:extLst>
                  <a:ext uri="{FF2B5EF4-FFF2-40B4-BE49-F238E27FC236}">
                    <a16:creationId xmlns:a16="http://schemas.microsoft.com/office/drawing/2014/main" id="{7CF67D4B-6D0E-4EA6-B79E-19C84A7F3636}"/>
                  </a:ext>
                </a:extLst>
              </p:cNvPr>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1773;p22">
                <a:extLst>
                  <a:ext uri="{FF2B5EF4-FFF2-40B4-BE49-F238E27FC236}">
                    <a16:creationId xmlns:a16="http://schemas.microsoft.com/office/drawing/2014/main" id="{443B2CED-92E5-4E19-B56A-6BC488847CD9}"/>
                  </a:ext>
                </a:extLst>
              </p:cNvPr>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1774;p22">
                <a:extLst>
                  <a:ext uri="{FF2B5EF4-FFF2-40B4-BE49-F238E27FC236}">
                    <a16:creationId xmlns:a16="http://schemas.microsoft.com/office/drawing/2014/main" id="{13B51AC8-ED60-427C-988B-D51F935E1B54}"/>
                  </a:ext>
                </a:extLst>
              </p:cNvPr>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1775;p22">
                <a:extLst>
                  <a:ext uri="{FF2B5EF4-FFF2-40B4-BE49-F238E27FC236}">
                    <a16:creationId xmlns:a16="http://schemas.microsoft.com/office/drawing/2014/main" id="{04D62DCB-FD29-4AFE-A726-234541EEB731}"/>
                  </a:ext>
                </a:extLst>
              </p:cNvPr>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83912102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680"/>
        <p:cNvGrpSpPr/>
        <p:nvPr/>
      </p:nvGrpSpPr>
      <p:grpSpPr>
        <a:xfrm>
          <a:off x="0" y="0"/>
          <a:ext cx="0" cy="0"/>
          <a:chOff x="0" y="0"/>
          <a:chExt cx="0" cy="0"/>
        </a:xfrm>
      </p:grpSpPr>
      <p:sp>
        <p:nvSpPr>
          <p:cNvPr id="2843" name="Google Shape;2843;p26"/>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6"/>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6"/>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6"/>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4"/>
          <p:cNvSpPr/>
          <p:nvPr/>
        </p:nvSpPr>
        <p:spPr>
          <a:xfrm>
            <a:off x="40456" y="50081"/>
            <a:ext cx="9103544" cy="5186035"/>
          </a:xfrm>
          <a:prstGeom prst="rect">
            <a:avLst/>
          </a:prstGeom>
          <a:solidFill>
            <a:schemeClr val="bg1"/>
          </a:solidFill>
          <a:ln w="57150">
            <a:solidFill>
              <a:srgbClr val="FF0000"/>
            </a:solidFill>
            <a:prstDash val="dashDot"/>
          </a:ln>
        </p:spPr>
        <p:txBody>
          <a:bodyPr wrap="square">
            <a:spAutoFit/>
          </a:bodyPr>
          <a:lstStyle/>
          <a:p>
            <a:pPr marL="73343" lvl="1" indent="457200" algn="ctr" eaLnBrk="1" fontAlgn="auto" hangingPunct="1">
              <a:spcAft>
                <a:spcPts val="600"/>
              </a:spcAft>
              <a:buFont typeface="Arial" panose="020B0604020202020204" pitchFamily="34" charset="0"/>
              <a:buNone/>
              <a:defRPr/>
            </a:pPr>
            <a:r>
              <a:rPr lang="en-US" sz="1800" b="1" dirty="0" err="1">
                <a:solidFill>
                  <a:srgbClr val="FF0000"/>
                </a:solidFill>
                <a:latin typeface="Times New Roman" panose="02020603050405020304" pitchFamily="18" charset="0"/>
                <a:cs typeface="Times New Roman" panose="02020603050405020304" pitchFamily="18" charset="0"/>
              </a:rPr>
              <a:t>Đường</a:t>
            </a:r>
            <a:r>
              <a:rPr lang="en-US" sz="1800" b="1" dirty="0">
                <a:solidFill>
                  <a:srgbClr val="FF0000"/>
                </a:solidFill>
                <a:latin typeface="Times New Roman" panose="02020603050405020304" pitchFamily="18" charset="0"/>
                <a:cs typeface="Times New Roman" panose="02020603050405020304" pitchFamily="18" charset="0"/>
              </a:rPr>
              <a:t> </a:t>
            </a:r>
            <a:r>
              <a:rPr lang="en-US" sz="1800" b="1" dirty="0" err="1">
                <a:solidFill>
                  <a:srgbClr val="FF0000"/>
                </a:solidFill>
                <a:latin typeface="Times New Roman" panose="02020603050405020304" pitchFamily="18" charset="0"/>
                <a:cs typeface="Times New Roman" panose="02020603050405020304" pitchFamily="18" charset="0"/>
              </a:rPr>
              <a:t>đi</a:t>
            </a:r>
            <a:r>
              <a:rPr lang="en-US" sz="1800" b="1" dirty="0">
                <a:solidFill>
                  <a:srgbClr val="FF0000"/>
                </a:solidFill>
                <a:latin typeface="Times New Roman" panose="02020603050405020304" pitchFamily="18" charset="0"/>
                <a:cs typeface="Times New Roman" panose="02020603050405020304" pitchFamily="18" charset="0"/>
              </a:rPr>
              <a:t> Sa Pa</a:t>
            </a:r>
          </a:p>
          <a:p>
            <a:pPr marL="73343" lvl="1" indent="457200" algn="just" eaLnBrk="1" fontAlgn="auto" hangingPunct="1">
              <a:spcAft>
                <a:spcPts val="600"/>
              </a:spcAft>
              <a:buFont typeface="Arial" panose="020B0604020202020204" pitchFamily="34" charset="0"/>
              <a:buNone/>
              <a:defRPr/>
            </a:pPr>
            <a:r>
              <a:rPr lang="en-US" sz="1800" b="1" dirty="0" err="1">
                <a:solidFill>
                  <a:srgbClr val="002060"/>
                </a:solidFill>
                <a:latin typeface="Times New Roman" panose="02020603050405020304" pitchFamily="18" charset="0"/>
                <a:cs typeface="Times New Roman" panose="02020603050405020304" pitchFamily="18" charset="0"/>
              </a:rPr>
              <a:t>Xe</a:t>
            </a:r>
            <a:r>
              <a:rPr lang="en-US" sz="1800" b="1" dirty="0">
                <a:solidFill>
                  <a:srgbClr val="002060"/>
                </a:solidFill>
                <a:latin typeface="Times New Roman" panose="02020603050405020304" pitchFamily="18" charset="0"/>
                <a:cs typeface="Times New Roman" panose="02020603050405020304" pitchFamily="18" charset="0"/>
              </a:rPr>
              <a:t> </a:t>
            </a:r>
            <a:r>
              <a:rPr lang="vi-VN" sz="1800" b="1" dirty="0">
                <a:solidFill>
                  <a:srgbClr val="002060"/>
                </a:solidFill>
                <a:latin typeface="Times New Roman" panose="02020603050405020304" pitchFamily="18" charset="0"/>
                <a:cs typeface="Times New Roman" panose="02020603050405020304" pitchFamily="18" charset="0"/>
              </a:rPr>
              <a:t>chúng</a:t>
            </a:r>
            <a:r>
              <a:rPr lang="en-US" sz="1800" b="1" dirty="0">
                <a:solidFill>
                  <a:srgbClr val="002060"/>
                </a:solidFill>
                <a:latin typeface="Times New Roman" panose="02020603050405020304" pitchFamily="18" charset="0"/>
                <a:cs typeface="Times New Roman" panose="02020603050405020304" pitchFamily="18" charset="0"/>
              </a:rPr>
              <a:t> </a:t>
            </a:r>
            <a:r>
              <a:rPr lang="vi-VN" sz="1800" b="1" dirty="0">
                <a:solidFill>
                  <a:srgbClr val="002060"/>
                </a:solidFill>
                <a:latin typeface="Times New Roman" panose="02020603050405020304" pitchFamily="18" charset="0"/>
                <a:cs typeface="Times New Roman" panose="02020603050405020304" pitchFamily="18" charset="0"/>
              </a:rPr>
              <a:t>tôi leo chênh vênh trên dốc cao của con đường xuyên tỉnh. Những đám mây trắng nhỏ sà xuống cửa kính ô tô tạo nên cảm giác bồng bềnh huyền ảo. Chúng tôi đang đi bên những thác trắng xóa tựa mây trời, những rừng cây âm âm, những bông hoa chuối rực lên như ngọn lửa. Tôi lim dim mắt ngắm mấy con ngựa đang ăn cỏ trong một vườn đào ven đường. Con đen huyền, con trắng tuyết, con đỏ son, chân dịu dàng, chùm đuôi cong lướt thướt liễu rủ.</a:t>
            </a:r>
            <a:endParaRPr lang="en-US" sz="1800" b="1" dirty="0">
              <a:solidFill>
                <a:srgbClr val="002060"/>
              </a:solidFill>
              <a:latin typeface="Times New Roman" panose="02020603050405020304" pitchFamily="18" charset="0"/>
              <a:cs typeface="Times New Roman" panose="02020603050405020304" pitchFamily="18" charset="0"/>
            </a:endParaRPr>
          </a:p>
          <a:p>
            <a:pPr marL="73343" lvl="1" indent="457200" algn="just" eaLnBrk="1" fontAlgn="auto" hangingPunct="1">
              <a:spcAft>
                <a:spcPts val="600"/>
              </a:spcAft>
              <a:buFont typeface="Arial" panose="020B0604020202020204" pitchFamily="34" charset="0"/>
              <a:buNone/>
              <a:defRPr/>
            </a:pPr>
            <a:r>
              <a:rPr lang="vi-VN" sz="1800" b="1" dirty="0">
                <a:solidFill>
                  <a:srgbClr val="002060"/>
                </a:solidFill>
                <a:latin typeface="Times New Roman" panose="02020603050405020304" pitchFamily="18" charset="0"/>
                <a:cs typeface="Times New Roman" panose="02020603050405020304" pitchFamily="18" charset="0"/>
              </a:rPr>
              <a:t>Buổi chiều, xe dừng lại ở một thị trấn nhỏ. Nắng phố huyện vàng hoe. Những em bé H’mông, những em bé Tu Dí, Phù Lá cổ đeo móng hổ, quần áo sặc sỡ đang chơi đùa trước cửa hàng. Hoàng hôn, áp phiên của phiên chợ thị trấn, người ngựa dập dìu chìm trong sương núi tím nhạt.</a:t>
            </a:r>
            <a:endParaRPr lang="en-US" sz="1800" b="1" dirty="0">
              <a:solidFill>
                <a:srgbClr val="002060"/>
              </a:solidFill>
              <a:latin typeface="Times New Roman" panose="02020603050405020304" pitchFamily="18" charset="0"/>
              <a:cs typeface="Times New Roman" panose="02020603050405020304" pitchFamily="18" charset="0"/>
            </a:endParaRPr>
          </a:p>
          <a:p>
            <a:pPr marL="73343" lvl="1" indent="457200" algn="just" eaLnBrk="1" fontAlgn="auto" hangingPunct="1">
              <a:spcAft>
                <a:spcPts val="600"/>
              </a:spcAft>
              <a:buFont typeface="Arial" panose="020B0604020202020204" pitchFamily="34" charset="0"/>
              <a:buNone/>
              <a:defRPr/>
            </a:pPr>
            <a:r>
              <a:rPr lang="fr-FR" sz="1800" b="1" dirty="0" err="1">
                <a:solidFill>
                  <a:srgbClr val="002060"/>
                </a:solidFill>
                <a:latin typeface="Times New Roman" panose="02020603050405020304" pitchFamily="18" charset="0"/>
                <a:cs typeface="Times New Roman" panose="02020603050405020304" pitchFamily="18" charset="0"/>
              </a:rPr>
              <a:t>Hôm</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sau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chúng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tôi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đi</a:t>
            </a:r>
            <a:r>
              <a:rPr lang="fr-FR" sz="1800" b="1" dirty="0">
                <a:solidFill>
                  <a:srgbClr val="002060"/>
                </a:solidFill>
                <a:latin typeface="Times New Roman" panose="02020603050405020304" pitchFamily="18" charset="0"/>
                <a:cs typeface="Times New Roman" panose="02020603050405020304" pitchFamily="18" charset="0"/>
              </a:rPr>
              <a:t> Sa Pa. </a:t>
            </a:r>
            <a:r>
              <a:rPr lang="fr-FR" sz="1800" b="1" dirty="0" err="1">
                <a:solidFill>
                  <a:srgbClr val="002060"/>
                </a:solidFill>
                <a:latin typeface="Times New Roman" panose="02020603050405020304" pitchFamily="18" charset="0"/>
                <a:cs typeface="Times New Roman" panose="02020603050405020304" pitchFamily="18" charset="0"/>
              </a:rPr>
              <a:t>Phong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cảnh</a:t>
            </a:r>
            <a:r>
              <a:rPr lang="fr-FR" sz="1800" b="1" dirty="0">
                <a:solidFill>
                  <a:srgbClr val="002060"/>
                </a:solidFill>
                <a:latin typeface="Times New Roman" panose="02020603050405020304" pitchFamily="18" charset="0"/>
                <a:cs typeface="Times New Roman" panose="02020603050405020304" pitchFamily="18" charset="0"/>
              </a:rPr>
              <a:t> ở </a:t>
            </a:r>
            <a:r>
              <a:rPr lang="fr-FR" sz="1800" b="1" dirty="0" err="1">
                <a:solidFill>
                  <a:srgbClr val="002060"/>
                </a:solidFill>
                <a:latin typeface="Times New Roman" panose="02020603050405020304" pitchFamily="18" charset="0"/>
                <a:cs typeface="Times New Roman" panose="02020603050405020304" pitchFamily="18" charset="0"/>
              </a:rPr>
              <a:t>đây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thật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đẹp</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lá</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vàng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rơi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trong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khoảnh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khắc</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mùa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trắng</a:t>
            </a:r>
            <a:r>
              <a:rPr lang="fr-FR" sz="1800" b="1" dirty="0">
                <a:solidFill>
                  <a:srgbClr val="002060"/>
                </a:solidFill>
                <a:latin typeface="Times New Roman" panose="02020603050405020304" pitchFamily="18" charset="0"/>
                <a:cs typeface="Times New Roman" panose="02020603050405020304" pitchFamily="18" charset="0"/>
              </a:rPr>
              <a:t> long </a:t>
            </a:r>
            <a:r>
              <a:rPr lang="fr-FR" sz="1800" b="1" dirty="0" err="1">
                <a:solidFill>
                  <a:srgbClr val="002060"/>
                </a:solidFill>
                <a:latin typeface="Times New Roman" panose="02020603050405020304" pitchFamily="18" charset="0"/>
                <a:cs typeface="Times New Roman" panose="02020603050405020304" pitchFamily="18" charset="0"/>
              </a:rPr>
              <a:t>lanh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một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cơn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mưa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tuyết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trên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những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cành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đào</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lê</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mận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gió</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xuân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hây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hẩy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nồng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nàn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với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những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bông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hoa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lay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ơn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màu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đen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nhung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hiếm</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quý</a:t>
            </a:r>
            <a:r>
              <a:rPr lang="fr-FR" sz="1800" b="1" dirty="0">
                <a:solidFill>
                  <a:srgbClr val="002060"/>
                </a:solidFill>
                <a:latin typeface="Times New Roman" panose="02020603050405020304" pitchFamily="18" charset="0"/>
                <a:cs typeface="Times New Roman" panose="02020603050405020304" pitchFamily="18" charset="0"/>
              </a:rPr>
              <a:t>.</a:t>
            </a:r>
          </a:p>
          <a:p>
            <a:pPr marL="73343" lvl="1" indent="457200" algn="just" eaLnBrk="1" fontAlgn="auto" hangingPunct="1">
              <a:spcAft>
                <a:spcPts val="600"/>
              </a:spcAft>
              <a:buFont typeface="Arial" panose="020B0604020202020204" pitchFamily="34" charset="0"/>
              <a:buNone/>
              <a:defRPr/>
            </a:pPr>
            <a:r>
              <a:rPr lang="fr-FR" sz="1800" b="1" spc="40" dirty="0">
                <a:solidFill>
                  <a:srgbClr val="002060"/>
                </a:solidFill>
                <a:latin typeface="Times New Roman" panose="02020603050405020304" pitchFamily="18" charset="0"/>
                <a:cs typeface="Times New Roman" panose="02020603050405020304" pitchFamily="18" charset="0"/>
              </a:rPr>
              <a:t>Sa Pa </a:t>
            </a:r>
            <a:r>
              <a:rPr lang="fr-FR" sz="1800" b="1" spc="40" dirty="0" err="1">
                <a:solidFill>
                  <a:srgbClr val="002060"/>
                </a:solidFill>
                <a:latin typeface="Times New Roman" panose="02020603050405020304" pitchFamily="18" charset="0"/>
                <a:cs typeface="Times New Roman" panose="02020603050405020304" pitchFamily="18" charset="0"/>
              </a:rPr>
              <a:t>quả</a:t>
            </a:r>
            <a:r>
              <a:rPr lang="fr-FR" sz="1800" b="1" spc="40" dirty="0">
                <a:solidFill>
                  <a:srgbClr val="002060"/>
                </a:solidFill>
                <a:latin typeface="Times New Roman" panose="02020603050405020304" pitchFamily="18" charset="0"/>
                <a:cs typeface="Times New Roman" panose="02020603050405020304" pitchFamily="18" charset="0"/>
              </a:rPr>
              <a:t> là </a:t>
            </a:r>
            <a:r>
              <a:rPr lang="fr-FR" sz="1800" b="1" spc="40" dirty="0" err="1">
                <a:solidFill>
                  <a:srgbClr val="002060"/>
                </a:solidFill>
                <a:latin typeface="Times New Roman" panose="02020603050405020304" pitchFamily="18" charset="0"/>
                <a:cs typeface="Times New Roman" panose="02020603050405020304" pitchFamily="18" charset="0"/>
              </a:rPr>
              <a:t>món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quà</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tặng</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diệu</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kì</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mà</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thiên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nhiên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dành</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cho</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đất</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nước</a:t>
            </a:r>
            <a:r>
              <a:rPr lang="fr-FR" sz="1800" b="1" spc="40" dirty="0">
                <a:solidFill>
                  <a:srgbClr val="002060"/>
                </a:solidFill>
                <a:latin typeface="Times New Roman" panose="02020603050405020304" pitchFamily="18" charset="0"/>
                <a:cs typeface="Times New Roman" panose="02020603050405020304" pitchFamily="18" charset="0"/>
              </a:rPr>
              <a:t> ta.</a:t>
            </a:r>
            <a:endParaRPr lang="en-US" sz="1800" b="1" spc="40" dirty="0">
              <a:solidFill>
                <a:srgbClr val="002060"/>
              </a:solidFill>
              <a:latin typeface="Times New Roman" panose="02020603050405020304" pitchFamily="18" charset="0"/>
              <a:cs typeface="Times New Roman" panose="02020603050405020304" pitchFamily="18" charset="0"/>
            </a:endParaRPr>
          </a:p>
          <a:p>
            <a:pPr indent="0" algn="ctr" eaLnBrk="1" fontAlgn="auto" hangingPunct="1">
              <a:spcAft>
                <a:spcPts val="600"/>
              </a:spcAft>
              <a:buFont typeface="Arial" panose="020B0604020202020204" pitchFamily="34" charset="0"/>
              <a:buNone/>
              <a:defRPr/>
            </a:pPr>
            <a:r>
              <a:rPr lang="fr-FR" sz="1800" dirty="0">
                <a:solidFill>
                  <a:srgbClr val="002060"/>
                </a:solidFill>
                <a:latin typeface="Times New Roman" panose="02020603050405020304" pitchFamily="18" charset="0"/>
                <a:cs typeface="Times New Roman" panose="02020603050405020304" pitchFamily="18" charset="0"/>
              </a:rPr>
              <a:t>		</a:t>
            </a:r>
            <a:r>
              <a:rPr lang="fr-FR" sz="1800" dirty="0">
                <a:solidFill>
                  <a:srgbClr val="002060"/>
                </a:solidFill>
                <a:cs typeface="Times New Roman" pitchFamily="18" charset="0"/>
              </a:rPr>
              <a:t>		</a:t>
            </a:r>
            <a:r>
              <a:rPr lang="fr-FR" sz="1800" b="1" i="1" dirty="0">
                <a:solidFill>
                  <a:srgbClr val="002060"/>
                </a:solidFill>
                <a:latin typeface="Times New Roman" panose="02020603050405020304" pitchFamily="18" charset="0"/>
                <a:cs typeface="Times New Roman" panose="02020603050405020304" pitchFamily="18" charset="0"/>
              </a:rPr>
              <a:t>Theo </a:t>
            </a:r>
            <a:r>
              <a:rPr lang="fr-FR" sz="1800" b="1" i="1" dirty="0" err="1">
                <a:solidFill>
                  <a:srgbClr val="002060"/>
                </a:solidFill>
                <a:latin typeface="Times New Roman" panose="02020603050405020304" pitchFamily="18" charset="0"/>
                <a:cs typeface="Times New Roman" panose="02020603050405020304" pitchFamily="18" charset="0"/>
              </a:rPr>
              <a:t>Nguyễn</a:t>
            </a:r>
            <a:r>
              <a:rPr lang="fr-FR" sz="1800" b="1" i="1" dirty="0">
                <a:solidFill>
                  <a:srgbClr val="002060"/>
                </a:solidFill>
                <a:latin typeface="Times New Roman" panose="02020603050405020304" pitchFamily="18" charset="0"/>
                <a:cs typeface="Times New Roman" panose="02020603050405020304" pitchFamily="18" charset="0"/>
              </a:rPr>
              <a:t> Phan </a:t>
            </a:r>
            <a:r>
              <a:rPr lang="fr-FR" sz="1800" b="1" i="1" dirty="0" err="1">
                <a:solidFill>
                  <a:srgbClr val="002060"/>
                </a:solidFill>
                <a:latin typeface="Times New Roman" panose="02020603050405020304" pitchFamily="18" charset="0"/>
                <a:cs typeface="Times New Roman" panose="02020603050405020304" pitchFamily="18" charset="0"/>
              </a:rPr>
              <a:t>H</a:t>
            </a:r>
            <a:r>
              <a:rPr lang="fr-FR" sz="1800" b="1" i="1" dirty="0" err="1">
                <a:latin typeface="Times New Roman" panose="02020603050405020304" pitchFamily="18" charset="0"/>
                <a:cs typeface="Times New Roman" panose="02020603050405020304" pitchFamily="18" charset="0"/>
              </a:rPr>
              <a:t>ách</a:t>
            </a:r>
            <a:endParaRPr lang="en-US" sz="1800" b="1" i="1"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171"/>
        <p:cNvGrpSpPr/>
        <p:nvPr/>
      </p:nvGrpSpPr>
      <p:grpSpPr>
        <a:xfrm>
          <a:off x="0" y="0"/>
          <a:ext cx="0" cy="0"/>
          <a:chOff x="0" y="0"/>
          <a:chExt cx="0" cy="0"/>
        </a:xfrm>
      </p:grpSpPr>
      <p:grpSp>
        <p:nvGrpSpPr>
          <p:cNvPr id="3173" name="Google Shape;3173;p29"/>
          <p:cNvGrpSpPr/>
          <p:nvPr/>
        </p:nvGrpSpPr>
        <p:grpSpPr>
          <a:xfrm rot="16200000">
            <a:off x="7830559" y="-287807"/>
            <a:ext cx="1009337" cy="1584952"/>
            <a:chOff x="1430563" y="1698786"/>
            <a:chExt cx="2492384" cy="2786487"/>
          </a:xfrm>
        </p:grpSpPr>
        <p:grpSp>
          <p:nvGrpSpPr>
            <p:cNvPr id="3174" name="Google Shape;3174;p29"/>
            <p:cNvGrpSpPr/>
            <p:nvPr/>
          </p:nvGrpSpPr>
          <p:grpSpPr>
            <a:xfrm>
              <a:off x="1430563" y="3157929"/>
              <a:ext cx="2492263" cy="578239"/>
              <a:chOff x="1368853" y="2595231"/>
              <a:chExt cx="1521993" cy="353102"/>
            </a:xfrm>
          </p:grpSpPr>
          <p:sp>
            <p:nvSpPr>
              <p:cNvPr id="3175" name="Google Shape;3175;p29"/>
              <p:cNvSpPr/>
              <p:nvPr/>
            </p:nvSpPr>
            <p:spPr>
              <a:xfrm>
                <a:off x="1368853" y="2595231"/>
                <a:ext cx="1521993" cy="353102"/>
              </a:xfrm>
              <a:custGeom>
                <a:avLst/>
                <a:gdLst/>
                <a:ahLst/>
                <a:cxnLst/>
                <a:rect l="l" t="t" r="r" b="b"/>
                <a:pathLst>
                  <a:path w="33513" h="7775" extrusionOk="0">
                    <a:moveTo>
                      <a:pt x="3888" y="0"/>
                    </a:moveTo>
                    <a:cubicBezTo>
                      <a:pt x="1740" y="0"/>
                      <a:pt x="0" y="1740"/>
                      <a:pt x="0" y="3887"/>
                    </a:cubicBezTo>
                    <a:cubicBezTo>
                      <a:pt x="0" y="6035"/>
                      <a:pt x="1740" y="7775"/>
                      <a:pt x="3888" y="7775"/>
                    </a:cubicBezTo>
                    <a:lnTo>
                      <a:pt x="33512" y="7775"/>
                    </a:lnTo>
                    <a:cubicBezTo>
                      <a:pt x="33230" y="6630"/>
                      <a:pt x="33058" y="5298"/>
                      <a:pt x="33058" y="3887"/>
                    </a:cubicBezTo>
                    <a:cubicBezTo>
                      <a:pt x="33058" y="2492"/>
                      <a:pt x="33230" y="1160"/>
                      <a:pt x="335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76" name="Google Shape;3176;p29"/>
              <p:cNvSpPr/>
              <p:nvPr/>
            </p:nvSpPr>
            <p:spPr>
              <a:xfrm>
                <a:off x="1452144" y="2641509"/>
                <a:ext cx="1429437" cy="261272"/>
              </a:xfrm>
              <a:custGeom>
                <a:avLst/>
                <a:gdLst/>
                <a:ahLst/>
                <a:cxnLst/>
                <a:rect l="l" t="t" r="r" b="b"/>
                <a:pathLst>
                  <a:path w="31475" h="5753" extrusionOk="0">
                    <a:moveTo>
                      <a:pt x="2869" y="0"/>
                    </a:moveTo>
                    <a:cubicBezTo>
                      <a:pt x="1286" y="0"/>
                      <a:pt x="0" y="1285"/>
                      <a:pt x="0" y="2868"/>
                    </a:cubicBezTo>
                    <a:cubicBezTo>
                      <a:pt x="0" y="4467"/>
                      <a:pt x="1286" y="5753"/>
                      <a:pt x="2869" y="5753"/>
                    </a:cubicBezTo>
                    <a:lnTo>
                      <a:pt x="31474" y="5753"/>
                    </a:lnTo>
                    <a:cubicBezTo>
                      <a:pt x="31318" y="4859"/>
                      <a:pt x="31224" y="3887"/>
                      <a:pt x="31224" y="2868"/>
                    </a:cubicBezTo>
                    <a:cubicBezTo>
                      <a:pt x="31224" y="1865"/>
                      <a:pt x="31318" y="894"/>
                      <a:pt x="31474" y="0"/>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77" name="Google Shape;3177;p29"/>
              <p:cNvSpPr/>
              <p:nvPr/>
            </p:nvSpPr>
            <p:spPr>
              <a:xfrm>
                <a:off x="1368853" y="2771759"/>
                <a:ext cx="1521993" cy="176574"/>
              </a:xfrm>
              <a:custGeom>
                <a:avLst/>
                <a:gdLst/>
                <a:ahLst/>
                <a:cxnLst/>
                <a:rect l="l" t="t" r="r" b="b"/>
                <a:pathLst>
                  <a:path w="33513" h="3888" extrusionOk="0">
                    <a:moveTo>
                      <a:pt x="0" y="0"/>
                    </a:moveTo>
                    <a:cubicBezTo>
                      <a:pt x="0" y="2148"/>
                      <a:pt x="1740" y="3888"/>
                      <a:pt x="3888" y="3888"/>
                    </a:cubicBezTo>
                    <a:lnTo>
                      <a:pt x="33512" y="3888"/>
                    </a:lnTo>
                    <a:cubicBezTo>
                      <a:pt x="33434" y="3574"/>
                      <a:pt x="33355" y="3229"/>
                      <a:pt x="33308" y="2885"/>
                    </a:cubicBezTo>
                    <a:cubicBezTo>
                      <a:pt x="33261" y="2665"/>
                      <a:pt x="33230" y="2446"/>
                      <a:pt x="33199" y="2226"/>
                    </a:cubicBezTo>
                    <a:cubicBezTo>
                      <a:pt x="33199" y="2211"/>
                      <a:pt x="33199" y="2195"/>
                      <a:pt x="33199" y="2179"/>
                    </a:cubicBezTo>
                    <a:cubicBezTo>
                      <a:pt x="33167" y="1960"/>
                      <a:pt x="33136" y="1725"/>
                      <a:pt x="33120" y="1490"/>
                    </a:cubicBezTo>
                    <a:cubicBezTo>
                      <a:pt x="33120" y="1490"/>
                      <a:pt x="33120" y="1474"/>
                      <a:pt x="33120" y="1474"/>
                    </a:cubicBezTo>
                    <a:cubicBezTo>
                      <a:pt x="33105" y="1254"/>
                      <a:pt x="33089" y="1051"/>
                      <a:pt x="33073" y="847"/>
                    </a:cubicBezTo>
                    <a:cubicBezTo>
                      <a:pt x="33073" y="784"/>
                      <a:pt x="33073" y="737"/>
                      <a:pt x="33073" y="690"/>
                    </a:cubicBezTo>
                    <a:cubicBezTo>
                      <a:pt x="33058" y="455"/>
                      <a:pt x="33058" y="236"/>
                      <a:pt x="33058" y="0"/>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178" name="Google Shape;3178;p29"/>
            <p:cNvGrpSpPr/>
            <p:nvPr/>
          </p:nvGrpSpPr>
          <p:grpSpPr>
            <a:xfrm>
              <a:off x="1430563" y="3907033"/>
              <a:ext cx="2492263" cy="578239"/>
              <a:chOff x="1368853" y="2992430"/>
              <a:chExt cx="1521993" cy="353102"/>
            </a:xfrm>
          </p:grpSpPr>
          <p:sp>
            <p:nvSpPr>
              <p:cNvPr id="3179" name="Google Shape;3179;p29"/>
              <p:cNvSpPr/>
              <p:nvPr/>
            </p:nvSpPr>
            <p:spPr>
              <a:xfrm>
                <a:off x="1368853" y="2992430"/>
                <a:ext cx="1521993" cy="353102"/>
              </a:xfrm>
              <a:custGeom>
                <a:avLst/>
                <a:gdLst/>
                <a:ahLst/>
                <a:cxnLst/>
                <a:rect l="l" t="t" r="r" b="b"/>
                <a:pathLst>
                  <a:path w="33513" h="7775" extrusionOk="0">
                    <a:moveTo>
                      <a:pt x="3888" y="1"/>
                    </a:moveTo>
                    <a:cubicBezTo>
                      <a:pt x="1740" y="1"/>
                      <a:pt x="0" y="1740"/>
                      <a:pt x="0" y="3888"/>
                    </a:cubicBezTo>
                    <a:cubicBezTo>
                      <a:pt x="0" y="6035"/>
                      <a:pt x="1740" y="7775"/>
                      <a:pt x="3888" y="7775"/>
                    </a:cubicBezTo>
                    <a:lnTo>
                      <a:pt x="33512" y="7775"/>
                    </a:lnTo>
                    <a:cubicBezTo>
                      <a:pt x="33230" y="6615"/>
                      <a:pt x="33058" y="5298"/>
                      <a:pt x="33058" y="3888"/>
                    </a:cubicBezTo>
                    <a:cubicBezTo>
                      <a:pt x="33058" y="2477"/>
                      <a:pt x="33230" y="1160"/>
                      <a:pt x="33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0" name="Google Shape;3180;p29"/>
              <p:cNvSpPr/>
              <p:nvPr/>
            </p:nvSpPr>
            <p:spPr>
              <a:xfrm>
                <a:off x="1452144" y="3038708"/>
                <a:ext cx="1429437" cy="260591"/>
              </a:xfrm>
              <a:custGeom>
                <a:avLst/>
                <a:gdLst/>
                <a:ahLst/>
                <a:cxnLst/>
                <a:rect l="l" t="t" r="r" b="b"/>
                <a:pathLst>
                  <a:path w="31475" h="5738" extrusionOk="0">
                    <a:moveTo>
                      <a:pt x="2869" y="0"/>
                    </a:moveTo>
                    <a:cubicBezTo>
                      <a:pt x="1286" y="0"/>
                      <a:pt x="0" y="1286"/>
                      <a:pt x="0" y="2869"/>
                    </a:cubicBezTo>
                    <a:cubicBezTo>
                      <a:pt x="0" y="4452"/>
                      <a:pt x="1286" y="5737"/>
                      <a:pt x="2869" y="5737"/>
                    </a:cubicBezTo>
                    <a:lnTo>
                      <a:pt x="31474" y="5737"/>
                    </a:lnTo>
                    <a:cubicBezTo>
                      <a:pt x="31318" y="4844"/>
                      <a:pt x="31224" y="3872"/>
                      <a:pt x="31224" y="2869"/>
                    </a:cubicBezTo>
                    <a:cubicBezTo>
                      <a:pt x="31224" y="1850"/>
                      <a:pt x="31318" y="894"/>
                      <a:pt x="31474" y="0"/>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1" name="Google Shape;3181;p29"/>
              <p:cNvSpPr/>
              <p:nvPr/>
            </p:nvSpPr>
            <p:spPr>
              <a:xfrm>
                <a:off x="1368853" y="3168958"/>
                <a:ext cx="1521993" cy="176574"/>
              </a:xfrm>
              <a:custGeom>
                <a:avLst/>
                <a:gdLst/>
                <a:ahLst/>
                <a:cxnLst/>
                <a:rect l="l" t="t" r="r" b="b"/>
                <a:pathLst>
                  <a:path w="33513" h="3888" extrusionOk="0">
                    <a:moveTo>
                      <a:pt x="0" y="1"/>
                    </a:moveTo>
                    <a:cubicBezTo>
                      <a:pt x="0" y="2148"/>
                      <a:pt x="1740" y="3888"/>
                      <a:pt x="3888" y="3888"/>
                    </a:cubicBezTo>
                    <a:lnTo>
                      <a:pt x="33512" y="3888"/>
                    </a:lnTo>
                    <a:cubicBezTo>
                      <a:pt x="33434" y="3559"/>
                      <a:pt x="33355" y="3214"/>
                      <a:pt x="33308" y="2869"/>
                    </a:cubicBezTo>
                    <a:cubicBezTo>
                      <a:pt x="33261" y="2650"/>
                      <a:pt x="33230" y="2430"/>
                      <a:pt x="33199" y="2211"/>
                    </a:cubicBezTo>
                    <a:cubicBezTo>
                      <a:pt x="33199" y="2195"/>
                      <a:pt x="33199" y="2179"/>
                      <a:pt x="33199" y="2164"/>
                    </a:cubicBezTo>
                    <a:cubicBezTo>
                      <a:pt x="33167" y="1944"/>
                      <a:pt x="33136" y="1709"/>
                      <a:pt x="33120" y="1490"/>
                    </a:cubicBezTo>
                    <a:cubicBezTo>
                      <a:pt x="33120" y="1474"/>
                      <a:pt x="33120" y="1474"/>
                      <a:pt x="33120" y="1458"/>
                    </a:cubicBezTo>
                    <a:cubicBezTo>
                      <a:pt x="33105" y="1255"/>
                      <a:pt x="33089" y="1051"/>
                      <a:pt x="33073" y="832"/>
                    </a:cubicBezTo>
                    <a:cubicBezTo>
                      <a:pt x="33073" y="784"/>
                      <a:pt x="33073" y="722"/>
                      <a:pt x="33073" y="675"/>
                    </a:cubicBezTo>
                    <a:cubicBezTo>
                      <a:pt x="33058" y="455"/>
                      <a:pt x="33058" y="220"/>
                      <a:pt x="33058" y="1"/>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182" name="Google Shape;3182;p29"/>
            <p:cNvGrpSpPr/>
            <p:nvPr/>
          </p:nvGrpSpPr>
          <p:grpSpPr>
            <a:xfrm>
              <a:off x="2224357" y="1698786"/>
              <a:ext cx="1698469" cy="578239"/>
              <a:chOff x="1853613" y="1797970"/>
              <a:chExt cx="1037233" cy="353102"/>
            </a:xfrm>
          </p:grpSpPr>
          <p:sp>
            <p:nvSpPr>
              <p:cNvPr id="3183" name="Google Shape;3183;p29"/>
              <p:cNvSpPr/>
              <p:nvPr/>
            </p:nvSpPr>
            <p:spPr>
              <a:xfrm>
                <a:off x="1853613" y="1797970"/>
                <a:ext cx="1037233" cy="353102"/>
              </a:xfrm>
              <a:custGeom>
                <a:avLst/>
                <a:gdLst/>
                <a:ahLst/>
                <a:cxnLst/>
                <a:rect l="l" t="t" r="r" b="b"/>
                <a:pathLst>
                  <a:path w="22839" h="7775" extrusionOk="0">
                    <a:moveTo>
                      <a:pt x="3888" y="0"/>
                    </a:moveTo>
                    <a:cubicBezTo>
                      <a:pt x="1740" y="0"/>
                      <a:pt x="1" y="1740"/>
                      <a:pt x="1" y="3887"/>
                    </a:cubicBezTo>
                    <a:cubicBezTo>
                      <a:pt x="1" y="6035"/>
                      <a:pt x="1740" y="7774"/>
                      <a:pt x="3888" y="7774"/>
                    </a:cubicBezTo>
                    <a:lnTo>
                      <a:pt x="22838" y="7774"/>
                    </a:lnTo>
                    <a:cubicBezTo>
                      <a:pt x="22556" y="6615"/>
                      <a:pt x="22384" y="5298"/>
                      <a:pt x="22384" y="3887"/>
                    </a:cubicBezTo>
                    <a:cubicBezTo>
                      <a:pt x="22384" y="2477"/>
                      <a:pt x="22556" y="1160"/>
                      <a:pt x="22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4" name="Google Shape;3184;p29"/>
              <p:cNvSpPr/>
              <p:nvPr/>
            </p:nvSpPr>
            <p:spPr>
              <a:xfrm>
                <a:off x="1936904" y="1844203"/>
                <a:ext cx="944677" cy="260591"/>
              </a:xfrm>
              <a:custGeom>
                <a:avLst/>
                <a:gdLst/>
                <a:ahLst/>
                <a:cxnLst/>
                <a:rect l="l" t="t" r="r" b="b"/>
                <a:pathLst>
                  <a:path w="20801" h="5738" extrusionOk="0">
                    <a:moveTo>
                      <a:pt x="2869" y="1"/>
                    </a:moveTo>
                    <a:cubicBezTo>
                      <a:pt x="1286" y="1"/>
                      <a:pt x="1" y="1286"/>
                      <a:pt x="1" y="2869"/>
                    </a:cubicBezTo>
                    <a:cubicBezTo>
                      <a:pt x="1" y="4452"/>
                      <a:pt x="1286" y="5738"/>
                      <a:pt x="2869" y="5738"/>
                    </a:cubicBezTo>
                    <a:lnTo>
                      <a:pt x="20800" y="5738"/>
                    </a:lnTo>
                    <a:cubicBezTo>
                      <a:pt x="20644" y="4844"/>
                      <a:pt x="20550" y="3872"/>
                      <a:pt x="20550" y="2869"/>
                    </a:cubicBezTo>
                    <a:cubicBezTo>
                      <a:pt x="20550" y="1850"/>
                      <a:pt x="20644" y="894"/>
                      <a:pt x="20800" y="1"/>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3185" name="Google Shape;3185;p29"/>
            <p:cNvSpPr/>
            <p:nvPr/>
          </p:nvSpPr>
          <p:spPr>
            <a:xfrm>
              <a:off x="2224410" y="1987714"/>
              <a:ext cx="1698536" cy="289151"/>
            </a:xfrm>
            <a:custGeom>
              <a:avLst/>
              <a:gdLst/>
              <a:ahLst/>
              <a:cxnLst/>
              <a:rect l="l" t="t" r="r" b="b"/>
              <a:pathLst>
                <a:path w="22839" h="3888" extrusionOk="0">
                  <a:moveTo>
                    <a:pt x="1" y="0"/>
                  </a:moveTo>
                  <a:cubicBezTo>
                    <a:pt x="1" y="2148"/>
                    <a:pt x="1740" y="3887"/>
                    <a:pt x="3888" y="3887"/>
                  </a:cubicBezTo>
                  <a:lnTo>
                    <a:pt x="22838" y="3887"/>
                  </a:lnTo>
                  <a:cubicBezTo>
                    <a:pt x="22760" y="3558"/>
                    <a:pt x="22681" y="3213"/>
                    <a:pt x="22634" y="2869"/>
                  </a:cubicBezTo>
                  <a:cubicBezTo>
                    <a:pt x="22587" y="2649"/>
                    <a:pt x="22556" y="2430"/>
                    <a:pt x="22525" y="2210"/>
                  </a:cubicBezTo>
                  <a:cubicBezTo>
                    <a:pt x="22525" y="2195"/>
                    <a:pt x="22525" y="2179"/>
                    <a:pt x="22525" y="2163"/>
                  </a:cubicBezTo>
                  <a:cubicBezTo>
                    <a:pt x="22493" y="1944"/>
                    <a:pt x="22462" y="1709"/>
                    <a:pt x="22446" y="1489"/>
                  </a:cubicBezTo>
                  <a:cubicBezTo>
                    <a:pt x="22446" y="1474"/>
                    <a:pt x="22446" y="1474"/>
                    <a:pt x="22446" y="1458"/>
                  </a:cubicBezTo>
                  <a:cubicBezTo>
                    <a:pt x="22431" y="1254"/>
                    <a:pt x="22415" y="1050"/>
                    <a:pt x="22399" y="831"/>
                  </a:cubicBezTo>
                  <a:cubicBezTo>
                    <a:pt x="22399" y="784"/>
                    <a:pt x="22399" y="721"/>
                    <a:pt x="22399" y="674"/>
                  </a:cubicBezTo>
                  <a:cubicBezTo>
                    <a:pt x="22384" y="455"/>
                    <a:pt x="22384" y="220"/>
                    <a:pt x="22384" y="0"/>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3186" name="Google Shape;3186;p29"/>
            <p:cNvGrpSpPr/>
            <p:nvPr/>
          </p:nvGrpSpPr>
          <p:grpSpPr>
            <a:xfrm>
              <a:off x="1769751" y="2408795"/>
              <a:ext cx="2153075" cy="578314"/>
              <a:chOff x="1575991" y="2196578"/>
              <a:chExt cx="1314855" cy="353147"/>
            </a:xfrm>
          </p:grpSpPr>
          <p:sp>
            <p:nvSpPr>
              <p:cNvPr id="3187" name="Google Shape;3187;p29"/>
              <p:cNvSpPr/>
              <p:nvPr/>
            </p:nvSpPr>
            <p:spPr>
              <a:xfrm>
                <a:off x="1575991" y="2196578"/>
                <a:ext cx="1314855" cy="353147"/>
              </a:xfrm>
              <a:custGeom>
                <a:avLst/>
                <a:gdLst/>
                <a:ahLst/>
                <a:cxnLst/>
                <a:rect l="l" t="t" r="r" b="b"/>
                <a:pathLst>
                  <a:path w="28952" h="7776" extrusionOk="0">
                    <a:moveTo>
                      <a:pt x="3888" y="1"/>
                    </a:moveTo>
                    <a:cubicBezTo>
                      <a:pt x="1740" y="1"/>
                      <a:pt x="1" y="1740"/>
                      <a:pt x="1" y="3888"/>
                    </a:cubicBezTo>
                    <a:cubicBezTo>
                      <a:pt x="1" y="6035"/>
                      <a:pt x="1740" y="7775"/>
                      <a:pt x="3888" y="7775"/>
                    </a:cubicBezTo>
                    <a:lnTo>
                      <a:pt x="28951" y="7775"/>
                    </a:lnTo>
                    <a:cubicBezTo>
                      <a:pt x="28669" y="6615"/>
                      <a:pt x="28497" y="5299"/>
                      <a:pt x="28497" y="3888"/>
                    </a:cubicBezTo>
                    <a:cubicBezTo>
                      <a:pt x="28497" y="2477"/>
                      <a:pt x="28669" y="1161"/>
                      <a:pt x="289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8" name="Google Shape;3188;p29"/>
              <p:cNvSpPr/>
              <p:nvPr/>
            </p:nvSpPr>
            <p:spPr>
              <a:xfrm>
                <a:off x="1659282" y="2242856"/>
                <a:ext cx="1222299" cy="260591"/>
              </a:xfrm>
              <a:custGeom>
                <a:avLst/>
                <a:gdLst/>
                <a:ahLst/>
                <a:cxnLst/>
                <a:rect l="l" t="t" r="r" b="b"/>
                <a:pathLst>
                  <a:path w="26914" h="5738" extrusionOk="0">
                    <a:moveTo>
                      <a:pt x="2869" y="0"/>
                    </a:moveTo>
                    <a:cubicBezTo>
                      <a:pt x="1286" y="0"/>
                      <a:pt x="1" y="1286"/>
                      <a:pt x="1" y="2869"/>
                    </a:cubicBezTo>
                    <a:cubicBezTo>
                      <a:pt x="1" y="4452"/>
                      <a:pt x="1286" y="5737"/>
                      <a:pt x="2869" y="5737"/>
                    </a:cubicBezTo>
                    <a:lnTo>
                      <a:pt x="26913" y="5737"/>
                    </a:lnTo>
                    <a:cubicBezTo>
                      <a:pt x="26757" y="4844"/>
                      <a:pt x="26663" y="3888"/>
                      <a:pt x="26663" y="2869"/>
                    </a:cubicBezTo>
                    <a:cubicBezTo>
                      <a:pt x="26663" y="1866"/>
                      <a:pt x="26757" y="894"/>
                      <a:pt x="26913" y="0"/>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9" name="Google Shape;3189;p29"/>
              <p:cNvSpPr/>
              <p:nvPr/>
            </p:nvSpPr>
            <p:spPr>
              <a:xfrm>
                <a:off x="1575991" y="2373106"/>
                <a:ext cx="1314855" cy="176619"/>
              </a:xfrm>
              <a:custGeom>
                <a:avLst/>
                <a:gdLst/>
                <a:ahLst/>
                <a:cxnLst/>
                <a:rect l="l" t="t" r="r" b="b"/>
                <a:pathLst>
                  <a:path w="28952" h="3889" extrusionOk="0">
                    <a:moveTo>
                      <a:pt x="1" y="1"/>
                    </a:moveTo>
                    <a:cubicBezTo>
                      <a:pt x="1" y="2148"/>
                      <a:pt x="1740" y="3888"/>
                      <a:pt x="3888" y="3888"/>
                    </a:cubicBezTo>
                    <a:lnTo>
                      <a:pt x="28951" y="3888"/>
                    </a:lnTo>
                    <a:cubicBezTo>
                      <a:pt x="28873" y="3559"/>
                      <a:pt x="28794" y="3230"/>
                      <a:pt x="28747" y="2869"/>
                    </a:cubicBezTo>
                    <a:cubicBezTo>
                      <a:pt x="28700" y="2666"/>
                      <a:pt x="28669" y="2446"/>
                      <a:pt x="28638" y="2211"/>
                    </a:cubicBezTo>
                    <a:cubicBezTo>
                      <a:pt x="28638" y="2211"/>
                      <a:pt x="28638" y="2195"/>
                      <a:pt x="28638" y="2180"/>
                    </a:cubicBezTo>
                    <a:cubicBezTo>
                      <a:pt x="28606" y="1944"/>
                      <a:pt x="28575" y="1725"/>
                      <a:pt x="28559" y="1490"/>
                    </a:cubicBezTo>
                    <a:cubicBezTo>
                      <a:pt x="28559" y="1474"/>
                      <a:pt x="28559" y="1474"/>
                      <a:pt x="28559" y="1459"/>
                    </a:cubicBezTo>
                    <a:cubicBezTo>
                      <a:pt x="28544" y="1255"/>
                      <a:pt x="28528" y="1051"/>
                      <a:pt x="28512" y="832"/>
                    </a:cubicBezTo>
                    <a:cubicBezTo>
                      <a:pt x="28512" y="785"/>
                      <a:pt x="28512" y="738"/>
                      <a:pt x="28512" y="675"/>
                    </a:cubicBezTo>
                    <a:cubicBezTo>
                      <a:pt x="28497" y="455"/>
                      <a:pt x="28497" y="236"/>
                      <a:pt x="28497" y="1"/>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grpSp>
        <p:nvGrpSpPr>
          <p:cNvPr id="19" name="Group 18"/>
          <p:cNvGrpSpPr>
            <a:grpSpLocks/>
          </p:cNvGrpSpPr>
          <p:nvPr/>
        </p:nvGrpSpPr>
        <p:grpSpPr bwMode="auto">
          <a:xfrm>
            <a:off x="4449028" y="476414"/>
            <a:ext cx="2527300" cy="1970088"/>
            <a:chOff x="381000" y="457200"/>
            <a:chExt cx="3370508" cy="1969532"/>
          </a:xfrm>
        </p:grpSpPr>
        <p:sp>
          <p:nvSpPr>
            <p:cNvPr id="20" name="Oval 19"/>
            <p:cNvSpPr/>
            <p:nvPr/>
          </p:nvSpPr>
          <p:spPr>
            <a:xfrm>
              <a:off x="2819961" y="457200"/>
              <a:ext cx="609740" cy="533249"/>
            </a:xfrm>
            <a:prstGeom prst="ellipse">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21" name="Rectangle 20"/>
            <p:cNvSpPr/>
            <p:nvPr/>
          </p:nvSpPr>
          <p:spPr>
            <a:xfrm>
              <a:off x="381000" y="457200"/>
              <a:ext cx="2743831" cy="533249"/>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3200" b="1" dirty="0">
                  <a:latin typeface="Times New Roman" panose="02020603050405020304" pitchFamily="18" charset="0"/>
                  <a:cs typeface="Times New Roman" panose="02020603050405020304" pitchFamily="18" charset="0"/>
                </a:rPr>
                <a:t>Chia </a:t>
              </a:r>
              <a:r>
                <a:rPr lang="en-US" sz="3200" b="1" dirty="0" err="1">
                  <a:latin typeface="Times New Roman" panose="02020603050405020304" pitchFamily="18" charset="0"/>
                  <a:cs typeface="Times New Roman" panose="02020603050405020304" pitchFamily="18" charset="0"/>
                </a:rPr>
                <a:t>đoạn</a:t>
              </a:r>
              <a:endParaRPr lang="en-US" sz="3200" b="1" dirty="0">
                <a:latin typeface="Times New Roman" panose="02020603050405020304" pitchFamily="18" charset="0"/>
                <a:cs typeface="Times New Roman" panose="02020603050405020304" pitchFamily="18" charset="0"/>
              </a:endParaRPr>
            </a:p>
          </p:txBody>
        </p:sp>
        <p:sp>
          <p:nvSpPr>
            <p:cNvPr id="22" name="TextBox 5"/>
            <p:cNvSpPr txBox="1">
              <a:spLocks noChangeArrowheads="1"/>
            </p:cNvSpPr>
            <p:nvPr/>
          </p:nvSpPr>
          <p:spPr bwMode="auto">
            <a:xfrm>
              <a:off x="3505200" y="2057400"/>
              <a:ext cx="24630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grpSp>
      <p:grpSp>
        <p:nvGrpSpPr>
          <p:cNvPr id="23" name="Group 21"/>
          <p:cNvGrpSpPr>
            <a:grpSpLocks/>
          </p:cNvGrpSpPr>
          <p:nvPr/>
        </p:nvGrpSpPr>
        <p:grpSpPr bwMode="auto">
          <a:xfrm>
            <a:off x="918791" y="1410834"/>
            <a:ext cx="8030397" cy="881405"/>
            <a:chOff x="2743200" y="1696218"/>
            <a:chExt cx="8633418" cy="881452"/>
          </a:xfrm>
        </p:grpSpPr>
        <p:grpSp>
          <p:nvGrpSpPr>
            <p:cNvPr id="24" name="Group 7"/>
            <p:cNvGrpSpPr>
              <a:grpSpLocks/>
            </p:cNvGrpSpPr>
            <p:nvPr/>
          </p:nvGrpSpPr>
          <p:grpSpPr bwMode="auto">
            <a:xfrm>
              <a:off x="2743200" y="1696218"/>
              <a:ext cx="8633418" cy="881452"/>
              <a:chOff x="5753100" y="1905000"/>
              <a:chExt cx="4992621" cy="460698"/>
            </a:xfrm>
          </p:grpSpPr>
          <p:sp>
            <p:nvSpPr>
              <p:cNvPr id="26" name="Hexagon 25"/>
              <p:cNvSpPr/>
              <p:nvPr/>
            </p:nvSpPr>
            <p:spPr>
              <a:xfrm>
                <a:off x="5753100" y="1905000"/>
                <a:ext cx="655529" cy="457200"/>
              </a:xfrm>
              <a:prstGeom prst="hexagon">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27" name="Hexagon 26"/>
              <p:cNvSpPr/>
              <p:nvPr/>
            </p:nvSpPr>
            <p:spPr>
              <a:xfrm>
                <a:off x="9983626" y="1908498"/>
                <a:ext cx="762095" cy="457200"/>
              </a:xfrm>
              <a:prstGeom prst="hexagon">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28" name="Rectangle 27"/>
              <p:cNvSpPr/>
              <p:nvPr/>
            </p:nvSpPr>
            <p:spPr>
              <a:xfrm>
                <a:off x="6254056" y="1908498"/>
                <a:ext cx="4243678" cy="4572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2800" b="1" dirty="0" err="1">
                    <a:solidFill>
                      <a:srgbClr val="002060"/>
                    </a:solidFill>
                    <a:latin typeface="Times New Roman" panose="02020603050405020304" pitchFamily="18" charset="0"/>
                    <a:cs typeface="Times New Roman" panose="02020603050405020304" pitchFamily="18" charset="0"/>
                  </a:rPr>
                  <a:t>Đoạn</a:t>
                </a:r>
                <a:r>
                  <a:rPr lang="en-US" sz="2800" b="1" dirty="0">
                    <a:solidFill>
                      <a:srgbClr val="002060"/>
                    </a:solidFill>
                    <a:latin typeface="Times New Roman" panose="02020603050405020304" pitchFamily="18" charset="0"/>
                    <a:cs typeface="Times New Roman" panose="02020603050405020304" pitchFamily="18" charset="0"/>
                  </a:rPr>
                  <a:t> 1:</a:t>
                </a:r>
                <a:r>
                  <a:rPr lang="en-US" sz="2800" dirty="0">
                    <a:solidFill>
                      <a:srgbClr val="002060"/>
                    </a:solidFill>
                    <a:latin typeface="Times New Roman" panose="02020603050405020304" pitchFamily="18" charset="0"/>
                    <a:cs typeface="Times New Roman" panose="02020603050405020304" pitchFamily="18" charset="0"/>
                  </a:rPr>
                  <a:t> </a:t>
                </a:r>
                <a:r>
                  <a:rPr lang="en-US" sz="2800" dirty="0" err="1">
                    <a:solidFill>
                      <a:srgbClr val="002060"/>
                    </a:solidFill>
                    <a:latin typeface="Times New Roman" panose="02020603050405020304" pitchFamily="18" charset="0"/>
                    <a:cs typeface="Times New Roman" panose="02020603050405020304" pitchFamily="18" charset="0"/>
                  </a:rPr>
                  <a:t>Từ</a:t>
                </a:r>
                <a:r>
                  <a:rPr lang="en-US" sz="2800"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Xe</a:t>
                </a:r>
                <a:r>
                  <a:rPr lang="en-US" sz="2800" i="1"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chúng</a:t>
                </a:r>
                <a:r>
                  <a:rPr lang="en-US" sz="2800" i="1"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tôi</a:t>
                </a:r>
                <a:r>
                  <a:rPr lang="en-US" sz="2800" i="1" dirty="0">
                    <a:solidFill>
                      <a:srgbClr val="002060"/>
                    </a:solidFill>
                    <a:latin typeface="Times New Roman" panose="02020603050405020304" pitchFamily="18" charset="0"/>
                    <a:cs typeface="Times New Roman" panose="02020603050405020304" pitchFamily="18" charset="0"/>
                  </a:rPr>
                  <a:t> … </a:t>
                </a:r>
                <a:r>
                  <a:rPr lang="en-US" sz="2800" i="1" dirty="0" err="1">
                    <a:solidFill>
                      <a:srgbClr val="002060"/>
                    </a:solidFill>
                    <a:latin typeface="Times New Roman" panose="02020603050405020304" pitchFamily="18" charset="0"/>
                    <a:cs typeface="Times New Roman" panose="02020603050405020304" pitchFamily="18" charset="0"/>
                  </a:rPr>
                  <a:t>lướt</a:t>
                </a:r>
                <a:r>
                  <a:rPr lang="en-US" sz="2800" i="1"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thướt</a:t>
                </a:r>
                <a:r>
                  <a:rPr lang="en-US" sz="2800" i="1"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liễu</a:t>
                </a:r>
                <a:r>
                  <a:rPr lang="en-US" sz="2800" i="1"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rủ</a:t>
                </a:r>
                <a:r>
                  <a:rPr lang="en-US" sz="2800" i="1" dirty="0">
                    <a:solidFill>
                      <a:srgbClr val="002060"/>
                    </a:solidFill>
                    <a:latin typeface="Times New Roman" panose="02020603050405020304" pitchFamily="18" charset="0"/>
                    <a:cs typeface="Times New Roman" panose="02020603050405020304" pitchFamily="18" charset="0"/>
                  </a:rPr>
                  <a:t>.</a:t>
                </a:r>
              </a:p>
            </p:txBody>
          </p:sp>
        </p:grpSp>
        <p:sp>
          <p:nvSpPr>
            <p:cNvPr id="25" name="Hexagon 24"/>
            <p:cNvSpPr/>
            <p:nvPr/>
          </p:nvSpPr>
          <p:spPr>
            <a:xfrm>
              <a:off x="2844800" y="1828800"/>
              <a:ext cx="784140" cy="674132"/>
            </a:xfrm>
            <a:prstGeom prst="hexagon">
              <a:avLst/>
            </a:prstGeom>
            <a:solidFill>
              <a:schemeClr val="bg1"/>
            </a:solidFill>
            <a:ln>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3200" dirty="0">
                  <a:solidFill>
                    <a:schemeClr val="tx1"/>
                  </a:solidFill>
                  <a:latin typeface="Times New Roman" panose="02020603050405020304" pitchFamily="18" charset="0"/>
                  <a:cs typeface="Times New Roman" panose="02020603050405020304" pitchFamily="18" charset="0"/>
                </a:rPr>
                <a:t>1</a:t>
              </a:r>
            </a:p>
          </p:txBody>
        </p:sp>
      </p:grpSp>
      <p:grpSp>
        <p:nvGrpSpPr>
          <p:cNvPr id="29" name="Group 22"/>
          <p:cNvGrpSpPr>
            <a:grpSpLocks/>
          </p:cNvGrpSpPr>
          <p:nvPr/>
        </p:nvGrpSpPr>
        <p:grpSpPr bwMode="auto">
          <a:xfrm>
            <a:off x="918791" y="2593452"/>
            <a:ext cx="8044441" cy="874712"/>
            <a:chOff x="2743200" y="3008360"/>
            <a:chExt cx="8546646" cy="874760"/>
          </a:xfrm>
        </p:grpSpPr>
        <p:grpSp>
          <p:nvGrpSpPr>
            <p:cNvPr id="30" name="Group 11"/>
            <p:cNvGrpSpPr>
              <a:grpSpLocks/>
            </p:cNvGrpSpPr>
            <p:nvPr/>
          </p:nvGrpSpPr>
          <p:grpSpPr bwMode="auto">
            <a:xfrm>
              <a:off x="2743200" y="3008360"/>
              <a:ext cx="8546646" cy="874760"/>
              <a:chOff x="5753100" y="1905000"/>
              <a:chExt cx="4942442" cy="457200"/>
            </a:xfrm>
          </p:grpSpPr>
          <p:sp>
            <p:nvSpPr>
              <p:cNvPr id="32" name="Hexagon 31"/>
              <p:cNvSpPr/>
              <p:nvPr/>
            </p:nvSpPr>
            <p:spPr>
              <a:xfrm>
                <a:off x="5753100" y="1905000"/>
                <a:ext cx="533515" cy="457200"/>
              </a:xfrm>
              <a:prstGeom prst="hexagon">
                <a:avLst/>
              </a:prstGeom>
              <a:solidFill>
                <a:schemeClr val="accent2"/>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33" name="Hexagon 32"/>
              <p:cNvSpPr/>
              <p:nvPr/>
            </p:nvSpPr>
            <p:spPr>
              <a:xfrm>
                <a:off x="9933795" y="1905000"/>
                <a:ext cx="761747" cy="457200"/>
              </a:xfrm>
              <a:prstGeom prst="hexagon">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34" name="Rectangle 33"/>
              <p:cNvSpPr/>
              <p:nvPr/>
            </p:nvSpPr>
            <p:spPr>
              <a:xfrm>
                <a:off x="6106176" y="1905000"/>
                <a:ext cx="4422226" cy="457200"/>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2800" b="1" dirty="0" err="1">
                    <a:solidFill>
                      <a:schemeClr val="tx1"/>
                    </a:solidFill>
                    <a:latin typeface="Times New Roman" panose="02020603050405020304" pitchFamily="18" charset="0"/>
                    <a:cs typeface="Times New Roman" panose="02020603050405020304" pitchFamily="18" charset="0"/>
                  </a:rPr>
                  <a:t>Đoạn</a:t>
                </a:r>
                <a:r>
                  <a:rPr lang="en-US" sz="2800" b="1" dirty="0">
                    <a:solidFill>
                      <a:schemeClr val="tx1"/>
                    </a:solidFill>
                    <a:latin typeface="Times New Roman" panose="02020603050405020304" pitchFamily="18" charset="0"/>
                    <a:cs typeface="Times New Roman" panose="02020603050405020304" pitchFamily="18" charset="0"/>
                  </a:rPr>
                  <a:t> 2:</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Từ</a:t>
                </a:r>
                <a:r>
                  <a:rPr lang="en-US" sz="2800" dirty="0">
                    <a:solidFill>
                      <a:schemeClr val="tx1"/>
                    </a:solidFill>
                    <a:latin typeface="Times New Roman" panose="02020603050405020304" pitchFamily="18" charset="0"/>
                    <a:cs typeface="Times New Roman" panose="02020603050405020304" pitchFamily="18" charset="0"/>
                  </a:rPr>
                  <a:t> </a:t>
                </a:r>
                <a:r>
                  <a:rPr lang="en-US" sz="2800" i="1" dirty="0" err="1">
                    <a:solidFill>
                      <a:schemeClr val="tx1"/>
                    </a:solidFill>
                    <a:latin typeface="Times New Roman" panose="02020603050405020304" pitchFamily="18" charset="0"/>
                    <a:cs typeface="Times New Roman" panose="02020603050405020304" pitchFamily="18" charset="0"/>
                  </a:rPr>
                  <a:t>Buổi</a:t>
                </a:r>
                <a:r>
                  <a:rPr lang="en-US" sz="2800" i="1" dirty="0">
                    <a:solidFill>
                      <a:schemeClr val="tx1"/>
                    </a:solidFill>
                    <a:latin typeface="Times New Roman" panose="02020603050405020304" pitchFamily="18" charset="0"/>
                    <a:cs typeface="Times New Roman" panose="02020603050405020304" pitchFamily="18" charset="0"/>
                  </a:rPr>
                  <a:t> </a:t>
                </a:r>
                <a:r>
                  <a:rPr lang="en-US" sz="2800" i="1" dirty="0" err="1">
                    <a:solidFill>
                      <a:schemeClr val="tx1"/>
                    </a:solidFill>
                    <a:latin typeface="Times New Roman" panose="02020603050405020304" pitchFamily="18" charset="0"/>
                    <a:cs typeface="Times New Roman" panose="02020603050405020304" pitchFamily="18" charset="0"/>
                  </a:rPr>
                  <a:t>chiều</a:t>
                </a:r>
                <a:r>
                  <a:rPr lang="en-US" sz="2800" i="1" dirty="0">
                    <a:solidFill>
                      <a:schemeClr val="tx1"/>
                    </a:solidFill>
                    <a:latin typeface="Times New Roman" panose="02020603050405020304" pitchFamily="18" charset="0"/>
                    <a:cs typeface="Times New Roman" panose="02020603050405020304" pitchFamily="18" charset="0"/>
                  </a:rPr>
                  <a:t> … </a:t>
                </a:r>
                <a:r>
                  <a:rPr lang="en-US" sz="2800" i="1" dirty="0" err="1">
                    <a:solidFill>
                      <a:schemeClr val="tx1"/>
                    </a:solidFill>
                    <a:latin typeface="Times New Roman" panose="02020603050405020304" pitchFamily="18" charset="0"/>
                    <a:cs typeface="Times New Roman" panose="02020603050405020304" pitchFamily="18" charset="0"/>
                  </a:rPr>
                  <a:t>sương</a:t>
                </a:r>
                <a:r>
                  <a:rPr lang="en-US" sz="2800" i="1" dirty="0">
                    <a:solidFill>
                      <a:schemeClr val="tx1"/>
                    </a:solidFill>
                    <a:latin typeface="Times New Roman" panose="02020603050405020304" pitchFamily="18" charset="0"/>
                    <a:cs typeface="Times New Roman" panose="02020603050405020304" pitchFamily="18" charset="0"/>
                  </a:rPr>
                  <a:t> </a:t>
                </a:r>
                <a:r>
                  <a:rPr lang="en-US" sz="2800" i="1" dirty="0" err="1">
                    <a:solidFill>
                      <a:schemeClr val="tx1"/>
                    </a:solidFill>
                    <a:latin typeface="Times New Roman" panose="02020603050405020304" pitchFamily="18" charset="0"/>
                    <a:cs typeface="Times New Roman" panose="02020603050405020304" pitchFamily="18" charset="0"/>
                  </a:rPr>
                  <a:t>núi</a:t>
                </a:r>
                <a:r>
                  <a:rPr lang="en-US" sz="2800" i="1" dirty="0">
                    <a:solidFill>
                      <a:schemeClr val="tx1"/>
                    </a:solidFill>
                    <a:latin typeface="Times New Roman" panose="02020603050405020304" pitchFamily="18" charset="0"/>
                    <a:cs typeface="Times New Roman" panose="02020603050405020304" pitchFamily="18" charset="0"/>
                  </a:rPr>
                  <a:t> </a:t>
                </a:r>
                <a:r>
                  <a:rPr lang="en-US" sz="2800" i="1" dirty="0" err="1">
                    <a:solidFill>
                      <a:schemeClr val="tx1"/>
                    </a:solidFill>
                    <a:latin typeface="Times New Roman" panose="02020603050405020304" pitchFamily="18" charset="0"/>
                    <a:cs typeface="Times New Roman" panose="02020603050405020304" pitchFamily="18" charset="0"/>
                  </a:rPr>
                  <a:t>tím</a:t>
                </a:r>
                <a:r>
                  <a:rPr lang="en-US" sz="2800" i="1" dirty="0">
                    <a:solidFill>
                      <a:schemeClr val="tx1"/>
                    </a:solidFill>
                    <a:latin typeface="Times New Roman" panose="02020603050405020304" pitchFamily="18" charset="0"/>
                    <a:cs typeface="Times New Roman" panose="02020603050405020304" pitchFamily="18" charset="0"/>
                  </a:rPr>
                  <a:t> </a:t>
                </a:r>
                <a:r>
                  <a:rPr lang="en-US" sz="2800" i="1" dirty="0" err="1">
                    <a:solidFill>
                      <a:schemeClr val="tx1"/>
                    </a:solidFill>
                    <a:latin typeface="Times New Roman" panose="02020603050405020304" pitchFamily="18" charset="0"/>
                    <a:cs typeface="Times New Roman" panose="02020603050405020304" pitchFamily="18" charset="0"/>
                  </a:rPr>
                  <a:t>nhạt</a:t>
                </a:r>
                <a:r>
                  <a:rPr lang="en-US" sz="2800" i="1" dirty="0">
                    <a:solidFill>
                      <a:schemeClr val="tx1"/>
                    </a:solidFill>
                    <a:latin typeface="Times New Roman" panose="02020603050405020304" pitchFamily="18" charset="0"/>
                    <a:cs typeface="Times New Roman" panose="02020603050405020304" pitchFamily="18" charset="0"/>
                  </a:rPr>
                  <a:t>.</a:t>
                </a:r>
              </a:p>
            </p:txBody>
          </p:sp>
        </p:grpSp>
        <p:sp>
          <p:nvSpPr>
            <p:cNvPr id="31" name="Hexagon 30"/>
            <p:cNvSpPr/>
            <p:nvPr/>
          </p:nvSpPr>
          <p:spPr>
            <a:xfrm>
              <a:off x="2867520" y="3108674"/>
              <a:ext cx="745835" cy="674132"/>
            </a:xfrm>
            <a:prstGeom prst="hexagon">
              <a:avLst/>
            </a:prstGeom>
            <a:solidFill>
              <a:schemeClr val="bg1"/>
            </a:solidFill>
            <a:ln>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3200" dirty="0">
                  <a:solidFill>
                    <a:schemeClr val="tx1"/>
                  </a:solidFill>
                  <a:latin typeface="Times New Roman" panose="02020603050405020304" pitchFamily="18" charset="0"/>
                  <a:cs typeface="Times New Roman" panose="02020603050405020304" pitchFamily="18" charset="0"/>
                </a:rPr>
                <a:t>2</a:t>
              </a:r>
            </a:p>
          </p:txBody>
        </p:sp>
      </p:grpSp>
      <p:grpSp>
        <p:nvGrpSpPr>
          <p:cNvPr id="35" name="Group 23"/>
          <p:cNvGrpSpPr>
            <a:grpSpLocks/>
          </p:cNvGrpSpPr>
          <p:nvPr/>
        </p:nvGrpSpPr>
        <p:grpSpPr bwMode="auto">
          <a:xfrm>
            <a:off x="918791" y="3776139"/>
            <a:ext cx="7875588" cy="874713"/>
            <a:chOff x="2743200" y="4191000"/>
            <a:chExt cx="8367252" cy="874760"/>
          </a:xfrm>
        </p:grpSpPr>
        <p:grpSp>
          <p:nvGrpSpPr>
            <p:cNvPr id="36" name="Group 15"/>
            <p:cNvGrpSpPr/>
            <p:nvPr/>
          </p:nvGrpSpPr>
          <p:grpSpPr>
            <a:xfrm>
              <a:off x="2743200" y="4191000"/>
              <a:ext cx="8367252" cy="874760"/>
              <a:chOff x="5753100" y="1905000"/>
              <a:chExt cx="4838700" cy="457200"/>
            </a:xfrm>
            <a:solidFill>
              <a:srgbClr val="FFC000"/>
            </a:solidFill>
          </p:grpSpPr>
          <p:sp>
            <p:nvSpPr>
              <p:cNvPr id="38" name="Hexagon 37"/>
              <p:cNvSpPr/>
              <p:nvPr/>
            </p:nvSpPr>
            <p:spPr>
              <a:xfrm>
                <a:off x="5753100" y="1905000"/>
                <a:ext cx="837249" cy="457200"/>
              </a:xfrm>
              <a:prstGeom prst="hexagon">
                <a:avLst/>
              </a:prstGeom>
              <a:grp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39" name="Hexagon 38"/>
              <p:cNvSpPr/>
              <p:nvPr/>
            </p:nvSpPr>
            <p:spPr>
              <a:xfrm>
                <a:off x="9829800" y="1905000"/>
                <a:ext cx="762000" cy="457200"/>
              </a:xfrm>
              <a:prstGeom prst="hexagon">
                <a:avLst/>
              </a:prstGeom>
              <a:grp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40" name="Rectangle 39"/>
              <p:cNvSpPr/>
              <p:nvPr/>
            </p:nvSpPr>
            <p:spPr>
              <a:xfrm>
                <a:off x="6286499" y="1905000"/>
                <a:ext cx="4155349" cy="457200"/>
              </a:xfrm>
              <a:prstGeom prst="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buFont typeface="Arial" charset="0"/>
                  <a:buNone/>
                  <a:defRPr/>
                </a:pPr>
                <a:r>
                  <a:rPr lang="en-US" sz="2800" b="1" dirty="0" err="1">
                    <a:solidFill>
                      <a:schemeClr val="tx1"/>
                    </a:solidFill>
                    <a:latin typeface="Times New Roman" panose="02020603050405020304" pitchFamily="18" charset="0"/>
                    <a:cs typeface="Times New Roman" panose="02020603050405020304" pitchFamily="18" charset="0"/>
                  </a:rPr>
                  <a:t>Đoạn</a:t>
                </a:r>
                <a:r>
                  <a:rPr lang="en-US" sz="2800" b="1" dirty="0">
                    <a:solidFill>
                      <a:schemeClr val="tx1"/>
                    </a:solidFill>
                    <a:latin typeface="Times New Roman" panose="02020603050405020304" pitchFamily="18" charset="0"/>
                    <a:cs typeface="Times New Roman" panose="02020603050405020304" pitchFamily="18" charset="0"/>
                  </a:rPr>
                  <a:t> 3:</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Phần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còn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lại</a:t>
                </a:r>
                <a:endParaRPr lang="en-US" sz="2800" dirty="0">
                  <a:solidFill>
                    <a:schemeClr val="tx1"/>
                  </a:solidFill>
                  <a:latin typeface="Times New Roman" panose="02020603050405020304" pitchFamily="18" charset="0"/>
                  <a:cs typeface="Times New Roman" panose="02020603050405020304" pitchFamily="18" charset="0"/>
                </a:endParaRPr>
              </a:p>
            </p:txBody>
          </p:sp>
        </p:grpSp>
        <p:sp>
          <p:nvSpPr>
            <p:cNvPr id="37" name="Hexagon 36"/>
            <p:cNvSpPr/>
            <p:nvPr/>
          </p:nvSpPr>
          <p:spPr>
            <a:xfrm>
              <a:off x="2927930" y="4320500"/>
              <a:ext cx="745835" cy="674132"/>
            </a:xfrm>
            <a:prstGeom prst="hexagon">
              <a:avLst/>
            </a:prstGeom>
            <a:solidFill>
              <a:schemeClr val="bg1"/>
            </a:solidFill>
            <a:ln>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3200" dirty="0">
                  <a:solidFill>
                    <a:schemeClr val="tx1"/>
                  </a:solidFill>
                  <a:latin typeface="Times New Roman" panose="02020603050405020304" pitchFamily="18" charset="0"/>
                  <a:cs typeface="Times New Roman" panose="02020603050405020304" pitchFamily="18" charset="0"/>
                </a:rPr>
                <a:t>3</a:t>
              </a:r>
            </a:p>
          </p:txBody>
        </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500" fill="hold"/>
                                        <p:tgtEl>
                                          <p:spTgt spid="23"/>
                                        </p:tgtEl>
                                        <p:attrNameLst>
                                          <p:attrName>ppt_x</p:attrName>
                                        </p:attrNameLst>
                                      </p:cBhvr>
                                      <p:tavLst>
                                        <p:tav tm="0">
                                          <p:val>
                                            <p:strVal val="#ppt_x"/>
                                          </p:val>
                                        </p:tav>
                                        <p:tav tm="100000">
                                          <p:val>
                                            <p:strVal val="#ppt_x"/>
                                          </p:val>
                                        </p:tav>
                                      </p:tavLst>
                                    </p:anim>
                                    <p:anim calcmode="lin" valueType="num">
                                      <p:cBhvr additive="base">
                                        <p:cTn id="13"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500" fill="hold"/>
                                        <p:tgtEl>
                                          <p:spTgt spid="29"/>
                                        </p:tgtEl>
                                        <p:attrNameLst>
                                          <p:attrName>ppt_x</p:attrName>
                                        </p:attrNameLst>
                                      </p:cBhvr>
                                      <p:tavLst>
                                        <p:tav tm="0">
                                          <p:val>
                                            <p:strVal val="#ppt_x"/>
                                          </p:val>
                                        </p:tav>
                                        <p:tav tm="100000">
                                          <p:val>
                                            <p:strVal val="#ppt_x"/>
                                          </p:val>
                                        </p:tav>
                                      </p:tavLst>
                                    </p:anim>
                                    <p:anim calcmode="lin" valueType="num">
                                      <p:cBhvr additive="base">
                                        <p:cTn id="19"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500" fill="hold"/>
                                        <p:tgtEl>
                                          <p:spTgt spid="35"/>
                                        </p:tgtEl>
                                        <p:attrNameLst>
                                          <p:attrName>ppt_x</p:attrName>
                                        </p:attrNameLst>
                                      </p:cBhvr>
                                      <p:tavLst>
                                        <p:tav tm="0">
                                          <p:val>
                                            <p:strVal val="#ppt_x"/>
                                          </p:val>
                                        </p:tav>
                                        <p:tav tm="100000">
                                          <p:val>
                                            <p:strVal val="#ppt_x"/>
                                          </p:val>
                                        </p:tav>
                                      </p:tavLst>
                                    </p:anim>
                                    <p:anim calcmode="lin" valueType="num">
                                      <p:cBhvr additive="base">
                                        <p:cTn id="25"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6" name="Text Box 14"/>
          <p:cNvSpPr txBox="1">
            <a:spLocks noChangeArrowheads="1"/>
          </p:cNvSpPr>
          <p:nvPr/>
        </p:nvSpPr>
        <p:spPr bwMode="auto">
          <a:xfrm>
            <a:off x="699769" y="1974350"/>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 </a:t>
            </a:r>
            <a:r>
              <a:rPr lang="vi-VN" altLang="vi-VN" sz="2800" dirty="0">
                <a:solidFill>
                  <a:srgbClr val="002060"/>
                </a:solidFill>
                <a:latin typeface="Times New Roman" panose="02020603050405020304" pitchFamily="18" charset="0"/>
                <a:cs typeface="Times New Roman" panose="02020603050405020304" pitchFamily="18" charset="0"/>
              </a:rPr>
              <a:t>chênh vênh</a:t>
            </a:r>
            <a:endParaRPr lang="en-US" altLang="zh-CN" sz="2400" i="1" dirty="0">
              <a:solidFill>
                <a:srgbClr val="002060"/>
              </a:solidFill>
              <a:latin typeface="Times New Roman" panose="02020603050405020304" pitchFamily="18" charset="0"/>
              <a:cs typeface="Times New Roman" panose="02020603050405020304" pitchFamily="18" charset="0"/>
            </a:endParaRPr>
          </a:p>
        </p:txBody>
      </p:sp>
      <p:sp>
        <p:nvSpPr>
          <p:cNvPr id="7" name="Text Box 15"/>
          <p:cNvSpPr txBox="1">
            <a:spLocks noChangeArrowheads="1"/>
          </p:cNvSpPr>
          <p:nvPr/>
        </p:nvSpPr>
        <p:spPr bwMode="auto">
          <a:xfrm>
            <a:off x="673644" y="2498225"/>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Times New Roman" panose="02020603050405020304" pitchFamily="18" charset="0"/>
                <a:cs typeface="Times New Roman" panose="02020603050405020304" pitchFamily="18" charset="0"/>
              </a:rPr>
              <a:t>- </a:t>
            </a:r>
            <a:r>
              <a:rPr lang="vi-VN" altLang="vi-VN" sz="2800">
                <a:solidFill>
                  <a:srgbClr val="002060"/>
                </a:solidFill>
                <a:latin typeface="Times New Roman" panose="02020603050405020304" pitchFamily="18" charset="0"/>
                <a:cs typeface="Times New Roman" panose="02020603050405020304" pitchFamily="18" charset="0"/>
              </a:rPr>
              <a:t>bồng bềnh</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8" name="Text Box 15"/>
          <p:cNvSpPr txBox="1">
            <a:spLocks noChangeArrowheads="1"/>
          </p:cNvSpPr>
          <p:nvPr/>
        </p:nvSpPr>
        <p:spPr bwMode="auto">
          <a:xfrm>
            <a:off x="699769" y="297433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dirty="0">
                <a:solidFill>
                  <a:srgbClr val="002060"/>
                </a:solidFill>
                <a:latin typeface="Times New Roman" panose="02020603050405020304" pitchFamily="18" charset="0"/>
                <a:cs typeface="Times New Roman" panose="02020603050405020304" pitchFamily="18" charset="0"/>
              </a:rPr>
              <a:t>- </a:t>
            </a:r>
            <a:r>
              <a:rPr lang="en-US" altLang="zh-CN" sz="2800" dirty="0" err="1">
                <a:solidFill>
                  <a:srgbClr val="002060"/>
                </a:solidFill>
                <a:latin typeface="Times New Roman" panose="02020603050405020304" pitchFamily="18" charset="0"/>
                <a:cs typeface="Times New Roman" panose="02020603050405020304" pitchFamily="18" charset="0"/>
              </a:rPr>
              <a:t>lướt</a:t>
            </a:r>
            <a:r>
              <a:rPr lang="en-US" altLang="zh-CN" sz="2800" dirty="0">
                <a:solidFill>
                  <a:srgbClr val="002060"/>
                </a:solidFill>
                <a:latin typeface="Times New Roman" panose="02020603050405020304" pitchFamily="18" charset="0"/>
                <a:cs typeface="Times New Roman" panose="02020603050405020304" pitchFamily="18" charset="0"/>
              </a:rPr>
              <a:t> </a:t>
            </a:r>
            <a:r>
              <a:rPr lang="en-US" altLang="zh-CN" sz="2800" dirty="0" err="1">
                <a:solidFill>
                  <a:srgbClr val="002060"/>
                </a:solidFill>
                <a:latin typeface="Times New Roman" panose="02020603050405020304" pitchFamily="18" charset="0"/>
                <a:cs typeface="Times New Roman" panose="02020603050405020304" pitchFamily="18" charset="0"/>
              </a:rPr>
              <a:t>thướt</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cxnSp>
        <p:nvCxnSpPr>
          <p:cNvPr id="10" name="Straight Connector 9"/>
          <p:cNvCxnSpPr/>
          <p:nvPr/>
        </p:nvCxnSpPr>
        <p:spPr>
          <a:xfrm>
            <a:off x="1310050" y="2432910"/>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1" name="Straight Connector 10"/>
          <p:cNvCxnSpPr/>
          <p:nvPr/>
        </p:nvCxnSpPr>
        <p:spPr>
          <a:xfrm>
            <a:off x="2119675" y="2432910"/>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2" name="Straight Connector 11"/>
          <p:cNvCxnSpPr/>
          <p:nvPr/>
        </p:nvCxnSpPr>
        <p:spPr>
          <a:xfrm>
            <a:off x="1891075" y="2974338"/>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3" name="Straight Connector 12"/>
          <p:cNvCxnSpPr/>
          <p:nvPr/>
        </p:nvCxnSpPr>
        <p:spPr>
          <a:xfrm>
            <a:off x="1031690" y="3456936"/>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4" name="Straight Connector 13"/>
          <p:cNvCxnSpPr/>
          <p:nvPr/>
        </p:nvCxnSpPr>
        <p:spPr>
          <a:xfrm>
            <a:off x="1884178" y="3456936"/>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348033880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par>
                                <p:cTn id="13" presetID="22" presetClass="entr" presetSubtype="4"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down)">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1000"/>
                                        <p:tgtEl>
                                          <p:spTgt spid="8"/>
                                        </p:tgtEl>
                                      </p:cBhvr>
                                    </p:animEffect>
                                    <p:anim calcmode="lin" valueType="num">
                                      <p:cBhvr>
                                        <p:cTn id="31" dur="1000" fill="hold"/>
                                        <p:tgtEl>
                                          <p:spTgt spid="8"/>
                                        </p:tgtEl>
                                        <p:attrNameLst>
                                          <p:attrName>ppt_x</p:attrName>
                                        </p:attrNameLst>
                                      </p:cBhvr>
                                      <p:tavLst>
                                        <p:tav tm="0">
                                          <p:val>
                                            <p:strVal val="#ppt_x"/>
                                          </p:val>
                                        </p:tav>
                                        <p:tav tm="100000">
                                          <p:val>
                                            <p:strVal val="#ppt_x"/>
                                          </p:val>
                                        </p:tav>
                                      </p:tavLst>
                                    </p:anim>
                                    <p:anim calcmode="lin" valueType="num">
                                      <p:cBhvr>
                                        <p:cTn id="3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barn(inVertical)">
                                      <p:cBhvr>
                                        <p:cTn id="37" dur="500"/>
                                        <p:tgtEl>
                                          <p:spTgt spid="13"/>
                                        </p:tgtEl>
                                      </p:cBhvr>
                                    </p:animEffect>
                                  </p:childTnLst>
                                </p:cTn>
                              </p:par>
                              <p:par>
                                <p:cTn id="38" presetID="16" presetClass="entr" presetSubtype="21"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barn(inVertical)">
                                      <p:cBhvr>
                                        <p:cTn id="4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284</TotalTime>
  <Words>1291</Words>
  <Application>Microsoft Office PowerPoint</Application>
  <PresentationFormat>On-screen Show (16:9)</PresentationFormat>
  <Paragraphs>193</Paragraphs>
  <Slides>39</Slides>
  <Notes>38</Notes>
  <HiddenSlides>0</HiddenSlides>
  <MMClips>2</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39</vt:i4>
      </vt:variant>
    </vt:vector>
  </HeadingPairs>
  <TitlesOfParts>
    <vt:vector size="52" baseType="lpstr">
      <vt:lpstr>UTM Cookies</vt:lpstr>
      <vt:lpstr>Varela</vt:lpstr>
      <vt:lpstr>UTM Iron Gothic</vt:lpstr>
      <vt:lpstr>Didact Gothic</vt:lpstr>
      <vt:lpstr>Arial</vt:lpstr>
      <vt:lpstr>宋体</vt:lpstr>
      <vt:lpstr>Times New Roman</vt:lpstr>
      <vt:lpstr>Mitr</vt:lpstr>
      <vt:lpstr>Calibri Light</vt:lpstr>
      <vt:lpstr>Calibri</vt:lpstr>
      <vt:lpstr>UTM Arruba KT</vt:lpstr>
      <vt:lpstr>Reading Workshop by Slidesgo</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Reading Workshop</dc:title>
  <dc:creator>PC</dc:creator>
  <cp:lastModifiedBy>Admin</cp:lastModifiedBy>
  <cp:revision>107</cp:revision>
  <dcterms:modified xsi:type="dcterms:W3CDTF">2022-04-17T15:41:13Z</dcterms:modified>
  <cp:version>Y03</cp:version>
</cp:coreProperties>
</file>