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9" r:id="rId4"/>
    <p:sldId id="258" r:id="rId5"/>
    <p:sldId id="274" r:id="rId6"/>
    <p:sldId id="275" r:id="rId7"/>
    <p:sldId id="291" r:id="rId8"/>
    <p:sldId id="276" r:id="rId9"/>
    <p:sldId id="294" r:id="rId10"/>
    <p:sldId id="277" r:id="rId11"/>
    <p:sldId id="278" r:id="rId12"/>
    <p:sldId id="296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E48B2E-EED0-5C7E-16F0-FBEE0AB16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2808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518" y="1638692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b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phần đất liền giống hình chữ  S</a:t>
            </a:r>
            <a:r>
              <a:rPr lang="vi-V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330.000 km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761440" y="1537363"/>
            <a:ext cx="10974931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Phần đất liền của nước ta hẹp ngang, chạy dài theo chiều Bắc – Nam với đường bờ biển cong như hình chữ S.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1156" y="559945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216379" cy="7631006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0646114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672836" y="-10858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cs typeface="Arial" panose="020B0604020202020204" pitchFamily="34" charset="0"/>
              </a:rPr>
              <a:t>Dựa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liệu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936508" y="1518591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6" name="Rectangle 5"/>
          <p:cNvSpPr/>
          <p:nvPr/>
        </p:nvSpPr>
        <p:spPr>
          <a:xfrm>
            <a:off x="838200" y="1755825"/>
            <a:ext cx="10841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Đông 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Á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828" y="706532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41" y="2411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097" y="1289752"/>
            <a:ext cx="72186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041" y="2003786"/>
            <a:ext cx="11000477" cy="416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đất liền của nước ta giáp với những nước nào?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bao bọc phía nào phần đất liền của nước ta?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biển là gì?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50" y="1692728"/>
            <a:ext cx="3734764" cy="3472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trên bản đồ vị trí và giới hạn của nước ta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63" y="539798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/>
          <a:stretch/>
        </p:blipFill>
        <p:spPr>
          <a:xfrm>
            <a:off x="0" y="0"/>
            <a:ext cx="12192000" cy="7183225"/>
          </a:xfrm>
        </p:spPr>
      </p:pic>
      <p:sp>
        <p:nvSpPr>
          <p:cNvPr id="3" name="Rectangle 2"/>
          <p:cNvSpPr/>
          <p:nvPr/>
        </p:nvSpPr>
        <p:spPr>
          <a:xfrm>
            <a:off x="461128" y="878108"/>
            <a:ext cx="11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 nằm trên bán đảo Đông Dương, thuộc khu vực Đông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Lãnh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nước giáp phần đất liền với nước ta có: Trung Quốc; Lào và Cam-pu-chia.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số đảo và quần đảo của nước ta như: Cát Bà; Bạch Long Vĩ; Phú Quốc; Côn Đảo … Quần đảo: Hoàng sa và Trường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6" name="Speech Bubble: Oval 5"/>
          <p:cNvSpPr/>
          <p:nvPr/>
        </p:nvSpPr>
        <p:spPr>
          <a:xfrm>
            <a:off x="1179887" y="1263192"/>
            <a:ext cx="7709589" cy="4044099"/>
          </a:xfrm>
          <a:prstGeom prst="wedgeEllipseCallout">
            <a:avLst>
              <a:gd name="adj1" fmla="val 59283"/>
              <a:gd name="adj2" fmla="val 4266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Với vị trí như vậy nước ta lại có vùng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thông với đại dương nên thuận lợi gì cho việc giao lưu với các nước  khác trong khu vực và trên thế giới?</a:t>
            </a:r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lưu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>
          <a:xfrm>
            <a:off x="0" y="0"/>
            <a:ext cx="12192000" cy="7994469"/>
          </a:xfrm>
        </p:spPr>
      </p:pic>
      <p:sp>
        <p:nvSpPr>
          <p:cNvPr id="10" name="Rectangle 9"/>
          <p:cNvSpPr/>
          <p:nvPr/>
        </p:nvSpPr>
        <p:spPr>
          <a:xfrm>
            <a:off x="4681411" y="643185"/>
            <a:ext cx="3116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577660"/>
            <a:ext cx="10515600" cy="439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7"/>
          <a:stretch/>
        </p:blipFill>
        <p:spPr>
          <a:xfrm>
            <a:off x="0" y="0"/>
            <a:ext cx="12191999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94269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2304070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70482" y="3429000"/>
            <a:ext cx="3962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Bắc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cs typeface="Arial" panose="020B0604020202020204" pitchFamily="34" charset="0"/>
              </a:rPr>
              <a:t> Nam,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572017" y="260958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329798" y="304305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570482" y="5364638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Nơi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hẹp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2033979" y="2970819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1957779" y="2604217"/>
            <a:ext cx="1905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70482" y="1998643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giống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176C2-BE0D-7690-DC9D-AA6A55F090CF}"/>
              </a:ext>
            </a:extLst>
          </p:cNvPr>
          <p:cNvSpPr/>
          <p:nvPr/>
        </p:nvSpPr>
        <p:spPr>
          <a:xfrm>
            <a:off x="5033158" y="611129"/>
            <a:ext cx="731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1528</TotalTime>
  <Words>893</Words>
  <Application>Microsoft Office PowerPoint</Application>
  <PresentationFormat>Widescreen</PresentationFormat>
  <Paragraphs>118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1. Vị trí địa lí và giới hạn của nước ta</vt:lpstr>
      <vt:lpstr>PowerPoint Presentation</vt:lpstr>
      <vt:lpstr>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subject>9Slide.vn</dc:subject>
  <dc:creator>MinhThangPC.VN</dc:creator>
  <dc:description>9Slide.vn</dc:description>
  <cp:lastModifiedBy>Admin</cp:lastModifiedBy>
  <cp:revision>21</cp:revision>
  <dcterms:created xsi:type="dcterms:W3CDTF">2021-08-20T13:14:35Z</dcterms:created>
  <dcterms:modified xsi:type="dcterms:W3CDTF">2022-09-13T15:31:10Z</dcterms:modified>
  <cp:category>9Slide.vn</cp:category>
</cp:coreProperties>
</file>