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79" r:id="rId3"/>
    <p:sldId id="263" r:id="rId4"/>
    <p:sldId id="265" r:id="rId5"/>
    <p:sldId id="266" r:id="rId6"/>
    <p:sldId id="288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87" r:id="rId16"/>
    <p:sldId id="264" r:id="rId17"/>
    <p:sldId id="281" r:id="rId18"/>
    <p:sldId id="282" r:id="rId19"/>
    <p:sldId id="283" r:id="rId20"/>
    <p:sldId id="284" r:id="rId21"/>
    <p:sldId id="285" r:id="rId22"/>
    <p:sldId id="286" r:id="rId23"/>
    <p:sldId id="280" r:id="rId24"/>
  </p:sldIdLst>
  <p:sldSz cx="12192000" cy="6858000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7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7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7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3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7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06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6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1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80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26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3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64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98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82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1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03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8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10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72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38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04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94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3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6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3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5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91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0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70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30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26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84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61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7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17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0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8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5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1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25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3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5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5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27" r:id="rId8"/>
    <p:sldLayoutId id="2147483726" r:id="rId9"/>
    <p:sldLayoutId id="2147483725" r:id="rId10"/>
    <p:sldLayoutId id="2147483724" r:id="rId11"/>
    <p:sldLayoutId id="2147483723" r:id="rId12"/>
    <p:sldLayoutId id="2147483722" r:id="rId13"/>
    <p:sldLayoutId id="2147483721" r:id="rId14"/>
    <p:sldLayoutId id="2147483720" r:id="rId15"/>
    <p:sldLayoutId id="2147483719" r:id="rId16"/>
    <p:sldLayoutId id="2147483718" r:id="rId17"/>
    <p:sldLayoutId id="2147483717" r:id="rId18"/>
    <p:sldLayoutId id="2147483716" r:id="rId19"/>
    <p:sldLayoutId id="2147483715" r:id="rId20"/>
    <p:sldLayoutId id="2147483714" r:id="rId21"/>
    <p:sldLayoutId id="2147483713" r:id="rId22"/>
    <p:sldLayoutId id="2147483712" r:id="rId23"/>
    <p:sldLayoutId id="2147483711" r:id="rId24"/>
    <p:sldLayoutId id="2147483710" r:id="rId25"/>
    <p:sldLayoutId id="2147483709" r:id="rId26"/>
    <p:sldLayoutId id="2147483708" r:id="rId27"/>
    <p:sldLayoutId id="2147483707" r:id="rId28"/>
    <p:sldLayoutId id="2147483706" r:id="rId29"/>
    <p:sldLayoutId id="2147483705" r:id="rId30"/>
    <p:sldLayoutId id="2147483704" r:id="rId31"/>
    <p:sldLayoutId id="2147483703" r:id="rId32"/>
    <p:sldLayoutId id="2147483702" r:id="rId33"/>
    <p:sldLayoutId id="2147483701" r:id="rId34"/>
    <p:sldLayoutId id="2147483700" r:id="rId35"/>
    <p:sldLayoutId id="2147483699" r:id="rId36"/>
    <p:sldLayoutId id="2147483698" r:id="rId37"/>
    <p:sldLayoutId id="2147483697" r:id="rId38"/>
    <p:sldLayoutId id="2147483696" r:id="rId39"/>
    <p:sldLayoutId id="2147483695" r:id="rId40"/>
    <p:sldLayoutId id="2147483694" r:id="rId41"/>
    <p:sldLayoutId id="2147483693" r:id="rId42"/>
    <p:sldLayoutId id="2147483692" r:id="rId43"/>
    <p:sldLayoutId id="2147483691" r:id="rId44"/>
    <p:sldLayoutId id="2147483690" r:id="rId45"/>
    <p:sldLayoutId id="2147483689" r:id="rId46"/>
    <p:sldLayoutId id="2147483688" r:id="rId47"/>
    <p:sldLayoutId id="2147483687" r:id="rId48"/>
    <p:sldLayoutId id="2147483686" r:id="rId49"/>
    <p:sldLayoutId id="2147483685" r:id="rId50"/>
    <p:sldLayoutId id="2147483684" r:id="rId51"/>
    <p:sldLayoutId id="2147483680" r:id="rId52"/>
    <p:sldLayoutId id="2147483681" r:id="rId53"/>
    <p:sldLayoutId id="2147483682" r:id="rId54"/>
    <p:sldLayoutId id="2147483683" r:id="rId55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960" y="76287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9959115" y="5473160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2049750D-586E-41D0-AEEC-5BECE64D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107" y="603544"/>
            <a:ext cx="6705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600" b="1" dirty="0">
                <a:latin typeface="Times New Roman" panose="02020603050405020304" pitchFamily="18" charset="0"/>
              </a:rPr>
              <a:t>TOÁN</a:t>
            </a:r>
            <a:r>
              <a:rPr lang="en-US" altLang="en-US" sz="6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DFCBC8E2-9512-4E48-A006-E4585D8A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524" y="1782965"/>
            <a:ext cx="8153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ÔN TẬP VỀ SỐ THẬP PHÂN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Trang 150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3108A5A-CF15-4764-9A84-76B9D021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63" y="3414181"/>
            <a:ext cx="7172122" cy="32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9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64719" y="5704946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9DF2DDDA-4019-4125-B33D-43F0E64F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107" y="1043763"/>
            <a:ext cx="67818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2: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thập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dirty="0" err="1"/>
              <a:t>Tám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mười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tám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dirty="0" err="1"/>
              <a:t>Bảy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bốn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mười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chín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bốn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).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dirty="0" err="1"/>
              <a:t>Không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bốn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.</a:t>
            </a:r>
            <a:endParaRPr lang="en-US" altLang="en-US" sz="2800" b="1" dirty="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3AD5B678-DA45-49AD-92A4-389B406E3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707" y="4701363"/>
            <a:ext cx="2286000" cy="914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/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F5F8B30F-19DD-4DAA-8992-2DAD08F7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107" y="3405963"/>
            <a:ext cx="2133600" cy="990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71B85866-8393-4219-AFB8-0EFD79373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107" y="1577163"/>
            <a:ext cx="2133600" cy="990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/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9BB4527-4364-4408-96D8-81E3943C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507" y="3482164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/>
              <a:t>72,493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3A33F5C0-3735-489D-9B7D-435EFE29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907" y="4853764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/>
              <a:t>0,04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9F699C46-8134-4A84-B45C-CAB388B8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307" y="1729564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8,65</a:t>
            </a:r>
          </a:p>
        </p:txBody>
      </p:sp>
    </p:spTree>
    <p:extLst>
      <p:ext uri="{BB962C8B-B14F-4D97-AF65-F5344CB8AC3E}">
        <p14:creationId xmlns:p14="http://schemas.microsoft.com/office/powerpoint/2010/main" val="2013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653" y="813391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76203" y="5720592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5EA3C86-228C-4914-96DB-486377DB5952}"/>
              </a:ext>
            </a:extLst>
          </p:cNvPr>
          <p:cNvSpPr txBox="1">
            <a:spLocks noChangeArrowheads="1"/>
          </p:cNvSpPr>
          <p:nvPr/>
        </p:nvSpPr>
        <p:spPr>
          <a:xfrm>
            <a:off x="2004778" y="1555705"/>
            <a:ext cx="8392446" cy="1143000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87B2071-BDDE-4126-9A72-BF2715A527FF}"/>
              </a:ext>
            </a:extLst>
          </p:cNvPr>
          <p:cNvSpPr txBox="1">
            <a:spLocks noChangeArrowheads="1"/>
          </p:cNvSpPr>
          <p:nvPr/>
        </p:nvSpPr>
        <p:spPr>
          <a:xfrm>
            <a:off x="1451557" y="2934766"/>
            <a:ext cx="10021790" cy="172810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73784" y="5704947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3807C5A3-3A2D-4EA1-A892-E6F422C9B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734" y="695878"/>
            <a:ext cx="9890452" cy="19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C13750E-AE31-48C5-8F5A-3212A3147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075" y="2869159"/>
            <a:ext cx="903288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74,6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1DB08EB4-A387-47D5-B37E-B40F771B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351" y="3731173"/>
            <a:ext cx="11080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284,3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1232F1F8-6E5C-45C2-AAD7-C8505F93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350" y="4596359"/>
            <a:ext cx="13144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5E470F7-2E76-4D47-9696-CB76BE2E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350" y="5507584"/>
            <a:ext cx="8001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052D852-83C2-43B0-8D40-22FCEDFBB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232" y="2778528"/>
            <a:ext cx="110807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74,60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FC1C59E1-41D9-4654-B96F-53AE37E04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175" y="3707359"/>
            <a:ext cx="13144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284,30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CBBF204A-4FCA-45AD-91BA-FDB3C7CDD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045" y="4596359"/>
            <a:ext cx="13144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D9CF93D5-5696-40FE-B780-5508C7DC6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175" y="5507584"/>
            <a:ext cx="13144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104,00</a:t>
            </a: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B79611B6-21AB-4583-82E1-70E5DA82A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7214" y="3203328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DAD8FC16-ED51-4824-BD41-399E1F70A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7214" y="4065341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>
              <a:latin typeface="Arial" panose="020B0604020202020204" pitchFamily="34" charset="0"/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25140810-CB29-44F7-8D44-E89205B64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4172" y="5008740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95D1E898-C59A-4B26-A589-9E2D95069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4172" y="5933145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960" y="792837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31253" y="5665974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C7E30B7E-7A83-4AA0-8F50-E5559574F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813" y="1281153"/>
            <a:ext cx="84625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39FF5E0-6197-4949-99A9-C327AF99E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9" y="2582863"/>
            <a:ext cx="6064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35678EE3-7864-46CE-A6D5-CBDEAB4ED08D}"/>
              </a:ext>
            </a:extLst>
          </p:cNvPr>
          <p:cNvGrpSpPr>
            <a:grpSpLocks/>
          </p:cNvGrpSpPr>
          <p:nvPr/>
        </p:nvGrpSpPr>
        <p:grpSpPr bwMode="auto">
          <a:xfrm>
            <a:off x="2886076" y="2390776"/>
            <a:ext cx="595313" cy="1133475"/>
            <a:chOff x="4250" y="2341"/>
            <a:chExt cx="335" cy="545"/>
          </a:xfrm>
        </p:grpSpPr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CD215B0E-E8EB-466D-857F-407CE13B0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2605"/>
              <a:ext cx="335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676DC54D-57E9-428E-B353-F47995FA69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81"/>
              <a:chOff x="1401" y="2795"/>
              <a:chExt cx="272" cy="281"/>
            </a:xfrm>
          </p:grpSpPr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F6C2FD88-2F0C-493E-8D6D-4667B2AE8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0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id="{D6AA360D-E0BC-401E-A9B2-10BE51109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6CBDE366-3407-4832-B668-FC833D6D709E}"/>
              </a:ext>
            </a:extLst>
          </p:cNvPr>
          <p:cNvGrpSpPr>
            <a:grpSpLocks/>
          </p:cNvGrpSpPr>
          <p:nvPr/>
        </p:nvGrpSpPr>
        <p:grpSpPr bwMode="auto">
          <a:xfrm>
            <a:off x="3930650" y="2336801"/>
            <a:ext cx="801688" cy="1203325"/>
            <a:chOff x="4195" y="2341"/>
            <a:chExt cx="470" cy="532"/>
          </a:xfrm>
        </p:grpSpPr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0B2B9531-FE41-424F-97DC-16AF2ED7A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614"/>
              <a:ext cx="47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E1DE812-C3CF-4133-AF90-85DA8DDFD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23" name="Text Box 22">
                <a:extLst>
                  <a:ext uri="{FF2B5EF4-FFF2-40B4-BE49-F238E27FC236}">
                    <a16:creationId xmlns:a16="http://schemas.microsoft.com/office/drawing/2014/main" id="{62977618-2986-4DA2-8949-FC751E1510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1667CCFB-E289-416A-809F-91C0593C0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42">
            <a:extLst>
              <a:ext uri="{FF2B5EF4-FFF2-40B4-BE49-F238E27FC236}">
                <a16:creationId xmlns:a16="http://schemas.microsoft.com/office/drawing/2014/main" id="{DD070F2F-9F78-4CE7-96F0-606ABDAC0762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249488"/>
            <a:ext cx="1230312" cy="1250950"/>
            <a:chOff x="4150" y="3022"/>
            <a:chExt cx="744" cy="510"/>
          </a:xfrm>
        </p:grpSpPr>
        <p:sp>
          <p:nvSpPr>
            <p:cNvPr id="26" name="Text Box 36">
              <a:extLst>
                <a:ext uri="{FF2B5EF4-FFF2-40B4-BE49-F238E27FC236}">
                  <a16:creationId xmlns:a16="http://schemas.microsoft.com/office/drawing/2014/main" id="{D95A10FA-EFCA-4E4C-8C92-40903C41E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158"/>
              <a:ext cx="2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27" name="Group 37">
              <a:extLst>
                <a:ext uri="{FF2B5EF4-FFF2-40B4-BE49-F238E27FC236}">
                  <a16:creationId xmlns:a16="http://schemas.microsoft.com/office/drawing/2014/main" id="{BBA0025B-5FB6-43E8-AE6C-2AAC69DAB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3022"/>
              <a:ext cx="608" cy="510"/>
              <a:chOff x="3216" y="2704"/>
              <a:chExt cx="608" cy="510"/>
            </a:xfrm>
          </p:grpSpPr>
          <p:sp>
            <p:nvSpPr>
              <p:cNvPr id="28" name="Text Box 38">
                <a:extLst>
                  <a:ext uri="{FF2B5EF4-FFF2-40B4-BE49-F238E27FC236}">
                    <a16:creationId xmlns:a16="http://schemas.microsoft.com/office/drawing/2014/main" id="{66B7DD66-FC26-41D9-826C-9AB73F741E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976"/>
                <a:ext cx="6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</a:p>
            </p:txBody>
          </p:sp>
          <p:grpSp>
            <p:nvGrpSpPr>
              <p:cNvPr id="29" name="Group 39">
                <a:extLst>
                  <a:ext uri="{FF2B5EF4-FFF2-40B4-BE49-F238E27FC236}">
                    <a16:creationId xmlns:a16="http://schemas.microsoft.com/office/drawing/2014/main" id="{C61582F0-31A4-49F8-A5C1-8942C7F711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2704"/>
                <a:ext cx="360" cy="288"/>
                <a:chOff x="3334" y="2704"/>
                <a:chExt cx="360" cy="288"/>
              </a:xfrm>
            </p:grpSpPr>
            <p:sp>
              <p:nvSpPr>
                <p:cNvPr id="30" name="Text Box 40">
                  <a:extLst>
                    <a:ext uri="{FF2B5EF4-FFF2-40B4-BE49-F238E27FC236}">
                      <a16:creationId xmlns:a16="http://schemas.microsoft.com/office/drawing/2014/main" id="{FEC6044D-1BC6-4DF2-A3C2-A1B783EAFE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34" y="2704"/>
                  <a:ext cx="36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10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11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31" name="Line 41">
                  <a:extLst>
                    <a:ext uri="{FF2B5EF4-FFF2-40B4-BE49-F238E27FC236}">
                      <a16:creationId xmlns:a16="http://schemas.microsoft.com/office/drawing/2014/main" id="{FBEDC00B-BE7F-4CED-ADC0-2ED2DF7592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7" y="2992"/>
                  <a:ext cx="3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2" name="Group 50">
            <a:extLst>
              <a:ext uri="{FF2B5EF4-FFF2-40B4-BE49-F238E27FC236}">
                <a16:creationId xmlns:a16="http://schemas.microsoft.com/office/drawing/2014/main" id="{80C83E3B-51B4-4E3B-8B9E-DC66D9ECB36B}"/>
              </a:ext>
            </a:extLst>
          </p:cNvPr>
          <p:cNvGrpSpPr>
            <a:grpSpLocks/>
          </p:cNvGrpSpPr>
          <p:nvPr/>
        </p:nvGrpSpPr>
        <p:grpSpPr bwMode="auto">
          <a:xfrm>
            <a:off x="6589714" y="2295526"/>
            <a:ext cx="1055687" cy="1185863"/>
            <a:chOff x="458" y="2795"/>
            <a:chExt cx="562" cy="502"/>
          </a:xfrm>
        </p:grpSpPr>
        <p:sp>
          <p:nvSpPr>
            <p:cNvPr id="33" name="Text Box 46">
              <a:extLst>
                <a:ext uri="{FF2B5EF4-FFF2-40B4-BE49-F238E27FC236}">
                  <a16:creationId xmlns:a16="http://schemas.microsoft.com/office/drawing/2014/main" id="{A283ADA3-F1F2-4B76-AA5E-171785DC1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3049"/>
              <a:ext cx="53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grpSp>
          <p:nvGrpSpPr>
            <p:cNvPr id="34" name="Group 47">
              <a:extLst>
                <a:ext uri="{FF2B5EF4-FFF2-40B4-BE49-F238E27FC236}">
                  <a16:creationId xmlns:a16="http://schemas.microsoft.com/office/drawing/2014/main" id="{69AA661B-38F1-4458-9257-226A8F423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795"/>
              <a:ext cx="544" cy="272"/>
              <a:chOff x="295" y="2251"/>
              <a:chExt cx="544" cy="272"/>
            </a:xfrm>
          </p:grpSpPr>
          <p:sp>
            <p:nvSpPr>
              <p:cNvPr id="35" name="Text Box 48">
                <a:extLst>
                  <a:ext uri="{FF2B5EF4-FFF2-40B4-BE49-F238E27FC236}">
                    <a16:creationId xmlns:a16="http://schemas.microsoft.com/office/drawing/2014/main" id="{19DD9B6E-B3A5-4CF6-A6ED-BE75B89829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" y="2251"/>
                <a:ext cx="535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2002</a:t>
                </a:r>
              </a:p>
            </p:txBody>
          </p:sp>
          <p:sp>
            <p:nvSpPr>
              <p:cNvPr id="36" name="Line 49">
                <a:extLst>
                  <a:ext uri="{FF2B5EF4-FFF2-40B4-BE49-F238E27FC236}">
                    <a16:creationId xmlns:a16="http://schemas.microsoft.com/office/drawing/2014/main" id="{91DD7AFA-3A6D-4E75-9FD0-0C957AA1C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" y="252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55">
            <a:extLst>
              <a:ext uri="{FF2B5EF4-FFF2-40B4-BE49-F238E27FC236}">
                <a16:creationId xmlns:a16="http://schemas.microsoft.com/office/drawing/2014/main" id="{B6D530E8-CBD8-4E4B-9327-B61E81885E58}"/>
              </a:ext>
            </a:extLst>
          </p:cNvPr>
          <p:cNvGrpSpPr>
            <a:grpSpLocks/>
          </p:cNvGrpSpPr>
          <p:nvPr/>
        </p:nvGrpSpPr>
        <p:grpSpPr bwMode="auto">
          <a:xfrm>
            <a:off x="4019550" y="3708400"/>
            <a:ext cx="642938" cy="1214438"/>
            <a:chOff x="4286" y="2341"/>
            <a:chExt cx="272" cy="527"/>
          </a:xfrm>
        </p:grpSpPr>
        <p:sp>
          <p:nvSpPr>
            <p:cNvPr id="38" name="Text Box 51">
              <a:extLst>
                <a:ext uri="{FF2B5EF4-FFF2-40B4-BE49-F238E27FC236}">
                  <a16:creationId xmlns:a16="http://schemas.microsoft.com/office/drawing/2014/main" id="{F356BBA2-C67F-4EBD-97F3-650FFAE63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614"/>
              <a:ext cx="16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9" name="Group 52">
              <a:extLst>
                <a:ext uri="{FF2B5EF4-FFF2-40B4-BE49-F238E27FC236}">
                  <a16:creationId xmlns:a16="http://schemas.microsoft.com/office/drawing/2014/main" id="{F5E01CB2-FAEF-40BD-B214-6A6B257D8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40" name="Text Box 53">
                <a:extLst>
                  <a:ext uri="{FF2B5EF4-FFF2-40B4-BE49-F238E27FC236}">
                    <a16:creationId xmlns:a16="http://schemas.microsoft.com/office/drawing/2014/main" id="{18B896E4-8C5E-458D-9CAD-D181155C48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165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1" name="Line 54">
                <a:extLst>
                  <a:ext uri="{FF2B5EF4-FFF2-40B4-BE49-F238E27FC236}">
                    <a16:creationId xmlns:a16="http://schemas.microsoft.com/office/drawing/2014/main" id="{64FFEEF1-A751-427C-A48D-D3EDDC48E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63">
            <a:extLst>
              <a:ext uri="{FF2B5EF4-FFF2-40B4-BE49-F238E27FC236}">
                <a16:creationId xmlns:a16="http://schemas.microsoft.com/office/drawing/2014/main" id="{45798703-C0F9-4743-AE0D-8DC52643FFDA}"/>
              </a:ext>
            </a:extLst>
          </p:cNvPr>
          <p:cNvGrpSpPr>
            <a:grpSpLocks/>
          </p:cNvGrpSpPr>
          <p:nvPr/>
        </p:nvGrpSpPr>
        <p:grpSpPr bwMode="auto">
          <a:xfrm>
            <a:off x="2944813" y="3765550"/>
            <a:ext cx="639762" cy="1157288"/>
            <a:chOff x="3560" y="3113"/>
            <a:chExt cx="318" cy="549"/>
          </a:xfrm>
        </p:grpSpPr>
        <p:sp>
          <p:nvSpPr>
            <p:cNvPr id="43" name="Text Box 59">
              <a:extLst>
                <a:ext uri="{FF2B5EF4-FFF2-40B4-BE49-F238E27FC236}">
                  <a16:creationId xmlns:a16="http://schemas.microsoft.com/office/drawing/2014/main" id="{5CD69918-2B66-48EA-835B-5AA85645C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113"/>
              <a:ext cx="194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EEE827EF-CF0A-4E89-A67B-77DEADB98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3385"/>
              <a:ext cx="318" cy="277"/>
              <a:chOff x="4286" y="2614"/>
              <a:chExt cx="318" cy="277"/>
            </a:xfrm>
          </p:grpSpPr>
          <p:sp>
            <p:nvSpPr>
              <p:cNvPr id="45" name="Text Box 61">
                <a:extLst>
                  <a:ext uri="{FF2B5EF4-FFF2-40B4-BE49-F238E27FC236}">
                    <a16:creationId xmlns:a16="http://schemas.microsoft.com/office/drawing/2014/main" id="{86A7DE82-25A9-4873-BF6E-AC1DECBD8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194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6" name="Line 62">
                <a:extLst>
                  <a:ext uri="{FF2B5EF4-FFF2-40B4-BE49-F238E27FC236}">
                    <a16:creationId xmlns:a16="http://schemas.microsoft.com/office/drawing/2014/main" id="{4ADE692A-7416-4D97-8337-B51FD337B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" y="2623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71">
            <a:extLst>
              <a:ext uri="{FF2B5EF4-FFF2-40B4-BE49-F238E27FC236}">
                <a16:creationId xmlns:a16="http://schemas.microsoft.com/office/drawing/2014/main" id="{0A619E84-47DE-4FF2-B2C5-5889986B77FE}"/>
              </a:ext>
            </a:extLst>
          </p:cNvPr>
          <p:cNvGrpSpPr>
            <a:grpSpLocks/>
          </p:cNvGrpSpPr>
          <p:nvPr/>
        </p:nvGrpSpPr>
        <p:grpSpPr bwMode="auto">
          <a:xfrm>
            <a:off x="5273676" y="3765551"/>
            <a:ext cx="619125" cy="1109663"/>
            <a:chOff x="4513" y="1435"/>
            <a:chExt cx="318" cy="574"/>
          </a:xfrm>
        </p:grpSpPr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08AF775E-776F-42F8-A25E-8BD19C093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" y="1435"/>
              <a:ext cx="20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49" name="Group 68">
              <a:extLst>
                <a:ext uri="{FF2B5EF4-FFF2-40B4-BE49-F238E27FC236}">
                  <a16:creationId xmlns:a16="http://schemas.microsoft.com/office/drawing/2014/main" id="{6AA474BB-AA23-4878-9D32-C2B57A0D9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06"/>
              <a:ext cx="318" cy="303"/>
              <a:chOff x="4277" y="2614"/>
              <a:chExt cx="318" cy="303"/>
            </a:xfrm>
          </p:grpSpPr>
          <p:sp>
            <p:nvSpPr>
              <p:cNvPr id="50" name="Text Box 69">
                <a:extLst>
                  <a:ext uri="{FF2B5EF4-FFF2-40B4-BE49-F238E27FC236}">
                    <a16:creationId xmlns:a16="http://schemas.microsoft.com/office/drawing/2014/main" id="{87BEF017-B3A6-43CF-BC88-87FEB89326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00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51" name="Line 70">
                <a:extLst>
                  <a:ext uri="{FF2B5EF4-FFF2-40B4-BE49-F238E27FC236}">
                    <a16:creationId xmlns:a16="http://schemas.microsoft.com/office/drawing/2014/main" id="{636452E6-CEAA-4CF3-9E38-81C546B9D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Group 86">
            <a:extLst>
              <a:ext uri="{FF2B5EF4-FFF2-40B4-BE49-F238E27FC236}">
                <a16:creationId xmlns:a16="http://schemas.microsoft.com/office/drawing/2014/main" id="{674BFF2A-23E2-4660-9168-A8EBF9A421BF}"/>
              </a:ext>
            </a:extLst>
          </p:cNvPr>
          <p:cNvGrpSpPr>
            <a:grpSpLocks/>
          </p:cNvGrpSpPr>
          <p:nvPr/>
        </p:nvGrpSpPr>
        <p:grpSpPr bwMode="auto">
          <a:xfrm>
            <a:off x="6407150" y="3678239"/>
            <a:ext cx="903288" cy="1165225"/>
            <a:chOff x="2617" y="1888"/>
            <a:chExt cx="490" cy="492"/>
          </a:xfrm>
        </p:grpSpPr>
        <p:sp>
          <p:nvSpPr>
            <p:cNvPr id="53" name="Text Box 80">
              <a:extLst>
                <a:ext uri="{FF2B5EF4-FFF2-40B4-BE49-F238E27FC236}">
                  <a16:creationId xmlns:a16="http://schemas.microsoft.com/office/drawing/2014/main" id="{81FF0CDB-565E-444C-B328-E8EAC97E5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" y="1997"/>
              <a:ext cx="21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54" name="Group 81">
              <a:extLst>
                <a:ext uri="{FF2B5EF4-FFF2-40B4-BE49-F238E27FC236}">
                  <a16:creationId xmlns:a16="http://schemas.microsoft.com/office/drawing/2014/main" id="{5984305F-6BAF-462D-A3F1-A1F2420C5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1888"/>
              <a:ext cx="272" cy="492"/>
              <a:chOff x="1837" y="2704"/>
              <a:chExt cx="272" cy="492"/>
            </a:xfrm>
          </p:grpSpPr>
          <p:sp>
            <p:nvSpPr>
              <p:cNvPr id="55" name="Text Box 82">
                <a:extLst>
                  <a:ext uri="{FF2B5EF4-FFF2-40B4-BE49-F238E27FC236}">
                    <a16:creationId xmlns:a16="http://schemas.microsoft.com/office/drawing/2014/main" id="{034DC81A-DADE-4749-8223-553AD868ED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5" y="2949"/>
                <a:ext cx="211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56" name="Group 83">
                <a:extLst>
                  <a:ext uri="{FF2B5EF4-FFF2-40B4-BE49-F238E27FC236}">
                    <a16:creationId xmlns:a16="http://schemas.microsoft.com/office/drawing/2014/main" id="{69CF6CEA-9485-48B7-BD5D-612245F7E1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7" y="2704"/>
                <a:ext cx="272" cy="273"/>
                <a:chOff x="3396" y="2205"/>
                <a:chExt cx="272" cy="273"/>
              </a:xfrm>
            </p:grpSpPr>
            <p:sp>
              <p:nvSpPr>
                <p:cNvPr id="57" name="Text Box 84">
                  <a:extLst>
                    <a:ext uri="{FF2B5EF4-FFF2-40B4-BE49-F238E27FC236}">
                      <a16:creationId xmlns:a16="http://schemas.microsoft.com/office/drawing/2014/main" id="{1BCD905E-0081-4D05-9817-07C8F2B210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4" y="2205"/>
                  <a:ext cx="211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10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11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58" name="Line 85">
                  <a:extLst>
                    <a:ext uri="{FF2B5EF4-FFF2-40B4-BE49-F238E27FC236}">
                      <a16:creationId xmlns:a16="http://schemas.microsoft.com/office/drawing/2014/main" id="{93D3D95E-3DEC-415E-9FDC-8318C0E46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6" y="2478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9" name="Text Box 87">
            <a:extLst>
              <a:ext uri="{FF2B5EF4-FFF2-40B4-BE49-F238E27FC236}">
                <a16:creationId xmlns:a16="http://schemas.microsoft.com/office/drawing/2014/main" id="{87793E33-2631-4E26-AD6E-9CFECE93A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1" y="4021138"/>
            <a:ext cx="5254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04747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3" y="669669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20622" y="5672683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522DAC20-E3A0-4A68-A108-6107A58B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489" y="1562824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4a: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dưới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dạng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thập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phân</a:t>
            </a:r>
            <a:r>
              <a:rPr lang="en-US" altLang="en-US" sz="2800" dirty="0"/>
              <a:t>.    </a:t>
            </a:r>
            <a:endParaRPr lang="en-US" altLang="en-US" sz="2800" b="1" dirty="0"/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1BBD45F8-243B-4F58-B737-2286EEB73671}"/>
              </a:ext>
            </a:extLst>
          </p:cNvPr>
          <p:cNvGrpSpPr>
            <a:grpSpLocks/>
          </p:cNvGrpSpPr>
          <p:nvPr/>
        </p:nvGrpSpPr>
        <p:grpSpPr bwMode="auto">
          <a:xfrm>
            <a:off x="2216889" y="2248623"/>
            <a:ext cx="762000" cy="1066800"/>
            <a:chOff x="432" y="1392"/>
            <a:chExt cx="816" cy="672"/>
          </a:xfrm>
        </p:grpSpPr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F260AF25-F8A2-4AEA-91C9-1ED3ABC93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" y="1392"/>
              <a:ext cx="72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dirty="0"/>
                <a:t> 3 10</a:t>
              </a: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07E9B4DD-47A9-4234-87BE-0FCD62A63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28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AEFBB016-8972-42D1-9E45-781EC039A096}"/>
              </a:ext>
            </a:extLst>
          </p:cNvPr>
          <p:cNvGrpSpPr>
            <a:grpSpLocks/>
          </p:cNvGrpSpPr>
          <p:nvPr/>
        </p:nvGrpSpPr>
        <p:grpSpPr bwMode="auto">
          <a:xfrm>
            <a:off x="6243349" y="2248623"/>
            <a:ext cx="938680" cy="1066800"/>
            <a:chOff x="481" y="1392"/>
            <a:chExt cx="718" cy="672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0AE10C8E-4378-4321-87BF-29A4D65C8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" y="1392"/>
              <a:ext cx="71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/>
                <a:t>  3      100</a:t>
              </a: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66007788-5D28-4CEE-8CB9-A91865D45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728"/>
              <a:ext cx="52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A77A05E3-11D3-48F9-BEB5-469B7EE9C7EB}"/>
              </a:ext>
            </a:extLst>
          </p:cNvPr>
          <p:cNvGrpSpPr>
            <a:grpSpLocks/>
          </p:cNvGrpSpPr>
          <p:nvPr/>
        </p:nvGrpSpPr>
        <p:grpSpPr bwMode="auto">
          <a:xfrm>
            <a:off x="2510856" y="3544023"/>
            <a:ext cx="936064" cy="1066800"/>
            <a:chOff x="482" y="1392"/>
            <a:chExt cx="716" cy="672"/>
          </a:xfrm>
        </p:grpSpPr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6947E22D-B75E-42B8-BB35-C5C657EDB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" y="1392"/>
              <a:ext cx="71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dirty="0"/>
                <a:t> 25 100</a:t>
              </a: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502A38AA-E60C-4B96-8BD4-E106C3972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" y="1728"/>
              <a:ext cx="55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id="{092377E4-54E1-4C8B-8828-2215D946F1CF}"/>
              </a:ext>
            </a:extLst>
          </p:cNvPr>
          <p:cNvGrpSpPr>
            <a:grpSpLocks/>
          </p:cNvGrpSpPr>
          <p:nvPr/>
        </p:nvGrpSpPr>
        <p:grpSpPr bwMode="auto">
          <a:xfrm>
            <a:off x="6191989" y="3772623"/>
            <a:ext cx="1206500" cy="1066800"/>
            <a:chOff x="440" y="1392"/>
            <a:chExt cx="760" cy="672"/>
          </a:xfrm>
        </p:grpSpPr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18D76A14-821E-4D8D-83AC-8643070AC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392"/>
              <a:ext cx="72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/>
                <a:t>20021000</a:t>
              </a: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E9909806-B36E-4DE3-8038-7B254C5EB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" y="1738"/>
              <a:ext cx="720" cy="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dirty="0">
                <a:latin typeface="Arial" panose="020B0604020202020204" pitchFamily="34" charset="0"/>
              </a:endParaRPr>
            </a:p>
          </p:txBody>
        </p:sp>
      </p:grpSp>
      <p:sp>
        <p:nvSpPr>
          <p:cNvPr id="26" name="Text Box 21">
            <a:extLst>
              <a:ext uri="{FF2B5EF4-FFF2-40B4-BE49-F238E27FC236}">
                <a16:creationId xmlns:a16="http://schemas.microsoft.com/office/drawing/2014/main" id="{A73544D1-C7E3-4DC9-9ADB-72624F8C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40" y="3719445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dirty="0"/>
              <a:t>4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5B7060DD-04CB-477D-8225-D6E57F0C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089" y="24772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F44A4790-AC5A-4FA0-930B-DB58B0B7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89" y="24772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725ACF5C-7179-4361-8C41-F88FC4E7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489" y="37726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CFC9BCDA-CDC0-421F-BCF4-1F1C91D1E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89" y="39250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31" name="Text Box 52">
            <a:extLst>
              <a:ext uri="{FF2B5EF4-FFF2-40B4-BE49-F238E27FC236}">
                <a16:creationId xmlns:a16="http://schemas.microsoft.com/office/drawing/2014/main" id="{5F2AA4B1-7973-44CF-B8E4-3BBA0973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149" y="2415312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0,3</a:t>
            </a:r>
          </a:p>
        </p:txBody>
      </p:sp>
      <p:sp>
        <p:nvSpPr>
          <p:cNvPr id="32" name="Text Box 53">
            <a:extLst>
              <a:ext uri="{FF2B5EF4-FFF2-40B4-BE49-F238E27FC236}">
                <a16:creationId xmlns:a16="http://schemas.microsoft.com/office/drawing/2014/main" id="{2646FC77-1664-40BE-ABB0-90BC3ABD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345" y="2422581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0,03</a:t>
            </a:r>
          </a:p>
        </p:txBody>
      </p:sp>
      <p:sp>
        <p:nvSpPr>
          <p:cNvPr id="33" name="Text Box 54">
            <a:extLst>
              <a:ext uri="{FF2B5EF4-FFF2-40B4-BE49-F238E27FC236}">
                <a16:creationId xmlns:a16="http://schemas.microsoft.com/office/drawing/2014/main" id="{2B852ED6-36AB-49ED-9FD1-010CC1FA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276" y="3719445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4,25</a:t>
            </a:r>
          </a:p>
        </p:txBody>
      </p:sp>
      <p:sp>
        <p:nvSpPr>
          <p:cNvPr id="34" name="Text Box 55">
            <a:extLst>
              <a:ext uri="{FF2B5EF4-FFF2-40B4-BE49-F238E27FC236}">
                <a16:creationId xmlns:a16="http://schemas.microsoft.com/office/drawing/2014/main" id="{83BA697B-1A37-44A4-9916-B908FBAC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735" y="3821009"/>
            <a:ext cx="1676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2,002</a:t>
            </a:r>
          </a:p>
        </p:txBody>
      </p:sp>
    </p:spTree>
    <p:extLst>
      <p:ext uri="{BB962C8B-B14F-4D97-AF65-F5344CB8AC3E}">
        <p14:creationId xmlns:p14="http://schemas.microsoft.com/office/powerpoint/2010/main" val="23117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3" y="669669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20622" y="5672683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522DAC20-E3A0-4A68-A108-6107A58B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489" y="1562824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4b: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 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1BBD45F8-243B-4F58-B737-2286EEB73671}"/>
              </a:ext>
            </a:extLst>
          </p:cNvPr>
          <p:cNvGrpSpPr>
            <a:grpSpLocks/>
          </p:cNvGrpSpPr>
          <p:nvPr/>
        </p:nvGrpSpPr>
        <p:grpSpPr bwMode="auto">
          <a:xfrm>
            <a:off x="2216889" y="2248623"/>
            <a:ext cx="816161" cy="1066800"/>
            <a:chOff x="432" y="1392"/>
            <a:chExt cx="874" cy="672"/>
          </a:xfrm>
        </p:grpSpPr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F260AF25-F8A2-4AEA-91C9-1ED3ABC93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392"/>
              <a:ext cx="72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1    4</a:t>
              </a: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07E9B4DD-47A9-4234-87BE-0FCD62A63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28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AEFBB016-8972-42D1-9E45-781EC039A096}"/>
              </a:ext>
            </a:extLst>
          </p:cNvPr>
          <p:cNvGrpSpPr>
            <a:grpSpLocks/>
          </p:cNvGrpSpPr>
          <p:nvPr/>
        </p:nvGrpSpPr>
        <p:grpSpPr bwMode="auto">
          <a:xfrm>
            <a:off x="6778179" y="2238703"/>
            <a:ext cx="938680" cy="1323975"/>
            <a:chOff x="481" y="1392"/>
            <a:chExt cx="718" cy="834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0AE10C8E-4378-4321-87BF-29A4D65C8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" y="1392"/>
              <a:ext cx="718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3      </a:t>
              </a:r>
              <a:endParaRPr lang="en-US" altLang="en-US" dirty="0">
                <a:solidFill>
                  <a:prstClr val="black"/>
                </a:solidFill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</a:rPr>
                <a:t> 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66007788-5D28-4CEE-8CB9-A91865D45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" y="1802"/>
              <a:ext cx="52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A77A05E3-11D3-48F9-BEB5-469B7EE9C7EB}"/>
              </a:ext>
            </a:extLst>
          </p:cNvPr>
          <p:cNvGrpSpPr>
            <a:grpSpLocks/>
          </p:cNvGrpSpPr>
          <p:nvPr/>
        </p:nvGrpSpPr>
        <p:grpSpPr bwMode="auto">
          <a:xfrm>
            <a:off x="2271307" y="3527073"/>
            <a:ext cx="1032809" cy="1323975"/>
            <a:chOff x="516" y="1392"/>
            <a:chExt cx="790" cy="834"/>
          </a:xfrm>
        </p:grpSpPr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6947E22D-B75E-42B8-BB35-C5C657EDB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" y="1392"/>
              <a:ext cx="775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lang="en-US" altLang="en-US" dirty="0">
                  <a:solidFill>
                    <a:prstClr val="black"/>
                  </a:solidFill>
                </a:rPr>
                <a:t>7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8</a:t>
              </a: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502A38AA-E60C-4B96-8BD4-E106C3972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" y="1795"/>
              <a:ext cx="55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 Box 16">
            <a:extLst>
              <a:ext uri="{FF2B5EF4-FFF2-40B4-BE49-F238E27FC236}">
                <a16:creationId xmlns:a16="http://schemas.microsoft.com/office/drawing/2014/main" id="{18D76A14-821E-4D8D-83AC-8643070A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3617048"/>
            <a:ext cx="1143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5B7060DD-04CB-477D-8225-D6E57F0C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089" y="24772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F44A4790-AC5A-4FA0-930B-DB58B0B7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89" y="24772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725ACF5C-7179-4361-8C41-F88FC4E7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829" y="3799097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CFC9BCDA-CDC0-421F-BCF4-1F1C91D1E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883" y="3897884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31" name="Text Box 52">
            <a:extLst>
              <a:ext uri="{FF2B5EF4-FFF2-40B4-BE49-F238E27FC236}">
                <a16:creationId xmlns:a16="http://schemas.microsoft.com/office/drawing/2014/main" id="{5F2AA4B1-7973-44CF-B8E4-3BBA0973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149" y="2415312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0,25</a:t>
            </a:r>
          </a:p>
        </p:txBody>
      </p:sp>
      <p:sp>
        <p:nvSpPr>
          <p:cNvPr id="32" name="Text Box 53">
            <a:extLst>
              <a:ext uri="{FF2B5EF4-FFF2-40B4-BE49-F238E27FC236}">
                <a16:creationId xmlns:a16="http://schemas.microsoft.com/office/drawing/2014/main" id="{2646FC77-1664-40BE-ABB0-90BC3ABD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345" y="2422581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0,6</a:t>
            </a:r>
          </a:p>
        </p:txBody>
      </p:sp>
      <p:sp>
        <p:nvSpPr>
          <p:cNvPr id="33" name="Text Box 54">
            <a:extLst>
              <a:ext uri="{FF2B5EF4-FFF2-40B4-BE49-F238E27FC236}">
                <a16:creationId xmlns:a16="http://schemas.microsoft.com/office/drawing/2014/main" id="{2B852ED6-36AB-49ED-9FD1-010CC1FA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924" y="3722609"/>
            <a:ext cx="158014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875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 Box 55">
            <a:extLst>
              <a:ext uri="{FF2B5EF4-FFF2-40B4-BE49-F238E27FC236}">
                <a16:creationId xmlns:a16="http://schemas.microsoft.com/office/drawing/2014/main" id="{83BA697B-1A37-44A4-9916-B908FBAC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735" y="3821009"/>
            <a:ext cx="98787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1,5</a:t>
            </a:r>
          </a:p>
        </p:txBody>
      </p:sp>
      <p:sp>
        <p:nvSpPr>
          <p:cNvPr id="35" name="Text Box 52">
            <a:extLst>
              <a:ext uri="{FF2B5EF4-FFF2-40B4-BE49-F238E27FC236}">
                <a16:creationId xmlns:a16="http://schemas.microsoft.com/office/drawing/2014/main" id="{9C19C7FD-A90D-4236-A9D6-3908F5C20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452" y="3892878"/>
            <a:ext cx="4191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6" name="Line 14">
            <a:extLst>
              <a:ext uri="{FF2B5EF4-FFF2-40B4-BE49-F238E27FC236}">
                <a16:creationId xmlns:a16="http://schemas.microsoft.com/office/drawing/2014/main" id="{FE9F4B06-C935-409C-A14B-5D6666123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4552" y="4266073"/>
            <a:ext cx="72950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6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72356" y="5704947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064302C8-4EF7-42D3-9DE5-849CFD0F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944" y="81967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5: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B7B11B6-ADB1-4FFC-AB24-E4C7D6E8D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741" y="1622145"/>
            <a:ext cx="685800" cy="3749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/>
              <a:t>&lt;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/>
              <a:t>&gt;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/>
              <a:t>=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2BF5DD1-7A59-4782-9EA7-D162B83DF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768" y="1622145"/>
            <a:ext cx="5029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      78,6  ......  78,59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    9,478  .....  9,48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  28,300  .....  28,3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    0,916  .....  0,906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056937BB-D04F-404C-8DF4-F339D0926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998" y="1468271"/>
            <a:ext cx="914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&gt;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17DAF70-1C2B-424E-A472-0E14EB938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593" y="2344550"/>
            <a:ext cx="914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&lt;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3C94764D-7C38-4C4E-9821-AC47D823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88558"/>
            <a:ext cx="914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48AEA936-8898-48B7-86FB-E3234A145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593" y="4195301"/>
            <a:ext cx="974642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028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297173">
            <a:off x="9959115" y="5473160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pSp>
        <p:nvGrpSpPr>
          <p:cNvPr id="35" name="Group 36">
            <a:extLst>
              <a:ext uri="{FF2B5EF4-FFF2-40B4-BE49-F238E27FC236}">
                <a16:creationId xmlns:a16="http://schemas.microsoft.com/office/drawing/2014/main" id="{A4E40A47-E414-4556-9E01-F7DF45A5A093}"/>
              </a:ext>
            </a:extLst>
          </p:cNvPr>
          <p:cNvGrpSpPr>
            <a:grpSpLocks/>
          </p:cNvGrpSpPr>
          <p:nvPr/>
        </p:nvGrpSpPr>
        <p:grpSpPr bwMode="auto">
          <a:xfrm>
            <a:off x="1619417" y="133511"/>
            <a:ext cx="914400" cy="762000"/>
            <a:chOff x="1110" y="2656"/>
            <a:chExt cx="1549" cy="1351"/>
          </a:xfrm>
        </p:grpSpPr>
        <p:sp>
          <p:nvSpPr>
            <p:cNvPr id="36" name="AutoShape 37">
              <a:extLst>
                <a:ext uri="{FF2B5EF4-FFF2-40B4-BE49-F238E27FC236}">
                  <a16:creationId xmlns:a16="http://schemas.microsoft.com/office/drawing/2014/main" id="{07DD4E83-E3F9-4921-9F14-445D6FDAB8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7" name="AutoShape 38">
              <a:extLst>
                <a:ext uri="{FF2B5EF4-FFF2-40B4-BE49-F238E27FC236}">
                  <a16:creationId xmlns:a16="http://schemas.microsoft.com/office/drawing/2014/main" id="{4CB98DAD-CA62-44BA-BCAC-674A018227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8" name="AutoShape 39">
              <a:extLst>
                <a:ext uri="{FF2B5EF4-FFF2-40B4-BE49-F238E27FC236}">
                  <a16:creationId xmlns:a16="http://schemas.microsoft.com/office/drawing/2014/main" id="{7554293B-526D-49EA-9E86-028A42DC03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 dirty="0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pic>
        <p:nvPicPr>
          <p:cNvPr id="39" name="Picture 4" descr="bckgrnd017a">
            <a:extLst>
              <a:ext uri="{FF2B5EF4-FFF2-40B4-BE49-F238E27FC236}">
                <a16:creationId xmlns:a16="http://schemas.microsoft.com/office/drawing/2014/main" id="{05BC2EF0-0D34-446B-A90F-F5537C86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1" y="0"/>
            <a:ext cx="10964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WordArt 5">
            <a:extLst>
              <a:ext uri="{FF2B5EF4-FFF2-40B4-BE49-F238E27FC236}">
                <a16:creationId xmlns:a16="http://schemas.microsoft.com/office/drawing/2014/main" id="{8D8A523A-C31E-4399-AD82-9CB8FD226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981200"/>
            <a:ext cx="60198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+mj-lt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9647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>
            <a:extLst>
              <a:ext uri="{FF2B5EF4-FFF2-40B4-BE49-F238E27FC236}">
                <a16:creationId xmlns:a16="http://schemas.microsoft.com/office/drawing/2014/main" id="{90DE6FDE-F966-4ED1-A961-AAB3D15FD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1" name="Oval 3">
            <a:extLst>
              <a:ext uri="{FF2B5EF4-FFF2-40B4-BE49-F238E27FC236}">
                <a16:creationId xmlns:a16="http://schemas.microsoft.com/office/drawing/2014/main" id="{A8407F07-174C-4BA6-A5A9-1B8552E78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2" name="Oval 4">
            <a:extLst>
              <a:ext uri="{FF2B5EF4-FFF2-40B4-BE49-F238E27FC236}">
                <a16:creationId xmlns:a16="http://schemas.microsoft.com/office/drawing/2014/main" id="{3226C501-9676-478B-8082-78280A01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3" name="Oval 5">
            <a:extLst>
              <a:ext uri="{FF2B5EF4-FFF2-40B4-BE49-F238E27FC236}">
                <a16:creationId xmlns:a16="http://schemas.microsoft.com/office/drawing/2014/main" id="{3DC57134-CB2B-425C-9F44-14EE8B377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CEF59B34-8FDC-43BB-B3CE-3B3B60ED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id="{002B59A0-62E4-4380-B6CE-38C9EC8CB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6" name="Oval 8">
            <a:extLst>
              <a:ext uri="{FF2B5EF4-FFF2-40B4-BE49-F238E27FC236}">
                <a16:creationId xmlns:a16="http://schemas.microsoft.com/office/drawing/2014/main" id="{8DA9A05B-6F69-4719-8FD6-FD27BF68B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id="{00CC6069-F2E1-4DD4-8AC9-F09536591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57E755C3-076D-4229-9414-85B6FE5BB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9" name="Oval 11">
            <a:extLst>
              <a:ext uri="{FF2B5EF4-FFF2-40B4-BE49-F238E27FC236}">
                <a16:creationId xmlns:a16="http://schemas.microsoft.com/office/drawing/2014/main" id="{91F3FC79-FE09-4AB9-8B05-E83FC2DC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4524" name="Group 12">
            <a:extLst>
              <a:ext uri="{FF2B5EF4-FFF2-40B4-BE49-F238E27FC236}">
                <a16:creationId xmlns:a16="http://schemas.microsoft.com/office/drawing/2014/main" id="{6B6F1842-8CA0-4DAD-A1E1-79AB3869221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066800"/>
            <a:ext cx="8915400" cy="3429000"/>
            <a:chOff x="781" y="3024"/>
            <a:chExt cx="4019" cy="1000"/>
          </a:xfrm>
        </p:grpSpPr>
        <p:sp>
          <p:nvSpPr>
            <p:cNvPr id="17450" name="AutoShape 19">
              <a:extLst>
                <a:ext uri="{FF2B5EF4-FFF2-40B4-BE49-F238E27FC236}">
                  <a16:creationId xmlns:a16="http://schemas.microsoft.com/office/drawing/2014/main" id="{4D8A20F4-9672-4836-A119-D6955F6EB0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7451" name="Group 14">
              <a:extLst>
                <a:ext uri="{FF2B5EF4-FFF2-40B4-BE49-F238E27FC236}">
                  <a16:creationId xmlns:a16="http://schemas.microsoft.com/office/drawing/2014/main" id="{1E028C20-D051-4F7E-A84D-F213311904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7452" name="AutoShape 20">
                <a:extLst>
                  <a:ext uri="{FF2B5EF4-FFF2-40B4-BE49-F238E27FC236}">
                    <a16:creationId xmlns:a16="http://schemas.microsoft.com/office/drawing/2014/main" id="{7CAAA8EF-59D4-4954-956E-E1FC2964FDF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3,25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>
                    <a:solidFill>
                      <a:srgbClr val="0807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chục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B.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mười</a:t>
                </a:r>
                <a:endParaRPr lang="en-US" altLang="en-US" b="1" dirty="0">
                  <a:solidFill>
                    <a:srgbClr val="0807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>
                    <a:solidFill>
                      <a:srgbClr val="0807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1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</a:t>
                </a:r>
              </a:p>
            </p:txBody>
          </p:sp>
          <p:sp>
            <p:nvSpPr>
              <p:cNvPr id="17453" name="AutoShape 21">
                <a:extLst>
                  <a:ext uri="{FF2B5EF4-FFF2-40B4-BE49-F238E27FC236}">
                    <a16:creationId xmlns:a16="http://schemas.microsoft.com/office/drawing/2014/main" id="{FA8D4896-BE64-4AB3-ABF0-914348908D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54" name="AutoShape 22">
                <a:extLst>
                  <a:ext uri="{FF2B5EF4-FFF2-40B4-BE49-F238E27FC236}">
                    <a16:creationId xmlns:a16="http://schemas.microsoft.com/office/drawing/2014/main" id="{91E85717-2D44-4524-A905-8A9016ABD6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4531" name="Picture 19" descr="Cau hoi">
            <a:extLst>
              <a:ext uri="{FF2B5EF4-FFF2-40B4-BE49-F238E27FC236}">
                <a16:creationId xmlns:a16="http://schemas.microsoft.com/office/drawing/2014/main" id="{619E8C7C-90AF-4321-B0D9-DC65AC6B7D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Picture 20" descr="1_lc">
            <a:extLst>
              <a:ext uri="{FF2B5EF4-FFF2-40B4-BE49-F238E27FC236}">
                <a16:creationId xmlns:a16="http://schemas.microsoft.com/office/drawing/2014/main" id="{39B92A7D-237E-4C41-8DA4-108A4F17C4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33" name="Group 21">
            <a:extLst>
              <a:ext uri="{FF2B5EF4-FFF2-40B4-BE49-F238E27FC236}">
                <a16:creationId xmlns:a16="http://schemas.microsoft.com/office/drawing/2014/main" id="{D4718292-8E44-4268-A306-3C9CEF34997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17447" name="AutoShape 22">
              <a:extLst>
                <a:ext uri="{FF2B5EF4-FFF2-40B4-BE49-F238E27FC236}">
                  <a16:creationId xmlns:a16="http://schemas.microsoft.com/office/drawing/2014/main" id="{3287347D-4D44-4FDB-A442-5C0069FF09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48" name="AutoShape 23">
              <a:extLst>
                <a:ext uri="{FF2B5EF4-FFF2-40B4-BE49-F238E27FC236}">
                  <a16:creationId xmlns:a16="http://schemas.microsoft.com/office/drawing/2014/main" id="{0AD88436-D3C9-4C47-A000-E13DE3AC5D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49" name="AutoShape 24">
              <a:extLst>
                <a:ext uri="{FF2B5EF4-FFF2-40B4-BE49-F238E27FC236}">
                  <a16:creationId xmlns:a16="http://schemas.microsoft.com/office/drawing/2014/main" id="{DEAFF6CC-A2A4-4C33-8CB7-CE8366CDBD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17424" name="Oval 25">
            <a:extLst>
              <a:ext uri="{FF2B5EF4-FFF2-40B4-BE49-F238E27FC236}">
                <a16:creationId xmlns:a16="http://schemas.microsoft.com/office/drawing/2014/main" id="{D38C6CC3-9F42-4CF3-B644-12C120278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5" name="Oval 26">
            <a:extLst>
              <a:ext uri="{FF2B5EF4-FFF2-40B4-BE49-F238E27FC236}">
                <a16:creationId xmlns:a16="http://schemas.microsoft.com/office/drawing/2014/main" id="{BAAD89B8-CB1A-477A-B96D-B6F79376D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6" name="Oval 27">
            <a:extLst>
              <a:ext uri="{FF2B5EF4-FFF2-40B4-BE49-F238E27FC236}">
                <a16:creationId xmlns:a16="http://schemas.microsoft.com/office/drawing/2014/main" id="{CB8E05D8-4C37-41FF-8CBD-A15DE92E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7" name="Oval 28">
            <a:extLst>
              <a:ext uri="{FF2B5EF4-FFF2-40B4-BE49-F238E27FC236}">
                <a16:creationId xmlns:a16="http://schemas.microsoft.com/office/drawing/2014/main" id="{44D02226-8B42-4F47-873C-B18B30A08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8" name="Oval 29">
            <a:extLst>
              <a:ext uri="{FF2B5EF4-FFF2-40B4-BE49-F238E27FC236}">
                <a16:creationId xmlns:a16="http://schemas.microsoft.com/office/drawing/2014/main" id="{F25DE4D0-4B94-43EB-BE5D-BB948A634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9" name="Oval 30">
            <a:extLst>
              <a:ext uri="{FF2B5EF4-FFF2-40B4-BE49-F238E27FC236}">
                <a16:creationId xmlns:a16="http://schemas.microsoft.com/office/drawing/2014/main" id="{9A0D98DD-86FF-4F02-B924-F6C567019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3" name="Oval 31">
            <a:extLst>
              <a:ext uri="{FF2B5EF4-FFF2-40B4-BE49-F238E27FC236}">
                <a16:creationId xmlns:a16="http://schemas.microsoft.com/office/drawing/2014/main" id="{5F2D5122-45FD-40A4-BCE7-DDB85CD40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4" name="Oval 32">
            <a:extLst>
              <a:ext uri="{FF2B5EF4-FFF2-40B4-BE49-F238E27FC236}">
                <a16:creationId xmlns:a16="http://schemas.microsoft.com/office/drawing/2014/main" id="{865245F6-A5AB-4A1D-B89F-5579ADAD8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5" name="Oval 33">
            <a:extLst>
              <a:ext uri="{FF2B5EF4-FFF2-40B4-BE49-F238E27FC236}">
                <a16:creationId xmlns:a16="http://schemas.microsoft.com/office/drawing/2014/main" id="{4EFB5EB3-7C44-45A2-AAE8-8D930CA37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6" name="Oval 34">
            <a:extLst>
              <a:ext uri="{FF2B5EF4-FFF2-40B4-BE49-F238E27FC236}">
                <a16:creationId xmlns:a16="http://schemas.microsoft.com/office/drawing/2014/main" id="{7F34E732-EA79-4105-B469-9E7A66B29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397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7" name="Oval 35">
            <a:extLst>
              <a:ext uri="{FF2B5EF4-FFF2-40B4-BE49-F238E27FC236}">
                <a16:creationId xmlns:a16="http://schemas.microsoft.com/office/drawing/2014/main" id="{9212079C-4849-4ED7-B9DD-4DAEEABCC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4548" name="Group 36">
            <a:extLst>
              <a:ext uri="{FF2B5EF4-FFF2-40B4-BE49-F238E27FC236}">
                <a16:creationId xmlns:a16="http://schemas.microsoft.com/office/drawing/2014/main" id="{34B819CC-7452-4788-8864-4E142DA9198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914400" cy="762000"/>
            <a:chOff x="1110" y="2656"/>
            <a:chExt cx="1549" cy="1351"/>
          </a:xfrm>
        </p:grpSpPr>
        <p:sp>
          <p:nvSpPr>
            <p:cNvPr id="17444" name="AutoShape 37">
              <a:extLst>
                <a:ext uri="{FF2B5EF4-FFF2-40B4-BE49-F238E27FC236}">
                  <a16:creationId xmlns:a16="http://schemas.microsoft.com/office/drawing/2014/main" id="{19DDDDDF-C173-4266-9A8E-99F051B339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45" name="AutoShape 38">
              <a:extLst>
                <a:ext uri="{FF2B5EF4-FFF2-40B4-BE49-F238E27FC236}">
                  <a16:creationId xmlns:a16="http://schemas.microsoft.com/office/drawing/2014/main" id="{6B6A1474-0568-4718-8E30-4F2B3EF723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46" name="AutoShape 39">
              <a:extLst>
                <a:ext uri="{FF2B5EF4-FFF2-40B4-BE49-F238E27FC236}">
                  <a16:creationId xmlns:a16="http://schemas.microsoft.com/office/drawing/2014/main" id="{A1040A1A-5C85-4064-A337-826F3AB5A4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 dirty="0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4552" name="Group 40">
            <a:extLst>
              <a:ext uri="{FF2B5EF4-FFF2-40B4-BE49-F238E27FC236}">
                <a16:creationId xmlns:a16="http://schemas.microsoft.com/office/drawing/2014/main" id="{FC061A88-3A1E-42BC-B2BE-DD732CA83180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495800"/>
            <a:ext cx="7543800" cy="2362200"/>
            <a:chOff x="781" y="3024"/>
            <a:chExt cx="4019" cy="1000"/>
          </a:xfrm>
        </p:grpSpPr>
        <p:sp>
          <p:nvSpPr>
            <p:cNvPr id="17438" name="AutoShape 19">
              <a:extLst>
                <a:ext uri="{FF2B5EF4-FFF2-40B4-BE49-F238E27FC236}">
                  <a16:creationId xmlns:a16="http://schemas.microsoft.com/office/drawing/2014/main" id="{ABDBEF03-7FD3-4A9D-80BA-9AA3435406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7439" name="Group 42">
              <a:extLst>
                <a:ext uri="{FF2B5EF4-FFF2-40B4-BE49-F238E27FC236}">
                  <a16:creationId xmlns:a16="http://schemas.microsoft.com/office/drawing/2014/main" id="{4A938D9E-AB80-49C1-BFAC-3EE79A751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7441" name="AutoShape 20">
                <a:extLst>
                  <a:ext uri="{FF2B5EF4-FFF2-40B4-BE49-F238E27FC236}">
                    <a16:creationId xmlns:a16="http://schemas.microsoft.com/office/drawing/2014/main" id="{65B8E234-BA8C-42D5-B972-A0D145F6B6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6600" b="1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42" name="AutoShape 21">
                <a:extLst>
                  <a:ext uri="{FF2B5EF4-FFF2-40B4-BE49-F238E27FC236}">
                    <a16:creationId xmlns:a16="http://schemas.microsoft.com/office/drawing/2014/main" id="{600A9FBB-F651-4AF8-888A-DBAE8F95BEF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43" name="AutoShape 22">
                <a:extLst>
                  <a:ext uri="{FF2B5EF4-FFF2-40B4-BE49-F238E27FC236}">
                    <a16:creationId xmlns:a16="http://schemas.microsoft.com/office/drawing/2014/main" id="{41B500A9-AA29-4E72-B6E7-6DB6A3BCEC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40" name="Text Box 29">
              <a:extLst>
                <a:ext uri="{FF2B5EF4-FFF2-40B4-BE49-F238E27FC236}">
                  <a16:creationId xmlns:a16="http://schemas.microsoft.com/office/drawing/2014/main" id="{FC0B1311-690D-43D1-8519-8DA0B68CD6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4800">
                  <a:solidFill>
                    <a:srgbClr val="CC0000"/>
                  </a:solidFill>
                  <a:cs typeface="Arial" panose="020B0604020202020204" pitchFamily="34" charset="0"/>
                </a:rPr>
                <a:t>C. </a:t>
              </a:r>
              <a:r>
                <a:rPr lang="en-US" altLang="en-US" sz="3200" b="1">
                  <a:solidFill>
                    <a:srgbClr val="CC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3200" b="1">
                  <a:solidFill>
                    <a:srgbClr val="CC0000"/>
                  </a:solidFill>
                </a:rPr>
                <a:t>àng đơn vị</a:t>
              </a:r>
            </a:p>
          </p:txBody>
        </p:sp>
      </p:grpSp>
      <p:sp>
        <p:nvSpPr>
          <p:cNvPr id="17437" name="Rectangle 47">
            <a:extLst>
              <a:ext uri="{FF2B5EF4-FFF2-40B4-BE49-F238E27FC236}">
                <a16:creationId xmlns:a16="http://schemas.microsoft.com/office/drawing/2014/main" id="{61FA0B3B-A541-4834-86CF-B5C28919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241301"/>
            <a:ext cx="1173163" cy="519113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C©u 1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4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8"/>
                  </p:tgtEl>
                </p:cond>
              </p:nextCondLst>
            </p:seq>
          </p:childTnLst>
        </p:cTn>
      </p:par>
    </p:tnLst>
    <p:bldLst>
      <p:bldP spid="64543" grpId="0" animBg="1"/>
      <p:bldP spid="64544" grpId="0" animBg="1"/>
      <p:bldP spid="64545" grpId="0" animBg="1"/>
      <p:bldP spid="64546" grpId="0" animBg="1"/>
      <p:bldP spid="645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>
            <a:extLst>
              <a:ext uri="{FF2B5EF4-FFF2-40B4-BE49-F238E27FC236}">
                <a16:creationId xmlns:a16="http://schemas.microsoft.com/office/drawing/2014/main" id="{E6466A31-4B61-4B06-830F-FB4BC96B9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5" name="Oval 3">
            <a:extLst>
              <a:ext uri="{FF2B5EF4-FFF2-40B4-BE49-F238E27FC236}">
                <a16:creationId xmlns:a16="http://schemas.microsoft.com/office/drawing/2014/main" id="{0DD17BEC-8BB8-423C-BD92-BA8A1D982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6" name="Oval 4">
            <a:extLst>
              <a:ext uri="{FF2B5EF4-FFF2-40B4-BE49-F238E27FC236}">
                <a16:creationId xmlns:a16="http://schemas.microsoft.com/office/drawing/2014/main" id="{E4A33D04-2285-47F5-AC7C-D576DA54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7" name="Oval 5">
            <a:extLst>
              <a:ext uri="{FF2B5EF4-FFF2-40B4-BE49-F238E27FC236}">
                <a16:creationId xmlns:a16="http://schemas.microsoft.com/office/drawing/2014/main" id="{0843C584-71D8-4FAC-9482-4B7F7082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8" name="Oval 6">
            <a:extLst>
              <a:ext uri="{FF2B5EF4-FFF2-40B4-BE49-F238E27FC236}">
                <a16:creationId xmlns:a16="http://schemas.microsoft.com/office/drawing/2014/main" id="{61C333EA-DC14-4F3D-9C18-2F3A3E11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9" name="Oval 7">
            <a:extLst>
              <a:ext uri="{FF2B5EF4-FFF2-40B4-BE49-F238E27FC236}">
                <a16:creationId xmlns:a16="http://schemas.microsoft.com/office/drawing/2014/main" id="{B13B2B9C-7ED4-4226-8883-3C0AF3FA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0" name="Oval 8">
            <a:extLst>
              <a:ext uri="{FF2B5EF4-FFF2-40B4-BE49-F238E27FC236}">
                <a16:creationId xmlns:a16="http://schemas.microsoft.com/office/drawing/2014/main" id="{C6DAF914-1341-417B-B397-308CF360D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1" name="Oval 9">
            <a:extLst>
              <a:ext uri="{FF2B5EF4-FFF2-40B4-BE49-F238E27FC236}">
                <a16:creationId xmlns:a16="http://schemas.microsoft.com/office/drawing/2014/main" id="{DFC9386B-E6F2-4BB7-8913-C0A08F253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2" name="Oval 10">
            <a:extLst>
              <a:ext uri="{FF2B5EF4-FFF2-40B4-BE49-F238E27FC236}">
                <a16:creationId xmlns:a16="http://schemas.microsoft.com/office/drawing/2014/main" id="{226FDF50-B255-48FB-BE52-304B8E5DB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3" name="Oval 11">
            <a:extLst>
              <a:ext uri="{FF2B5EF4-FFF2-40B4-BE49-F238E27FC236}">
                <a16:creationId xmlns:a16="http://schemas.microsoft.com/office/drawing/2014/main" id="{B50B24DD-F46D-4B27-92C3-4E8CBB252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5548" name="Group 12">
            <a:extLst>
              <a:ext uri="{FF2B5EF4-FFF2-40B4-BE49-F238E27FC236}">
                <a16:creationId xmlns:a16="http://schemas.microsoft.com/office/drawing/2014/main" id="{C3865444-9946-465D-9F7A-F0F38324E70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57200"/>
            <a:ext cx="8610600" cy="4495800"/>
            <a:chOff x="781" y="3024"/>
            <a:chExt cx="4019" cy="1000"/>
          </a:xfrm>
        </p:grpSpPr>
        <p:sp>
          <p:nvSpPr>
            <p:cNvPr id="18474" name="AutoShape 19">
              <a:extLst>
                <a:ext uri="{FF2B5EF4-FFF2-40B4-BE49-F238E27FC236}">
                  <a16:creationId xmlns:a16="http://schemas.microsoft.com/office/drawing/2014/main" id="{0E54B814-284C-4A54-B070-7B981D8131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8475" name="Group 14">
              <a:extLst>
                <a:ext uri="{FF2B5EF4-FFF2-40B4-BE49-F238E27FC236}">
                  <a16:creationId xmlns:a16="http://schemas.microsoft.com/office/drawing/2014/main" id="{741788AE-DEA7-4748-A596-BF13AC0352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8477" name="AutoShape 20">
                <a:extLst>
                  <a:ext uri="{FF2B5EF4-FFF2-40B4-BE49-F238E27FC236}">
                    <a16:creationId xmlns:a16="http://schemas.microsoft.com/office/drawing/2014/main" id="{A19947F1-A556-4AED-8822-F9A3E80781F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 dirty="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Trong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s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ố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thập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phân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86,324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chữ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số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3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thuộc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hàng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nào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?</a:t>
                </a:r>
                <a:endParaRPr lang="en-US" altLang="en-US" sz="28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2800" b="1" dirty="0">
                    <a:cs typeface="Arial" panose="020B0604020202020204" pitchFamily="34" charset="0"/>
                  </a:rPr>
                  <a:t>A. </a:t>
                </a:r>
                <a:r>
                  <a:rPr lang="en-US" altLang="en-US" sz="2800" b="1" dirty="0" err="1">
                    <a:cs typeface="Arial" panose="020B0604020202020204" pitchFamily="34" charset="0"/>
                  </a:rPr>
                  <a:t>H</a:t>
                </a:r>
                <a:r>
                  <a:rPr lang="en-US" altLang="en-US" sz="2800" b="1" dirty="0" err="1"/>
                  <a:t>àng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chục</a:t>
                </a:r>
                <a:r>
                  <a:rPr lang="en-US" altLang="en-US" sz="2800" b="1" dirty="0">
                    <a:cs typeface="Arial" panose="020B0604020202020204" pitchFamily="34" charset="0"/>
                  </a:rPr>
                  <a:t>                  B. </a:t>
                </a:r>
                <a:r>
                  <a:rPr lang="en-US" altLang="en-US" sz="2800" b="1" dirty="0" err="1">
                    <a:cs typeface="Arial" panose="020B0604020202020204" pitchFamily="34" charset="0"/>
                  </a:rPr>
                  <a:t>H</a:t>
                </a:r>
                <a:r>
                  <a:rPr lang="en-US" altLang="en-US" sz="2800" b="1" dirty="0" err="1"/>
                  <a:t>àng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trăm</a:t>
                </a:r>
                <a:r>
                  <a:rPr lang="en-US" altLang="en-US" sz="2800" b="1" dirty="0">
                    <a:cs typeface="Arial" panose="020B0604020202020204" pitchFamily="34" charset="0"/>
                  </a:rPr>
                  <a:t>     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cs typeface="Arial" panose="020B0604020202020204" pitchFamily="34" charset="0"/>
                  </a:rPr>
                  <a:t> C</a:t>
                </a:r>
                <a:r>
                  <a:rPr lang="en-US" altLang="en-US" sz="2800" b="1" dirty="0"/>
                  <a:t>. </a:t>
                </a:r>
                <a:r>
                  <a:rPr lang="en-US" altLang="en-US" sz="2800" b="1" dirty="0" err="1"/>
                  <a:t>Hàng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phần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mười</a:t>
                </a:r>
                <a:r>
                  <a:rPr lang="en-US" altLang="en-US" sz="2800" b="1" dirty="0"/>
                  <a:t>        D. </a:t>
                </a:r>
                <a:r>
                  <a:rPr lang="en-US" altLang="en-US" sz="2800" b="1" dirty="0" err="1"/>
                  <a:t>Hàng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phần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trăm</a:t>
                </a:r>
                <a:endParaRPr lang="en-US" altLang="en-US" sz="2800" b="1" dirty="0"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		</a:t>
                </a:r>
                <a:endParaRPr lang="en-US" alt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78" name="AutoShape 21">
                <a:extLst>
                  <a:ext uri="{FF2B5EF4-FFF2-40B4-BE49-F238E27FC236}">
                    <a16:creationId xmlns:a16="http://schemas.microsoft.com/office/drawing/2014/main" id="{BA429DEF-B483-46AC-8718-56F16BD6C91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79" name="AutoShape 22">
                <a:extLst>
                  <a:ext uri="{FF2B5EF4-FFF2-40B4-BE49-F238E27FC236}">
                    <a16:creationId xmlns:a16="http://schemas.microsoft.com/office/drawing/2014/main" id="{7050070F-AC41-4CC2-A715-89BE6AC757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476" name="Text Box 29">
              <a:extLst>
                <a:ext uri="{FF2B5EF4-FFF2-40B4-BE49-F238E27FC236}">
                  <a16:creationId xmlns:a16="http://schemas.microsoft.com/office/drawing/2014/main" id="{8392ED87-4084-46A0-8D2E-02497081217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5555" name="Picture 19" descr="Cau hoi">
            <a:extLst>
              <a:ext uri="{FF2B5EF4-FFF2-40B4-BE49-F238E27FC236}">
                <a16:creationId xmlns:a16="http://schemas.microsoft.com/office/drawing/2014/main" id="{147EC2EC-BB1F-4F68-AA9C-74BC5AAFC9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20" descr="1_lc">
            <a:extLst>
              <a:ext uri="{FF2B5EF4-FFF2-40B4-BE49-F238E27FC236}">
                <a16:creationId xmlns:a16="http://schemas.microsoft.com/office/drawing/2014/main" id="{F52C6210-B801-4582-BDE4-D498037CDB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57" name="Group 21">
            <a:extLst>
              <a:ext uri="{FF2B5EF4-FFF2-40B4-BE49-F238E27FC236}">
                <a16:creationId xmlns:a16="http://schemas.microsoft.com/office/drawing/2014/main" id="{B519627F-CB7B-4219-AF52-E354FBAE32F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18471" name="AutoShape 22">
              <a:extLst>
                <a:ext uri="{FF2B5EF4-FFF2-40B4-BE49-F238E27FC236}">
                  <a16:creationId xmlns:a16="http://schemas.microsoft.com/office/drawing/2014/main" id="{A7487E89-9A21-4B67-882E-B3FFB785DC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72" name="AutoShape 23">
              <a:extLst>
                <a:ext uri="{FF2B5EF4-FFF2-40B4-BE49-F238E27FC236}">
                  <a16:creationId xmlns:a16="http://schemas.microsoft.com/office/drawing/2014/main" id="{35CFCD92-E2A1-4698-A076-044E1FDCF2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73" name="AutoShape 24">
              <a:extLst>
                <a:ext uri="{FF2B5EF4-FFF2-40B4-BE49-F238E27FC236}">
                  <a16:creationId xmlns:a16="http://schemas.microsoft.com/office/drawing/2014/main" id="{D7714450-88A2-41B9-BD98-3541E14429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18448" name="Oval 25">
            <a:extLst>
              <a:ext uri="{FF2B5EF4-FFF2-40B4-BE49-F238E27FC236}">
                <a16:creationId xmlns:a16="http://schemas.microsoft.com/office/drawing/2014/main" id="{9F8B13DB-7556-466F-9CC5-2B2D356E7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9" name="Oval 26">
            <a:extLst>
              <a:ext uri="{FF2B5EF4-FFF2-40B4-BE49-F238E27FC236}">
                <a16:creationId xmlns:a16="http://schemas.microsoft.com/office/drawing/2014/main" id="{3BF13302-D1BF-48CD-ABF7-DE0255FFD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0" name="Oval 27">
            <a:extLst>
              <a:ext uri="{FF2B5EF4-FFF2-40B4-BE49-F238E27FC236}">
                <a16:creationId xmlns:a16="http://schemas.microsoft.com/office/drawing/2014/main" id="{8E41334B-6899-4B38-A96A-6B36F3265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1" name="Oval 28">
            <a:extLst>
              <a:ext uri="{FF2B5EF4-FFF2-40B4-BE49-F238E27FC236}">
                <a16:creationId xmlns:a16="http://schemas.microsoft.com/office/drawing/2014/main" id="{0A2BB045-6C69-48F3-8C33-09B09FEF0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2" name="Oval 29">
            <a:extLst>
              <a:ext uri="{FF2B5EF4-FFF2-40B4-BE49-F238E27FC236}">
                <a16:creationId xmlns:a16="http://schemas.microsoft.com/office/drawing/2014/main" id="{601B1D7F-256F-4B95-A51D-F174B3F0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3" name="Oval 30">
            <a:extLst>
              <a:ext uri="{FF2B5EF4-FFF2-40B4-BE49-F238E27FC236}">
                <a16:creationId xmlns:a16="http://schemas.microsoft.com/office/drawing/2014/main" id="{FD2EE3C2-D9AB-4A87-98A0-0BCFA7978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7" name="Oval 31">
            <a:extLst>
              <a:ext uri="{FF2B5EF4-FFF2-40B4-BE49-F238E27FC236}">
                <a16:creationId xmlns:a16="http://schemas.microsoft.com/office/drawing/2014/main" id="{A62BED7B-796C-47F7-BB00-3C0BBBDD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8" name="Oval 32">
            <a:extLst>
              <a:ext uri="{FF2B5EF4-FFF2-40B4-BE49-F238E27FC236}">
                <a16:creationId xmlns:a16="http://schemas.microsoft.com/office/drawing/2014/main" id="{6B3364A2-845F-4FD7-BF76-EF682E9AE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9" name="Oval 33">
            <a:extLst>
              <a:ext uri="{FF2B5EF4-FFF2-40B4-BE49-F238E27FC236}">
                <a16:creationId xmlns:a16="http://schemas.microsoft.com/office/drawing/2014/main" id="{E4699705-4B5B-40F7-9343-F25D11CF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70" name="Oval 34">
            <a:extLst>
              <a:ext uri="{FF2B5EF4-FFF2-40B4-BE49-F238E27FC236}">
                <a16:creationId xmlns:a16="http://schemas.microsoft.com/office/drawing/2014/main" id="{B6E55374-C1C1-4B75-A019-77137B547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71" name="Oval 35">
            <a:extLst>
              <a:ext uri="{FF2B5EF4-FFF2-40B4-BE49-F238E27FC236}">
                <a16:creationId xmlns:a16="http://schemas.microsoft.com/office/drawing/2014/main" id="{03365B89-D7CA-4B57-9F69-8C30E4428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5572" name="Group 36">
            <a:extLst>
              <a:ext uri="{FF2B5EF4-FFF2-40B4-BE49-F238E27FC236}">
                <a16:creationId xmlns:a16="http://schemas.microsoft.com/office/drawing/2014/main" id="{0EF30AE6-8937-4612-8E09-6C4901C0DB2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914400" cy="762000"/>
            <a:chOff x="1110" y="2656"/>
            <a:chExt cx="1549" cy="1351"/>
          </a:xfrm>
        </p:grpSpPr>
        <p:sp>
          <p:nvSpPr>
            <p:cNvPr id="18468" name="AutoShape 37">
              <a:extLst>
                <a:ext uri="{FF2B5EF4-FFF2-40B4-BE49-F238E27FC236}">
                  <a16:creationId xmlns:a16="http://schemas.microsoft.com/office/drawing/2014/main" id="{494F7E5D-DE41-4329-BC9F-43A974FFDE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69" name="AutoShape 38">
              <a:extLst>
                <a:ext uri="{FF2B5EF4-FFF2-40B4-BE49-F238E27FC236}">
                  <a16:creationId xmlns:a16="http://schemas.microsoft.com/office/drawing/2014/main" id="{5AB48F36-3FAA-4D6F-8957-3078A28654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70" name="AutoShape 39">
              <a:extLst>
                <a:ext uri="{FF2B5EF4-FFF2-40B4-BE49-F238E27FC236}">
                  <a16:creationId xmlns:a16="http://schemas.microsoft.com/office/drawing/2014/main" id="{404FF36E-9B05-4064-9C39-EFC0F0ABB8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5576" name="Group 40">
            <a:extLst>
              <a:ext uri="{FF2B5EF4-FFF2-40B4-BE49-F238E27FC236}">
                <a16:creationId xmlns:a16="http://schemas.microsoft.com/office/drawing/2014/main" id="{086E4FD7-DB47-4CA8-992C-72B518A92FD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953000"/>
            <a:ext cx="7543800" cy="1676400"/>
            <a:chOff x="781" y="3024"/>
            <a:chExt cx="4019" cy="1000"/>
          </a:xfrm>
        </p:grpSpPr>
        <p:sp>
          <p:nvSpPr>
            <p:cNvPr id="18462" name="AutoShape 19">
              <a:extLst>
                <a:ext uri="{FF2B5EF4-FFF2-40B4-BE49-F238E27FC236}">
                  <a16:creationId xmlns:a16="http://schemas.microsoft.com/office/drawing/2014/main" id="{814AD4F4-EFE2-4106-A260-664FCCFE60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8463" name="Group 42">
              <a:extLst>
                <a:ext uri="{FF2B5EF4-FFF2-40B4-BE49-F238E27FC236}">
                  <a16:creationId xmlns:a16="http://schemas.microsoft.com/office/drawing/2014/main" id="{7D00A66A-DD8F-434E-BAB7-982184C92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8465" name="AutoShape 20">
                <a:extLst>
                  <a:ext uri="{FF2B5EF4-FFF2-40B4-BE49-F238E27FC236}">
                    <a16:creationId xmlns:a16="http://schemas.microsoft.com/office/drawing/2014/main" id="{275F8A90-B341-425D-BA81-C10E91B31F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>
                    <a:solidFill>
                      <a:srgbClr val="CC0000"/>
                    </a:solidFill>
                    <a:cs typeface="Arial" panose="020B0604020202020204" pitchFamily="34" charset="0"/>
                  </a:rPr>
                  <a:t>C. H</a:t>
                </a:r>
                <a:r>
                  <a:rPr lang="en-US" altLang="en-US" sz="3600" b="1">
                    <a:solidFill>
                      <a:srgbClr val="CC0000"/>
                    </a:solidFill>
                  </a:rPr>
                  <a:t>àng phần mười</a:t>
                </a:r>
              </a:p>
            </p:txBody>
          </p:sp>
          <p:sp>
            <p:nvSpPr>
              <p:cNvPr id="18466" name="AutoShape 21">
                <a:extLst>
                  <a:ext uri="{FF2B5EF4-FFF2-40B4-BE49-F238E27FC236}">
                    <a16:creationId xmlns:a16="http://schemas.microsoft.com/office/drawing/2014/main" id="{1C92F456-0CB9-4661-A1B0-90A8C33488F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67" name="AutoShape 22">
                <a:extLst>
                  <a:ext uri="{FF2B5EF4-FFF2-40B4-BE49-F238E27FC236}">
                    <a16:creationId xmlns:a16="http://schemas.microsoft.com/office/drawing/2014/main" id="{93AA5768-1272-41D2-8E82-08AAE50C02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464" name="Text Box 29">
              <a:extLst>
                <a:ext uri="{FF2B5EF4-FFF2-40B4-BE49-F238E27FC236}">
                  <a16:creationId xmlns:a16="http://schemas.microsoft.com/office/drawing/2014/main" id="{483DD09D-9925-4EBD-B0B3-3CEB960656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461" name="Rectangle 47">
            <a:extLst>
              <a:ext uri="{FF2B5EF4-FFF2-40B4-BE49-F238E27FC236}">
                <a16:creationId xmlns:a16="http://schemas.microsoft.com/office/drawing/2014/main" id="{A26F7751-C4DA-4E70-93EA-7FE47770D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1588"/>
            <a:ext cx="1084263" cy="51911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5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5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5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72"/>
                  </p:tgtEl>
                </p:cond>
              </p:nextCondLst>
            </p:seq>
          </p:childTnLst>
        </p:cTn>
      </p:par>
    </p:tnLst>
    <p:bldLst>
      <p:bldP spid="65567" grpId="0" animBg="1"/>
      <p:bldP spid="65568" grpId="0" animBg="1"/>
      <p:bldP spid="65569" grpId="0" animBg="1"/>
      <p:bldP spid="65570" grpId="0" animBg="1"/>
      <p:bldP spid="655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62096" y="5678364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88597BC7-9BD1-4134-8A92-D540C9FFD3FE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849008" y="-1086445"/>
            <a:ext cx="3918485" cy="8770053"/>
            <a:chOff x="-17780" y="-54610"/>
            <a:chExt cx="6404610" cy="6689090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8FBF00-E83E-4E33-BB2F-A5EBF5A98613}"/>
                </a:ext>
              </a:extLst>
            </p:cNvPr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FDA4BDE-9092-49FC-9C57-7E3DCF0C4FE2}"/>
              </a:ext>
            </a:extLst>
          </p:cNvPr>
          <p:cNvSpPr/>
          <p:nvPr/>
        </p:nvSpPr>
        <p:spPr>
          <a:xfrm>
            <a:off x="3172486" y="2847513"/>
            <a:ext cx="5572217" cy="20704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ỞI ĐỘNG</a:t>
            </a:r>
            <a:endParaRPr lang="en-US" sz="96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26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>
            <a:extLst>
              <a:ext uri="{FF2B5EF4-FFF2-40B4-BE49-F238E27FC236}">
                <a16:creationId xmlns:a16="http://schemas.microsoft.com/office/drawing/2014/main" id="{5F3547F5-0438-4718-806B-F684B4E81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59" name="Oval 3">
            <a:extLst>
              <a:ext uri="{FF2B5EF4-FFF2-40B4-BE49-F238E27FC236}">
                <a16:creationId xmlns:a16="http://schemas.microsoft.com/office/drawing/2014/main" id="{96E7EBF2-3967-4BA6-B2EF-FFDCA4C4D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id="{06024747-3928-46E6-A9CF-109EA9757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1" name="Oval 5">
            <a:extLst>
              <a:ext uri="{FF2B5EF4-FFF2-40B4-BE49-F238E27FC236}">
                <a16:creationId xmlns:a16="http://schemas.microsoft.com/office/drawing/2014/main" id="{E07A5F13-FCE1-46ED-8EAD-A61275FC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2" name="Oval 6">
            <a:extLst>
              <a:ext uri="{FF2B5EF4-FFF2-40B4-BE49-F238E27FC236}">
                <a16:creationId xmlns:a16="http://schemas.microsoft.com/office/drawing/2014/main" id="{E938CA2A-104A-487A-AC53-73DCB4AD0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id="{BB155443-2C2A-406C-A5D0-8E1C26570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id="{6316368F-536A-4B71-A37D-D584546A2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5" name="Oval 9">
            <a:extLst>
              <a:ext uri="{FF2B5EF4-FFF2-40B4-BE49-F238E27FC236}">
                <a16:creationId xmlns:a16="http://schemas.microsoft.com/office/drawing/2014/main" id="{9E3D96CD-38BC-4F2D-B442-5B1E4622C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6" name="Oval 10">
            <a:extLst>
              <a:ext uri="{FF2B5EF4-FFF2-40B4-BE49-F238E27FC236}">
                <a16:creationId xmlns:a16="http://schemas.microsoft.com/office/drawing/2014/main" id="{034C518D-7C34-4AEB-9DA5-49D11D37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7" name="Oval 11">
            <a:extLst>
              <a:ext uri="{FF2B5EF4-FFF2-40B4-BE49-F238E27FC236}">
                <a16:creationId xmlns:a16="http://schemas.microsoft.com/office/drawing/2014/main" id="{2AA2895F-9798-4DB4-852B-6818262A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6572" name="Group 12">
            <a:extLst>
              <a:ext uri="{FF2B5EF4-FFF2-40B4-BE49-F238E27FC236}">
                <a16:creationId xmlns:a16="http://schemas.microsoft.com/office/drawing/2014/main" id="{67D699F8-101D-45C2-8ED7-D3A2C8E7B7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762000"/>
            <a:ext cx="8915400" cy="4343400"/>
            <a:chOff x="781" y="3024"/>
            <a:chExt cx="4019" cy="1000"/>
          </a:xfrm>
        </p:grpSpPr>
        <p:sp>
          <p:nvSpPr>
            <p:cNvPr id="19498" name="AutoShape 19">
              <a:extLst>
                <a:ext uri="{FF2B5EF4-FFF2-40B4-BE49-F238E27FC236}">
                  <a16:creationId xmlns:a16="http://schemas.microsoft.com/office/drawing/2014/main" id="{DCACCE23-5146-49B4-A75B-4B330D7AA0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9499" name="Group 14">
              <a:extLst>
                <a:ext uri="{FF2B5EF4-FFF2-40B4-BE49-F238E27FC236}">
                  <a16:creationId xmlns:a16="http://schemas.microsoft.com/office/drawing/2014/main" id="{07124757-4E64-4479-9B92-89EEB0560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9501" name="AutoShape 20">
                <a:extLst>
                  <a:ext uri="{FF2B5EF4-FFF2-40B4-BE49-F238E27FC236}">
                    <a16:creationId xmlns:a16="http://schemas.microsoft.com/office/drawing/2014/main" id="{42E5EE07-98C4-4F75-9EDF-9FC4059029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 dirty="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b="1" dirty="0">
                  <a:solidFill>
                    <a:srgbClr val="CC0000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dirty="0">
                    <a:solidFill>
                      <a:srgbClr val="0000CC"/>
                    </a:solidFill>
                    <a:cs typeface="Arial" panose="020B0604020202020204" pitchFamily="34" charset="0"/>
                  </a:rPr>
                  <a:t>        </a:t>
                </a:r>
                <a:r>
                  <a:rPr lang="en-US" altLang="en-US" sz="2800" b="1" dirty="0" err="1">
                    <a:cs typeface="Arial" panose="020B0604020202020204" pitchFamily="34" charset="0"/>
                  </a:rPr>
                  <a:t>S</a:t>
                </a:r>
                <a:r>
                  <a:rPr lang="en-US" altLang="en-US" sz="2800" b="1" dirty="0" err="1"/>
                  <a:t>ố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thập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phân</a:t>
                </a:r>
                <a:r>
                  <a:rPr lang="en-US" altLang="en-US" sz="2800" b="1" dirty="0"/>
                  <a:t> 25,477 </a:t>
                </a:r>
                <a:r>
                  <a:rPr lang="en-US" altLang="en-US" sz="2800" b="1" dirty="0" err="1"/>
                  <a:t>đọc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là</a:t>
                </a:r>
                <a:r>
                  <a:rPr lang="en-US" altLang="en-US" sz="2800" b="1" dirty="0"/>
                  <a:t>:</a:t>
                </a:r>
                <a:endParaRPr lang="en-US" altLang="en-US" sz="2800" b="1" dirty="0"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cs typeface="Arial" panose="020B0604020202020204" pitchFamily="34" charset="0"/>
                  </a:rPr>
                  <a:t>      </a:t>
                </a:r>
                <a:r>
                  <a:rPr lang="en-US" altLang="en-US" sz="2400" b="1" dirty="0">
                    <a:cs typeface="Arial" panose="020B0604020202020204" pitchFamily="34" charset="0"/>
                  </a:rPr>
                  <a:t>A. </a:t>
                </a:r>
                <a:r>
                  <a:rPr lang="en-US" altLang="en-US" sz="2400" b="1" dirty="0"/>
                  <a:t>Hai </a:t>
                </a:r>
                <a:r>
                  <a:rPr lang="en-US" altLang="en-US" sz="2400" b="1" dirty="0" err="1"/>
                  <a:t>lăm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phẩy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bốn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trăm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>
                    <a:cs typeface="Arial" panose="020B0604020202020204" pitchFamily="34" charset="0"/>
                  </a:rPr>
                  <a:t>   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cs typeface="Arial" panose="020B0604020202020204" pitchFamily="34" charset="0"/>
                  </a:rPr>
                  <a:t>       B. Hai </a:t>
                </a:r>
                <a:r>
                  <a:rPr lang="en-US" altLang="en-US" sz="2400" b="1" dirty="0" err="1">
                    <a:cs typeface="Arial" panose="020B0604020202020204" pitchFamily="34" charset="0"/>
                  </a:rPr>
                  <a:t>m</a:t>
                </a:r>
                <a:r>
                  <a:rPr lang="en-US" altLang="en-US" sz="2400" b="1" dirty="0" err="1"/>
                  <a:t>ươi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lăm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phẩy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bốn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trăm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endParaRPr lang="en-US" altLang="en-US" sz="2400" b="1" dirty="0"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cs typeface="Arial" panose="020B0604020202020204" pitchFamily="34" charset="0"/>
                  </a:rPr>
                  <a:t>       C</a:t>
                </a:r>
                <a:r>
                  <a:rPr lang="en-US" altLang="en-US" sz="2400" b="1" dirty="0"/>
                  <a:t>. Hai </a:t>
                </a:r>
                <a:r>
                  <a:rPr lang="en-US" altLang="en-US" sz="2400" b="1" dirty="0" err="1"/>
                  <a:t>lăm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phẩy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bốn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/>
                  <a:t>  </a:t>
                </a:r>
                <a:r>
                  <a:rPr lang="en-US" altLang="en-US" sz="2400" b="1" dirty="0" err="1"/>
                  <a:t>bảy</a:t>
                </a:r>
                <a:endParaRPr lang="en-US" altLang="en-US" sz="2400" b="1" dirty="0"/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dirty="0"/>
                  <a:t>       D. Hai </a:t>
                </a:r>
                <a:r>
                  <a:rPr lang="en-US" altLang="en-US" sz="2400" b="1" dirty="0" err="1"/>
                  <a:t>mươi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lăm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phẩy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bốn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trăm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mươi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endParaRPr lang="en-US" altLang="en-US" sz="2400" b="1" dirty="0"/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 b="1" dirty="0"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		</a:t>
                </a:r>
                <a:endParaRPr lang="en-US" alt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02" name="AutoShape 21">
                <a:extLst>
                  <a:ext uri="{FF2B5EF4-FFF2-40B4-BE49-F238E27FC236}">
                    <a16:creationId xmlns:a16="http://schemas.microsoft.com/office/drawing/2014/main" id="{EB31B18A-B66D-4B78-92F2-B212D2943B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03" name="AutoShape 22">
                <a:extLst>
                  <a:ext uri="{FF2B5EF4-FFF2-40B4-BE49-F238E27FC236}">
                    <a16:creationId xmlns:a16="http://schemas.microsoft.com/office/drawing/2014/main" id="{118A77C3-10E2-4437-AFC6-330CF9CD05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500" name="Text Box 29">
              <a:extLst>
                <a:ext uri="{FF2B5EF4-FFF2-40B4-BE49-F238E27FC236}">
                  <a16:creationId xmlns:a16="http://schemas.microsoft.com/office/drawing/2014/main" id="{9888B10E-816C-41B4-8BF3-C35B5858D5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6579" name="Picture 19" descr="Cau hoi">
            <a:extLst>
              <a:ext uri="{FF2B5EF4-FFF2-40B4-BE49-F238E27FC236}">
                <a16:creationId xmlns:a16="http://schemas.microsoft.com/office/drawing/2014/main" id="{2E060AA7-07A6-4D82-B295-71DFF38915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0" name="Picture 20" descr="1_lc">
            <a:extLst>
              <a:ext uri="{FF2B5EF4-FFF2-40B4-BE49-F238E27FC236}">
                <a16:creationId xmlns:a16="http://schemas.microsoft.com/office/drawing/2014/main" id="{79227ABD-7AE5-4982-A677-7CC4EEB3B6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81" name="Group 21">
            <a:extLst>
              <a:ext uri="{FF2B5EF4-FFF2-40B4-BE49-F238E27FC236}">
                <a16:creationId xmlns:a16="http://schemas.microsoft.com/office/drawing/2014/main" id="{109B59AA-BE5D-4C85-845A-E6F0F3DD48E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19495" name="AutoShape 22">
              <a:extLst>
                <a:ext uri="{FF2B5EF4-FFF2-40B4-BE49-F238E27FC236}">
                  <a16:creationId xmlns:a16="http://schemas.microsoft.com/office/drawing/2014/main" id="{9DF457BF-E541-4C67-B91E-8027F5F51C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96" name="AutoShape 23">
              <a:extLst>
                <a:ext uri="{FF2B5EF4-FFF2-40B4-BE49-F238E27FC236}">
                  <a16:creationId xmlns:a16="http://schemas.microsoft.com/office/drawing/2014/main" id="{A18FF890-93B1-4A27-930B-911DD747F8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97" name="AutoShape 24">
              <a:extLst>
                <a:ext uri="{FF2B5EF4-FFF2-40B4-BE49-F238E27FC236}">
                  <a16:creationId xmlns:a16="http://schemas.microsoft.com/office/drawing/2014/main" id="{63834E04-0DD2-4081-BCD1-AD75B41D49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19472" name="Oval 25">
            <a:extLst>
              <a:ext uri="{FF2B5EF4-FFF2-40B4-BE49-F238E27FC236}">
                <a16:creationId xmlns:a16="http://schemas.microsoft.com/office/drawing/2014/main" id="{5FF36E95-6E58-4D90-AA74-ABB5DD070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3" name="Oval 26">
            <a:extLst>
              <a:ext uri="{FF2B5EF4-FFF2-40B4-BE49-F238E27FC236}">
                <a16:creationId xmlns:a16="http://schemas.microsoft.com/office/drawing/2014/main" id="{68E9FC74-0CD5-45BF-A3CC-79C07DE1F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4" name="Oval 27">
            <a:extLst>
              <a:ext uri="{FF2B5EF4-FFF2-40B4-BE49-F238E27FC236}">
                <a16:creationId xmlns:a16="http://schemas.microsoft.com/office/drawing/2014/main" id="{5BD8B9A9-5755-4083-9C3D-308898E6C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5" name="Oval 28">
            <a:extLst>
              <a:ext uri="{FF2B5EF4-FFF2-40B4-BE49-F238E27FC236}">
                <a16:creationId xmlns:a16="http://schemas.microsoft.com/office/drawing/2014/main" id="{C4C02B1A-7994-49A0-83F8-173229A7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6" name="Oval 29">
            <a:extLst>
              <a:ext uri="{FF2B5EF4-FFF2-40B4-BE49-F238E27FC236}">
                <a16:creationId xmlns:a16="http://schemas.microsoft.com/office/drawing/2014/main" id="{40D6E7A3-85BD-4655-9258-0D666FB4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7" name="Oval 30">
            <a:extLst>
              <a:ext uri="{FF2B5EF4-FFF2-40B4-BE49-F238E27FC236}">
                <a16:creationId xmlns:a16="http://schemas.microsoft.com/office/drawing/2014/main" id="{9A4F54FF-C25D-429A-B9F7-4A54A90DC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1" name="Oval 31">
            <a:extLst>
              <a:ext uri="{FF2B5EF4-FFF2-40B4-BE49-F238E27FC236}">
                <a16:creationId xmlns:a16="http://schemas.microsoft.com/office/drawing/2014/main" id="{AE32D869-8694-4842-BCB8-3FB655FE6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2" name="Oval 32">
            <a:extLst>
              <a:ext uri="{FF2B5EF4-FFF2-40B4-BE49-F238E27FC236}">
                <a16:creationId xmlns:a16="http://schemas.microsoft.com/office/drawing/2014/main" id="{6CDAFE64-6997-4750-9CCA-3821AE7A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3" name="Oval 33">
            <a:extLst>
              <a:ext uri="{FF2B5EF4-FFF2-40B4-BE49-F238E27FC236}">
                <a16:creationId xmlns:a16="http://schemas.microsoft.com/office/drawing/2014/main" id="{C6711372-D1FF-4D7B-AEEA-0922A9F40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4" name="Oval 34">
            <a:extLst>
              <a:ext uri="{FF2B5EF4-FFF2-40B4-BE49-F238E27FC236}">
                <a16:creationId xmlns:a16="http://schemas.microsoft.com/office/drawing/2014/main" id="{72EC8439-7732-4968-B53B-D8495C5B9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5" name="Oval 35">
            <a:extLst>
              <a:ext uri="{FF2B5EF4-FFF2-40B4-BE49-F238E27FC236}">
                <a16:creationId xmlns:a16="http://schemas.microsoft.com/office/drawing/2014/main" id="{79F2C5FF-7680-41AD-B9B4-9BE17A58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6596" name="Group 36">
            <a:extLst>
              <a:ext uri="{FF2B5EF4-FFF2-40B4-BE49-F238E27FC236}">
                <a16:creationId xmlns:a16="http://schemas.microsoft.com/office/drawing/2014/main" id="{1343C970-24B1-4ED9-9386-132A125C505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52413"/>
            <a:ext cx="914400" cy="762000"/>
            <a:chOff x="1110" y="2656"/>
            <a:chExt cx="1549" cy="1351"/>
          </a:xfrm>
        </p:grpSpPr>
        <p:sp>
          <p:nvSpPr>
            <p:cNvPr id="19492" name="AutoShape 37">
              <a:extLst>
                <a:ext uri="{FF2B5EF4-FFF2-40B4-BE49-F238E27FC236}">
                  <a16:creationId xmlns:a16="http://schemas.microsoft.com/office/drawing/2014/main" id="{62A57DB9-0A49-4A43-8D50-8718133D8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93" name="AutoShape 38">
              <a:extLst>
                <a:ext uri="{FF2B5EF4-FFF2-40B4-BE49-F238E27FC236}">
                  <a16:creationId xmlns:a16="http://schemas.microsoft.com/office/drawing/2014/main" id="{C1C0ACB7-6D37-40EF-86EF-ED12F8C886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94" name="AutoShape 39">
              <a:extLst>
                <a:ext uri="{FF2B5EF4-FFF2-40B4-BE49-F238E27FC236}">
                  <a16:creationId xmlns:a16="http://schemas.microsoft.com/office/drawing/2014/main" id="{08600A2A-88BF-407A-B87B-963D512AE7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6600" name="Group 40">
            <a:extLst>
              <a:ext uri="{FF2B5EF4-FFF2-40B4-BE49-F238E27FC236}">
                <a16:creationId xmlns:a16="http://schemas.microsoft.com/office/drawing/2014/main" id="{077747A0-FFA0-4AED-B0AF-E059263359E9}"/>
              </a:ext>
            </a:extLst>
          </p:cNvPr>
          <p:cNvGrpSpPr>
            <a:grpSpLocks/>
          </p:cNvGrpSpPr>
          <p:nvPr/>
        </p:nvGrpSpPr>
        <p:grpSpPr bwMode="auto">
          <a:xfrm>
            <a:off x="208484" y="520598"/>
            <a:ext cx="10459516" cy="6108802"/>
            <a:chOff x="-308" y="380"/>
            <a:chExt cx="5108" cy="3644"/>
          </a:xfrm>
        </p:grpSpPr>
        <p:sp>
          <p:nvSpPr>
            <p:cNvPr id="19486" name="AutoShape 19">
              <a:extLst>
                <a:ext uri="{FF2B5EF4-FFF2-40B4-BE49-F238E27FC236}">
                  <a16:creationId xmlns:a16="http://schemas.microsoft.com/office/drawing/2014/main" id="{E6BD1EAA-D7BF-48E0-A330-BBC6E3C7FA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9487" name="Group 42">
              <a:extLst>
                <a:ext uri="{FF2B5EF4-FFF2-40B4-BE49-F238E27FC236}">
                  <a16:creationId xmlns:a16="http://schemas.microsoft.com/office/drawing/2014/main" id="{A8E3399B-5A13-4C6B-902F-A01EFBCA9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9489" name="AutoShape 20">
                <a:extLst>
                  <a:ext uri="{FF2B5EF4-FFF2-40B4-BE49-F238E27FC236}">
                    <a16:creationId xmlns:a16="http://schemas.microsoft.com/office/drawing/2014/main" id="{F44A1904-2C08-4C1D-81D7-E2B0AFCEE4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D. Hai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m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ươi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lăm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phẩy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bốn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trăm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bảy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mươi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bảy</a:t>
                </a:r>
                <a:endParaRPr lang="en-US" alt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490" name="AutoShape 21">
                <a:extLst>
                  <a:ext uri="{FF2B5EF4-FFF2-40B4-BE49-F238E27FC236}">
                    <a16:creationId xmlns:a16="http://schemas.microsoft.com/office/drawing/2014/main" id="{F4E6F157-B852-4449-A9FF-62F82C9F41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91" name="AutoShape 22">
                <a:extLst>
                  <a:ext uri="{FF2B5EF4-FFF2-40B4-BE49-F238E27FC236}">
                    <a16:creationId xmlns:a16="http://schemas.microsoft.com/office/drawing/2014/main" id="{0D6E7670-5F85-4C1A-9B57-C0296A477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488" name="Text Box 29">
              <a:extLst>
                <a:ext uri="{FF2B5EF4-FFF2-40B4-BE49-F238E27FC236}">
                  <a16:creationId xmlns:a16="http://schemas.microsoft.com/office/drawing/2014/main" id="{D26DC45C-4B62-4CF2-8FD3-FB300A4B70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308" y="380"/>
              <a:ext cx="39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 dirty="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485" name="Rectangle 47">
            <a:extLst>
              <a:ext uri="{FF2B5EF4-FFF2-40B4-BE49-F238E27FC236}">
                <a16:creationId xmlns:a16="http://schemas.microsoft.com/office/drawing/2014/main" id="{7F7E28B6-D0C0-4F16-9FFB-5D71E1D0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1588"/>
            <a:ext cx="1084263" cy="51911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3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6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6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6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6"/>
                  </p:tgtEl>
                </p:cond>
              </p:nextCondLst>
            </p:seq>
          </p:childTnLst>
        </p:cTn>
      </p:par>
    </p:tnLst>
    <p:bldLst>
      <p:bldP spid="66591" grpId="0" animBg="1"/>
      <p:bldP spid="66592" grpId="0" animBg="1"/>
      <p:bldP spid="66593" grpId="0" animBg="1"/>
      <p:bldP spid="66594" grpId="0" animBg="1"/>
      <p:bldP spid="665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>
            <a:extLst>
              <a:ext uri="{FF2B5EF4-FFF2-40B4-BE49-F238E27FC236}">
                <a16:creationId xmlns:a16="http://schemas.microsoft.com/office/drawing/2014/main" id="{B14A2BD4-D8FA-4045-8AC5-4DA70A88B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3" name="Oval 3">
            <a:extLst>
              <a:ext uri="{FF2B5EF4-FFF2-40B4-BE49-F238E27FC236}">
                <a16:creationId xmlns:a16="http://schemas.microsoft.com/office/drawing/2014/main" id="{A8910ACD-BA58-41FD-A51A-7A6C83E6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id="{45EF7FA2-0F81-4F50-9D72-4F296689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5" name="Oval 5">
            <a:extLst>
              <a:ext uri="{FF2B5EF4-FFF2-40B4-BE49-F238E27FC236}">
                <a16:creationId xmlns:a16="http://schemas.microsoft.com/office/drawing/2014/main" id="{42543C9F-AAF5-4CB6-BF4C-DD541C0D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id="{3E84695D-07D0-47E7-89C5-F4DA8F4A2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7" name="Oval 7">
            <a:extLst>
              <a:ext uri="{FF2B5EF4-FFF2-40B4-BE49-F238E27FC236}">
                <a16:creationId xmlns:a16="http://schemas.microsoft.com/office/drawing/2014/main" id="{6D734861-C490-48CB-B4F0-B7A8FBE77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8" name="Oval 8">
            <a:extLst>
              <a:ext uri="{FF2B5EF4-FFF2-40B4-BE49-F238E27FC236}">
                <a16:creationId xmlns:a16="http://schemas.microsoft.com/office/drawing/2014/main" id="{FC0D3BBB-EEA8-4DD0-9FDB-FF683ED8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Oval 9">
            <a:extLst>
              <a:ext uri="{FF2B5EF4-FFF2-40B4-BE49-F238E27FC236}">
                <a16:creationId xmlns:a16="http://schemas.microsoft.com/office/drawing/2014/main" id="{3B62BBCB-E970-4FBB-A786-E9F52F2F4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0" name="Oval 10">
            <a:extLst>
              <a:ext uri="{FF2B5EF4-FFF2-40B4-BE49-F238E27FC236}">
                <a16:creationId xmlns:a16="http://schemas.microsoft.com/office/drawing/2014/main" id="{9D013419-F9DE-4C21-8E47-9D1BB93E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1" name="Oval 11">
            <a:extLst>
              <a:ext uri="{FF2B5EF4-FFF2-40B4-BE49-F238E27FC236}">
                <a16:creationId xmlns:a16="http://schemas.microsoft.com/office/drawing/2014/main" id="{1422BC3E-FF38-46A5-8CD1-EC0D1EDB8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7596" name="Group 12">
            <a:extLst>
              <a:ext uri="{FF2B5EF4-FFF2-40B4-BE49-F238E27FC236}">
                <a16:creationId xmlns:a16="http://schemas.microsoft.com/office/drawing/2014/main" id="{A510EFBE-BB68-468D-ADEB-6AABF193A3E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838200"/>
            <a:ext cx="9144000" cy="3962400"/>
            <a:chOff x="781" y="3024"/>
            <a:chExt cx="4019" cy="1000"/>
          </a:xfrm>
        </p:grpSpPr>
        <p:sp>
          <p:nvSpPr>
            <p:cNvPr id="20522" name="AutoShape 19">
              <a:extLst>
                <a:ext uri="{FF2B5EF4-FFF2-40B4-BE49-F238E27FC236}">
                  <a16:creationId xmlns:a16="http://schemas.microsoft.com/office/drawing/2014/main" id="{063C1581-5ADF-4321-9A5F-1A11695FDA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523" name="Group 14">
              <a:extLst>
                <a:ext uri="{FF2B5EF4-FFF2-40B4-BE49-F238E27FC236}">
                  <a16:creationId xmlns:a16="http://schemas.microsoft.com/office/drawing/2014/main" id="{FE882A92-449D-4AEE-AB2C-14C6BD7AD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20525" name="AutoShape 20">
                <a:extLst>
                  <a:ext uri="{FF2B5EF4-FFF2-40B4-BE49-F238E27FC236}">
                    <a16:creationId xmlns:a16="http://schemas.microsoft.com/office/drawing/2014/main" id="{03481CA8-5F0F-454D-97E8-C080B4F221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b="1" dirty="0">
                  <a:solidFill>
                    <a:srgbClr val="0000CC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000" b="1" dirty="0">
                  <a:solidFill>
                    <a:srgbClr val="0000CC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b="1" dirty="0">
                  <a:solidFill>
                    <a:srgbClr val="0000CC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800" b="1" dirty="0">
                    <a:solidFill>
                      <a:srgbClr val="0000CC"/>
                    </a:solidFill>
                  </a:rPr>
                  <a:t>        </a:t>
                </a:r>
                <a:r>
                  <a:rPr lang="en-US" altLang="en-US" sz="2800" b="1" dirty="0" err="1"/>
                  <a:t>Số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thập</a:t>
                </a:r>
                <a:r>
                  <a:rPr lang="en-US" altLang="en-US" sz="2800" b="1" dirty="0"/>
                  <a:t>  </a:t>
                </a:r>
                <a:r>
                  <a:rPr lang="en-US" altLang="en-US" sz="2800" b="1" dirty="0" err="1"/>
                  <a:t>phân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gồm</a:t>
                </a:r>
                <a:r>
                  <a:rPr lang="en-US" altLang="en-US" sz="2800" b="1" dirty="0"/>
                  <a:t> : </a:t>
                </a:r>
                <a:r>
                  <a:rPr lang="en-US" altLang="en-US" sz="2800" b="1" dirty="0" err="1"/>
                  <a:t>Mười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đơn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vị</a:t>
                </a:r>
                <a:r>
                  <a:rPr lang="en-US" altLang="en-US" sz="2800" b="1" dirty="0"/>
                  <a:t>, </a:t>
                </a:r>
                <a:r>
                  <a:rPr lang="en-US" altLang="en-US" sz="2800" b="1" dirty="0" err="1"/>
                  <a:t>ba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mươi</a:t>
                </a:r>
                <a:endParaRPr lang="en-US" altLang="en-US" sz="2800" b="1" dirty="0"/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800" b="1" dirty="0"/>
                  <a:t>   </a:t>
                </a:r>
                <a:r>
                  <a:rPr lang="en-US" altLang="en-US" sz="2800" b="1" dirty="0" err="1"/>
                  <a:t>lăm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phần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nghìn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được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viết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là</a:t>
                </a:r>
                <a:r>
                  <a:rPr lang="en-US" altLang="en-US" sz="2800" b="1" dirty="0"/>
                  <a:t>: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>
                    <a:solidFill>
                      <a:srgbClr val="0000CC"/>
                    </a:solidFill>
                  </a:rPr>
                  <a:t>           </a:t>
                </a:r>
                <a:r>
                  <a:rPr lang="en-US" altLang="en-US" b="1" dirty="0"/>
                  <a:t>A. 10,35                  B. 10,035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/>
                  <a:t>           C. 10,350                D. 1,35</a:t>
                </a:r>
                <a:r>
                  <a:rPr lang="en-US" altLang="en-US" sz="1800" b="1" dirty="0"/>
                  <a:t>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 b="1" dirty="0">
                  <a:solidFill>
                    <a:srgbClr val="FFFFFF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 b="1" dirty="0">
                  <a:solidFill>
                    <a:srgbClr val="FFFFFF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 b="1" dirty="0">
                  <a:solidFill>
                    <a:srgbClr val="FFFFFF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1800" b="1" dirty="0">
                    <a:solidFill>
                      <a:srgbClr val="FFFFFF"/>
                    </a:solidFill>
                  </a:rPr>
                  <a:t>                                                              </a:t>
                </a:r>
              </a:p>
            </p:txBody>
          </p:sp>
          <p:sp>
            <p:nvSpPr>
              <p:cNvPr id="20526" name="AutoShape 21">
                <a:extLst>
                  <a:ext uri="{FF2B5EF4-FFF2-40B4-BE49-F238E27FC236}">
                    <a16:creationId xmlns:a16="http://schemas.microsoft.com/office/drawing/2014/main" id="{D52F3E10-8656-4043-AB6D-8E46B1F602B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27" name="AutoShape 22">
                <a:extLst>
                  <a:ext uri="{FF2B5EF4-FFF2-40B4-BE49-F238E27FC236}">
                    <a16:creationId xmlns:a16="http://schemas.microsoft.com/office/drawing/2014/main" id="{4BCA2B28-5301-4FE8-A343-61D4AAA1B8D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24" name="Text Box 29">
              <a:extLst>
                <a:ext uri="{FF2B5EF4-FFF2-40B4-BE49-F238E27FC236}">
                  <a16:creationId xmlns:a16="http://schemas.microsoft.com/office/drawing/2014/main" id="{265DFFC0-9AE7-4388-95CB-CDD7454022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603" name="Picture 19" descr="Cau hoi">
            <a:extLst>
              <a:ext uri="{FF2B5EF4-FFF2-40B4-BE49-F238E27FC236}">
                <a16:creationId xmlns:a16="http://schemas.microsoft.com/office/drawing/2014/main" id="{21FB4528-FC6D-41F5-B189-3D2CF499D8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4" name="Picture 20" descr="1_lc">
            <a:extLst>
              <a:ext uri="{FF2B5EF4-FFF2-40B4-BE49-F238E27FC236}">
                <a16:creationId xmlns:a16="http://schemas.microsoft.com/office/drawing/2014/main" id="{8E2088B5-1D01-4AAC-BE5A-E65F1C7B6B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605" name="Group 21">
            <a:extLst>
              <a:ext uri="{FF2B5EF4-FFF2-40B4-BE49-F238E27FC236}">
                <a16:creationId xmlns:a16="http://schemas.microsoft.com/office/drawing/2014/main" id="{97ADF9F6-F5BF-4C4C-BEAE-665B71509FC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20519" name="AutoShape 22">
              <a:extLst>
                <a:ext uri="{FF2B5EF4-FFF2-40B4-BE49-F238E27FC236}">
                  <a16:creationId xmlns:a16="http://schemas.microsoft.com/office/drawing/2014/main" id="{87DE9C76-39CA-42EA-ABAF-4FF6C215FA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20" name="AutoShape 23">
              <a:extLst>
                <a:ext uri="{FF2B5EF4-FFF2-40B4-BE49-F238E27FC236}">
                  <a16:creationId xmlns:a16="http://schemas.microsoft.com/office/drawing/2014/main" id="{A799AF43-702B-46D2-AF87-D5EBF16546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21" name="AutoShape 24">
              <a:extLst>
                <a:ext uri="{FF2B5EF4-FFF2-40B4-BE49-F238E27FC236}">
                  <a16:creationId xmlns:a16="http://schemas.microsoft.com/office/drawing/2014/main" id="{BFE46D3A-6643-4E85-BEF8-16DDA219C9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20496" name="Oval 25">
            <a:extLst>
              <a:ext uri="{FF2B5EF4-FFF2-40B4-BE49-F238E27FC236}">
                <a16:creationId xmlns:a16="http://schemas.microsoft.com/office/drawing/2014/main" id="{CF9D7F8E-49D8-43F8-BABE-CC632925C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7" name="Oval 26">
            <a:extLst>
              <a:ext uri="{FF2B5EF4-FFF2-40B4-BE49-F238E27FC236}">
                <a16:creationId xmlns:a16="http://schemas.microsoft.com/office/drawing/2014/main" id="{082416B1-D668-4ABF-A4A7-5E1955B84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8" name="Oval 27">
            <a:extLst>
              <a:ext uri="{FF2B5EF4-FFF2-40B4-BE49-F238E27FC236}">
                <a16:creationId xmlns:a16="http://schemas.microsoft.com/office/drawing/2014/main" id="{F05D237D-DC21-4AB5-95D9-AB1CA62B4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9" name="Oval 28">
            <a:extLst>
              <a:ext uri="{FF2B5EF4-FFF2-40B4-BE49-F238E27FC236}">
                <a16:creationId xmlns:a16="http://schemas.microsoft.com/office/drawing/2014/main" id="{2DBD3BC2-113A-4E3C-8B28-051721A26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00" name="Oval 29">
            <a:extLst>
              <a:ext uri="{FF2B5EF4-FFF2-40B4-BE49-F238E27FC236}">
                <a16:creationId xmlns:a16="http://schemas.microsoft.com/office/drawing/2014/main" id="{A8F3ADDC-FEFD-4775-B0A6-2C2D4C4BD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01" name="Oval 30">
            <a:extLst>
              <a:ext uri="{FF2B5EF4-FFF2-40B4-BE49-F238E27FC236}">
                <a16:creationId xmlns:a16="http://schemas.microsoft.com/office/drawing/2014/main" id="{3643F0BE-7341-473B-B785-4181A760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5" name="Oval 31">
            <a:extLst>
              <a:ext uri="{FF2B5EF4-FFF2-40B4-BE49-F238E27FC236}">
                <a16:creationId xmlns:a16="http://schemas.microsoft.com/office/drawing/2014/main" id="{5929ED19-2913-4D62-94F8-12B282137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6" name="Oval 32">
            <a:extLst>
              <a:ext uri="{FF2B5EF4-FFF2-40B4-BE49-F238E27FC236}">
                <a16:creationId xmlns:a16="http://schemas.microsoft.com/office/drawing/2014/main" id="{6DA28B8A-FD1A-455E-A205-417CC9CAC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7" name="Oval 33">
            <a:extLst>
              <a:ext uri="{FF2B5EF4-FFF2-40B4-BE49-F238E27FC236}">
                <a16:creationId xmlns:a16="http://schemas.microsoft.com/office/drawing/2014/main" id="{AA2510B9-F00F-4E1F-97CE-0200A2CBF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8" name="Oval 34">
            <a:extLst>
              <a:ext uri="{FF2B5EF4-FFF2-40B4-BE49-F238E27FC236}">
                <a16:creationId xmlns:a16="http://schemas.microsoft.com/office/drawing/2014/main" id="{0196548C-ED64-44EF-9CDE-5CC9A39DD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9" name="Oval 35">
            <a:extLst>
              <a:ext uri="{FF2B5EF4-FFF2-40B4-BE49-F238E27FC236}">
                <a16:creationId xmlns:a16="http://schemas.microsoft.com/office/drawing/2014/main" id="{9677D140-529F-4A17-AB1E-27846085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7620" name="Group 36">
            <a:extLst>
              <a:ext uri="{FF2B5EF4-FFF2-40B4-BE49-F238E27FC236}">
                <a16:creationId xmlns:a16="http://schemas.microsoft.com/office/drawing/2014/main" id="{BB87A34F-9B4B-472C-8030-27D667FF6AF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914400" cy="762000"/>
            <a:chOff x="1110" y="2656"/>
            <a:chExt cx="1549" cy="1351"/>
          </a:xfrm>
        </p:grpSpPr>
        <p:sp>
          <p:nvSpPr>
            <p:cNvPr id="20516" name="AutoShape 37">
              <a:extLst>
                <a:ext uri="{FF2B5EF4-FFF2-40B4-BE49-F238E27FC236}">
                  <a16:creationId xmlns:a16="http://schemas.microsoft.com/office/drawing/2014/main" id="{171CF2A6-570C-41D7-BACB-B0AA03D543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17" name="AutoShape 38">
              <a:extLst>
                <a:ext uri="{FF2B5EF4-FFF2-40B4-BE49-F238E27FC236}">
                  <a16:creationId xmlns:a16="http://schemas.microsoft.com/office/drawing/2014/main" id="{63066869-B10D-4799-BB6E-FB59372144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18" name="AutoShape 39">
              <a:extLst>
                <a:ext uri="{FF2B5EF4-FFF2-40B4-BE49-F238E27FC236}">
                  <a16:creationId xmlns:a16="http://schemas.microsoft.com/office/drawing/2014/main" id="{8F5FDBED-A286-4B36-BE39-77A43B0D62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7624" name="Group 40">
            <a:extLst>
              <a:ext uri="{FF2B5EF4-FFF2-40B4-BE49-F238E27FC236}">
                <a16:creationId xmlns:a16="http://schemas.microsoft.com/office/drawing/2014/main" id="{D9F21997-CCBE-469E-A39E-763C1A8FC47A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876800"/>
            <a:ext cx="7543800" cy="1981200"/>
            <a:chOff x="781" y="3024"/>
            <a:chExt cx="4019" cy="1000"/>
          </a:xfrm>
        </p:grpSpPr>
        <p:sp>
          <p:nvSpPr>
            <p:cNvPr id="20510" name="AutoShape 19">
              <a:extLst>
                <a:ext uri="{FF2B5EF4-FFF2-40B4-BE49-F238E27FC236}">
                  <a16:creationId xmlns:a16="http://schemas.microsoft.com/office/drawing/2014/main" id="{2FF4E489-F16D-451C-AA01-7F3BA8E22B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511" name="Group 42">
              <a:extLst>
                <a:ext uri="{FF2B5EF4-FFF2-40B4-BE49-F238E27FC236}">
                  <a16:creationId xmlns:a16="http://schemas.microsoft.com/office/drawing/2014/main" id="{77397F5E-74DF-4A06-91A8-AF0F29D59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20513" name="AutoShape 20">
                <a:extLst>
                  <a:ext uri="{FF2B5EF4-FFF2-40B4-BE49-F238E27FC236}">
                    <a16:creationId xmlns:a16="http://schemas.microsoft.com/office/drawing/2014/main" id="{4017A8BF-714C-4B76-97B1-28E945B0BA7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6600" b="1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14" name="AutoShape 21">
                <a:extLst>
                  <a:ext uri="{FF2B5EF4-FFF2-40B4-BE49-F238E27FC236}">
                    <a16:creationId xmlns:a16="http://schemas.microsoft.com/office/drawing/2014/main" id="{86830BAD-92B5-44BE-9E7C-E96A47CCF2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15" name="AutoShape 22">
                <a:extLst>
                  <a:ext uri="{FF2B5EF4-FFF2-40B4-BE49-F238E27FC236}">
                    <a16:creationId xmlns:a16="http://schemas.microsoft.com/office/drawing/2014/main" id="{0E4E6BA0-6D03-4587-AC82-9C6D5FABAF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12" name="Text Box 29">
              <a:extLst>
                <a:ext uri="{FF2B5EF4-FFF2-40B4-BE49-F238E27FC236}">
                  <a16:creationId xmlns:a16="http://schemas.microsoft.com/office/drawing/2014/main" id="{49E2EDF8-7F40-49E0-BA27-DE8C38E0F1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B. 10,035</a:t>
              </a:r>
              <a:endParaRPr lang="en-US" alt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509" name="Rectangle 47">
            <a:extLst>
              <a:ext uri="{FF2B5EF4-FFF2-40B4-BE49-F238E27FC236}">
                <a16:creationId xmlns:a16="http://schemas.microsoft.com/office/drawing/2014/main" id="{C3DE3DF3-19D7-4A19-B135-1707B3DE6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241301"/>
            <a:ext cx="1173163" cy="519113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C©u 4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7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20"/>
                  </p:tgtEl>
                </p:cond>
              </p:nextCondLst>
            </p:seq>
          </p:childTnLst>
        </p:cTn>
      </p:par>
    </p:tnLst>
    <p:bldLst>
      <p:bldP spid="67615" grpId="0" animBg="1"/>
      <p:bldP spid="67616" grpId="0" animBg="1"/>
      <p:bldP spid="67617" grpId="0" animBg="1"/>
      <p:bldP spid="67618" grpId="0" animBg="1"/>
      <p:bldP spid="676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>
            <a:extLst>
              <a:ext uri="{FF2B5EF4-FFF2-40B4-BE49-F238E27FC236}">
                <a16:creationId xmlns:a16="http://schemas.microsoft.com/office/drawing/2014/main" id="{2A1CCFA3-EDB3-4A5B-B730-3CE311AD9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7" name="Oval 3">
            <a:extLst>
              <a:ext uri="{FF2B5EF4-FFF2-40B4-BE49-F238E27FC236}">
                <a16:creationId xmlns:a16="http://schemas.microsoft.com/office/drawing/2014/main" id="{DECBE77D-14F3-4082-8D89-4C50265C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4EE492CC-5B9C-47E1-B4CE-73E9AC0FF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9" name="Oval 5">
            <a:extLst>
              <a:ext uri="{FF2B5EF4-FFF2-40B4-BE49-F238E27FC236}">
                <a16:creationId xmlns:a16="http://schemas.microsoft.com/office/drawing/2014/main" id="{B65E0150-2306-4F6A-AEE0-08166D90D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23CD271D-6116-4712-BA51-89FE7F94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B468463A-FA74-484C-A570-BDE316D92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2" name="Oval 8">
            <a:extLst>
              <a:ext uri="{FF2B5EF4-FFF2-40B4-BE49-F238E27FC236}">
                <a16:creationId xmlns:a16="http://schemas.microsoft.com/office/drawing/2014/main" id="{20ED7291-6BCB-44C3-BC64-F058A9EE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3" name="Oval 9">
            <a:extLst>
              <a:ext uri="{FF2B5EF4-FFF2-40B4-BE49-F238E27FC236}">
                <a16:creationId xmlns:a16="http://schemas.microsoft.com/office/drawing/2014/main" id="{95E97757-031B-4645-8641-9B65ECC08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4" name="Oval 10">
            <a:extLst>
              <a:ext uri="{FF2B5EF4-FFF2-40B4-BE49-F238E27FC236}">
                <a16:creationId xmlns:a16="http://schemas.microsoft.com/office/drawing/2014/main" id="{AE68CA5D-6AB5-4CA6-A4B7-8659BF58E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5" name="Oval 11">
            <a:extLst>
              <a:ext uri="{FF2B5EF4-FFF2-40B4-BE49-F238E27FC236}">
                <a16:creationId xmlns:a16="http://schemas.microsoft.com/office/drawing/2014/main" id="{6405281D-369B-4398-AB9D-2F060931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1692" name="Group 12">
            <a:extLst>
              <a:ext uri="{FF2B5EF4-FFF2-40B4-BE49-F238E27FC236}">
                <a16:creationId xmlns:a16="http://schemas.microsoft.com/office/drawing/2014/main" id="{99FDF7FB-EA18-4DB9-AFF9-E2290EBD821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57200"/>
            <a:ext cx="8610600" cy="4495800"/>
            <a:chOff x="781" y="3024"/>
            <a:chExt cx="4019" cy="1000"/>
          </a:xfrm>
        </p:grpSpPr>
        <p:sp>
          <p:nvSpPr>
            <p:cNvPr id="21546" name="AutoShape 19">
              <a:extLst>
                <a:ext uri="{FF2B5EF4-FFF2-40B4-BE49-F238E27FC236}">
                  <a16:creationId xmlns:a16="http://schemas.microsoft.com/office/drawing/2014/main" id="{3D5B5687-D32A-4BBB-A932-863E24FE84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1547" name="Group 14">
              <a:extLst>
                <a:ext uri="{FF2B5EF4-FFF2-40B4-BE49-F238E27FC236}">
                  <a16:creationId xmlns:a16="http://schemas.microsoft.com/office/drawing/2014/main" id="{516822F0-0E16-41E5-860B-0B823AD3F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21549" name="AutoShape 20">
                <a:extLst>
                  <a:ext uri="{FF2B5EF4-FFF2-40B4-BE49-F238E27FC236}">
                    <a16:creationId xmlns:a16="http://schemas.microsoft.com/office/drawing/2014/main" id="{24B3F8EC-A9BE-4378-8351-DD398FF549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 dirty="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Điền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dấu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thích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vào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ô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trống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: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30,35………30,035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2800" b="1" dirty="0">
                    <a:solidFill>
                      <a:srgbClr val="0000CC"/>
                    </a:solidFill>
                    <a:cs typeface="Arial" panose="020B0604020202020204" pitchFamily="34" charset="0"/>
                  </a:rPr>
                  <a:t>A.  =                    B.   &lt;                C</a:t>
                </a:r>
                <a:r>
                  <a:rPr lang="en-US" altLang="en-US" sz="2800" b="1" dirty="0">
                    <a:solidFill>
                      <a:srgbClr val="0000CC"/>
                    </a:solidFill>
                  </a:rPr>
                  <a:t>.   &gt; </a:t>
                </a:r>
                <a:endParaRPr lang="en-US" altLang="en-US" sz="2800" b="1" dirty="0">
                  <a:solidFill>
                    <a:srgbClr val="0000CC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0000CC"/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		</a:t>
                </a:r>
                <a:endParaRPr lang="en-US" alt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50" name="AutoShape 21">
                <a:extLst>
                  <a:ext uri="{FF2B5EF4-FFF2-40B4-BE49-F238E27FC236}">
                    <a16:creationId xmlns:a16="http://schemas.microsoft.com/office/drawing/2014/main" id="{AE215A06-E3E5-4EFD-9A5D-09880C64976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51" name="AutoShape 22">
                <a:extLst>
                  <a:ext uri="{FF2B5EF4-FFF2-40B4-BE49-F238E27FC236}">
                    <a16:creationId xmlns:a16="http://schemas.microsoft.com/office/drawing/2014/main" id="{212A9B8C-871D-457E-BF68-692D3BC679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48" name="Text Box 29">
              <a:extLst>
                <a:ext uri="{FF2B5EF4-FFF2-40B4-BE49-F238E27FC236}">
                  <a16:creationId xmlns:a16="http://schemas.microsoft.com/office/drawing/2014/main" id="{1DA91F7A-FD61-4AD7-B974-CBF5F6A44A2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699" name="Picture 19" descr="Cau hoi">
            <a:extLst>
              <a:ext uri="{FF2B5EF4-FFF2-40B4-BE49-F238E27FC236}">
                <a16:creationId xmlns:a16="http://schemas.microsoft.com/office/drawing/2014/main" id="{3D5FDF39-E0C1-4A6F-A049-A4259CED69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0" name="Picture 20" descr="1_lc">
            <a:extLst>
              <a:ext uri="{FF2B5EF4-FFF2-40B4-BE49-F238E27FC236}">
                <a16:creationId xmlns:a16="http://schemas.microsoft.com/office/drawing/2014/main" id="{92495CB0-BCC4-4321-8F1B-71DD1011A3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01" name="Group 21">
            <a:extLst>
              <a:ext uri="{FF2B5EF4-FFF2-40B4-BE49-F238E27FC236}">
                <a16:creationId xmlns:a16="http://schemas.microsoft.com/office/drawing/2014/main" id="{A93FFD34-CD84-48F2-8D35-EE59BDE28B7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21543" name="AutoShape 22">
              <a:extLst>
                <a:ext uri="{FF2B5EF4-FFF2-40B4-BE49-F238E27FC236}">
                  <a16:creationId xmlns:a16="http://schemas.microsoft.com/office/drawing/2014/main" id="{B9C2073B-8C4B-4F20-80A2-9357037893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44" name="AutoShape 23">
              <a:extLst>
                <a:ext uri="{FF2B5EF4-FFF2-40B4-BE49-F238E27FC236}">
                  <a16:creationId xmlns:a16="http://schemas.microsoft.com/office/drawing/2014/main" id="{04151FC3-CAA6-47D3-A7F7-B5DFEA91F1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45" name="AutoShape 24">
              <a:extLst>
                <a:ext uri="{FF2B5EF4-FFF2-40B4-BE49-F238E27FC236}">
                  <a16:creationId xmlns:a16="http://schemas.microsoft.com/office/drawing/2014/main" id="{767A62CC-EA0B-479D-BDCB-912963BC30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21520" name="Oval 25">
            <a:extLst>
              <a:ext uri="{FF2B5EF4-FFF2-40B4-BE49-F238E27FC236}">
                <a16:creationId xmlns:a16="http://schemas.microsoft.com/office/drawing/2014/main" id="{849DEF52-A217-4E16-B80E-D22E6E7A2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1" name="Oval 26">
            <a:extLst>
              <a:ext uri="{FF2B5EF4-FFF2-40B4-BE49-F238E27FC236}">
                <a16:creationId xmlns:a16="http://schemas.microsoft.com/office/drawing/2014/main" id="{543F667A-8843-41C7-8C16-05DA4BE8F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2" name="Oval 27">
            <a:extLst>
              <a:ext uri="{FF2B5EF4-FFF2-40B4-BE49-F238E27FC236}">
                <a16:creationId xmlns:a16="http://schemas.microsoft.com/office/drawing/2014/main" id="{E91D92AF-C8D3-4CE9-B57F-06189C02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3" name="Oval 28">
            <a:extLst>
              <a:ext uri="{FF2B5EF4-FFF2-40B4-BE49-F238E27FC236}">
                <a16:creationId xmlns:a16="http://schemas.microsoft.com/office/drawing/2014/main" id="{2D0E3941-7FC6-4C10-91A2-4C57C534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4" name="Oval 29">
            <a:extLst>
              <a:ext uri="{FF2B5EF4-FFF2-40B4-BE49-F238E27FC236}">
                <a16:creationId xmlns:a16="http://schemas.microsoft.com/office/drawing/2014/main" id="{EC92D4A2-E1BE-41E9-9736-66B34DCA9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5" name="Oval 30">
            <a:extLst>
              <a:ext uri="{FF2B5EF4-FFF2-40B4-BE49-F238E27FC236}">
                <a16:creationId xmlns:a16="http://schemas.microsoft.com/office/drawing/2014/main" id="{FD91CD1C-825D-4DF4-BFAA-4088397F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1" name="Oval 31">
            <a:extLst>
              <a:ext uri="{FF2B5EF4-FFF2-40B4-BE49-F238E27FC236}">
                <a16:creationId xmlns:a16="http://schemas.microsoft.com/office/drawing/2014/main" id="{558C78AC-68A2-4E62-887D-146C28DA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2" name="Oval 32">
            <a:extLst>
              <a:ext uri="{FF2B5EF4-FFF2-40B4-BE49-F238E27FC236}">
                <a16:creationId xmlns:a16="http://schemas.microsoft.com/office/drawing/2014/main" id="{34F9AC6F-3F4A-45D8-89B4-DD4393ECC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3" name="Oval 33">
            <a:extLst>
              <a:ext uri="{FF2B5EF4-FFF2-40B4-BE49-F238E27FC236}">
                <a16:creationId xmlns:a16="http://schemas.microsoft.com/office/drawing/2014/main" id="{29656601-78FF-4B77-9D3E-BA311F957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4" name="Oval 34">
            <a:extLst>
              <a:ext uri="{FF2B5EF4-FFF2-40B4-BE49-F238E27FC236}">
                <a16:creationId xmlns:a16="http://schemas.microsoft.com/office/drawing/2014/main" id="{286EA9A8-9702-4921-ACD5-EFAB7F1E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5" name="Oval 35">
            <a:extLst>
              <a:ext uri="{FF2B5EF4-FFF2-40B4-BE49-F238E27FC236}">
                <a16:creationId xmlns:a16="http://schemas.microsoft.com/office/drawing/2014/main" id="{54F26ABD-0EF7-4002-9B2F-213678A3C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71716" name="Group 36">
            <a:extLst>
              <a:ext uri="{FF2B5EF4-FFF2-40B4-BE49-F238E27FC236}">
                <a16:creationId xmlns:a16="http://schemas.microsoft.com/office/drawing/2014/main" id="{25B87C9E-016E-405F-918F-1AB15AFADCD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914400" cy="762000"/>
            <a:chOff x="1110" y="2656"/>
            <a:chExt cx="1549" cy="1351"/>
          </a:xfrm>
        </p:grpSpPr>
        <p:sp>
          <p:nvSpPr>
            <p:cNvPr id="21540" name="AutoShape 37">
              <a:extLst>
                <a:ext uri="{FF2B5EF4-FFF2-40B4-BE49-F238E27FC236}">
                  <a16:creationId xmlns:a16="http://schemas.microsoft.com/office/drawing/2014/main" id="{AEB66B14-000C-409B-84F1-9231053326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41" name="AutoShape 38">
              <a:extLst>
                <a:ext uri="{FF2B5EF4-FFF2-40B4-BE49-F238E27FC236}">
                  <a16:creationId xmlns:a16="http://schemas.microsoft.com/office/drawing/2014/main" id="{59F30F7E-83DC-4B02-B985-4F24A42B9C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42" name="AutoShape 39">
              <a:extLst>
                <a:ext uri="{FF2B5EF4-FFF2-40B4-BE49-F238E27FC236}">
                  <a16:creationId xmlns:a16="http://schemas.microsoft.com/office/drawing/2014/main" id="{36362318-063F-48FA-A9D8-A21A80F37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71720" name="Group 40">
            <a:extLst>
              <a:ext uri="{FF2B5EF4-FFF2-40B4-BE49-F238E27FC236}">
                <a16:creationId xmlns:a16="http://schemas.microsoft.com/office/drawing/2014/main" id="{817F8B92-9DBC-4EC4-BA29-C2F70973C9B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876800"/>
            <a:ext cx="7543800" cy="1676400"/>
            <a:chOff x="781" y="3024"/>
            <a:chExt cx="4019" cy="1000"/>
          </a:xfrm>
        </p:grpSpPr>
        <p:sp>
          <p:nvSpPr>
            <p:cNvPr id="21534" name="AutoShape 19">
              <a:extLst>
                <a:ext uri="{FF2B5EF4-FFF2-40B4-BE49-F238E27FC236}">
                  <a16:creationId xmlns:a16="http://schemas.microsoft.com/office/drawing/2014/main" id="{8793EF45-2BDD-41E0-A02D-5300323A6D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1535" name="Group 42">
              <a:extLst>
                <a:ext uri="{FF2B5EF4-FFF2-40B4-BE49-F238E27FC236}">
                  <a16:creationId xmlns:a16="http://schemas.microsoft.com/office/drawing/2014/main" id="{A51DD425-63C9-4B83-B8F0-630675117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21537" name="AutoShape 20">
                <a:extLst>
                  <a:ext uri="{FF2B5EF4-FFF2-40B4-BE49-F238E27FC236}">
                    <a16:creationId xmlns:a16="http://schemas.microsoft.com/office/drawing/2014/main" id="{0512FD11-4E1D-40F3-8CBE-2B9E1C2EB8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>
                    <a:solidFill>
                      <a:srgbClr val="CC0000"/>
                    </a:solidFill>
                    <a:cs typeface="Arial" panose="020B0604020202020204" pitchFamily="34" charset="0"/>
                  </a:rPr>
                  <a:t>C.  &gt;</a:t>
                </a:r>
                <a:endParaRPr lang="en-US" altLang="en-US" sz="36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1538" name="AutoShape 21">
                <a:extLst>
                  <a:ext uri="{FF2B5EF4-FFF2-40B4-BE49-F238E27FC236}">
                    <a16:creationId xmlns:a16="http://schemas.microsoft.com/office/drawing/2014/main" id="{D4717464-20B7-4188-B46D-F36D53D7FBC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39" name="AutoShape 22">
                <a:extLst>
                  <a:ext uri="{FF2B5EF4-FFF2-40B4-BE49-F238E27FC236}">
                    <a16:creationId xmlns:a16="http://schemas.microsoft.com/office/drawing/2014/main" id="{5B4BCEF4-22B7-4283-91CF-647D8B7DE4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36" name="Text Box 29">
              <a:extLst>
                <a:ext uri="{FF2B5EF4-FFF2-40B4-BE49-F238E27FC236}">
                  <a16:creationId xmlns:a16="http://schemas.microsoft.com/office/drawing/2014/main" id="{8E20B73C-3EC1-4209-8731-CE6930A029B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33" name="Rectangle 47">
            <a:extLst>
              <a:ext uri="{FF2B5EF4-FFF2-40B4-BE49-F238E27FC236}">
                <a16:creationId xmlns:a16="http://schemas.microsoft.com/office/drawing/2014/main" id="{4EA4D03D-F48D-48B4-817A-556F644DD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1588"/>
            <a:ext cx="1084263" cy="51911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1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6"/>
                  </p:tgtEl>
                </p:cond>
              </p:nextCondLst>
            </p:seq>
          </p:childTnLst>
        </p:cTn>
      </p:par>
    </p:tnLst>
    <p:bldLst>
      <p:bldP spid="71711" grpId="0" animBg="1"/>
      <p:bldP spid="71712" grpId="0" animBg="1"/>
      <p:bldP spid="71713" grpId="0" animBg="1"/>
      <p:bldP spid="71714" grpId="0" animBg="1"/>
      <p:bldP spid="717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9959115" y="5473160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96806C9E-42ED-4CAD-894A-F94B10729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1"/>
            <a:ext cx="914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4000" dirty="0" err="1"/>
              <a:t>Ôn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tập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về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số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thập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phân</a:t>
            </a:r>
            <a:endParaRPr lang="en-US" altLang="en-US" sz="4000" dirty="0"/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4000" dirty="0" err="1"/>
              <a:t>Chuẩn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bị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bài</a:t>
            </a:r>
            <a:r>
              <a:rPr lang="en-US" altLang="en-US" sz="4000" dirty="0"/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r>
              <a:rPr lang="en-US" altLang="en-US" sz="4000" dirty="0"/>
              <a:t>	 </a:t>
            </a:r>
            <a:r>
              <a:rPr lang="en-US" altLang="en-US" sz="4000" dirty="0" err="1"/>
              <a:t>Ôn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tập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về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số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thập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phân</a:t>
            </a:r>
            <a:r>
              <a:rPr lang="en-US" altLang="en-US" sz="4000" dirty="0"/>
              <a:t> (</a:t>
            </a:r>
            <a:r>
              <a:rPr lang="en-US" altLang="en-US" sz="4000" dirty="0" err="1"/>
              <a:t>tiếp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theo</a:t>
            </a:r>
            <a:r>
              <a:rPr lang="en-US" altLang="en-US" sz="4000" dirty="0"/>
              <a:t>)</a:t>
            </a:r>
          </a:p>
        </p:txBody>
      </p:sp>
      <p:sp>
        <p:nvSpPr>
          <p:cNvPr id="12" name="Google Shape;226;p30">
            <a:extLst>
              <a:ext uri="{FF2B5EF4-FFF2-40B4-BE49-F238E27FC236}">
                <a16:creationId xmlns:a16="http://schemas.microsoft.com/office/drawing/2014/main" id="{C2C5A77D-8029-49BE-9C3D-032DC1EB183B}"/>
              </a:ext>
            </a:extLst>
          </p:cNvPr>
          <p:cNvSpPr txBox="1">
            <a:spLocks/>
          </p:cNvSpPr>
          <p:nvPr/>
        </p:nvSpPr>
        <p:spPr>
          <a:xfrm>
            <a:off x="3848646" y="1180786"/>
            <a:ext cx="4741675" cy="84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Dặn</a:t>
            </a:r>
            <a:r>
              <a:rPr lang="en-US" sz="9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dò</a:t>
            </a:r>
            <a:endParaRPr lang="en-US" sz="9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42180" y="5704946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5ED89C09-7350-4D90-8EDE-9DFFF474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944561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02C36BC-6618-4B1B-A6FD-AA071D25BB4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362201"/>
            <a:ext cx="762000" cy="1311275"/>
            <a:chOff x="144" y="1200"/>
            <a:chExt cx="480" cy="826"/>
          </a:xfrm>
        </p:grpSpPr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36E8B60C-1043-4A58-8838-63FB399D8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FDD7214E-3F2D-44D5-8B90-E4032B6C6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DEF0B009-E22C-428C-9443-912F57B97AAA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286001"/>
            <a:ext cx="762000" cy="1311275"/>
            <a:chOff x="144" y="1200"/>
            <a:chExt cx="480" cy="826"/>
          </a:xfrm>
        </p:grpSpPr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9FA8DD75-939B-41C6-996F-0784E0993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E75A92A0-5B82-41FA-B594-E7CC81959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9">
            <a:extLst>
              <a:ext uri="{FF2B5EF4-FFF2-40B4-BE49-F238E27FC236}">
                <a16:creationId xmlns:a16="http://schemas.microsoft.com/office/drawing/2014/main" id="{DED49349-7A7E-42C8-A44D-FB3AFCE5FC49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286001"/>
            <a:ext cx="762000" cy="1311275"/>
            <a:chOff x="144" y="1200"/>
            <a:chExt cx="480" cy="826"/>
          </a:xfrm>
        </p:grpSpPr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60523097-7699-4389-A6E7-DA2BB742B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29C58ADF-97EA-4056-8082-9E3BFDFA6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A91B146E-4CF8-4B6C-9515-C31BAB320B71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362201"/>
            <a:ext cx="762000" cy="1311275"/>
            <a:chOff x="144" y="1200"/>
            <a:chExt cx="480" cy="826"/>
          </a:xfrm>
        </p:grpSpPr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16626FDB-BA04-4969-9165-966BF97AF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25" name="Line 14">
              <a:extLst>
                <a:ext uri="{FF2B5EF4-FFF2-40B4-BE49-F238E27FC236}">
                  <a16:creationId xmlns:a16="http://schemas.microsoft.com/office/drawing/2014/main" id="{3DCFD13F-A8EE-4E12-BE5D-CC4607017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15">
            <a:extLst>
              <a:ext uri="{FF2B5EF4-FFF2-40B4-BE49-F238E27FC236}">
                <a16:creationId xmlns:a16="http://schemas.microsoft.com/office/drawing/2014/main" id="{18FB8D2D-790E-4198-8C1E-5FFA40069DD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191001"/>
            <a:ext cx="762000" cy="1311275"/>
            <a:chOff x="144" y="1200"/>
            <a:chExt cx="480" cy="826"/>
          </a:xfrm>
        </p:grpSpPr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7CF6C7AB-F9EF-4994-B1B2-99D80DEF0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28" name="Line 17">
              <a:extLst>
                <a:ext uri="{FF2B5EF4-FFF2-40B4-BE49-F238E27FC236}">
                  <a16:creationId xmlns:a16="http://schemas.microsoft.com/office/drawing/2014/main" id="{162BA3AC-756F-4676-87D1-F1911CC62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18">
            <a:extLst>
              <a:ext uri="{FF2B5EF4-FFF2-40B4-BE49-F238E27FC236}">
                <a16:creationId xmlns:a16="http://schemas.microsoft.com/office/drawing/2014/main" id="{AECD4728-53F5-4AE7-9894-2A5B2366F272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114801"/>
            <a:ext cx="762000" cy="1311275"/>
            <a:chOff x="144" y="1200"/>
            <a:chExt cx="480" cy="826"/>
          </a:xfrm>
        </p:grpSpPr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id="{FB8E4E30-AB59-4468-A991-7CE709F1A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31" name="Line 20">
              <a:extLst>
                <a:ext uri="{FF2B5EF4-FFF2-40B4-BE49-F238E27FC236}">
                  <a16:creationId xmlns:a16="http://schemas.microsoft.com/office/drawing/2014/main" id="{9BE5F00A-B152-4828-9D3D-CB01BBB88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id="{C5F5D993-4608-437C-B583-F5F2CF1F7D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114801"/>
            <a:ext cx="762000" cy="1311275"/>
            <a:chOff x="144" y="1200"/>
            <a:chExt cx="480" cy="826"/>
          </a:xfrm>
        </p:grpSpPr>
        <p:sp>
          <p:nvSpPr>
            <p:cNvPr id="33" name="Text Box 22">
              <a:extLst>
                <a:ext uri="{FF2B5EF4-FFF2-40B4-BE49-F238E27FC236}">
                  <a16:creationId xmlns:a16="http://schemas.microsoft.com/office/drawing/2014/main" id="{83DE998E-08F5-4C16-A0A4-206BB2680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34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54</a:t>
              </a:r>
            </a:p>
          </p:txBody>
        </p:sp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C0674BB8-FDAB-4919-A783-9D0B141A8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24">
            <a:extLst>
              <a:ext uri="{FF2B5EF4-FFF2-40B4-BE49-F238E27FC236}">
                <a16:creationId xmlns:a16="http://schemas.microsoft.com/office/drawing/2014/main" id="{7BA3EDEA-9128-49BB-8880-9149AEB1B7D4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4038601"/>
            <a:ext cx="762000" cy="1311275"/>
            <a:chOff x="144" y="1200"/>
            <a:chExt cx="480" cy="826"/>
          </a:xfrm>
        </p:grpSpPr>
        <p:sp>
          <p:nvSpPr>
            <p:cNvPr id="36" name="Text Box 25">
              <a:extLst>
                <a:ext uri="{FF2B5EF4-FFF2-40B4-BE49-F238E27FC236}">
                  <a16:creationId xmlns:a16="http://schemas.microsoft.com/office/drawing/2014/main" id="{19AAE30E-40BA-4B7C-B95A-E133B6EB4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27</a:t>
              </a:r>
            </a:p>
          </p:txBody>
        </p:sp>
        <p:sp>
          <p:nvSpPr>
            <p:cNvPr id="37" name="Line 26">
              <a:extLst>
                <a:ext uri="{FF2B5EF4-FFF2-40B4-BE49-F238E27FC236}">
                  <a16:creationId xmlns:a16="http://schemas.microsoft.com/office/drawing/2014/main" id="{D507B569-8BB5-448A-9ADB-69F1F37CB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 Box 27">
            <a:extLst>
              <a:ext uri="{FF2B5EF4-FFF2-40B4-BE49-F238E27FC236}">
                <a16:creationId xmlns:a16="http://schemas.microsoft.com/office/drawing/2014/main" id="{33744391-E96B-4434-9D8C-8FBF1F41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D96468A2-46EF-4AFC-9BB5-BA28BDB9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E0727A0B-40C9-48AF-AB3E-776AB6BB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19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399EBF3-41F5-4125-9FD7-A2022086E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</p:spTree>
    <p:extLst>
      <p:ext uri="{BB962C8B-B14F-4D97-AF65-F5344CB8AC3E}">
        <p14:creationId xmlns:p14="http://schemas.microsoft.com/office/powerpoint/2010/main" val="221261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960" y="726528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41888" y="5786402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CDD82382-E552-47A4-871A-B6258A9357CE}"/>
              </a:ext>
            </a:extLst>
          </p:cNvPr>
          <p:cNvGrpSpPr>
            <a:grpSpLocks/>
          </p:cNvGrpSpPr>
          <p:nvPr/>
        </p:nvGrpSpPr>
        <p:grpSpPr bwMode="auto">
          <a:xfrm>
            <a:off x="2207735" y="1807076"/>
            <a:ext cx="762000" cy="1311275"/>
            <a:chOff x="144" y="1200"/>
            <a:chExt cx="480" cy="826"/>
          </a:xfrm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C5E4A21D-5D13-448F-A211-C9FC41591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7</a:t>
              </a: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F4234E16-DF69-40F6-8607-031A0AC91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E3568930-316F-4928-BCD7-471EA304E1AA}"/>
              </a:ext>
            </a:extLst>
          </p:cNvPr>
          <p:cNvGrpSpPr>
            <a:grpSpLocks/>
          </p:cNvGrpSpPr>
          <p:nvPr/>
        </p:nvGrpSpPr>
        <p:grpSpPr bwMode="auto">
          <a:xfrm>
            <a:off x="4036535" y="1730876"/>
            <a:ext cx="762000" cy="1311275"/>
            <a:chOff x="144" y="1200"/>
            <a:chExt cx="480" cy="826"/>
          </a:xfrm>
        </p:grpSpPr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49F34960-8334-43F8-9E5F-661D1DB7F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4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7</a:t>
              </a:r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4597BAFA-10B9-4FEA-AEB4-64CF06E83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65F188A3-4066-41BD-AD98-6F7CE41044D0}"/>
              </a:ext>
            </a:extLst>
          </p:cNvPr>
          <p:cNvGrpSpPr>
            <a:grpSpLocks/>
          </p:cNvGrpSpPr>
          <p:nvPr/>
        </p:nvGrpSpPr>
        <p:grpSpPr bwMode="auto">
          <a:xfrm>
            <a:off x="7084535" y="1730876"/>
            <a:ext cx="762000" cy="1311275"/>
            <a:chOff x="144" y="1200"/>
            <a:chExt cx="480" cy="826"/>
          </a:xfrm>
        </p:grpSpPr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BA57D8F3-2208-4106-892E-68C134D4B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6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7</a:t>
              </a: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FCCAB771-B31C-4133-A2B9-229A3B8CA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DC8A9917-9D73-4140-B96E-8850738D71C7}"/>
              </a:ext>
            </a:extLst>
          </p:cNvPr>
          <p:cNvGrpSpPr>
            <a:grpSpLocks/>
          </p:cNvGrpSpPr>
          <p:nvPr/>
        </p:nvGrpSpPr>
        <p:grpSpPr bwMode="auto">
          <a:xfrm>
            <a:off x="8913335" y="1807076"/>
            <a:ext cx="762000" cy="1311275"/>
            <a:chOff x="144" y="1200"/>
            <a:chExt cx="480" cy="826"/>
          </a:xfrm>
        </p:grpSpPr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14BECA51-1516-4927-BCEF-42BCB9564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6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8</a:t>
              </a: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4B490963-BE65-456C-9453-5EF61B7F8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009C7A5F-2A54-421B-9F96-ABB2C70F9016}"/>
              </a:ext>
            </a:extLst>
          </p:cNvPr>
          <p:cNvGrpSpPr>
            <a:grpSpLocks/>
          </p:cNvGrpSpPr>
          <p:nvPr/>
        </p:nvGrpSpPr>
        <p:grpSpPr bwMode="auto">
          <a:xfrm>
            <a:off x="2360135" y="3635876"/>
            <a:ext cx="762000" cy="1311275"/>
            <a:chOff x="144" y="1200"/>
            <a:chExt cx="480" cy="826"/>
          </a:xfrm>
        </p:grpSpPr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31C1F37C-8A00-4F4F-9285-AC19A4BD6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12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5</a:t>
              </a: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EDC5DD84-DC1A-4C78-9413-39F0E890A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id="{73AF699A-DD0E-4E1E-80CF-FC1CD419E992}"/>
              </a:ext>
            </a:extLst>
          </p:cNvPr>
          <p:cNvGrpSpPr>
            <a:grpSpLocks/>
          </p:cNvGrpSpPr>
          <p:nvPr/>
        </p:nvGrpSpPr>
        <p:grpSpPr bwMode="auto">
          <a:xfrm>
            <a:off x="4036535" y="3559676"/>
            <a:ext cx="762000" cy="1311275"/>
            <a:chOff x="144" y="1200"/>
            <a:chExt cx="480" cy="826"/>
          </a:xfrm>
        </p:grpSpPr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A3ECF6A6-93E3-43AD-A490-A7F531DD3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5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12</a:t>
              </a:r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CD048A34-1BD7-4EAE-B675-0FB1EA95B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48A7CCF8-DA84-4294-8ED8-FEF450F87DFD}"/>
              </a:ext>
            </a:extLst>
          </p:cNvPr>
          <p:cNvGrpSpPr>
            <a:grpSpLocks/>
          </p:cNvGrpSpPr>
          <p:nvPr/>
        </p:nvGrpSpPr>
        <p:grpSpPr bwMode="auto">
          <a:xfrm>
            <a:off x="7006143" y="3513638"/>
            <a:ext cx="762000" cy="1311275"/>
            <a:chOff x="144" y="1200"/>
            <a:chExt cx="480" cy="826"/>
          </a:xfrm>
        </p:grpSpPr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2BB9F4FE-CABE-47D9-A141-088D05377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/>
                <a:t> 34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/>
                <a:t> 54</a:t>
              </a: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595277CC-8B10-4E73-866F-914823E78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" y="158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id="{7F9ABC93-69EE-4EDF-B8CF-B591D3BBC855}"/>
              </a:ext>
            </a:extLst>
          </p:cNvPr>
          <p:cNvGrpSpPr>
            <a:grpSpLocks/>
          </p:cNvGrpSpPr>
          <p:nvPr/>
        </p:nvGrpSpPr>
        <p:grpSpPr bwMode="auto">
          <a:xfrm>
            <a:off x="8942644" y="3513638"/>
            <a:ext cx="762000" cy="1311275"/>
            <a:chOff x="144" y="1200"/>
            <a:chExt cx="480" cy="826"/>
          </a:xfrm>
        </p:grpSpPr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1B7495D3-E5F6-4490-85A0-406433213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/>
                <a:t> 17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/>
                <a:t> 27</a:t>
              </a:r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F9D9F1B8-7CA4-4E42-8AC6-0395B0145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" y="159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dirty="0">
                <a:latin typeface="Arial" panose="020B0604020202020204" pitchFamily="34" charset="0"/>
              </a:endParaRPr>
            </a:p>
          </p:txBody>
        </p:sp>
      </p:grpSp>
      <p:sp>
        <p:nvSpPr>
          <p:cNvPr id="37" name="Text Box 30">
            <a:extLst>
              <a:ext uri="{FF2B5EF4-FFF2-40B4-BE49-F238E27FC236}">
                <a16:creationId xmlns:a16="http://schemas.microsoft.com/office/drawing/2014/main" id="{53FFAE78-3A5A-4C44-BA44-4160FA9E3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335" y="2035676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E7DA7B1D-C678-49FD-BB16-92D271AAC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135" y="2035676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371CA4BE-B230-483F-8CF4-DE841C89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335" y="3864476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7586FA79-2E9C-4A93-8F24-F95F8E2C0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751" y="3740826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914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7065" y="780286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436003" y="5753697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B6785DF3-759D-43A9-8506-BCCBDAC8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535" y="1170618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/>
              <a:t>Tìm</a:t>
            </a:r>
            <a:r>
              <a:rPr lang="en-US" altLang="en-US" b="1" dirty="0"/>
              <a:t> </a:t>
            </a:r>
            <a:r>
              <a:rPr lang="en-US" altLang="en-US" b="1" dirty="0" err="1"/>
              <a:t>phân</a:t>
            </a:r>
            <a:r>
              <a:rPr lang="en-US" altLang="en-US" b="1" dirty="0"/>
              <a:t>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bằng</a:t>
            </a:r>
            <a:r>
              <a:rPr lang="en-US" altLang="en-US" b="1" dirty="0"/>
              <a:t> </a:t>
            </a:r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phân</a:t>
            </a:r>
            <a:r>
              <a:rPr lang="en-US" altLang="en-US" b="1" dirty="0"/>
              <a:t>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sau</a:t>
            </a:r>
            <a:r>
              <a:rPr lang="en-US" altLang="en-US" b="1" dirty="0"/>
              <a:t>: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6BB38589-E603-43F5-B7CA-D62A118BB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952" y="2101339"/>
            <a:ext cx="2819400" cy="31242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75DBC70B-EDFA-478C-A919-F556377E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952" y="1948939"/>
            <a:ext cx="2819400" cy="3124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72D1676B-16B2-4D09-BA7C-ED6391ABADCE}"/>
              </a:ext>
            </a:extLst>
          </p:cNvPr>
          <p:cNvGrpSpPr>
            <a:grpSpLocks/>
          </p:cNvGrpSpPr>
          <p:nvPr/>
        </p:nvGrpSpPr>
        <p:grpSpPr bwMode="auto">
          <a:xfrm>
            <a:off x="3533509" y="2476756"/>
            <a:ext cx="762000" cy="2170113"/>
            <a:chOff x="960" y="1920"/>
            <a:chExt cx="480" cy="1367"/>
          </a:xfrm>
        </p:grpSpPr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088F4FBD-EEE3-45AB-AB2F-43F13957E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920"/>
              <a:ext cx="480" cy="1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5400" b="1"/>
                <a:t> 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5400" b="1"/>
                <a:t> 7</a:t>
              </a: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6C339552-55D1-48EF-AE79-4BA22BA9E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592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E2BFDEFD-F040-42E1-AC94-2B349C12E9AB}"/>
              </a:ext>
            </a:extLst>
          </p:cNvPr>
          <p:cNvGrpSpPr>
            <a:grpSpLocks/>
          </p:cNvGrpSpPr>
          <p:nvPr/>
        </p:nvGrpSpPr>
        <p:grpSpPr bwMode="auto">
          <a:xfrm>
            <a:off x="7797752" y="2558540"/>
            <a:ext cx="1143000" cy="2170379"/>
            <a:chOff x="960" y="1920"/>
            <a:chExt cx="480" cy="1737"/>
          </a:xfrm>
        </p:grpSpPr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A35B9046-C973-4CD1-B161-329E46D42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920"/>
              <a:ext cx="480" cy="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5400" b="1" dirty="0"/>
                <a:t> 32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5400" b="1" dirty="0"/>
                <a:t> 72</a:t>
              </a:r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6847B24D-F01B-4976-8EE0-90C80FAB9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23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09990" y="5667355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E7081BF-EA46-4758-BDAD-7202697AA4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84926" y="669669"/>
            <a:ext cx="9758143" cy="5114433"/>
          </a:xfrm>
          <a:prstGeom prst="rect">
            <a:avLst/>
          </a:prstGeom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C73A3448-D594-42A2-8239-002E86883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626" y="862907"/>
            <a:ext cx="844338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urgette" panose="02000603070400060004" pitchFamily="2" charset="0"/>
              </a:rPr>
              <a:t>YÊU CẦU CẦN ĐẠT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A1305-33D0-4193-9769-8B0513E7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8260" y="2428875"/>
            <a:ext cx="7340184" cy="1000125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EF2681C-0663-4D75-BBFF-EEA1AC983438}"/>
              </a:ext>
            </a:extLst>
          </p:cNvPr>
          <p:cNvSpPr txBox="1">
            <a:spLocks/>
          </p:cNvSpPr>
          <p:nvPr/>
        </p:nvSpPr>
        <p:spPr>
          <a:xfrm>
            <a:off x="3090064" y="4050784"/>
            <a:ext cx="7917010" cy="1000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815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3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0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46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61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24076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28891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33707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38522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C7BC74-5603-4EDF-9F88-7641E168852A}"/>
              </a:ext>
            </a:extLst>
          </p:cNvPr>
          <p:cNvSpPr/>
          <p:nvPr/>
        </p:nvSpPr>
        <p:spPr>
          <a:xfrm>
            <a:off x="2256196" y="2331801"/>
            <a:ext cx="734630" cy="7116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5D50D5-696A-4D82-9803-B0498E7A1666}"/>
              </a:ext>
            </a:extLst>
          </p:cNvPr>
          <p:cNvSpPr/>
          <p:nvPr/>
        </p:nvSpPr>
        <p:spPr>
          <a:xfrm>
            <a:off x="2256196" y="3973009"/>
            <a:ext cx="734630" cy="7116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16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960" y="581589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9959115" y="5473160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F8079A5-23C2-4770-B52E-B64C2B0293D4}"/>
              </a:ext>
            </a:extLst>
          </p:cNvPr>
          <p:cNvSpPr txBox="1">
            <a:spLocks noChangeArrowheads="1"/>
          </p:cNvSpPr>
          <p:nvPr/>
        </p:nvSpPr>
        <p:spPr>
          <a:xfrm>
            <a:off x="1563131" y="4012536"/>
            <a:ext cx="9434916" cy="1939925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3200" dirty="0"/>
              <a:t> </a:t>
            </a:r>
            <a:r>
              <a:rPr lang="en-US" altLang="en-US" sz="3200" b="1" dirty="0" err="1"/>
              <a:t>Muốn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/>
              <a:t>một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thập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phân</a:t>
            </a:r>
            <a:r>
              <a:rPr lang="en-US" altLang="en-US" sz="3200" b="1" dirty="0"/>
              <a:t>, ta </a:t>
            </a:r>
            <a:r>
              <a:rPr lang="en-US" altLang="en-US" sz="3200" b="1" dirty="0" err="1"/>
              <a:t>đọc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lần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lượt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hàng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đến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hàng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thấp</a:t>
            </a:r>
            <a:r>
              <a:rPr lang="en-US" altLang="en-US" sz="3200" b="1" dirty="0"/>
              <a:t>: </a:t>
            </a:r>
            <a:r>
              <a:rPr lang="en-US" altLang="en-US" sz="3200" b="1" dirty="0" err="1"/>
              <a:t>trước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hết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đọc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nguyên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đọc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“</a:t>
            </a:r>
            <a:r>
              <a:rPr lang="en-US" altLang="en-US" sz="3200" b="1" dirty="0" err="1">
                <a:solidFill>
                  <a:srgbClr val="FF0000"/>
                </a:solidFill>
              </a:rPr>
              <a:t>phẩy</a:t>
            </a:r>
            <a:r>
              <a:rPr lang="en-US" altLang="en-US" sz="3200" b="1" dirty="0">
                <a:solidFill>
                  <a:srgbClr val="FF0000"/>
                </a:solidFill>
              </a:rPr>
              <a:t>”,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/>
              <a:t>sau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đọc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B3CCBEDD-07DF-4D38-A99E-4033049B818C}"/>
              </a:ext>
            </a:extLst>
          </p:cNvPr>
          <p:cNvSpPr txBox="1">
            <a:spLocks noChangeArrowheads="1"/>
          </p:cNvSpPr>
          <p:nvPr/>
        </p:nvSpPr>
        <p:spPr>
          <a:xfrm>
            <a:off x="1902935" y="932121"/>
            <a:ext cx="8077200" cy="1752600"/>
          </a:xfrm>
          <a:prstGeom prst="rect">
            <a:avLst/>
          </a:prstGeom>
          <a:noFill/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1: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; </a:t>
            </a:r>
            <a:r>
              <a:rPr lang="en-US" altLang="en-US" sz="2800" b="1" dirty="0" err="1"/>
              <a:t>nêu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nguyên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giá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theo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trí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mỗi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chữ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trong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đó</a:t>
            </a:r>
            <a:r>
              <a:rPr lang="en-US" altLang="en-US" sz="2800" b="1" dirty="0"/>
              <a:t>: </a:t>
            </a:r>
            <a:br>
              <a:rPr lang="en-US" altLang="en-US" sz="2800" b="1" dirty="0"/>
            </a:br>
            <a:r>
              <a:rPr lang="en-US" altLang="en-US" sz="2800" b="1" dirty="0"/>
              <a:t> 63,42 ;       99,99 ;           81,325 ;             7,081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3BE4C04-A478-4B94-814F-6C2C4B495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935" y="261517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Nêu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cách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đọc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thập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phân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77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3432" y="1073330"/>
            <a:ext cx="10960974" cy="5550194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66883" y="5787171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aphicFrame>
        <p:nvGraphicFramePr>
          <p:cNvPr id="37" name="Group 38">
            <a:extLst>
              <a:ext uri="{FF2B5EF4-FFF2-40B4-BE49-F238E27FC236}">
                <a16:creationId xmlns:a16="http://schemas.microsoft.com/office/drawing/2014/main" id="{6DAB7828-5FCC-41D1-8D24-7B440CC3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468427"/>
              </p:ext>
            </p:extLst>
          </p:nvPr>
        </p:nvGraphicFramePr>
        <p:xfrm>
          <a:off x="1403042" y="1479877"/>
          <a:ext cx="9144000" cy="4959352"/>
        </p:xfrm>
        <a:graphic>
          <a:graphicData uri="http://schemas.openxmlformats.org/drawingml/2006/table">
            <a:tbl>
              <a:tblPr/>
              <a:tblGrid>
                <a:gridCol w="1684338">
                  <a:extLst>
                    <a:ext uri="{9D8B030D-6E8A-4147-A177-3AD203B41FA5}">
                      <a16:colId xmlns:a16="http://schemas.microsoft.com/office/drawing/2014/main" val="2926530483"/>
                    </a:ext>
                  </a:extLst>
                </a:gridCol>
                <a:gridCol w="4335462">
                  <a:extLst>
                    <a:ext uri="{9D8B030D-6E8A-4147-A177-3AD203B41FA5}">
                      <a16:colId xmlns:a16="http://schemas.microsoft.com/office/drawing/2014/main" val="15580643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2389694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866752242"/>
                    </a:ext>
                  </a:extLst>
                </a:gridCol>
              </a:tblGrid>
              <a:tr h="89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664990"/>
                  </a:ext>
                </a:extLst>
              </a:tr>
              <a:tr h="1015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058194"/>
                  </a:ext>
                </a:extLst>
              </a:tr>
              <a:tr h="1015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991018"/>
                  </a:ext>
                </a:extLst>
              </a:tr>
              <a:tr h="1015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334102"/>
                  </a:ext>
                </a:extLst>
              </a:tr>
              <a:tr h="1015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152084"/>
                  </a:ext>
                </a:extLst>
              </a:tr>
            </a:tbl>
          </a:graphicData>
        </a:graphic>
      </p:graphicFrame>
      <p:sp>
        <p:nvSpPr>
          <p:cNvPr id="38" name="Rectangle 42">
            <a:extLst>
              <a:ext uri="{FF2B5EF4-FFF2-40B4-BE49-F238E27FC236}">
                <a16:creationId xmlns:a16="http://schemas.microsoft.com/office/drawing/2014/main" id="{4EE421A2-82AA-4609-95A3-9A02C9005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042" y="1610051"/>
            <a:ext cx="16843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sz="2400" b="1" dirty="0" err="1">
                <a:effectLst/>
              </a:rPr>
              <a:t>Số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đã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cho</a:t>
            </a:r>
            <a:endParaRPr lang="en-US" altLang="en-US" sz="2400" b="1" dirty="0">
              <a:effectLst/>
            </a:endParaRPr>
          </a:p>
        </p:txBody>
      </p:sp>
      <p:sp>
        <p:nvSpPr>
          <p:cNvPr id="39" name="Rectangle 43">
            <a:extLst>
              <a:ext uri="{FF2B5EF4-FFF2-40B4-BE49-F238E27FC236}">
                <a16:creationId xmlns:a16="http://schemas.microsoft.com/office/drawing/2014/main" id="{CEBE1C7A-5232-472F-BF69-91C3E3306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118" y="4625951"/>
            <a:ext cx="16843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81,325</a:t>
            </a:r>
          </a:p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endParaRPr lang="en-US" altLang="en-US" sz="2800" b="1" dirty="0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62235B98-2715-452C-8D95-548C702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179" y="5668465"/>
            <a:ext cx="16843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7,081</a:t>
            </a:r>
          </a:p>
        </p:txBody>
      </p:sp>
      <p:sp>
        <p:nvSpPr>
          <p:cNvPr id="41" name="Rectangle 45">
            <a:extLst>
              <a:ext uri="{FF2B5EF4-FFF2-40B4-BE49-F238E27FC236}">
                <a16:creationId xmlns:a16="http://schemas.microsoft.com/office/drawing/2014/main" id="{ACC953AF-D203-4D24-9B24-1A467012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079" y="3591369"/>
            <a:ext cx="16843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99,99</a:t>
            </a:r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5649E49A-7325-4A8A-B818-12B0F5196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41" y="2538739"/>
            <a:ext cx="16843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63,42</a:t>
            </a:r>
          </a:p>
        </p:txBody>
      </p:sp>
      <p:sp>
        <p:nvSpPr>
          <p:cNvPr id="43" name="Rectangle 49">
            <a:extLst>
              <a:ext uri="{FF2B5EF4-FFF2-40B4-BE49-F238E27FC236}">
                <a16:creationId xmlns:a16="http://schemas.microsoft.com/office/drawing/2014/main" id="{49915421-2DD3-4554-9273-F3FF4B1C8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52" y="4387689"/>
            <a:ext cx="43354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altLang="en-US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52">
            <a:extLst>
              <a:ext uri="{FF2B5EF4-FFF2-40B4-BE49-F238E27FC236}">
                <a16:creationId xmlns:a16="http://schemas.microsoft.com/office/drawing/2014/main" id="{DF08A2DB-FF3B-4537-A735-29DA50EC8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79" y="5459195"/>
            <a:ext cx="447150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2448B915-C2F2-418D-B293-A0156F24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525" y="3397874"/>
            <a:ext cx="43354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altLang="en-US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8">
            <a:extLst>
              <a:ext uri="{FF2B5EF4-FFF2-40B4-BE49-F238E27FC236}">
                <a16:creationId xmlns:a16="http://schemas.microsoft.com/office/drawing/2014/main" id="{8CC5F559-15D9-4518-893A-88E7A505D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623" y="2398134"/>
            <a:ext cx="433546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30BC6793-E503-4C66-802C-92E5EA1F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592" y="1479877"/>
            <a:ext cx="14478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sz="2400" b="1" dirty="0" err="1">
                <a:effectLst/>
              </a:rPr>
              <a:t>Phần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nguyên</a:t>
            </a:r>
            <a:endParaRPr lang="en-US" altLang="en-US" sz="2400" b="1" dirty="0">
              <a:effectLst/>
            </a:endParaRP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9D6CDD8E-6B2E-4A34-A9BB-BDBB647D7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42" y="4636957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81</a:t>
            </a:r>
          </a:p>
        </p:txBody>
      </p:sp>
      <p:sp>
        <p:nvSpPr>
          <p:cNvPr id="49" name="Rectangle 51">
            <a:extLst>
              <a:ext uri="{FF2B5EF4-FFF2-40B4-BE49-F238E27FC236}">
                <a16:creationId xmlns:a16="http://schemas.microsoft.com/office/drawing/2014/main" id="{0F318411-E6EB-4336-8099-EDAD0FECB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592" y="5665699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7</a:t>
            </a:r>
          </a:p>
        </p:txBody>
      </p:sp>
      <p:sp>
        <p:nvSpPr>
          <p:cNvPr id="50" name="Rectangle 54">
            <a:extLst>
              <a:ext uri="{FF2B5EF4-FFF2-40B4-BE49-F238E27FC236}">
                <a16:creationId xmlns:a16="http://schemas.microsoft.com/office/drawing/2014/main" id="{625F8187-9304-4C8F-9320-F3AAD4749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842" y="3630959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99</a:t>
            </a:r>
          </a:p>
        </p:txBody>
      </p:sp>
      <p:sp>
        <p:nvSpPr>
          <p:cNvPr id="51" name="Rectangle 57">
            <a:extLst>
              <a:ext uri="{FF2B5EF4-FFF2-40B4-BE49-F238E27FC236}">
                <a16:creationId xmlns:a16="http://schemas.microsoft.com/office/drawing/2014/main" id="{8F35130B-4A13-4C8D-88C1-22CF099A1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287" y="2577801"/>
            <a:ext cx="14478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63</a:t>
            </a:r>
          </a:p>
        </p:txBody>
      </p:sp>
      <p:sp>
        <p:nvSpPr>
          <p:cNvPr id="52" name="Rectangle 39">
            <a:extLst>
              <a:ext uri="{FF2B5EF4-FFF2-40B4-BE49-F238E27FC236}">
                <a16:creationId xmlns:a16="http://schemas.microsoft.com/office/drawing/2014/main" id="{67C2A312-3E3D-48DF-A393-FB8E5676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660" y="1479877"/>
            <a:ext cx="16764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sz="2400" b="1" dirty="0" err="1">
                <a:effectLst/>
              </a:rPr>
              <a:t>Phần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thập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phân</a:t>
            </a:r>
            <a:endParaRPr lang="en-US" altLang="en-US" sz="2400" b="1" dirty="0">
              <a:effectLst/>
            </a:endParaRPr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id="{AB9AC350-E382-4FBA-B130-58D93A4F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250" y="4646424"/>
            <a:ext cx="1676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325</a:t>
            </a: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31A72775-C4FF-4675-AD79-06EC3BBC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642" y="5641568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081</a:t>
            </a:r>
          </a:p>
        </p:txBody>
      </p:sp>
      <p:sp>
        <p:nvSpPr>
          <p:cNvPr id="55" name="Rectangle 53">
            <a:extLst>
              <a:ext uri="{FF2B5EF4-FFF2-40B4-BE49-F238E27FC236}">
                <a16:creationId xmlns:a16="http://schemas.microsoft.com/office/drawing/2014/main" id="{18CB8C4E-2406-4D68-A5DD-1010DEC3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660" y="3689677"/>
            <a:ext cx="1676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99</a:t>
            </a:r>
          </a:p>
        </p:txBody>
      </p:sp>
      <p:sp>
        <p:nvSpPr>
          <p:cNvPr id="56" name="Rectangle 56">
            <a:extLst>
              <a:ext uri="{FF2B5EF4-FFF2-40B4-BE49-F238E27FC236}">
                <a16:creationId xmlns:a16="http://schemas.microsoft.com/office/drawing/2014/main" id="{A470E3B1-AF50-457E-9984-F4FC7F212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660" y="2570687"/>
            <a:ext cx="167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42</a:t>
            </a:r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id="{42086DAD-10B6-4CD8-9778-42519546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733" y="1612723"/>
            <a:ext cx="433546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sz="2400" b="1" dirty="0" err="1">
                <a:effectLst/>
              </a:rPr>
              <a:t>Đọc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số</a:t>
            </a:r>
            <a:endParaRPr lang="en-US" altLang="en-US" sz="2400" b="1" dirty="0">
              <a:effectLst/>
            </a:endParaRPr>
          </a:p>
        </p:txBody>
      </p:sp>
      <p:sp>
        <p:nvSpPr>
          <p:cNvPr id="58" name="Text Box 60">
            <a:extLst>
              <a:ext uri="{FF2B5EF4-FFF2-40B4-BE49-F238E27FC236}">
                <a16:creationId xmlns:a16="http://schemas.microsoft.com/office/drawing/2014/main" id="{AF31267C-FFB0-444F-9FD2-FDB7D4C7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5589"/>
            <a:ext cx="9144000" cy="133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300" b="1" u="sng" dirty="0" err="1"/>
              <a:t>Bài</a:t>
            </a:r>
            <a:r>
              <a:rPr lang="en-US" altLang="en-US" sz="2300" b="1" u="sng" dirty="0"/>
              <a:t> 1: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Đọc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số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thập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phân</a:t>
            </a:r>
            <a:r>
              <a:rPr lang="en-US" altLang="en-US" sz="2300" b="1" dirty="0"/>
              <a:t>; </a:t>
            </a:r>
            <a:r>
              <a:rPr lang="en-US" altLang="en-US" sz="2300" b="1" dirty="0" err="1"/>
              <a:t>nêu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phần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nguyên</a:t>
            </a:r>
            <a:r>
              <a:rPr lang="en-US" altLang="en-US" sz="2300" b="1" dirty="0"/>
              <a:t>, </a:t>
            </a:r>
            <a:r>
              <a:rPr lang="en-US" altLang="en-US" sz="2300" b="1" dirty="0" err="1"/>
              <a:t>phần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thập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phân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và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giá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trị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theo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vị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trí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của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mỗi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chữ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số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trong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số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đó</a:t>
            </a:r>
            <a:r>
              <a:rPr lang="en-US" altLang="en-US" sz="2300" b="1" dirty="0"/>
              <a:t>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300" dirty="0"/>
              <a:t> </a:t>
            </a:r>
            <a:r>
              <a:rPr lang="en-US" altLang="en-US" sz="2300" b="1" dirty="0">
                <a:solidFill>
                  <a:srgbClr val="FF0000"/>
                </a:solidFill>
              </a:rPr>
              <a:t>63,42 ;       99,99 ;           81,325 ;             7,081</a:t>
            </a:r>
          </a:p>
        </p:txBody>
      </p:sp>
    </p:spTree>
    <p:extLst>
      <p:ext uri="{BB962C8B-B14F-4D97-AF65-F5344CB8AC3E}">
        <p14:creationId xmlns:p14="http://schemas.microsoft.com/office/powerpoint/2010/main" val="22710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65897" y="5654909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aphicFrame>
        <p:nvGraphicFramePr>
          <p:cNvPr id="11" name="Group 4">
            <a:extLst>
              <a:ext uri="{FF2B5EF4-FFF2-40B4-BE49-F238E27FC236}">
                <a16:creationId xmlns:a16="http://schemas.microsoft.com/office/drawing/2014/main" id="{E897C577-B18F-4729-8430-937E9B68F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52853"/>
              </p:ext>
            </p:extLst>
          </p:nvPr>
        </p:nvGraphicFramePr>
        <p:xfrm>
          <a:off x="1353984" y="815478"/>
          <a:ext cx="8839200" cy="5184776"/>
        </p:xfrm>
        <a:graphic>
          <a:graphicData uri="http://schemas.openxmlformats.org/drawingml/2006/table">
            <a:tbl>
              <a:tblPr/>
              <a:tblGrid>
                <a:gridCol w="2522538">
                  <a:extLst>
                    <a:ext uri="{9D8B030D-6E8A-4147-A177-3AD203B41FA5}">
                      <a16:colId xmlns:a16="http://schemas.microsoft.com/office/drawing/2014/main" val="7002085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573851804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373218890"/>
                    </a:ext>
                  </a:extLst>
                </a:gridCol>
                <a:gridCol w="560387">
                  <a:extLst>
                    <a:ext uri="{9D8B030D-6E8A-4147-A177-3AD203B41FA5}">
                      <a16:colId xmlns:a16="http://schemas.microsoft.com/office/drawing/2014/main" val="10918293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58689900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4040720410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3536224663"/>
                    </a:ext>
                  </a:extLst>
                </a:gridCol>
              </a:tblGrid>
              <a:tr h="205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Chục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vị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mười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nghìn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25042"/>
                  </a:ext>
                </a:extLst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196847"/>
                  </a:ext>
                </a:extLst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2896"/>
                  </a:ext>
                </a:extLst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393747"/>
                  </a:ext>
                </a:extLst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42166"/>
                  </a:ext>
                </a:extLst>
              </a:tr>
            </a:tbl>
          </a:graphicData>
        </a:graphic>
      </p:graphicFrame>
      <p:sp>
        <p:nvSpPr>
          <p:cNvPr id="12" name="Line 54">
            <a:extLst>
              <a:ext uri="{FF2B5EF4-FFF2-40B4-BE49-F238E27FC236}">
                <a16:creationId xmlns:a16="http://schemas.microsoft.com/office/drawing/2014/main" id="{407D6913-0C6B-4E8D-A9B8-A49D01531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984" y="815478"/>
            <a:ext cx="2514600" cy="2057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13" name="Text Box 55">
            <a:extLst>
              <a:ext uri="{FF2B5EF4-FFF2-40B4-BE49-F238E27FC236}">
                <a16:creationId xmlns:a16="http://schemas.microsoft.com/office/drawing/2014/main" id="{8DB923B4-32F4-4C3F-9D91-31BAFA10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997" y="1286965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Hàng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56">
            <a:extLst>
              <a:ext uri="{FF2B5EF4-FFF2-40B4-BE49-F238E27FC236}">
                <a16:creationId xmlns:a16="http://schemas.microsoft.com/office/drawing/2014/main" id="{43432903-9B26-40EF-9432-C72F5451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684" y="2223963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57">
            <a:extLst>
              <a:ext uri="{FF2B5EF4-FFF2-40B4-BE49-F238E27FC236}">
                <a16:creationId xmlns:a16="http://schemas.microsoft.com/office/drawing/2014/main" id="{E60B6BBE-6837-4273-84FA-2046D1E5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326" y="2975517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63,42</a:t>
            </a: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2A34705D-4C5E-40CE-9162-D12A88C28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305" y="3781864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99,99</a:t>
            </a: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23CB6D1E-E805-4DB4-B34C-4EDAE4952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511" y="4521875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81,325</a:t>
            </a: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id="{2E8FA2AD-28C8-4BAA-B7A9-7918A67C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326" y="5345698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7,081</a:t>
            </a:r>
          </a:p>
        </p:txBody>
      </p:sp>
      <p:sp>
        <p:nvSpPr>
          <p:cNvPr id="21" name="Text Box 61">
            <a:extLst>
              <a:ext uri="{FF2B5EF4-FFF2-40B4-BE49-F238E27FC236}">
                <a16:creationId xmlns:a16="http://schemas.microsoft.com/office/drawing/2014/main" id="{2E4BA0C2-CC9D-4C4E-B99F-72C333C11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024" y="2980099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2" name="Text Box 62">
            <a:extLst>
              <a:ext uri="{FF2B5EF4-FFF2-40B4-BE49-F238E27FC236}">
                <a16:creationId xmlns:a16="http://schemas.microsoft.com/office/drawing/2014/main" id="{A0B4CDBB-8FBE-4990-B97E-291E5B2D5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424" y="297551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" name="Text Box 63">
            <a:extLst>
              <a:ext uri="{FF2B5EF4-FFF2-40B4-BE49-F238E27FC236}">
                <a16:creationId xmlns:a16="http://schemas.microsoft.com/office/drawing/2014/main" id="{3B745BEF-9470-4063-8D0C-E73B3761B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384" y="2949077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Text Box 64">
            <a:extLst>
              <a:ext uri="{FF2B5EF4-FFF2-40B4-BE49-F238E27FC236}">
                <a16:creationId xmlns:a16="http://schemas.microsoft.com/office/drawing/2014/main" id="{AE0AC984-57C5-4DA4-859C-445508E3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986" y="2949077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7C22FDB3-2CFC-4DA7-97AD-BCFFD103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243" y="3809266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6" name="Text Box 66">
            <a:extLst>
              <a:ext uri="{FF2B5EF4-FFF2-40B4-BE49-F238E27FC236}">
                <a16:creationId xmlns:a16="http://schemas.microsoft.com/office/drawing/2014/main" id="{5F9D70D1-56A9-4EF6-B018-A6293EBF8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30" y="3798091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7" name="Text Box 67">
            <a:extLst>
              <a:ext uri="{FF2B5EF4-FFF2-40B4-BE49-F238E27FC236}">
                <a16:creationId xmlns:a16="http://schemas.microsoft.com/office/drawing/2014/main" id="{5E92A5E0-40EE-44BC-97BE-C5A5EB7EE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887" y="3781864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8" name="Text Box 68">
            <a:extLst>
              <a:ext uri="{FF2B5EF4-FFF2-40B4-BE49-F238E27FC236}">
                <a16:creationId xmlns:a16="http://schemas.microsoft.com/office/drawing/2014/main" id="{59E38273-F89A-4B1F-871F-52462120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584" y="37872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9" name="Text Box 69">
            <a:extLst>
              <a:ext uri="{FF2B5EF4-FFF2-40B4-BE49-F238E27FC236}">
                <a16:creationId xmlns:a16="http://schemas.microsoft.com/office/drawing/2014/main" id="{1BA9A7EE-524E-4780-8A60-5D3A1F2F6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580" y="455917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70">
            <a:extLst>
              <a:ext uri="{FF2B5EF4-FFF2-40B4-BE49-F238E27FC236}">
                <a16:creationId xmlns:a16="http://schemas.microsoft.com/office/drawing/2014/main" id="{E17B5E44-51DF-42AE-A3B9-970E66524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030" y="4588434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E8B7D6E7-4474-4404-A1C7-60FA47783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887" y="455917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72">
            <a:extLst>
              <a:ext uri="{FF2B5EF4-FFF2-40B4-BE49-F238E27FC236}">
                <a16:creationId xmlns:a16="http://schemas.microsoft.com/office/drawing/2014/main" id="{DF130A0E-8233-4099-88D3-7FC89D2CE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89" y="45873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73">
            <a:extLst>
              <a:ext uri="{FF2B5EF4-FFF2-40B4-BE49-F238E27FC236}">
                <a16:creationId xmlns:a16="http://schemas.microsoft.com/office/drawing/2014/main" id="{C9158069-F769-4827-B856-56CDE7B5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291" y="53112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4" name="Text Box 74">
            <a:extLst>
              <a:ext uri="{FF2B5EF4-FFF2-40B4-BE49-F238E27FC236}">
                <a16:creationId xmlns:a16="http://schemas.microsoft.com/office/drawing/2014/main" id="{0D9831B4-4237-4E64-92FC-4FDE84CA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233" y="5289288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75">
            <a:extLst>
              <a:ext uri="{FF2B5EF4-FFF2-40B4-BE49-F238E27FC236}">
                <a16:creationId xmlns:a16="http://schemas.microsoft.com/office/drawing/2014/main" id="{9793E93F-B049-4FA8-8E47-75F545322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89" y="53112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6" name="Text Box 76">
            <a:extLst>
              <a:ext uri="{FF2B5EF4-FFF2-40B4-BE49-F238E27FC236}">
                <a16:creationId xmlns:a16="http://schemas.microsoft.com/office/drawing/2014/main" id="{C7780C8A-F8C3-43EA-8F5F-98C9DF37B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584" y="53112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77">
            <a:extLst>
              <a:ext uri="{FF2B5EF4-FFF2-40B4-BE49-F238E27FC236}">
                <a16:creationId xmlns:a16="http://schemas.microsoft.com/office/drawing/2014/main" id="{8431D29C-58A9-4D73-BE80-2FF8EEE93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584" y="455917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51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748096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989</Words>
  <Application>Microsoft Office PowerPoint</Application>
  <PresentationFormat>Widescreen</PresentationFormat>
  <Paragraphs>362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.VnTime</vt:lpstr>
      <vt:lpstr>Arial</vt:lpstr>
      <vt:lpstr>Calibri</vt:lpstr>
      <vt:lpstr>Courgette</vt:lpstr>
      <vt:lpstr>Times New Roman</vt:lpstr>
      <vt:lpstr>UTM Isadora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21AK22</cp:lastModifiedBy>
  <cp:revision>52</cp:revision>
  <dcterms:created xsi:type="dcterms:W3CDTF">2021-12-31T08:09:03Z</dcterms:created>
  <dcterms:modified xsi:type="dcterms:W3CDTF">2022-02-07T06:08:36Z</dcterms:modified>
</cp:coreProperties>
</file>