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29"/>
  </p:notesMasterIdLst>
  <p:sldIdLst>
    <p:sldId id="348" r:id="rId4"/>
    <p:sldId id="334" r:id="rId5"/>
    <p:sldId id="335" r:id="rId6"/>
    <p:sldId id="336" r:id="rId7"/>
    <p:sldId id="337" r:id="rId8"/>
    <p:sldId id="338" r:id="rId9"/>
    <p:sldId id="347" r:id="rId10"/>
    <p:sldId id="299" r:id="rId11"/>
    <p:sldId id="300" r:id="rId12"/>
    <p:sldId id="339" r:id="rId13"/>
    <p:sldId id="311" r:id="rId14"/>
    <p:sldId id="341" r:id="rId15"/>
    <p:sldId id="342" r:id="rId16"/>
    <p:sldId id="315" r:id="rId17"/>
    <p:sldId id="288" r:id="rId18"/>
    <p:sldId id="343" r:id="rId19"/>
    <p:sldId id="282" r:id="rId20"/>
    <p:sldId id="327" r:id="rId21"/>
    <p:sldId id="344" r:id="rId22"/>
    <p:sldId id="345" r:id="rId23"/>
    <p:sldId id="346" r:id="rId24"/>
    <p:sldId id="256" r:id="rId25"/>
    <p:sldId id="268" r:id="rId26"/>
    <p:sldId id="321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2F23D-76C0-4E7E-B2A3-7F7D24A6B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86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2F23D-76C0-4E7E-B2A3-7F7D24A6B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54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783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38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567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3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21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380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968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839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3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100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96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488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62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980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76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385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552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38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417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733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47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3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5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jpeg"/><Relationship Id="rId7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0" t="-1" r="6002" b="77054"/>
          <a:stretch/>
        </p:blipFill>
        <p:spPr>
          <a:xfrm>
            <a:off x="686831" y="2570018"/>
            <a:ext cx="11046946" cy="2600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07864" y="2994671"/>
            <a:ext cx="707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wgày 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-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7489" y="3712489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763051" y="2573536"/>
            <a:ext cx="0" cy="26006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4905" y="4407163"/>
            <a:ext cx="423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Nặn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7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755" y="94686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8421604" y="20941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06203" y="2097269"/>
            <a:ext cx="524673" cy="8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04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8042" y="6751462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8467" y="2107543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7050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2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-780477" y="5107532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Tỏ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bằng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 smtClean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lòng</a:t>
            </a:r>
            <a:r>
              <a:rPr lang="en-US" altLang="vi-VN" sz="3200" dirty="0" smtClean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thích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vì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đúng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ý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muốn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9350" y="5790280"/>
            <a:ext cx="918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388093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97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1"/>
            <a:ext cx="10995949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13324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2351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8">
              <a:lnSpc>
                <a:spcPct val="150000"/>
              </a:lnSpc>
              <a:defRPr/>
            </a:pP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9427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54300" y="2528501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LẬT MẢNH GHÉP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tâm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đình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cho biết chú </a:t>
            </a:r>
            <a:r>
              <a:rPr lang="vi-VN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vui vì được bé tặng </a:t>
            </a:r>
            <a:r>
              <a:rPr lang="vi-VN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9" y="34416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7" y="13705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5" y="46741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1" y="2727900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0" t="-1" r="6002" b="77054"/>
          <a:stretch/>
        </p:blipFill>
        <p:spPr>
          <a:xfrm>
            <a:off x="490888" y="828304"/>
            <a:ext cx="11046946" cy="2600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11921" y="1252957"/>
            <a:ext cx="707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wgày 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-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1546" y="1970775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567108" y="831822"/>
            <a:ext cx="0" cy="26006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42761" y="2665449"/>
            <a:ext cx="423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Nặn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6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2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1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NẶN ĐỒ CHƠI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363" y="2740948"/>
            <a:ext cx="4631363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0601" y="1593652"/>
            <a:ext cx="6612563" cy="3987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i="1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Đọc </a:t>
            </a:r>
            <a:r>
              <a:rPr lang="vi-VN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đúng các tiếng có âm dễ lẫn do ảnh hưởng của phát âm địa phương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iCiel Cadena" panose="02000503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Hiểu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vi-VN" sz="2800" dirty="0"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iCiel Cadena" panose="02000503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iCiel Cadena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000" dirty="0">
              <a:effectLst/>
              <a:latin typeface="iCiel Cadena" panose="02000503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4078</TotalTime>
  <Words>427</Words>
  <Application>Microsoft Office PowerPoint</Application>
  <PresentationFormat>Widescreen</PresentationFormat>
  <Paragraphs>87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微软雅黑</vt:lpstr>
      <vt:lpstr>Arial</vt:lpstr>
      <vt:lpstr>Arial-Rounded</vt:lpstr>
      <vt:lpstr>Calibri</vt:lpstr>
      <vt:lpstr>Calibri Light</vt:lpstr>
      <vt:lpstr>等线</vt:lpstr>
      <vt:lpstr>HP001 4 hàng</vt:lpstr>
      <vt:lpstr>iCiel Cadena</vt:lpstr>
      <vt:lpstr>iCiel Crocante</vt:lpstr>
      <vt:lpstr>iCiel Nabila</vt:lpstr>
      <vt:lpstr>r0c0i Linotte</vt:lpstr>
      <vt:lpstr>SVN-Gretoon</vt:lpstr>
      <vt:lpstr>Times New Roman</vt:lpstr>
      <vt:lpstr>方正粗圆_GBK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140</cp:revision>
  <dcterms:created xsi:type="dcterms:W3CDTF">2021-06-17T09:40:01Z</dcterms:created>
  <dcterms:modified xsi:type="dcterms:W3CDTF">2021-12-01T03:34:23Z</dcterms:modified>
</cp:coreProperties>
</file>