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18" r:id="rId2"/>
    <p:sldId id="309" r:id="rId3"/>
    <p:sldId id="310" r:id="rId4"/>
    <p:sldId id="311" r:id="rId5"/>
    <p:sldId id="312" r:id="rId6"/>
    <p:sldId id="313" r:id="rId7"/>
    <p:sldId id="314" r:id="rId8"/>
    <p:sldId id="315" r:id="rId9"/>
    <p:sldId id="297" r:id="rId10"/>
    <p:sldId id="260" r:id="rId11"/>
    <p:sldId id="261" r:id="rId12"/>
    <p:sldId id="262" r:id="rId13"/>
    <p:sldId id="264" r:id="rId14"/>
    <p:sldId id="305" r:id="rId15"/>
    <p:sldId id="265" r:id="rId16"/>
    <p:sldId id="266" r:id="rId17"/>
    <p:sldId id="267" r:id="rId18"/>
    <p:sldId id="271" r:id="rId19"/>
    <p:sldId id="272" r:id="rId20"/>
    <p:sldId id="270" r:id="rId21"/>
    <p:sldId id="275" r:id="rId22"/>
    <p:sldId id="308" r:id="rId23"/>
    <p:sldId id="288" r:id="rId24"/>
    <p:sldId id="263" r:id="rId25"/>
    <p:sldId id="269" r:id="rId26"/>
    <p:sldId id="268" r:id="rId27"/>
    <p:sldId id="296" r:id="rId28"/>
    <p:sldId id="273" r:id="rId29"/>
    <p:sldId id="303" r:id="rId30"/>
    <p:sldId id="304" r:id="rId31"/>
    <p:sldId id="278" r:id="rId32"/>
    <p:sldId id="280" r:id="rId33"/>
    <p:sldId id="281" r:id="rId34"/>
    <p:sldId id="285"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E152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2" d="100"/>
          <a:sy n="42" d="100"/>
        </p:scale>
        <p:origin x="1326"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9F7462-7118-4FEA-B541-89B57F316913}" type="datetimeFigureOut">
              <a:rPr lang="en-US" smtClean="0"/>
              <a:t>7/11/2021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A10DB5-D0ED-49FC-A067-11EA146A5111}" type="slidenum">
              <a:rPr lang="en-US" smtClean="0"/>
              <a:t>‹#›</a:t>
            </a:fld>
            <a:endParaRPr lang="en-US"/>
          </a:p>
        </p:txBody>
      </p:sp>
    </p:spTree>
    <p:extLst>
      <p:ext uri="{BB962C8B-B14F-4D97-AF65-F5344CB8AC3E}">
        <p14:creationId xmlns:p14="http://schemas.microsoft.com/office/powerpoint/2010/main" val="72685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1435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818" name="Google Shape;1707;ge45662170e_0_41873:notes"/>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819" name="Google Shape;1708;ge45662170e_0_41873:note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3705751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fld id="{29F7A055-4B4E-4C4A-A1DD-FF9C96F79F5D}" type="slidenum">
              <a:rPr lang="en-US" altLang="en-US" smtClean="0"/>
              <a:pPr/>
              <a:t>7</a:t>
            </a:fld>
            <a:endParaRPr lang="en-US" altLang="en-US" smtClean="0"/>
          </a:p>
        </p:txBody>
      </p:sp>
    </p:spTree>
    <p:extLst>
      <p:ext uri="{BB962C8B-B14F-4D97-AF65-F5344CB8AC3E}">
        <p14:creationId xmlns:p14="http://schemas.microsoft.com/office/powerpoint/2010/main" val="1300899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A10DB5-D0ED-49FC-A067-11EA146A5111}" type="slidenum">
              <a:rPr lang="en-US" smtClean="0"/>
              <a:t>20</a:t>
            </a:fld>
            <a:endParaRPr lang="en-US"/>
          </a:p>
        </p:txBody>
      </p:sp>
    </p:spTree>
    <p:extLst>
      <p:ext uri="{BB962C8B-B14F-4D97-AF65-F5344CB8AC3E}">
        <p14:creationId xmlns:p14="http://schemas.microsoft.com/office/powerpoint/2010/main" val="3047205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339E684-2037-4FB7-997C-6BC6FAFBF8E0}" type="datetimeFigureOut">
              <a:rPr lang="en-US" smtClean="0"/>
              <a:t>7/11/2021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DEBA8-121C-4453-B6B9-0FEAC1E3B1A4}" type="slidenum">
              <a:rPr lang="en-US" smtClean="0"/>
              <a:t>‹#›</a:t>
            </a:fld>
            <a:endParaRPr lang="en-US"/>
          </a:p>
        </p:txBody>
      </p:sp>
    </p:spTree>
    <p:extLst>
      <p:ext uri="{BB962C8B-B14F-4D97-AF65-F5344CB8AC3E}">
        <p14:creationId xmlns:p14="http://schemas.microsoft.com/office/powerpoint/2010/main" val="1221365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39E684-2037-4FB7-997C-6BC6FAFBF8E0}" type="datetimeFigureOut">
              <a:rPr lang="en-US" smtClean="0"/>
              <a:t>7/11/2021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DEBA8-121C-4453-B6B9-0FEAC1E3B1A4}" type="slidenum">
              <a:rPr lang="en-US" smtClean="0"/>
              <a:t>‹#›</a:t>
            </a:fld>
            <a:endParaRPr lang="en-US"/>
          </a:p>
        </p:txBody>
      </p:sp>
    </p:spTree>
    <p:extLst>
      <p:ext uri="{BB962C8B-B14F-4D97-AF65-F5344CB8AC3E}">
        <p14:creationId xmlns:p14="http://schemas.microsoft.com/office/powerpoint/2010/main" val="3787655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39E684-2037-4FB7-997C-6BC6FAFBF8E0}" type="datetimeFigureOut">
              <a:rPr lang="en-US" smtClean="0"/>
              <a:t>7/11/2021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DEBA8-121C-4453-B6B9-0FEAC1E3B1A4}" type="slidenum">
              <a:rPr lang="en-US" smtClean="0"/>
              <a:t>‹#›</a:t>
            </a:fld>
            <a:endParaRPr lang="en-US"/>
          </a:p>
        </p:txBody>
      </p:sp>
    </p:spTree>
    <p:extLst>
      <p:ext uri="{BB962C8B-B14F-4D97-AF65-F5344CB8AC3E}">
        <p14:creationId xmlns:p14="http://schemas.microsoft.com/office/powerpoint/2010/main" val="2381450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40"/>
        <p:cNvGrpSpPr/>
        <p:nvPr/>
      </p:nvGrpSpPr>
      <p:grpSpPr>
        <a:xfrm>
          <a:off x="0" y="0"/>
          <a:ext cx="0" cy="0"/>
          <a:chOff x="0" y="0"/>
          <a:chExt cx="0" cy="0"/>
        </a:xfrm>
      </p:grpSpPr>
      <p:sp>
        <p:nvSpPr>
          <p:cNvPr id="4" name="Google Shape;341;p28"/>
          <p:cNvSpPr>
            <a:spLocks noChangeArrowheads="1"/>
          </p:cNvSpPr>
          <p:nvPr/>
        </p:nvSpPr>
        <p:spPr bwMode="auto">
          <a:xfrm>
            <a:off x="527050" y="581025"/>
            <a:ext cx="4060825" cy="5695950"/>
          </a:xfrm>
          <a:prstGeom prst="rect">
            <a:avLst/>
          </a:prstGeom>
          <a:solidFill>
            <a:schemeClr val="bg1"/>
          </a:solidFill>
          <a:ln w="19050">
            <a:solidFill>
              <a:schemeClr val="tx1"/>
            </a:solidFill>
            <a:round/>
            <a:headEnd type="none" w="sm" len="sm"/>
            <a:tailEnd type="none" w="sm" len="sm"/>
          </a:ln>
        </p:spPr>
        <p:txBody>
          <a:bodyPr lIns="91425" tIns="91425" rIns="91425" bIns="91425" anchor="ct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lgn="ctr" eaLnBrk="1" hangingPunct="1">
              <a:defRPr/>
            </a:pPr>
            <a:endParaRPr lang="en-US" altLang="en-US" sz="1800" smtClean="0"/>
          </a:p>
        </p:txBody>
      </p:sp>
      <p:sp>
        <p:nvSpPr>
          <p:cNvPr id="5" name="Google Shape;344;p28"/>
          <p:cNvSpPr/>
          <p:nvPr/>
        </p:nvSpPr>
        <p:spPr>
          <a:xfrm rot="21097789">
            <a:off x="3568700" y="-757238"/>
            <a:ext cx="290513" cy="544513"/>
          </a:xfrm>
          <a:custGeom>
            <a:avLst/>
            <a:gdLst/>
            <a:ahLst/>
            <a:cxnLst/>
            <a:rect l="l" t="t" r="r" b="b"/>
            <a:pathLst>
              <a:path w="5858" h="8246" extrusionOk="0">
                <a:moveTo>
                  <a:pt x="5857" y="1"/>
                </a:moveTo>
                <a:lnTo>
                  <a:pt x="0" y="2165"/>
                </a:lnTo>
                <a:lnTo>
                  <a:pt x="5559" y="8246"/>
                </a:lnTo>
                <a:lnTo>
                  <a:pt x="5857" y="1"/>
                </a:lnTo>
                <a:close/>
              </a:path>
            </a:pathLst>
          </a:custGeom>
          <a:solidFill>
            <a:schemeClr val="accent6"/>
          </a:solidFill>
          <a:ln>
            <a:noFill/>
          </a:ln>
        </p:spPr>
        <p:txBody>
          <a:bodyPr spcFirstLastPara="1" lIns="91425" tIns="91425" rIns="91425" bIns="91425" anchor="ctr"/>
          <a:lstStyle/>
          <a:p>
            <a:pPr eaLnBrk="1" hangingPunct="1">
              <a:spcBef>
                <a:spcPts val="0"/>
              </a:spcBef>
              <a:spcAft>
                <a:spcPts val="0"/>
              </a:spcAft>
              <a:defRPr/>
            </a:pPr>
            <a:endParaRPr sz="1800"/>
          </a:p>
        </p:txBody>
      </p:sp>
      <p:sp>
        <p:nvSpPr>
          <p:cNvPr id="6" name="Google Shape;345;p28"/>
          <p:cNvSpPr>
            <a:spLocks/>
          </p:cNvSpPr>
          <p:nvPr/>
        </p:nvSpPr>
        <p:spPr bwMode="auto">
          <a:xfrm>
            <a:off x="4487863" y="5757863"/>
            <a:ext cx="168275" cy="222250"/>
          </a:xfrm>
          <a:custGeom>
            <a:avLst/>
            <a:gdLst>
              <a:gd name="T0" fmla="*/ 2147483647 w 3426"/>
              <a:gd name="T1" fmla="*/ 2147483647 h 3378"/>
              <a:gd name="T2" fmla="*/ 2147483647 w 3426"/>
              <a:gd name="T3" fmla="*/ 2147483647 h 3378"/>
              <a:gd name="T4" fmla="*/ 2147483647 w 3426"/>
              <a:gd name="T5" fmla="*/ 2147483647 h 3378"/>
              <a:gd name="T6" fmla="*/ 2147483647 w 3426"/>
              <a:gd name="T7" fmla="*/ 2147483647 h 3378"/>
              <a:gd name="T8" fmla="*/ 2147483647 w 3426"/>
              <a:gd name="T9" fmla="*/ 2147483647 h 3378"/>
              <a:gd name="T10" fmla="*/ 2147483647 w 3426"/>
              <a:gd name="T11" fmla="*/ 2147483647 h 3378"/>
              <a:gd name="T12" fmla="*/ 2147483647 w 3426"/>
              <a:gd name="T13" fmla="*/ 2147483647 h 3378"/>
              <a:gd name="T14" fmla="*/ 2147483647 w 3426"/>
              <a:gd name="T15" fmla="*/ 2147483647 h 3378"/>
              <a:gd name="T16" fmla="*/ 2147483647 w 3426"/>
              <a:gd name="T17" fmla="*/ 2147483647 h 3378"/>
              <a:gd name="T18" fmla="*/ 2147483647 w 3426"/>
              <a:gd name="T19" fmla="*/ 2147483647 h 3378"/>
              <a:gd name="T20" fmla="*/ 2147483647 w 3426"/>
              <a:gd name="T21" fmla="*/ 2147483647 h 3378"/>
              <a:gd name="T22" fmla="*/ 2147483647 w 3426"/>
              <a:gd name="T23" fmla="*/ 2147483647 h 3378"/>
              <a:gd name="T24" fmla="*/ 2147483647 w 3426"/>
              <a:gd name="T25" fmla="*/ 2147483647 h 3378"/>
              <a:gd name="T26" fmla="*/ 2147483647 w 3426"/>
              <a:gd name="T27" fmla="*/ 2147483647 h 3378"/>
              <a:gd name="T28" fmla="*/ 2147483647 w 3426"/>
              <a:gd name="T29" fmla="*/ 2147483647 h 3378"/>
              <a:gd name="T30" fmla="*/ 2147483647 w 3426"/>
              <a:gd name="T31" fmla="*/ 2147483647 h 3378"/>
              <a:gd name="T32" fmla="*/ 2147483647 w 3426"/>
              <a:gd name="T33" fmla="*/ 2147483647 h 3378"/>
              <a:gd name="T34" fmla="*/ 2147483647 w 3426"/>
              <a:gd name="T35" fmla="*/ 2147483647 h 3378"/>
              <a:gd name="T36" fmla="*/ 2147483647 w 3426"/>
              <a:gd name="T37" fmla="*/ 2147483647 h 33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426" h="3378" extrusionOk="0">
                <a:moveTo>
                  <a:pt x="1713" y="1"/>
                </a:moveTo>
                <a:cubicBezTo>
                  <a:pt x="1670" y="1"/>
                  <a:pt x="1627" y="22"/>
                  <a:pt x="1604" y="65"/>
                </a:cubicBezTo>
                <a:lnTo>
                  <a:pt x="1087" y="1011"/>
                </a:lnTo>
                <a:cubicBezTo>
                  <a:pt x="1076" y="1033"/>
                  <a:pt x="1060" y="1050"/>
                  <a:pt x="1038" y="1060"/>
                </a:cubicBezTo>
                <a:lnTo>
                  <a:pt x="93" y="1582"/>
                </a:lnTo>
                <a:cubicBezTo>
                  <a:pt x="1" y="1631"/>
                  <a:pt x="1" y="1753"/>
                  <a:pt x="93" y="1802"/>
                </a:cubicBezTo>
                <a:lnTo>
                  <a:pt x="1038" y="2319"/>
                </a:lnTo>
                <a:cubicBezTo>
                  <a:pt x="1060" y="2329"/>
                  <a:pt x="1076" y="2346"/>
                  <a:pt x="1087" y="2366"/>
                </a:cubicBezTo>
                <a:lnTo>
                  <a:pt x="1604" y="3313"/>
                </a:lnTo>
                <a:cubicBezTo>
                  <a:pt x="1627" y="3356"/>
                  <a:pt x="1670" y="3377"/>
                  <a:pt x="1713" y="3377"/>
                </a:cubicBezTo>
                <a:cubicBezTo>
                  <a:pt x="1757" y="3377"/>
                  <a:pt x="1800" y="3356"/>
                  <a:pt x="1824" y="3313"/>
                </a:cubicBezTo>
                <a:lnTo>
                  <a:pt x="2346" y="2366"/>
                </a:lnTo>
                <a:cubicBezTo>
                  <a:pt x="2356" y="2346"/>
                  <a:pt x="2373" y="2329"/>
                  <a:pt x="2393" y="2319"/>
                </a:cubicBezTo>
                <a:lnTo>
                  <a:pt x="3341" y="1802"/>
                </a:lnTo>
                <a:cubicBezTo>
                  <a:pt x="3426" y="1753"/>
                  <a:pt x="3426" y="1631"/>
                  <a:pt x="3341" y="1582"/>
                </a:cubicBezTo>
                <a:lnTo>
                  <a:pt x="2393" y="1060"/>
                </a:lnTo>
                <a:cubicBezTo>
                  <a:pt x="2373" y="1050"/>
                  <a:pt x="2356" y="1033"/>
                  <a:pt x="2346" y="1011"/>
                </a:cubicBezTo>
                <a:lnTo>
                  <a:pt x="1824" y="65"/>
                </a:lnTo>
                <a:cubicBezTo>
                  <a:pt x="1800" y="22"/>
                  <a:pt x="1757" y="1"/>
                  <a:pt x="1713" y="1"/>
                </a:cubicBezTo>
                <a:close/>
              </a:path>
            </a:pathLst>
          </a:custGeom>
          <a:solidFill>
            <a:schemeClr val="accent1"/>
          </a:solidFill>
          <a:ln w="19050"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7" name="Google Shape;346;p28"/>
          <p:cNvSpPr/>
          <p:nvPr/>
        </p:nvSpPr>
        <p:spPr>
          <a:xfrm>
            <a:off x="4473575" y="1487488"/>
            <a:ext cx="196850" cy="258762"/>
          </a:xfrm>
          <a:custGeom>
            <a:avLst/>
            <a:gdLst/>
            <a:ahLst/>
            <a:cxnLst/>
            <a:rect l="l" t="t" r="r" b="b"/>
            <a:pathLst>
              <a:path w="3426" h="3383" extrusionOk="0">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lIns="91425" tIns="91425" rIns="91425" bIns="91425" anchor="ctr"/>
          <a:lstStyle/>
          <a:p>
            <a:pPr eaLnBrk="1" hangingPunct="1">
              <a:spcBef>
                <a:spcPts val="0"/>
              </a:spcBef>
              <a:spcAft>
                <a:spcPts val="0"/>
              </a:spcAft>
              <a:defRPr/>
            </a:pPr>
            <a:endParaRPr sz="1800"/>
          </a:p>
        </p:txBody>
      </p:sp>
      <p:sp>
        <p:nvSpPr>
          <p:cNvPr id="8" name="Google Shape;347;p28"/>
          <p:cNvSpPr>
            <a:spLocks/>
          </p:cNvSpPr>
          <p:nvPr/>
        </p:nvSpPr>
        <p:spPr bwMode="auto">
          <a:xfrm>
            <a:off x="8331200" y="666750"/>
            <a:ext cx="195263" cy="258763"/>
          </a:xfrm>
          <a:custGeom>
            <a:avLst/>
            <a:gdLst>
              <a:gd name="T0" fmla="*/ 2147483647 w 3426"/>
              <a:gd name="T1" fmla="*/ 0 h 3383"/>
              <a:gd name="T2" fmla="*/ 2147483647 w 3426"/>
              <a:gd name="T3" fmla="*/ 2147483647 h 3383"/>
              <a:gd name="T4" fmla="*/ 2147483647 w 3426"/>
              <a:gd name="T5" fmla="*/ 2147483647 h 3383"/>
              <a:gd name="T6" fmla="*/ 2147483647 w 3426"/>
              <a:gd name="T7" fmla="*/ 2147483647 h 3383"/>
              <a:gd name="T8" fmla="*/ 2147483647 w 3426"/>
              <a:gd name="T9" fmla="*/ 2147483647 h 3383"/>
              <a:gd name="T10" fmla="*/ 2147483647 w 3426"/>
              <a:gd name="T11" fmla="*/ 2147483647 h 3383"/>
              <a:gd name="T12" fmla="*/ 2147483647 w 3426"/>
              <a:gd name="T13" fmla="*/ 2147483647 h 3383"/>
              <a:gd name="T14" fmla="*/ 2147483647 w 3426"/>
              <a:gd name="T15" fmla="*/ 2147483647 h 3383"/>
              <a:gd name="T16" fmla="*/ 2147483647 w 3426"/>
              <a:gd name="T17" fmla="*/ 2147483647 h 3383"/>
              <a:gd name="T18" fmla="*/ 2147483647 w 3426"/>
              <a:gd name="T19" fmla="*/ 2147483647 h 3383"/>
              <a:gd name="T20" fmla="*/ 2147483647 w 3426"/>
              <a:gd name="T21" fmla="*/ 2147483647 h 3383"/>
              <a:gd name="T22" fmla="*/ 2147483647 w 3426"/>
              <a:gd name="T23" fmla="*/ 2147483647 h 3383"/>
              <a:gd name="T24" fmla="*/ 2147483647 w 3426"/>
              <a:gd name="T25" fmla="*/ 2147483647 h 3383"/>
              <a:gd name="T26" fmla="*/ 2147483647 w 3426"/>
              <a:gd name="T27" fmla="*/ 2147483647 h 3383"/>
              <a:gd name="T28" fmla="*/ 2147483647 w 3426"/>
              <a:gd name="T29" fmla="*/ 2147483647 h 3383"/>
              <a:gd name="T30" fmla="*/ 2147483647 w 3426"/>
              <a:gd name="T31" fmla="*/ 2147483647 h 3383"/>
              <a:gd name="T32" fmla="*/ 2147483647 w 3426"/>
              <a:gd name="T33" fmla="*/ 2147483647 h 3383"/>
              <a:gd name="T34" fmla="*/ 2147483647 w 3426"/>
              <a:gd name="T35" fmla="*/ 2147483647 h 3383"/>
              <a:gd name="T36" fmla="*/ 2147483647 w 3426"/>
              <a:gd name="T37" fmla="*/ 0 h 33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426" h="3383" extrusionOk="0">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accent1"/>
          </a:solidFill>
          <a:ln w="19050"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9" name="Google Shape;348;p28"/>
          <p:cNvSpPr>
            <a:spLocks/>
          </p:cNvSpPr>
          <p:nvPr/>
        </p:nvSpPr>
        <p:spPr bwMode="auto">
          <a:xfrm>
            <a:off x="5249863" y="131763"/>
            <a:ext cx="196850" cy="258762"/>
          </a:xfrm>
          <a:custGeom>
            <a:avLst/>
            <a:gdLst>
              <a:gd name="T0" fmla="*/ 2147483647 w 3426"/>
              <a:gd name="T1" fmla="*/ 0 h 3383"/>
              <a:gd name="T2" fmla="*/ 2147483647 w 3426"/>
              <a:gd name="T3" fmla="*/ 2147483647 h 3383"/>
              <a:gd name="T4" fmla="*/ 2147483647 w 3426"/>
              <a:gd name="T5" fmla="*/ 2147483647 h 3383"/>
              <a:gd name="T6" fmla="*/ 2147483647 w 3426"/>
              <a:gd name="T7" fmla="*/ 2147483647 h 3383"/>
              <a:gd name="T8" fmla="*/ 2147483647 w 3426"/>
              <a:gd name="T9" fmla="*/ 2147483647 h 3383"/>
              <a:gd name="T10" fmla="*/ 2147483647 w 3426"/>
              <a:gd name="T11" fmla="*/ 2147483647 h 3383"/>
              <a:gd name="T12" fmla="*/ 2147483647 w 3426"/>
              <a:gd name="T13" fmla="*/ 2147483647 h 3383"/>
              <a:gd name="T14" fmla="*/ 2147483647 w 3426"/>
              <a:gd name="T15" fmla="*/ 2147483647 h 3383"/>
              <a:gd name="T16" fmla="*/ 2147483647 w 3426"/>
              <a:gd name="T17" fmla="*/ 2147483647 h 3383"/>
              <a:gd name="T18" fmla="*/ 2147483647 w 3426"/>
              <a:gd name="T19" fmla="*/ 2147483647 h 3383"/>
              <a:gd name="T20" fmla="*/ 2147483647 w 3426"/>
              <a:gd name="T21" fmla="*/ 2147483647 h 3383"/>
              <a:gd name="T22" fmla="*/ 2147483647 w 3426"/>
              <a:gd name="T23" fmla="*/ 2147483647 h 3383"/>
              <a:gd name="T24" fmla="*/ 2147483647 w 3426"/>
              <a:gd name="T25" fmla="*/ 2147483647 h 3383"/>
              <a:gd name="T26" fmla="*/ 2147483647 w 3426"/>
              <a:gd name="T27" fmla="*/ 2147483647 h 3383"/>
              <a:gd name="T28" fmla="*/ 2147483647 w 3426"/>
              <a:gd name="T29" fmla="*/ 2147483647 h 3383"/>
              <a:gd name="T30" fmla="*/ 2147483647 w 3426"/>
              <a:gd name="T31" fmla="*/ 2147483647 h 3383"/>
              <a:gd name="T32" fmla="*/ 2147483647 w 3426"/>
              <a:gd name="T33" fmla="*/ 2147483647 h 3383"/>
              <a:gd name="T34" fmla="*/ 2147483647 w 3426"/>
              <a:gd name="T35" fmla="*/ 2147483647 h 3383"/>
              <a:gd name="T36" fmla="*/ 2147483647 w 3426"/>
              <a:gd name="T37" fmla="*/ 0 h 33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426" h="3383" extrusionOk="0">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bg1"/>
          </a:solidFill>
          <a:ln w="19050"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0" name="Google Shape;349;p28"/>
          <p:cNvSpPr>
            <a:spLocks/>
          </p:cNvSpPr>
          <p:nvPr/>
        </p:nvSpPr>
        <p:spPr bwMode="auto">
          <a:xfrm>
            <a:off x="1630363" y="6350000"/>
            <a:ext cx="196850" cy="258763"/>
          </a:xfrm>
          <a:custGeom>
            <a:avLst/>
            <a:gdLst>
              <a:gd name="T0" fmla="*/ 2147483647 w 3426"/>
              <a:gd name="T1" fmla="*/ 0 h 3383"/>
              <a:gd name="T2" fmla="*/ 2147483647 w 3426"/>
              <a:gd name="T3" fmla="*/ 2147483647 h 3383"/>
              <a:gd name="T4" fmla="*/ 2147483647 w 3426"/>
              <a:gd name="T5" fmla="*/ 2147483647 h 3383"/>
              <a:gd name="T6" fmla="*/ 2147483647 w 3426"/>
              <a:gd name="T7" fmla="*/ 2147483647 h 3383"/>
              <a:gd name="T8" fmla="*/ 2147483647 w 3426"/>
              <a:gd name="T9" fmla="*/ 2147483647 h 3383"/>
              <a:gd name="T10" fmla="*/ 2147483647 w 3426"/>
              <a:gd name="T11" fmla="*/ 2147483647 h 3383"/>
              <a:gd name="T12" fmla="*/ 2147483647 w 3426"/>
              <a:gd name="T13" fmla="*/ 2147483647 h 3383"/>
              <a:gd name="T14" fmla="*/ 2147483647 w 3426"/>
              <a:gd name="T15" fmla="*/ 2147483647 h 3383"/>
              <a:gd name="T16" fmla="*/ 2147483647 w 3426"/>
              <a:gd name="T17" fmla="*/ 2147483647 h 3383"/>
              <a:gd name="T18" fmla="*/ 2147483647 w 3426"/>
              <a:gd name="T19" fmla="*/ 2147483647 h 3383"/>
              <a:gd name="T20" fmla="*/ 2147483647 w 3426"/>
              <a:gd name="T21" fmla="*/ 2147483647 h 3383"/>
              <a:gd name="T22" fmla="*/ 2147483647 w 3426"/>
              <a:gd name="T23" fmla="*/ 2147483647 h 3383"/>
              <a:gd name="T24" fmla="*/ 2147483647 w 3426"/>
              <a:gd name="T25" fmla="*/ 2147483647 h 3383"/>
              <a:gd name="T26" fmla="*/ 2147483647 w 3426"/>
              <a:gd name="T27" fmla="*/ 2147483647 h 3383"/>
              <a:gd name="T28" fmla="*/ 2147483647 w 3426"/>
              <a:gd name="T29" fmla="*/ 2147483647 h 3383"/>
              <a:gd name="T30" fmla="*/ 2147483647 w 3426"/>
              <a:gd name="T31" fmla="*/ 2147483647 h 3383"/>
              <a:gd name="T32" fmla="*/ 2147483647 w 3426"/>
              <a:gd name="T33" fmla="*/ 2147483647 h 3383"/>
              <a:gd name="T34" fmla="*/ 2147483647 w 3426"/>
              <a:gd name="T35" fmla="*/ 2147483647 h 3383"/>
              <a:gd name="T36" fmla="*/ 2147483647 w 3426"/>
              <a:gd name="T37" fmla="*/ 0 h 33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426" h="3383" extrusionOk="0">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bg1"/>
          </a:solidFill>
          <a:ln w="19050"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1" name="Google Shape;350;p28"/>
          <p:cNvSpPr>
            <a:spLocks/>
          </p:cNvSpPr>
          <p:nvPr/>
        </p:nvSpPr>
        <p:spPr bwMode="auto">
          <a:xfrm>
            <a:off x="415925" y="4495800"/>
            <a:ext cx="196850" cy="258763"/>
          </a:xfrm>
          <a:custGeom>
            <a:avLst/>
            <a:gdLst>
              <a:gd name="T0" fmla="*/ 2147483647 w 3426"/>
              <a:gd name="T1" fmla="*/ 0 h 3383"/>
              <a:gd name="T2" fmla="*/ 2147483647 w 3426"/>
              <a:gd name="T3" fmla="*/ 2147483647 h 3383"/>
              <a:gd name="T4" fmla="*/ 2147483647 w 3426"/>
              <a:gd name="T5" fmla="*/ 2147483647 h 3383"/>
              <a:gd name="T6" fmla="*/ 2147483647 w 3426"/>
              <a:gd name="T7" fmla="*/ 2147483647 h 3383"/>
              <a:gd name="T8" fmla="*/ 2147483647 w 3426"/>
              <a:gd name="T9" fmla="*/ 2147483647 h 3383"/>
              <a:gd name="T10" fmla="*/ 2147483647 w 3426"/>
              <a:gd name="T11" fmla="*/ 2147483647 h 3383"/>
              <a:gd name="T12" fmla="*/ 2147483647 w 3426"/>
              <a:gd name="T13" fmla="*/ 2147483647 h 3383"/>
              <a:gd name="T14" fmla="*/ 2147483647 w 3426"/>
              <a:gd name="T15" fmla="*/ 2147483647 h 3383"/>
              <a:gd name="T16" fmla="*/ 2147483647 w 3426"/>
              <a:gd name="T17" fmla="*/ 2147483647 h 3383"/>
              <a:gd name="T18" fmla="*/ 2147483647 w 3426"/>
              <a:gd name="T19" fmla="*/ 2147483647 h 3383"/>
              <a:gd name="T20" fmla="*/ 2147483647 w 3426"/>
              <a:gd name="T21" fmla="*/ 2147483647 h 3383"/>
              <a:gd name="T22" fmla="*/ 2147483647 w 3426"/>
              <a:gd name="T23" fmla="*/ 2147483647 h 3383"/>
              <a:gd name="T24" fmla="*/ 2147483647 w 3426"/>
              <a:gd name="T25" fmla="*/ 2147483647 h 3383"/>
              <a:gd name="T26" fmla="*/ 2147483647 w 3426"/>
              <a:gd name="T27" fmla="*/ 2147483647 h 3383"/>
              <a:gd name="T28" fmla="*/ 2147483647 w 3426"/>
              <a:gd name="T29" fmla="*/ 2147483647 h 3383"/>
              <a:gd name="T30" fmla="*/ 2147483647 w 3426"/>
              <a:gd name="T31" fmla="*/ 2147483647 h 3383"/>
              <a:gd name="T32" fmla="*/ 2147483647 w 3426"/>
              <a:gd name="T33" fmla="*/ 2147483647 h 3383"/>
              <a:gd name="T34" fmla="*/ 2147483647 w 3426"/>
              <a:gd name="T35" fmla="*/ 2147483647 h 3383"/>
              <a:gd name="T36" fmla="*/ 2147483647 w 3426"/>
              <a:gd name="T37" fmla="*/ 0 h 33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426" h="3383" extrusionOk="0">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bg1"/>
          </a:solidFill>
          <a:ln w="19050"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2" name="Google Shape;351;p28"/>
          <p:cNvSpPr/>
          <p:nvPr/>
        </p:nvSpPr>
        <p:spPr>
          <a:xfrm>
            <a:off x="769938" y="454025"/>
            <a:ext cx="196850" cy="258763"/>
          </a:xfrm>
          <a:custGeom>
            <a:avLst/>
            <a:gdLst/>
            <a:ahLst/>
            <a:cxnLst/>
            <a:rect l="l" t="t" r="r" b="b"/>
            <a:pathLst>
              <a:path w="3426" h="3383" extrusionOk="0">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lIns="91425" tIns="91425" rIns="91425" bIns="91425" anchor="ctr"/>
          <a:lstStyle/>
          <a:p>
            <a:pPr eaLnBrk="1" hangingPunct="1">
              <a:spcBef>
                <a:spcPts val="0"/>
              </a:spcBef>
              <a:spcAft>
                <a:spcPts val="0"/>
              </a:spcAft>
              <a:defRPr/>
            </a:pPr>
            <a:endParaRPr sz="1800"/>
          </a:p>
        </p:txBody>
      </p:sp>
      <p:sp>
        <p:nvSpPr>
          <p:cNvPr id="13" name="Google Shape;352;p28"/>
          <p:cNvSpPr/>
          <p:nvPr/>
        </p:nvSpPr>
        <p:spPr>
          <a:xfrm>
            <a:off x="8269288" y="5588000"/>
            <a:ext cx="196850" cy="257175"/>
          </a:xfrm>
          <a:custGeom>
            <a:avLst/>
            <a:gdLst/>
            <a:ahLst/>
            <a:cxnLst/>
            <a:rect l="l" t="t" r="r" b="b"/>
            <a:pathLst>
              <a:path w="3426" h="3383" extrusionOk="0">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lIns="91425" tIns="91425" rIns="91425" bIns="91425" anchor="ctr"/>
          <a:lstStyle/>
          <a:p>
            <a:pPr eaLnBrk="1" hangingPunct="1">
              <a:spcBef>
                <a:spcPts val="0"/>
              </a:spcBef>
              <a:spcAft>
                <a:spcPts val="0"/>
              </a:spcAft>
              <a:defRPr/>
            </a:pPr>
            <a:endParaRPr sz="1800"/>
          </a:p>
        </p:txBody>
      </p:sp>
      <p:sp>
        <p:nvSpPr>
          <p:cNvPr id="342" name="Google Shape;342;p28"/>
          <p:cNvSpPr txBox="1">
            <a:spLocks noGrp="1"/>
          </p:cNvSpPr>
          <p:nvPr>
            <p:ph type="subTitle" idx="1"/>
          </p:nvPr>
        </p:nvSpPr>
        <p:spPr>
          <a:xfrm>
            <a:off x="905600" y="3042767"/>
            <a:ext cx="3302400" cy="1910400"/>
          </a:xfrm>
          <a:prstGeom prst="rect">
            <a:avLst/>
          </a:prstGeom>
        </p:spPr>
        <p:txBody>
          <a:bodyPr spcFirstLastPara="1" lIns="91425" tIns="91425" rIns="91425" bIns="91425" anchor="ctr">
            <a:noAutofit/>
          </a:bodyPr>
          <a:lstStyle>
            <a:lvl1pPr lvl="0" rtl="0">
              <a:lnSpc>
                <a:spcPct val="100000"/>
              </a:lnSpc>
              <a:spcBef>
                <a:spcPts val="0"/>
              </a:spcBef>
              <a:spcAft>
                <a:spcPts val="0"/>
              </a:spcAft>
              <a:buNone/>
              <a:defRPr sz="1800"/>
            </a:lvl1pPr>
            <a:lvl2pPr lvl="1" rtl="0">
              <a:lnSpc>
                <a:spcPct val="100000"/>
              </a:lnSpc>
              <a:spcBef>
                <a:spcPts val="0"/>
              </a:spcBef>
              <a:spcAft>
                <a:spcPts val="0"/>
              </a:spcAft>
              <a:buNone/>
              <a:defRPr sz="1800"/>
            </a:lvl2pPr>
            <a:lvl3pPr lvl="2" rtl="0">
              <a:lnSpc>
                <a:spcPct val="100000"/>
              </a:lnSpc>
              <a:spcBef>
                <a:spcPts val="0"/>
              </a:spcBef>
              <a:spcAft>
                <a:spcPts val="0"/>
              </a:spcAft>
              <a:buNone/>
              <a:defRPr sz="1800"/>
            </a:lvl3pPr>
            <a:lvl4pPr lvl="3" rtl="0">
              <a:lnSpc>
                <a:spcPct val="100000"/>
              </a:lnSpc>
              <a:spcBef>
                <a:spcPts val="0"/>
              </a:spcBef>
              <a:spcAft>
                <a:spcPts val="0"/>
              </a:spcAft>
              <a:buNone/>
              <a:defRPr sz="1800"/>
            </a:lvl4pPr>
            <a:lvl5pPr lvl="4" rtl="0">
              <a:lnSpc>
                <a:spcPct val="100000"/>
              </a:lnSpc>
              <a:spcBef>
                <a:spcPts val="0"/>
              </a:spcBef>
              <a:spcAft>
                <a:spcPts val="0"/>
              </a:spcAft>
              <a:buNone/>
              <a:defRPr sz="1800"/>
            </a:lvl5pPr>
            <a:lvl6pPr lvl="5" rtl="0">
              <a:lnSpc>
                <a:spcPct val="100000"/>
              </a:lnSpc>
              <a:spcBef>
                <a:spcPts val="0"/>
              </a:spcBef>
              <a:spcAft>
                <a:spcPts val="0"/>
              </a:spcAft>
              <a:buNone/>
              <a:defRPr sz="1800"/>
            </a:lvl6pPr>
            <a:lvl7pPr lvl="6" rtl="0">
              <a:lnSpc>
                <a:spcPct val="100000"/>
              </a:lnSpc>
              <a:spcBef>
                <a:spcPts val="0"/>
              </a:spcBef>
              <a:spcAft>
                <a:spcPts val="0"/>
              </a:spcAft>
              <a:buNone/>
              <a:defRPr sz="1800"/>
            </a:lvl7pPr>
            <a:lvl8pPr lvl="7" rtl="0">
              <a:lnSpc>
                <a:spcPct val="100000"/>
              </a:lnSpc>
              <a:spcBef>
                <a:spcPts val="0"/>
              </a:spcBef>
              <a:spcAft>
                <a:spcPts val="0"/>
              </a:spcAft>
              <a:buNone/>
              <a:defRPr sz="1800"/>
            </a:lvl8pPr>
            <a:lvl9pPr lvl="8" rtl="0">
              <a:lnSpc>
                <a:spcPct val="100000"/>
              </a:lnSpc>
              <a:spcBef>
                <a:spcPts val="0"/>
              </a:spcBef>
              <a:spcAft>
                <a:spcPts val="0"/>
              </a:spcAft>
              <a:buNone/>
              <a:defRPr sz="1800"/>
            </a:lvl9pPr>
          </a:lstStyle>
          <a:p>
            <a:endParaRPr/>
          </a:p>
        </p:txBody>
      </p:sp>
      <p:sp>
        <p:nvSpPr>
          <p:cNvPr id="343" name="Google Shape;343;p28"/>
          <p:cNvSpPr txBox="1">
            <a:spLocks noGrp="1"/>
          </p:cNvSpPr>
          <p:nvPr>
            <p:ph type="title"/>
          </p:nvPr>
        </p:nvSpPr>
        <p:spPr>
          <a:xfrm>
            <a:off x="905600" y="2006433"/>
            <a:ext cx="3302400" cy="987600"/>
          </a:xfrm>
          <a:prstGeom prst="rect">
            <a:avLst/>
          </a:prstGeom>
        </p:spPr>
        <p:txBody>
          <a:bodyPr spcFirstLastPara="1" lIns="91425" tIns="91425" rIns="91425" bIns="91425">
            <a:noAutofit/>
          </a:bodyPr>
          <a:lstStyle>
            <a:lvl1pPr lvl="0" rtl="0">
              <a:spcBef>
                <a:spcPts val="0"/>
              </a:spcBef>
              <a:spcAft>
                <a:spcPts val="0"/>
              </a:spcAft>
              <a:buSzPts val="30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Tree>
    <p:extLst>
      <p:ext uri="{BB962C8B-B14F-4D97-AF65-F5344CB8AC3E}">
        <p14:creationId xmlns:p14="http://schemas.microsoft.com/office/powerpoint/2010/main" val="3592149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39E684-2037-4FB7-997C-6BC6FAFBF8E0}" type="datetimeFigureOut">
              <a:rPr lang="en-US" smtClean="0"/>
              <a:t>7/11/2021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DEBA8-121C-4453-B6B9-0FEAC1E3B1A4}" type="slidenum">
              <a:rPr lang="en-US" smtClean="0"/>
              <a:t>‹#›</a:t>
            </a:fld>
            <a:endParaRPr lang="en-US"/>
          </a:p>
        </p:txBody>
      </p:sp>
    </p:spTree>
    <p:extLst>
      <p:ext uri="{BB962C8B-B14F-4D97-AF65-F5344CB8AC3E}">
        <p14:creationId xmlns:p14="http://schemas.microsoft.com/office/powerpoint/2010/main" val="3339633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39E684-2037-4FB7-997C-6BC6FAFBF8E0}" type="datetimeFigureOut">
              <a:rPr lang="en-US" smtClean="0"/>
              <a:t>7/11/2021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DEBA8-121C-4453-B6B9-0FEAC1E3B1A4}" type="slidenum">
              <a:rPr lang="en-US" smtClean="0"/>
              <a:t>‹#›</a:t>
            </a:fld>
            <a:endParaRPr lang="en-US"/>
          </a:p>
        </p:txBody>
      </p:sp>
    </p:spTree>
    <p:extLst>
      <p:ext uri="{BB962C8B-B14F-4D97-AF65-F5344CB8AC3E}">
        <p14:creationId xmlns:p14="http://schemas.microsoft.com/office/powerpoint/2010/main" val="3474975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339E684-2037-4FB7-997C-6BC6FAFBF8E0}" type="datetimeFigureOut">
              <a:rPr lang="en-US" smtClean="0"/>
              <a:t>7/11/2021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DEBA8-121C-4453-B6B9-0FEAC1E3B1A4}" type="slidenum">
              <a:rPr lang="en-US" smtClean="0"/>
              <a:t>‹#›</a:t>
            </a:fld>
            <a:endParaRPr lang="en-US"/>
          </a:p>
        </p:txBody>
      </p:sp>
    </p:spTree>
    <p:extLst>
      <p:ext uri="{BB962C8B-B14F-4D97-AF65-F5344CB8AC3E}">
        <p14:creationId xmlns:p14="http://schemas.microsoft.com/office/powerpoint/2010/main" val="1008709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339E684-2037-4FB7-997C-6BC6FAFBF8E0}" type="datetimeFigureOut">
              <a:rPr lang="en-US" smtClean="0"/>
              <a:t>7/11/2021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7DEBA8-121C-4453-B6B9-0FEAC1E3B1A4}" type="slidenum">
              <a:rPr lang="en-US" smtClean="0"/>
              <a:t>‹#›</a:t>
            </a:fld>
            <a:endParaRPr lang="en-US"/>
          </a:p>
        </p:txBody>
      </p:sp>
    </p:spTree>
    <p:extLst>
      <p:ext uri="{BB962C8B-B14F-4D97-AF65-F5344CB8AC3E}">
        <p14:creationId xmlns:p14="http://schemas.microsoft.com/office/powerpoint/2010/main" val="1089223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339E684-2037-4FB7-997C-6BC6FAFBF8E0}" type="datetimeFigureOut">
              <a:rPr lang="en-US" smtClean="0"/>
              <a:t>7/11/2021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7DEBA8-121C-4453-B6B9-0FEAC1E3B1A4}" type="slidenum">
              <a:rPr lang="en-US" smtClean="0"/>
              <a:t>‹#›</a:t>
            </a:fld>
            <a:endParaRPr lang="en-US"/>
          </a:p>
        </p:txBody>
      </p:sp>
    </p:spTree>
    <p:extLst>
      <p:ext uri="{BB962C8B-B14F-4D97-AF65-F5344CB8AC3E}">
        <p14:creationId xmlns:p14="http://schemas.microsoft.com/office/powerpoint/2010/main" val="1418561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39E684-2037-4FB7-997C-6BC6FAFBF8E0}" type="datetimeFigureOut">
              <a:rPr lang="en-US" smtClean="0"/>
              <a:t>7/11/2021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7DEBA8-121C-4453-B6B9-0FEAC1E3B1A4}" type="slidenum">
              <a:rPr lang="en-US" smtClean="0"/>
              <a:t>‹#›</a:t>
            </a:fld>
            <a:endParaRPr lang="en-US"/>
          </a:p>
        </p:txBody>
      </p:sp>
    </p:spTree>
    <p:extLst>
      <p:ext uri="{BB962C8B-B14F-4D97-AF65-F5344CB8AC3E}">
        <p14:creationId xmlns:p14="http://schemas.microsoft.com/office/powerpoint/2010/main" val="2719596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339E684-2037-4FB7-997C-6BC6FAFBF8E0}" type="datetimeFigureOut">
              <a:rPr lang="en-US" smtClean="0"/>
              <a:t>7/11/2021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DEBA8-121C-4453-B6B9-0FEAC1E3B1A4}" type="slidenum">
              <a:rPr lang="en-US" smtClean="0"/>
              <a:t>‹#›</a:t>
            </a:fld>
            <a:endParaRPr lang="en-US"/>
          </a:p>
        </p:txBody>
      </p:sp>
    </p:spTree>
    <p:extLst>
      <p:ext uri="{BB962C8B-B14F-4D97-AF65-F5344CB8AC3E}">
        <p14:creationId xmlns:p14="http://schemas.microsoft.com/office/powerpoint/2010/main" val="4013682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339E684-2037-4FB7-997C-6BC6FAFBF8E0}" type="datetimeFigureOut">
              <a:rPr lang="en-US" smtClean="0"/>
              <a:t>7/11/2021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DEBA8-121C-4453-B6B9-0FEAC1E3B1A4}" type="slidenum">
              <a:rPr lang="en-US" smtClean="0"/>
              <a:t>‹#›</a:t>
            </a:fld>
            <a:endParaRPr lang="en-US"/>
          </a:p>
        </p:txBody>
      </p:sp>
    </p:spTree>
    <p:extLst>
      <p:ext uri="{BB962C8B-B14F-4D97-AF65-F5344CB8AC3E}">
        <p14:creationId xmlns:p14="http://schemas.microsoft.com/office/powerpoint/2010/main" val="3839128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39E684-2037-4FB7-997C-6BC6FAFBF8E0}" type="datetimeFigureOut">
              <a:rPr lang="en-US" smtClean="0"/>
              <a:t>7/11/2021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7DEBA8-121C-4453-B6B9-0FEAC1E3B1A4}" type="slidenum">
              <a:rPr lang="en-US" smtClean="0"/>
              <a:t>‹#›</a:t>
            </a:fld>
            <a:endParaRPr lang="en-US"/>
          </a:p>
        </p:txBody>
      </p:sp>
    </p:spTree>
    <p:extLst>
      <p:ext uri="{BB962C8B-B14F-4D97-AF65-F5344CB8AC3E}">
        <p14:creationId xmlns:p14="http://schemas.microsoft.com/office/powerpoint/2010/main" val="1856446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7.png"/><Relationship Id="rId5" Type="http://schemas.openxmlformats.org/officeDocument/2006/relationships/image" Target="../media/image12.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slide" Target="slide3.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1.gif"/></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1.wav"/><Relationship Id="rId7" Type="http://schemas.openxmlformats.org/officeDocument/2006/relationships/slide" Target="slide8.xml"/><Relationship Id="rId2" Type="http://schemas.openxmlformats.org/officeDocument/2006/relationships/slideLayout" Target="../slideLayouts/slideLayout7.xml"/><Relationship Id="rId1" Type="http://schemas.openxmlformats.org/officeDocument/2006/relationships/video" Target="file:///G:\Gi&#225;o%20&#225;n%20&#272;T%20d&#7921;%20thi%20CNTT%20s&#7917;%205\HINH%2011%20CHUYEN%202.mpg" TargetMode="External"/><Relationship Id="rId6" Type="http://schemas.openxmlformats.org/officeDocument/2006/relationships/slide" Target="slide2.xml"/><Relationship Id="rId5" Type="http://schemas.openxmlformats.org/officeDocument/2006/relationships/image" Target="../media/image4.gif"/><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4.gif"/><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4.gif"/><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audio" Target="../media/audio2.wav"/><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grpSp>
        <p:nvGrpSpPr>
          <p:cNvPr id="337" name="Google Shape;337;p24"/>
          <p:cNvGrpSpPr/>
          <p:nvPr/>
        </p:nvGrpSpPr>
        <p:grpSpPr>
          <a:xfrm>
            <a:off x="3" y="-182880"/>
            <a:ext cx="9158173" cy="7040880"/>
            <a:chOff x="2" y="1703287"/>
            <a:chExt cx="9158173" cy="3469769"/>
          </a:xfrm>
        </p:grpSpPr>
        <p:sp>
          <p:nvSpPr>
            <p:cNvPr id="338" name="Google Shape;338;p24"/>
            <p:cNvSpPr/>
            <p:nvPr/>
          </p:nvSpPr>
          <p:spPr>
            <a:xfrm>
              <a:off x="317289" y="2299906"/>
              <a:ext cx="72718" cy="56711"/>
            </a:xfrm>
            <a:custGeom>
              <a:avLst/>
              <a:gdLst/>
              <a:ahLst/>
              <a:cxnLst/>
              <a:rect l="l" t="t" r="r" b="b"/>
              <a:pathLst>
                <a:path w="2694" h="2101" extrusionOk="0">
                  <a:moveTo>
                    <a:pt x="1347" y="1"/>
                  </a:moveTo>
                  <a:cubicBezTo>
                    <a:pt x="0" y="1"/>
                    <a:pt x="0" y="2100"/>
                    <a:pt x="1347" y="2100"/>
                  </a:cubicBezTo>
                  <a:cubicBezTo>
                    <a:pt x="2693" y="2100"/>
                    <a:pt x="2693" y="1"/>
                    <a:pt x="1347"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39" name="Google Shape;339;p24"/>
            <p:cNvSpPr/>
            <p:nvPr/>
          </p:nvSpPr>
          <p:spPr>
            <a:xfrm>
              <a:off x="373352" y="2187779"/>
              <a:ext cx="72718" cy="56090"/>
            </a:xfrm>
            <a:custGeom>
              <a:avLst/>
              <a:gdLst/>
              <a:ahLst/>
              <a:cxnLst/>
              <a:rect l="l" t="t" r="r" b="b"/>
              <a:pathLst>
                <a:path w="2694" h="2078" extrusionOk="0">
                  <a:moveTo>
                    <a:pt x="1347" y="0"/>
                  </a:moveTo>
                  <a:cubicBezTo>
                    <a:pt x="0" y="0"/>
                    <a:pt x="0" y="2077"/>
                    <a:pt x="1347" y="2077"/>
                  </a:cubicBezTo>
                  <a:cubicBezTo>
                    <a:pt x="2694" y="2077"/>
                    <a:pt x="2694" y="0"/>
                    <a:pt x="1347"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40" name="Google Shape;340;p24"/>
            <p:cNvSpPr/>
            <p:nvPr/>
          </p:nvSpPr>
          <p:spPr>
            <a:xfrm>
              <a:off x="430036" y="2299906"/>
              <a:ext cx="72097" cy="56711"/>
            </a:xfrm>
            <a:custGeom>
              <a:avLst/>
              <a:gdLst/>
              <a:ahLst/>
              <a:cxnLst/>
              <a:rect l="l" t="t" r="r" b="b"/>
              <a:pathLst>
                <a:path w="2671" h="2101" extrusionOk="0">
                  <a:moveTo>
                    <a:pt x="1347" y="1"/>
                  </a:moveTo>
                  <a:cubicBezTo>
                    <a:pt x="0" y="1"/>
                    <a:pt x="0" y="2100"/>
                    <a:pt x="1347" y="2100"/>
                  </a:cubicBezTo>
                  <a:cubicBezTo>
                    <a:pt x="2671" y="2100"/>
                    <a:pt x="2671" y="1"/>
                    <a:pt x="1347"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41" name="Google Shape;341;p24"/>
            <p:cNvSpPr/>
            <p:nvPr/>
          </p:nvSpPr>
          <p:spPr>
            <a:xfrm>
              <a:off x="7518656" y="2759087"/>
              <a:ext cx="1081001" cy="865316"/>
            </a:xfrm>
            <a:custGeom>
              <a:avLst/>
              <a:gdLst/>
              <a:ahLst/>
              <a:cxnLst/>
              <a:rect l="l" t="t" r="r" b="b"/>
              <a:pathLst>
                <a:path w="31500" h="25215" extrusionOk="0">
                  <a:moveTo>
                    <a:pt x="3702" y="1"/>
                  </a:moveTo>
                  <a:cubicBezTo>
                    <a:pt x="2458" y="1"/>
                    <a:pt x="1221" y="88"/>
                    <a:pt x="0" y="266"/>
                  </a:cubicBezTo>
                  <a:cubicBezTo>
                    <a:pt x="1598" y="3256"/>
                    <a:pt x="3653" y="5973"/>
                    <a:pt x="5250" y="8940"/>
                  </a:cubicBezTo>
                  <a:cubicBezTo>
                    <a:pt x="7168" y="12615"/>
                    <a:pt x="9405" y="16518"/>
                    <a:pt x="12691" y="19325"/>
                  </a:cubicBezTo>
                  <a:cubicBezTo>
                    <a:pt x="17462" y="23274"/>
                    <a:pt x="25588" y="24598"/>
                    <a:pt x="31499" y="25214"/>
                  </a:cubicBezTo>
                  <a:cubicBezTo>
                    <a:pt x="31479" y="10329"/>
                    <a:pt x="17249" y="1"/>
                    <a:pt x="3702" y="1"/>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342" name="Google Shape;342;p24"/>
            <p:cNvSpPr/>
            <p:nvPr/>
          </p:nvSpPr>
          <p:spPr>
            <a:xfrm>
              <a:off x="7703289" y="2863243"/>
              <a:ext cx="905810" cy="749872"/>
            </a:xfrm>
            <a:custGeom>
              <a:avLst/>
              <a:gdLst/>
              <a:ahLst/>
              <a:cxnLst/>
              <a:rect l="l" t="t" r="r" b="b"/>
              <a:pathLst>
                <a:path w="26395" h="21851" extrusionOk="0">
                  <a:moveTo>
                    <a:pt x="480" y="1"/>
                  </a:moveTo>
                  <a:cubicBezTo>
                    <a:pt x="186" y="1"/>
                    <a:pt x="0" y="446"/>
                    <a:pt x="304" y="655"/>
                  </a:cubicBezTo>
                  <a:cubicBezTo>
                    <a:pt x="4960" y="3851"/>
                    <a:pt x="8932" y="7845"/>
                    <a:pt x="13406" y="11246"/>
                  </a:cubicBezTo>
                  <a:cubicBezTo>
                    <a:pt x="17674" y="14487"/>
                    <a:pt x="22330" y="17454"/>
                    <a:pt x="25686" y="21723"/>
                  </a:cubicBezTo>
                  <a:cubicBezTo>
                    <a:pt x="25753" y="21813"/>
                    <a:pt x="25835" y="21850"/>
                    <a:pt x="25915" y="21850"/>
                  </a:cubicBezTo>
                  <a:cubicBezTo>
                    <a:pt x="26160" y="21850"/>
                    <a:pt x="26394" y="21501"/>
                    <a:pt x="26188" y="21243"/>
                  </a:cubicBezTo>
                  <a:cubicBezTo>
                    <a:pt x="22970" y="17158"/>
                    <a:pt x="18587" y="14236"/>
                    <a:pt x="14456" y="11177"/>
                  </a:cubicBezTo>
                  <a:cubicBezTo>
                    <a:pt x="9708" y="7640"/>
                    <a:pt x="5554" y="3417"/>
                    <a:pt x="669" y="62"/>
                  </a:cubicBezTo>
                  <a:cubicBezTo>
                    <a:pt x="604" y="19"/>
                    <a:pt x="540" y="1"/>
                    <a:pt x="480" y="1"/>
                  </a:cubicBezTo>
                  <a:close/>
                </a:path>
              </a:pathLst>
            </a:custGeom>
            <a:solidFill>
              <a:srgbClr val="46AA9E"/>
            </a:solidFill>
            <a:ln>
              <a:noFill/>
            </a:ln>
          </p:spPr>
          <p:txBody>
            <a:bodyPr spcFirstLastPara="1" wrap="square" lIns="91425" tIns="91425" rIns="91425" bIns="91425" anchor="ctr" anchorCtr="0">
              <a:noAutofit/>
            </a:bodyPr>
            <a:lstStyle/>
            <a:p>
              <a:endParaRPr/>
            </a:p>
          </p:txBody>
        </p:sp>
        <p:sp>
          <p:nvSpPr>
            <p:cNvPr id="343" name="Google Shape;343;p24"/>
            <p:cNvSpPr/>
            <p:nvPr/>
          </p:nvSpPr>
          <p:spPr>
            <a:xfrm>
              <a:off x="8499369" y="3500601"/>
              <a:ext cx="13350" cy="12595"/>
            </a:xfrm>
            <a:custGeom>
              <a:avLst/>
              <a:gdLst/>
              <a:ahLst/>
              <a:cxnLst/>
              <a:rect l="l" t="t" r="r" b="b"/>
              <a:pathLst>
                <a:path w="389" h="367" extrusionOk="0">
                  <a:moveTo>
                    <a:pt x="1" y="1"/>
                  </a:moveTo>
                  <a:cubicBezTo>
                    <a:pt x="24" y="138"/>
                    <a:pt x="24" y="252"/>
                    <a:pt x="46" y="366"/>
                  </a:cubicBezTo>
                  <a:cubicBezTo>
                    <a:pt x="161" y="252"/>
                    <a:pt x="275" y="138"/>
                    <a:pt x="389" y="24"/>
                  </a:cubicBezTo>
                  <a:cubicBezTo>
                    <a:pt x="252" y="24"/>
                    <a:pt x="138" y="24"/>
                    <a:pt x="1" y="1"/>
                  </a:cubicBezTo>
                  <a:close/>
                </a:path>
              </a:pathLst>
            </a:custGeom>
            <a:solidFill>
              <a:srgbClr val="46AA9E"/>
            </a:solidFill>
            <a:ln>
              <a:noFill/>
            </a:ln>
          </p:spPr>
          <p:txBody>
            <a:bodyPr spcFirstLastPara="1" wrap="square" lIns="91425" tIns="91425" rIns="91425" bIns="91425" anchor="ctr" anchorCtr="0">
              <a:noAutofit/>
            </a:bodyPr>
            <a:lstStyle/>
            <a:p>
              <a:endParaRPr/>
            </a:p>
          </p:txBody>
        </p:sp>
        <p:sp>
          <p:nvSpPr>
            <p:cNvPr id="344" name="Google Shape;344;p24"/>
            <p:cNvSpPr/>
            <p:nvPr/>
          </p:nvSpPr>
          <p:spPr>
            <a:xfrm>
              <a:off x="8298848" y="3321357"/>
              <a:ext cx="237374" cy="203640"/>
            </a:xfrm>
            <a:custGeom>
              <a:avLst/>
              <a:gdLst/>
              <a:ahLst/>
              <a:cxnLst/>
              <a:rect l="l" t="t" r="r" b="b"/>
              <a:pathLst>
                <a:path w="6917" h="5934" extrusionOk="0">
                  <a:moveTo>
                    <a:pt x="5844" y="5224"/>
                  </a:moveTo>
                  <a:lnTo>
                    <a:pt x="5844" y="5224"/>
                  </a:lnTo>
                  <a:cubicBezTo>
                    <a:pt x="5981" y="5247"/>
                    <a:pt x="6095" y="5247"/>
                    <a:pt x="6232" y="5247"/>
                  </a:cubicBezTo>
                  <a:cubicBezTo>
                    <a:pt x="6118" y="5361"/>
                    <a:pt x="6004" y="5475"/>
                    <a:pt x="5889" y="5589"/>
                  </a:cubicBezTo>
                  <a:cubicBezTo>
                    <a:pt x="5867" y="5475"/>
                    <a:pt x="5867" y="5361"/>
                    <a:pt x="5844" y="5224"/>
                  </a:cubicBezTo>
                  <a:close/>
                  <a:moveTo>
                    <a:pt x="5509" y="1"/>
                  </a:moveTo>
                  <a:cubicBezTo>
                    <a:pt x="5265" y="1"/>
                    <a:pt x="5029" y="244"/>
                    <a:pt x="5205" y="499"/>
                  </a:cubicBezTo>
                  <a:cubicBezTo>
                    <a:pt x="6163" y="1891"/>
                    <a:pt x="5730" y="3626"/>
                    <a:pt x="5844" y="5224"/>
                  </a:cubicBezTo>
                  <a:cubicBezTo>
                    <a:pt x="4041" y="5155"/>
                    <a:pt x="2237" y="5201"/>
                    <a:pt x="457" y="5064"/>
                  </a:cubicBezTo>
                  <a:cubicBezTo>
                    <a:pt x="450" y="5064"/>
                    <a:pt x="442" y="5064"/>
                    <a:pt x="435" y="5064"/>
                  </a:cubicBezTo>
                  <a:cubicBezTo>
                    <a:pt x="1" y="5064"/>
                    <a:pt x="8" y="5727"/>
                    <a:pt x="457" y="5772"/>
                  </a:cubicBezTo>
                  <a:cubicBezTo>
                    <a:pt x="2374" y="5909"/>
                    <a:pt x="4314" y="5817"/>
                    <a:pt x="6232" y="5931"/>
                  </a:cubicBezTo>
                  <a:cubicBezTo>
                    <a:pt x="6241" y="5933"/>
                    <a:pt x="6250" y="5933"/>
                    <a:pt x="6260" y="5933"/>
                  </a:cubicBezTo>
                  <a:cubicBezTo>
                    <a:pt x="6414" y="5933"/>
                    <a:pt x="6596" y="5761"/>
                    <a:pt x="6574" y="5589"/>
                  </a:cubicBezTo>
                  <a:cubicBezTo>
                    <a:pt x="6323" y="3763"/>
                    <a:pt x="6917" y="1777"/>
                    <a:pt x="5798" y="157"/>
                  </a:cubicBezTo>
                  <a:cubicBezTo>
                    <a:pt x="5722" y="46"/>
                    <a:pt x="5615" y="1"/>
                    <a:pt x="5509" y="1"/>
                  </a:cubicBezTo>
                  <a:close/>
                </a:path>
              </a:pathLst>
            </a:custGeom>
            <a:solidFill>
              <a:srgbClr val="46AA9E"/>
            </a:solidFill>
            <a:ln>
              <a:noFill/>
            </a:ln>
          </p:spPr>
          <p:txBody>
            <a:bodyPr spcFirstLastPara="1" wrap="square" lIns="91425" tIns="91425" rIns="91425" bIns="91425" anchor="ctr" anchorCtr="0">
              <a:noAutofit/>
            </a:bodyPr>
            <a:lstStyle/>
            <a:p>
              <a:endParaRPr/>
            </a:p>
          </p:txBody>
        </p:sp>
        <p:sp>
          <p:nvSpPr>
            <p:cNvPr id="345" name="Google Shape;345;p24"/>
            <p:cNvSpPr/>
            <p:nvPr/>
          </p:nvSpPr>
          <p:spPr>
            <a:xfrm>
              <a:off x="8397547" y="3413673"/>
              <a:ext cx="14928" cy="14894"/>
            </a:xfrm>
            <a:custGeom>
              <a:avLst/>
              <a:gdLst/>
              <a:ahLst/>
              <a:cxnLst/>
              <a:rect l="l" t="t" r="r" b="b"/>
              <a:pathLst>
                <a:path w="435" h="434" extrusionOk="0">
                  <a:moveTo>
                    <a:pt x="0" y="0"/>
                  </a:moveTo>
                  <a:cubicBezTo>
                    <a:pt x="0" y="160"/>
                    <a:pt x="0" y="297"/>
                    <a:pt x="0" y="434"/>
                  </a:cubicBezTo>
                  <a:cubicBezTo>
                    <a:pt x="137" y="320"/>
                    <a:pt x="297" y="206"/>
                    <a:pt x="434" y="92"/>
                  </a:cubicBezTo>
                  <a:cubicBezTo>
                    <a:pt x="297" y="69"/>
                    <a:pt x="137" y="46"/>
                    <a:pt x="0" y="0"/>
                  </a:cubicBezTo>
                  <a:close/>
                </a:path>
              </a:pathLst>
            </a:custGeom>
            <a:solidFill>
              <a:srgbClr val="46AA9E"/>
            </a:solidFill>
            <a:ln>
              <a:noFill/>
            </a:ln>
          </p:spPr>
          <p:txBody>
            <a:bodyPr spcFirstLastPara="1" wrap="square" lIns="91425" tIns="91425" rIns="91425" bIns="91425" anchor="ctr" anchorCtr="0">
              <a:noAutofit/>
            </a:bodyPr>
            <a:lstStyle/>
            <a:p>
              <a:endParaRPr/>
            </a:p>
          </p:txBody>
        </p:sp>
        <p:sp>
          <p:nvSpPr>
            <p:cNvPr id="346" name="Google Shape;346;p24"/>
            <p:cNvSpPr/>
            <p:nvPr/>
          </p:nvSpPr>
          <p:spPr>
            <a:xfrm>
              <a:off x="8110852" y="3189438"/>
              <a:ext cx="313353" cy="251170"/>
            </a:xfrm>
            <a:custGeom>
              <a:avLst/>
              <a:gdLst/>
              <a:ahLst/>
              <a:cxnLst/>
              <a:rect l="l" t="t" r="r" b="b"/>
              <a:pathLst>
                <a:path w="9131" h="7319" extrusionOk="0">
                  <a:moveTo>
                    <a:pt x="7246" y="0"/>
                  </a:moveTo>
                  <a:cubicBezTo>
                    <a:pt x="7010" y="0"/>
                    <a:pt x="6757" y="260"/>
                    <a:pt x="6916" y="531"/>
                  </a:cubicBezTo>
                  <a:cubicBezTo>
                    <a:pt x="7852" y="2312"/>
                    <a:pt x="8354" y="4503"/>
                    <a:pt x="8354" y="6534"/>
                  </a:cubicBezTo>
                  <a:cubicBezTo>
                    <a:pt x="8491" y="6580"/>
                    <a:pt x="8651" y="6603"/>
                    <a:pt x="8788" y="6626"/>
                  </a:cubicBezTo>
                  <a:cubicBezTo>
                    <a:pt x="8651" y="6740"/>
                    <a:pt x="8491" y="6854"/>
                    <a:pt x="8354" y="6968"/>
                  </a:cubicBezTo>
                  <a:cubicBezTo>
                    <a:pt x="8354" y="6831"/>
                    <a:pt x="8354" y="6694"/>
                    <a:pt x="8354" y="6534"/>
                  </a:cubicBezTo>
                  <a:cubicBezTo>
                    <a:pt x="6091" y="6078"/>
                    <a:pt x="3793" y="5759"/>
                    <a:pt x="1475" y="5759"/>
                  </a:cubicBezTo>
                  <a:cubicBezTo>
                    <a:pt x="1128" y="5759"/>
                    <a:pt x="781" y="5766"/>
                    <a:pt x="434" y="5781"/>
                  </a:cubicBezTo>
                  <a:cubicBezTo>
                    <a:pt x="7" y="5781"/>
                    <a:pt x="1" y="6466"/>
                    <a:pt x="414" y="6466"/>
                  </a:cubicBezTo>
                  <a:cubicBezTo>
                    <a:pt x="420" y="6466"/>
                    <a:pt x="427" y="6466"/>
                    <a:pt x="434" y="6466"/>
                  </a:cubicBezTo>
                  <a:cubicBezTo>
                    <a:pt x="774" y="6452"/>
                    <a:pt x="1113" y="6445"/>
                    <a:pt x="1451" y="6445"/>
                  </a:cubicBezTo>
                  <a:cubicBezTo>
                    <a:pt x="3864" y="6445"/>
                    <a:pt x="6243" y="6790"/>
                    <a:pt x="8606" y="7310"/>
                  </a:cubicBezTo>
                  <a:cubicBezTo>
                    <a:pt x="8632" y="7316"/>
                    <a:pt x="8658" y="7318"/>
                    <a:pt x="8684" y="7318"/>
                  </a:cubicBezTo>
                  <a:cubicBezTo>
                    <a:pt x="8879" y="7318"/>
                    <a:pt x="9039" y="7170"/>
                    <a:pt x="9039" y="6968"/>
                  </a:cubicBezTo>
                  <a:cubicBezTo>
                    <a:pt x="9131" y="4685"/>
                    <a:pt x="8583" y="2175"/>
                    <a:pt x="7510" y="166"/>
                  </a:cubicBezTo>
                  <a:cubicBezTo>
                    <a:pt x="7448" y="49"/>
                    <a:pt x="7349" y="0"/>
                    <a:pt x="7246" y="0"/>
                  </a:cubicBezTo>
                  <a:close/>
                </a:path>
              </a:pathLst>
            </a:custGeom>
            <a:solidFill>
              <a:srgbClr val="46AA9E"/>
            </a:solidFill>
            <a:ln>
              <a:noFill/>
            </a:ln>
          </p:spPr>
          <p:txBody>
            <a:bodyPr spcFirstLastPara="1" wrap="square" lIns="91425" tIns="91425" rIns="91425" bIns="91425" anchor="ctr" anchorCtr="0">
              <a:noAutofit/>
            </a:bodyPr>
            <a:lstStyle/>
            <a:p>
              <a:endParaRPr/>
            </a:p>
          </p:txBody>
        </p:sp>
        <p:sp>
          <p:nvSpPr>
            <p:cNvPr id="347" name="Google Shape;347;p24"/>
            <p:cNvSpPr/>
            <p:nvPr/>
          </p:nvSpPr>
          <p:spPr>
            <a:xfrm>
              <a:off x="7986346" y="3024401"/>
              <a:ext cx="249076" cy="266338"/>
            </a:xfrm>
            <a:custGeom>
              <a:avLst/>
              <a:gdLst/>
              <a:ahLst/>
              <a:cxnLst/>
              <a:rect l="l" t="t" r="r" b="b"/>
              <a:pathLst>
                <a:path w="7258" h="7761" extrusionOk="0">
                  <a:moveTo>
                    <a:pt x="5332" y="1"/>
                  </a:moveTo>
                  <a:cubicBezTo>
                    <a:pt x="5104" y="1"/>
                    <a:pt x="4857" y="257"/>
                    <a:pt x="4998" y="524"/>
                  </a:cubicBezTo>
                  <a:cubicBezTo>
                    <a:pt x="5774" y="2168"/>
                    <a:pt x="6116" y="4130"/>
                    <a:pt x="6276" y="5934"/>
                  </a:cubicBezTo>
                  <a:cubicBezTo>
                    <a:pt x="6299" y="6230"/>
                    <a:pt x="6299" y="6527"/>
                    <a:pt x="6276" y="6824"/>
                  </a:cubicBezTo>
                  <a:cubicBezTo>
                    <a:pt x="6276" y="6938"/>
                    <a:pt x="5888" y="6967"/>
                    <a:pt x="5477" y="6967"/>
                  </a:cubicBezTo>
                  <a:cubicBezTo>
                    <a:pt x="5066" y="6967"/>
                    <a:pt x="4633" y="6938"/>
                    <a:pt x="4541" y="6938"/>
                  </a:cubicBezTo>
                  <a:cubicBezTo>
                    <a:pt x="3195" y="6961"/>
                    <a:pt x="1825" y="7006"/>
                    <a:pt x="456" y="7052"/>
                  </a:cubicBezTo>
                  <a:cubicBezTo>
                    <a:pt x="29" y="7075"/>
                    <a:pt x="0" y="7760"/>
                    <a:pt x="434" y="7760"/>
                  </a:cubicBezTo>
                  <a:cubicBezTo>
                    <a:pt x="441" y="7760"/>
                    <a:pt x="448" y="7760"/>
                    <a:pt x="456" y="7760"/>
                  </a:cubicBezTo>
                  <a:cubicBezTo>
                    <a:pt x="2215" y="7700"/>
                    <a:pt x="3991" y="7641"/>
                    <a:pt x="5755" y="7641"/>
                  </a:cubicBezTo>
                  <a:cubicBezTo>
                    <a:pt x="6028" y="7641"/>
                    <a:pt x="6301" y="7643"/>
                    <a:pt x="6573" y="7646"/>
                  </a:cubicBezTo>
                  <a:cubicBezTo>
                    <a:pt x="6710" y="7646"/>
                    <a:pt x="6892" y="7531"/>
                    <a:pt x="6915" y="7395"/>
                  </a:cubicBezTo>
                  <a:cubicBezTo>
                    <a:pt x="7258" y="5089"/>
                    <a:pt x="6573" y="2259"/>
                    <a:pt x="5591" y="182"/>
                  </a:cubicBezTo>
                  <a:cubicBezTo>
                    <a:pt x="5534" y="54"/>
                    <a:pt x="5435" y="1"/>
                    <a:pt x="5332" y="1"/>
                  </a:cubicBezTo>
                  <a:close/>
                </a:path>
              </a:pathLst>
            </a:custGeom>
            <a:solidFill>
              <a:srgbClr val="46AA9E"/>
            </a:solidFill>
            <a:ln>
              <a:noFill/>
            </a:ln>
          </p:spPr>
          <p:txBody>
            <a:bodyPr spcFirstLastPara="1" wrap="square" lIns="91425" tIns="91425" rIns="91425" bIns="91425" anchor="ctr" anchorCtr="0">
              <a:noAutofit/>
            </a:bodyPr>
            <a:lstStyle/>
            <a:p>
              <a:endParaRPr/>
            </a:p>
          </p:txBody>
        </p:sp>
        <p:sp>
          <p:nvSpPr>
            <p:cNvPr id="348" name="Google Shape;348;p24"/>
            <p:cNvSpPr/>
            <p:nvPr/>
          </p:nvSpPr>
          <p:spPr>
            <a:xfrm>
              <a:off x="8052099" y="3135592"/>
              <a:ext cx="11771" cy="11771"/>
            </a:xfrm>
            <a:custGeom>
              <a:avLst/>
              <a:gdLst/>
              <a:ahLst/>
              <a:cxnLst/>
              <a:rect l="l" t="t" r="r" b="b"/>
              <a:pathLst>
                <a:path w="343" h="343" extrusionOk="0">
                  <a:moveTo>
                    <a:pt x="1" y="0"/>
                  </a:moveTo>
                  <a:cubicBezTo>
                    <a:pt x="1" y="114"/>
                    <a:pt x="1" y="229"/>
                    <a:pt x="1" y="343"/>
                  </a:cubicBezTo>
                  <a:cubicBezTo>
                    <a:pt x="115" y="229"/>
                    <a:pt x="229" y="114"/>
                    <a:pt x="343" y="0"/>
                  </a:cubicBezTo>
                  <a:close/>
                </a:path>
              </a:pathLst>
            </a:custGeom>
            <a:solidFill>
              <a:srgbClr val="46AA9E"/>
            </a:solidFill>
            <a:ln>
              <a:noFill/>
            </a:ln>
          </p:spPr>
          <p:txBody>
            <a:bodyPr spcFirstLastPara="1" wrap="square" lIns="91425" tIns="91425" rIns="91425" bIns="91425" anchor="ctr" anchorCtr="0">
              <a:noAutofit/>
            </a:bodyPr>
            <a:lstStyle/>
            <a:p>
              <a:endParaRPr/>
            </a:p>
          </p:txBody>
        </p:sp>
        <p:sp>
          <p:nvSpPr>
            <p:cNvPr id="349" name="Google Shape;349;p24"/>
            <p:cNvSpPr/>
            <p:nvPr/>
          </p:nvSpPr>
          <p:spPr>
            <a:xfrm>
              <a:off x="7857069" y="2965614"/>
              <a:ext cx="220902" cy="194271"/>
            </a:xfrm>
            <a:custGeom>
              <a:avLst/>
              <a:gdLst/>
              <a:ahLst/>
              <a:cxnLst/>
              <a:rect l="l" t="t" r="r" b="b"/>
              <a:pathLst>
                <a:path w="6437" h="5661" extrusionOk="0">
                  <a:moveTo>
                    <a:pt x="5963" y="0"/>
                  </a:moveTo>
                  <a:cubicBezTo>
                    <a:pt x="5792" y="0"/>
                    <a:pt x="5626" y="114"/>
                    <a:pt x="5638" y="343"/>
                  </a:cubicBezTo>
                  <a:cubicBezTo>
                    <a:pt x="5684" y="1872"/>
                    <a:pt x="5729" y="3401"/>
                    <a:pt x="5684" y="4953"/>
                  </a:cubicBezTo>
                  <a:lnTo>
                    <a:pt x="6026" y="4953"/>
                  </a:lnTo>
                  <a:cubicBezTo>
                    <a:pt x="5912" y="5067"/>
                    <a:pt x="5798" y="5182"/>
                    <a:pt x="5684" y="5296"/>
                  </a:cubicBezTo>
                  <a:cubicBezTo>
                    <a:pt x="5684" y="5182"/>
                    <a:pt x="5684" y="5067"/>
                    <a:pt x="5684" y="4953"/>
                  </a:cubicBezTo>
                  <a:cubicBezTo>
                    <a:pt x="5105" y="4923"/>
                    <a:pt x="4525" y="4913"/>
                    <a:pt x="3942" y="4913"/>
                  </a:cubicBezTo>
                  <a:cubicBezTo>
                    <a:pt x="2777" y="4913"/>
                    <a:pt x="1605" y="4953"/>
                    <a:pt x="434" y="4953"/>
                  </a:cubicBezTo>
                  <a:cubicBezTo>
                    <a:pt x="0" y="4953"/>
                    <a:pt x="0" y="5661"/>
                    <a:pt x="434" y="5661"/>
                  </a:cubicBezTo>
                  <a:cubicBezTo>
                    <a:pt x="1771" y="5661"/>
                    <a:pt x="3096" y="5603"/>
                    <a:pt x="4426" y="5603"/>
                  </a:cubicBezTo>
                  <a:cubicBezTo>
                    <a:pt x="4958" y="5603"/>
                    <a:pt x="5491" y="5612"/>
                    <a:pt x="6026" y="5638"/>
                  </a:cubicBezTo>
                  <a:cubicBezTo>
                    <a:pt x="6036" y="5639"/>
                    <a:pt x="6047" y="5640"/>
                    <a:pt x="6057" y="5640"/>
                  </a:cubicBezTo>
                  <a:cubicBezTo>
                    <a:pt x="6226" y="5640"/>
                    <a:pt x="6368" y="5468"/>
                    <a:pt x="6368" y="5296"/>
                  </a:cubicBezTo>
                  <a:cubicBezTo>
                    <a:pt x="6437" y="3652"/>
                    <a:pt x="6391" y="1986"/>
                    <a:pt x="6323" y="343"/>
                  </a:cubicBezTo>
                  <a:cubicBezTo>
                    <a:pt x="6311" y="114"/>
                    <a:pt x="6134" y="0"/>
                    <a:pt x="5963" y="0"/>
                  </a:cubicBezTo>
                  <a:close/>
                </a:path>
              </a:pathLst>
            </a:custGeom>
            <a:solidFill>
              <a:srgbClr val="46AA9E"/>
            </a:solidFill>
            <a:ln>
              <a:noFill/>
            </a:ln>
          </p:spPr>
          <p:txBody>
            <a:bodyPr spcFirstLastPara="1" wrap="square" lIns="91425" tIns="91425" rIns="91425" bIns="91425" anchor="ctr" anchorCtr="0">
              <a:noAutofit/>
            </a:bodyPr>
            <a:lstStyle/>
            <a:p>
              <a:endParaRPr/>
            </a:p>
          </p:txBody>
        </p:sp>
        <p:sp>
          <p:nvSpPr>
            <p:cNvPr id="350" name="Google Shape;350;p24"/>
            <p:cNvSpPr/>
            <p:nvPr/>
          </p:nvSpPr>
          <p:spPr>
            <a:xfrm>
              <a:off x="7876630" y="2995368"/>
              <a:ext cx="14928" cy="10227"/>
            </a:xfrm>
            <a:custGeom>
              <a:avLst/>
              <a:gdLst/>
              <a:ahLst/>
              <a:cxnLst/>
              <a:rect l="l" t="t" r="r" b="b"/>
              <a:pathLst>
                <a:path w="435" h="298" extrusionOk="0">
                  <a:moveTo>
                    <a:pt x="46" y="1"/>
                  </a:moveTo>
                  <a:cubicBezTo>
                    <a:pt x="23" y="92"/>
                    <a:pt x="23" y="183"/>
                    <a:pt x="1" y="297"/>
                  </a:cubicBezTo>
                  <a:cubicBezTo>
                    <a:pt x="160" y="206"/>
                    <a:pt x="297" y="138"/>
                    <a:pt x="434" y="46"/>
                  </a:cubicBezTo>
                  <a:cubicBezTo>
                    <a:pt x="297" y="23"/>
                    <a:pt x="183" y="23"/>
                    <a:pt x="46" y="1"/>
                  </a:cubicBezTo>
                  <a:close/>
                </a:path>
              </a:pathLst>
            </a:custGeom>
            <a:solidFill>
              <a:srgbClr val="46AA9E"/>
            </a:solidFill>
            <a:ln>
              <a:noFill/>
            </a:ln>
          </p:spPr>
          <p:txBody>
            <a:bodyPr spcFirstLastPara="1" wrap="square" lIns="91425" tIns="91425" rIns="91425" bIns="91425" anchor="ctr" anchorCtr="0">
              <a:noAutofit/>
            </a:bodyPr>
            <a:lstStyle/>
            <a:p>
              <a:endParaRPr/>
            </a:p>
          </p:txBody>
        </p:sp>
        <p:sp>
          <p:nvSpPr>
            <p:cNvPr id="351" name="Google Shape;351;p24"/>
            <p:cNvSpPr/>
            <p:nvPr/>
          </p:nvSpPr>
          <p:spPr>
            <a:xfrm>
              <a:off x="7734861" y="2834587"/>
              <a:ext cx="173132" cy="185555"/>
            </a:xfrm>
            <a:custGeom>
              <a:avLst/>
              <a:gdLst/>
              <a:ahLst/>
              <a:cxnLst/>
              <a:rect l="l" t="t" r="r" b="b"/>
              <a:pathLst>
                <a:path w="5045" h="5407" extrusionOk="0">
                  <a:moveTo>
                    <a:pt x="3832" y="1"/>
                  </a:moveTo>
                  <a:cubicBezTo>
                    <a:pt x="3658" y="1"/>
                    <a:pt x="3493" y="109"/>
                    <a:pt x="3515" y="326"/>
                  </a:cubicBezTo>
                  <a:cubicBezTo>
                    <a:pt x="3629" y="1787"/>
                    <a:pt x="4269" y="3225"/>
                    <a:pt x="4177" y="4686"/>
                  </a:cubicBezTo>
                  <a:cubicBezTo>
                    <a:pt x="4314" y="4708"/>
                    <a:pt x="4428" y="4708"/>
                    <a:pt x="4565" y="4731"/>
                  </a:cubicBezTo>
                  <a:cubicBezTo>
                    <a:pt x="4428" y="4823"/>
                    <a:pt x="4291" y="4891"/>
                    <a:pt x="4132" y="4982"/>
                  </a:cubicBezTo>
                  <a:cubicBezTo>
                    <a:pt x="4154" y="4868"/>
                    <a:pt x="4154" y="4777"/>
                    <a:pt x="4177" y="4686"/>
                  </a:cubicBezTo>
                  <a:cubicBezTo>
                    <a:pt x="3477" y="4597"/>
                    <a:pt x="2785" y="4550"/>
                    <a:pt x="2091" y="4550"/>
                  </a:cubicBezTo>
                  <a:cubicBezTo>
                    <a:pt x="1541" y="4550"/>
                    <a:pt x="990" y="4579"/>
                    <a:pt x="434" y="4640"/>
                  </a:cubicBezTo>
                  <a:cubicBezTo>
                    <a:pt x="14" y="4684"/>
                    <a:pt x="1" y="5327"/>
                    <a:pt x="393" y="5327"/>
                  </a:cubicBezTo>
                  <a:cubicBezTo>
                    <a:pt x="406" y="5327"/>
                    <a:pt x="420" y="5326"/>
                    <a:pt x="434" y="5325"/>
                  </a:cubicBezTo>
                  <a:cubicBezTo>
                    <a:pt x="1029" y="5263"/>
                    <a:pt x="1619" y="5229"/>
                    <a:pt x="2209" y="5229"/>
                  </a:cubicBezTo>
                  <a:cubicBezTo>
                    <a:pt x="2932" y="5229"/>
                    <a:pt x="3654" y="5280"/>
                    <a:pt x="4383" y="5393"/>
                  </a:cubicBezTo>
                  <a:cubicBezTo>
                    <a:pt x="4414" y="5402"/>
                    <a:pt x="4448" y="5407"/>
                    <a:pt x="4483" y="5407"/>
                  </a:cubicBezTo>
                  <a:cubicBezTo>
                    <a:pt x="4625" y="5407"/>
                    <a:pt x="4780" y="5330"/>
                    <a:pt x="4816" y="5165"/>
                  </a:cubicBezTo>
                  <a:cubicBezTo>
                    <a:pt x="5045" y="3476"/>
                    <a:pt x="4337" y="1969"/>
                    <a:pt x="4200" y="326"/>
                  </a:cubicBezTo>
                  <a:cubicBezTo>
                    <a:pt x="4189" y="109"/>
                    <a:pt x="4006" y="1"/>
                    <a:pt x="3832" y="1"/>
                  </a:cubicBezTo>
                  <a:close/>
                </a:path>
              </a:pathLst>
            </a:custGeom>
            <a:solidFill>
              <a:srgbClr val="46AA9E"/>
            </a:solidFill>
            <a:ln>
              <a:noFill/>
            </a:ln>
          </p:spPr>
          <p:txBody>
            <a:bodyPr spcFirstLastPara="1" wrap="square" lIns="91425" tIns="91425" rIns="91425" bIns="91425" anchor="ctr" anchorCtr="0">
              <a:noAutofit/>
            </a:bodyPr>
            <a:lstStyle/>
            <a:p>
              <a:endParaRPr/>
            </a:p>
          </p:txBody>
        </p:sp>
        <p:sp>
          <p:nvSpPr>
            <p:cNvPr id="352" name="Google Shape;352;p24"/>
            <p:cNvSpPr/>
            <p:nvPr/>
          </p:nvSpPr>
          <p:spPr>
            <a:xfrm>
              <a:off x="7977697" y="2929580"/>
              <a:ext cx="46226" cy="36068"/>
            </a:xfrm>
            <a:custGeom>
              <a:avLst/>
              <a:gdLst/>
              <a:ahLst/>
              <a:cxnLst/>
              <a:rect l="l" t="t" r="r" b="b"/>
              <a:pathLst>
                <a:path w="1347" h="1051" extrusionOk="0">
                  <a:moveTo>
                    <a:pt x="662" y="0"/>
                  </a:moveTo>
                  <a:cubicBezTo>
                    <a:pt x="0" y="0"/>
                    <a:pt x="0"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p>
              <a:endParaRPr/>
            </a:p>
          </p:txBody>
        </p:sp>
        <p:sp>
          <p:nvSpPr>
            <p:cNvPr id="353" name="Google Shape;353;p24"/>
            <p:cNvSpPr/>
            <p:nvPr/>
          </p:nvSpPr>
          <p:spPr>
            <a:xfrm>
              <a:off x="7935383" y="2891967"/>
              <a:ext cx="46260" cy="36068"/>
            </a:xfrm>
            <a:custGeom>
              <a:avLst/>
              <a:gdLst/>
              <a:ahLst/>
              <a:cxnLst/>
              <a:rect l="l" t="t" r="r" b="b"/>
              <a:pathLst>
                <a:path w="1348" h="1051" extrusionOk="0">
                  <a:moveTo>
                    <a:pt x="685" y="1"/>
                  </a:moveTo>
                  <a:cubicBezTo>
                    <a:pt x="1" y="1"/>
                    <a:pt x="1" y="1051"/>
                    <a:pt x="685" y="1051"/>
                  </a:cubicBezTo>
                  <a:cubicBezTo>
                    <a:pt x="1347" y="1051"/>
                    <a:pt x="1347" y="1"/>
                    <a:pt x="685" y="1"/>
                  </a:cubicBezTo>
                  <a:close/>
                </a:path>
              </a:pathLst>
            </a:custGeom>
            <a:solidFill>
              <a:srgbClr val="46AA9E"/>
            </a:solidFill>
            <a:ln>
              <a:noFill/>
            </a:ln>
          </p:spPr>
          <p:txBody>
            <a:bodyPr spcFirstLastPara="1" wrap="square" lIns="91425" tIns="91425" rIns="91425" bIns="91425" anchor="ctr" anchorCtr="0">
              <a:noAutofit/>
            </a:bodyPr>
            <a:lstStyle/>
            <a:p>
              <a:endParaRPr/>
            </a:p>
          </p:txBody>
        </p:sp>
        <p:sp>
          <p:nvSpPr>
            <p:cNvPr id="354" name="Google Shape;354;p24"/>
            <p:cNvSpPr/>
            <p:nvPr/>
          </p:nvSpPr>
          <p:spPr>
            <a:xfrm>
              <a:off x="7987101" y="2880230"/>
              <a:ext cx="46226" cy="35278"/>
            </a:xfrm>
            <a:custGeom>
              <a:avLst/>
              <a:gdLst/>
              <a:ahLst/>
              <a:cxnLst/>
              <a:rect l="l" t="t" r="r" b="b"/>
              <a:pathLst>
                <a:path w="1347" h="1028" extrusionOk="0">
                  <a:moveTo>
                    <a:pt x="662" y="0"/>
                  </a:moveTo>
                  <a:cubicBezTo>
                    <a:pt x="0" y="0"/>
                    <a:pt x="0" y="1027"/>
                    <a:pt x="662" y="1027"/>
                  </a:cubicBezTo>
                  <a:cubicBezTo>
                    <a:pt x="1347" y="1027"/>
                    <a:pt x="1347" y="0"/>
                    <a:pt x="662" y="0"/>
                  </a:cubicBezTo>
                  <a:close/>
                </a:path>
              </a:pathLst>
            </a:custGeom>
            <a:solidFill>
              <a:srgbClr val="46AA9E"/>
            </a:solidFill>
            <a:ln>
              <a:noFill/>
            </a:ln>
          </p:spPr>
          <p:txBody>
            <a:bodyPr spcFirstLastPara="1" wrap="square" lIns="91425" tIns="91425" rIns="91425" bIns="91425" anchor="ctr" anchorCtr="0">
              <a:noAutofit/>
            </a:bodyPr>
            <a:lstStyle/>
            <a:p>
              <a:endParaRPr/>
            </a:p>
          </p:txBody>
        </p:sp>
        <p:sp>
          <p:nvSpPr>
            <p:cNvPr id="355" name="Google Shape;355;p24"/>
            <p:cNvSpPr/>
            <p:nvPr/>
          </p:nvSpPr>
          <p:spPr>
            <a:xfrm>
              <a:off x="7900138" y="3260923"/>
              <a:ext cx="46260" cy="36068"/>
            </a:xfrm>
            <a:custGeom>
              <a:avLst/>
              <a:gdLst/>
              <a:ahLst/>
              <a:cxnLst/>
              <a:rect l="l" t="t" r="r" b="b"/>
              <a:pathLst>
                <a:path w="1348" h="1051" extrusionOk="0">
                  <a:moveTo>
                    <a:pt x="685" y="0"/>
                  </a:moveTo>
                  <a:cubicBezTo>
                    <a:pt x="0" y="0"/>
                    <a:pt x="0" y="1050"/>
                    <a:pt x="685" y="1050"/>
                  </a:cubicBezTo>
                  <a:cubicBezTo>
                    <a:pt x="1347" y="1050"/>
                    <a:pt x="1347" y="0"/>
                    <a:pt x="685" y="0"/>
                  </a:cubicBezTo>
                  <a:close/>
                </a:path>
              </a:pathLst>
            </a:custGeom>
            <a:solidFill>
              <a:srgbClr val="46AA9E"/>
            </a:solidFill>
            <a:ln>
              <a:noFill/>
            </a:ln>
          </p:spPr>
          <p:txBody>
            <a:bodyPr spcFirstLastPara="1" wrap="square" lIns="91425" tIns="91425" rIns="91425" bIns="91425" anchor="ctr" anchorCtr="0">
              <a:noAutofit/>
            </a:bodyPr>
            <a:lstStyle/>
            <a:p>
              <a:endParaRPr/>
            </a:p>
          </p:txBody>
        </p:sp>
        <p:sp>
          <p:nvSpPr>
            <p:cNvPr id="356" name="Google Shape;356;p24"/>
            <p:cNvSpPr/>
            <p:nvPr/>
          </p:nvSpPr>
          <p:spPr>
            <a:xfrm>
              <a:off x="7853122" y="3226467"/>
              <a:ext cx="46260" cy="36033"/>
            </a:xfrm>
            <a:custGeom>
              <a:avLst/>
              <a:gdLst/>
              <a:ahLst/>
              <a:cxnLst/>
              <a:rect l="l" t="t" r="r" b="b"/>
              <a:pathLst>
                <a:path w="1348" h="1050" extrusionOk="0">
                  <a:moveTo>
                    <a:pt x="686" y="0"/>
                  </a:moveTo>
                  <a:cubicBezTo>
                    <a:pt x="1" y="0"/>
                    <a:pt x="1" y="1050"/>
                    <a:pt x="686" y="1050"/>
                  </a:cubicBezTo>
                  <a:cubicBezTo>
                    <a:pt x="1348" y="1050"/>
                    <a:pt x="1348" y="0"/>
                    <a:pt x="686" y="0"/>
                  </a:cubicBezTo>
                  <a:close/>
                </a:path>
              </a:pathLst>
            </a:custGeom>
            <a:solidFill>
              <a:srgbClr val="46AA9E"/>
            </a:solidFill>
            <a:ln>
              <a:noFill/>
            </a:ln>
          </p:spPr>
          <p:txBody>
            <a:bodyPr spcFirstLastPara="1" wrap="square" lIns="91425" tIns="91425" rIns="91425" bIns="91425" anchor="ctr" anchorCtr="0">
              <a:noAutofit/>
            </a:bodyPr>
            <a:lstStyle/>
            <a:p>
              <a:endParaRPr/>
            </a:p>
          </p:txBody>
        </p:sp>
        <p:sp>
          <p:nvSpPr>
            <p:cNvPr id="357" name="Google Shape;357;p24"/>
            <p:cNvSpPr/>
            <p:nvPr/>
          </p:nvSpPr>
          <p:spPr>
            <a:xfrm>
              <a:off x="7915032" y="3208450"/>
              <a:ext cx="46226" cy="36068"/>
            </a:xfrm>
            <a:custGeom>
              <a:avLst/>
              <a:gdLst/>
              <a:ahLst/>
              <a:cxnLst/>
              <a:rect l="l" t="t" r="r" b="b"/>
              <a:pathLst>
                <a:path w="1347" h="1051" extrusionOk="0">
                  <a:moveTo>
                    <a:pt x="662" y="0"/>
                  </a:moveTo>
                  <a:cubicBezTo>
                    <a:pt x="0" y="0"/>
                    <a:pt x="0"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p>
              <a:endParaRPr/>
            </a:p>
          </p:txBody>
        </p:sp>
        <p:sp>
          <p:nvSpPr>
            <p:cNvPr id="358" name="Google Shape;358;p24"/>
            <p:cNvSpPr/>
            <p:nvPr/>
          </p:nvSpPr>
          <p:spPr>
            <a:xfrm>
              <a:off x="7628338" y="2838705"/>
              <a:ext cx="46226" cy="36068"/>
            </a:xfrm>
            <a:custGeom>
              <a:avLst/>
              <a:gdLst/>
              <a:ahLst/>
              <a:cxnLst/>
              <a:rect l="l" t="t" r="r" b="b"/>
              <a:pathLst>
                <a:path w="1347" h="1051" extrusionOk="0">
                  <a:moveTo>
                    <a:pt x="662" y="1"/>
                  </a:moveTo>
                  <a:cubicBezTo>
                    <a:pt x="0" y="1"/>
                    <a:pt x="0" y="1051"/>
                    <a:pt x="662" y="1051"/>
                  </a:cubicBezTo>
                  <a:cubicBezTo>
                    <a:pt x="1347" y="1051"/>
                    <a:pt x="1347" y="1"/>
                    <a:pt x="662" y="1"/>
                  </a:cubicBezTo>
                  <a:close/>
                </a:path>
              </a:pathLst>
            </a:custGeom>
            <a:solidFill>
              <a:srgbClr val="46AA9E"/>
            </a:solidFill>
            <a:ln>
              <a:noFill/>
            </a:ln>
          </p:spPr>
          <p:txBody>
            <a:bodyPr spcFirstLastPara="1" wrap="square" lIns="91425" tIns="91425" rIns="91425" bIns="91425" anchor="ctr" anchorCtr="0">
              <a:noAutofit/>
            </a:bodyPr>
            <a:lstStyle/>
            <a:p>
              <a:endParaRPr/>
            </a:p>
          </p:txBody>
        </p:sp>
        <p:sp>
          <p:nvSpPr>
            <p:cNvPr id="359" name="Google Shape;359;p24"/>
            <p:cNvSpPr/>
            <p:nvPr/>
          </p:nvSpPr>
          <p:spPr>
            <a:xfrm>
              <a:off x="7657302" y="2812074"/>
              <a:ext cx="46260" cy="36068"/>
            </a:xfrm>
            <a:custGeom>
              <a:avLst/>
              <a:gdLst/>
              <a:ahLst/>
              <a:cxnLst/>
              <a:rect l="l" t="t" r="r" b="b"/>
              <a:pathLst>
                <a:path w="1348" h="1051" extrusionOk="0">
                  <a:moveTo>
                    <a:pt x="662" y="0"/>
                  </a:moveTo>
                  <a:cubicBezTo>
                    <a:pt x="1" y="0"/>
                    <a:pt x="1"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p>
              <a:endParaRPr/>
            </a:p>
          </p:txBody>
        </p:sp>
        <p:sp>
          <p:nvSpPr>
            <p:cNvPr id="360" name="Google Shape;360;p24"/>
            <p:cNvSpPr/>
            <p:nvPr/>
          </p:nvSpPr>
          <p:spPr>
            <a:xfrm>
              <a:off x="8204850" y="2991456"/>
              <a:ext cx="45471" cy="36068"/>
            </a:xfrm>
            <a:custGeom>
              <a:avLst/>
              <a:gdLst/>
              <a:ahLst/>
              <a:cxnLst/>
              <a:rect l="l" t="t" r="r" b="b"/>
              <a:pathLst>
                <a:path w="1325" h="1051" extrusionOk="0">
                  <a:moveTo>
                    <a:pt x="662" y="0"/>
                  </a:moveTo>
                  <a:cubicBezTo>
                    <a:pt x="0" y="0"/>
                    <a:pt x="0" y="1050"/>
                    <a:pt x="662" y="1050"/>
                  </a:cubicBezTo>
                  <a:cubicBezTo>
                    <a:pt x="1324" y="1050"/>
                    <a:pt x="1324" y="0"/>
                    <a:pt x="662" y="0"/>
                  </a:cubicBezTo>
                  <a:close/>
                </a:path>
              </a:pathLst>
            </a:custGeom>
            <a:solidFill>
              <a:srgbClr val="46AA9E"/>
            </a:solidFill>
            <a:ln>
              <a:noFill/>
            </a:ln>
          </p:spPr>
          <p:txBody>
            <a:bodyPr spcFirstLastPara="1" wrap="square" lIns="91425" tIns="91425" rIns="91425" bIns="91425" anchor="ctr" anchorCtr="0">
              <a:noAutofit/>
            </a:bodyPr>
            <a:lstStyle/>
            <a:p>
              <a:endParaRPr/>
            </a:p>
          </p:txBody>
        </p:sp>
        <p:sp>
          <p:nvSpPr>
            <p:cNvPr id="361" name="Google Shape;361;p24"/>
            <p:cNvSpPr/>
            <p:nvPr/>
          </p:nvSpPr>
          <p:spPr>
            <a:xfrm>
              <a:off x="8165693" y="2959334"/>
              <a:ext cx="46226" cy="35278"/>
            </a:xfrm>
            <a:custGeom>
              <a:avLst/>
              <a:gdLst/>
              <a:ahLst/>
              <a:cxnLst/>
              <a:rect l="l" t="t" r="r" b="b"/>
              <a:pathLst>
                <a:path w="1347" h="1028" extrusionOk="0">
                  <a:moveTo>
                    <a:pt x="662" y="1"/>
                  </a:moveTo>
                  <a:cubicBezTo>
                    <a:pt x="0" y="1"/>
                    <a:pt x="0" y="1028"/>
                    <a:pt x="662" y="1028"/>
                  </a:cubicBezTo>
                  <a:cubicBezTo>
                    <a:pt x="1347" y="1028"/>
                    <a:pt x="1347" y="1"/>
                    <a:pt x="662" y="1"/>
                  </a:cubicBezTo>
                  <a:close/>
                </a:path>
              </a:pathLst>
            </a:custGeom>
            <a:solidFill>
              <a:srgbClr val="46AA9E"/>
            </a:solidFill>
            <a:ln>
              <a:noFill/>
            </a:ln>
          </p:spPr>
          <p:txBody>
            <a:bodyPr spcFirstLastPara="1" wrap="square" lIns="91425" tIns="91425" rIns="91425" bIns="91425" anchor="ctr" anchorCtr="0">
              <a:noAutofit/>
            </a:bodyPr>
            <a:lstStyle/>
            <a:p>
              <a:endParaRPr/>
            </a:p>
          </p:txBody>
        </p:sp>
        <p:sp>
          <p:nvSpPr>
            <p:cNvPr id="362" name="Google Shape;362;p24"/>
            <p:cNvSpPr/>
            <p:nvPr/>
          </p:nvSpPr>
          <p:spPr>
            <a:xfrm>
              <a:off x="8076397" y="3430901"/>
              <a:ext cx="46226" cy="36068"/>
            </a:xfrm>
            <a:custGeom>
              <a:avLst/>
              <a:gdLst/>
              <a:ahLst/>
              <a:cxnLst/>
              <a:rect l="l" t="t" r="r" b="b"/>
              <a:pathLst>
                <a:path w="1347" h="1051" extrusionOk="0">
                  <a:moveTo>
                    <a:pt x="662" y="0"/>
                  </a:moveTo>
                  <a:cubicBezTo>
                    <a:pt x="0" y="0"/>
                    <a:pt x="0"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p>
              <a:endParaRPr/>
            </a:p>
          </p:txBody>
        </p:sp>
        <p:sp>
          <p:nvSpPr>
            <p:cNvPr id="363" name="Google Shape;363;p24"/>
            <p:cNvSpPr/>
            <p:nvPr/>
          </p:nvSpPr>
          <p:spPr>
            <a:xfrm>
              <a:off x="8028591" y="3413673"/>
              <a:ext cx="46260" cy="36068"/>
            </a:xfrm>
            <a:custGeom>
              <a:avLst/>
              <a:gdLst/>
              <a:ahLst/>
              <a:cxnLst/>
              <a:rect l="l" t="t" r="r" b="b"/>
              <a:pathLst>
                <a:path w="1348" h="1051" extrusionOk="0">
                  <a:moveTo>
                    <a:pt x="686" y="0"/>
                  </a:moveTo>
                  <a:cubicBezTo>
                    <a:pt x="1" y="0"/>
                    <a:pt x="1" y="1050"/>
                    <a:pt x="686" y="1050"/>
                  </a:cubicBezTo>
                  <a:cubicBezTo>
                    <a:pt x="1347" y="1050"/>
                    <a:pt x="1347" y="0"/>
                    <a:pt x="686" y="0"/>
                  </a:cubicBezTo>
                  <a:close/>
                </a:path>
              </a:pathLst>
            </a:custGeom>
            <a:solidFill>
              <a:srgbClr val="46AA9E"/>
            </a:solidFill>
            <a:ln>
              <a:noFill/>
            </a:ln>
          </p:spPr>
          <p:txBody>
            <a:bodyPr spcFirstLastPara="1" wrap="square" lIns="91425" tIns="91425" rIns="91425" bIns="91425" anchor="ctr" anchorCtr="0">
              <a:noAutofit/>
            </a:bodyPr>
            <a:lstStyle/>
            <a:p>
              <a:endParaRPr/>
            </a:p>
          </p:txBody>
        </p:sp>
        <p:sp>
          <p:nvSpPr>
            <p:cNvPr id="364" name="Google Shape;364;p24"/>
            <p:cNvSpPr/>
            <p:nvPr/>
          </p:nvSpPr>
          <p:spPr>
            <a:xfrm>
              <a:off x="7391747" y="1888467"/>
              <a:ext cx="1766390" cy="973004"/>
            </a:xfrm>
            <a:custGeom>
              <a:avLst/>
              <a:gdLst/>
              <a:ahLst/>
              <a:cxnLst/>
              <a:rect l="l" t="t" r="r" b="b"/>
              <a:pathLst>
                <a:path w="51472" h="28353" extrusionOk="0">
                  <a:moveTo>
                    <a:pt x="15357" y="1"/>
                  </a:moveTo>
                  <a:cubicBezTo>
                    <a:pt x="9974" y="1"/>
                    <a:pt x="4681" y="665"/>
                    <a:pt x="1" y="2034"/>
                  </a:cubicBezTo>
                  <a:cubicBezTo>
                    <a:pt x="8058" y="10662"/>
                    <a:pt x="11938" y="20385"/>
                    <a:pt x="24173" y="24836"/>
                  </a:cubicBezTo>
                  <a:cubicBezTo>
                    <a:pt x="29410" y="26673"/>
                    <a:pt x="35752" y="28352"/>
                    <a:pt x="42537" y="28352"/>
                  </a:cubicBezTo>
                  <a:cubicBezTo>
                    <a:pt x="45451" y="28352"/>
                    <a:pt x="48447" y="28042"/>
                    <a:pt x="51472" y="27302"/>
                  </a:cubicBezTo>
                  <a:lnTo>
                    <a:pt x="51472" y="14268"/>
                  </a:lnTo>
                  <a:cubicBezTo>
                    <a:pt x="47797" y="10023"/>
                    <a:pt x="43734" y="6508"/>
                    <a:pt x="37526" y="3974"/>
                  </a:cubicBezTo>
                  <a:cubicBezTo>
                    <a:pt x="30977" y="1366"/>
                    <a:pt x="23074" y="1"/>
                    <a:pt x="15357" y="1"/>
                  </a:cubicBezTo>
                  <a:close/>
                </a:path>
              </a:pathLst>
            </a:custGeom>
            <a:solidFill>
              <a:srgbClr val="0B443D"/>
            </a:solidFill>
            <a:ln>
              <a:noFill/>
            </a:ln>
          </p:spPr>
          <p:txBody>
            <a:bodyPr spcFirstLastPara="1" wrap="square" lIns="91425" tIns="91425" rIns="91425" bIns="91425" anchor="ctr" anchorCtr="0">
              <a:noAutofit/>
            </a:bodyPr>
            <a:lstStyle/>
            <a:p>
              <a:endParaRPr/>
            </a:p>
          </p:txBody>
        </p:sp>
        <p:sp>
          <p:nvSpPr>
            <p:cNvPr id="365" name="Google Shape;365;p24"/>
            <p:cNvSpPr/>
            <p:nvPr/>
          </p:nvSpPr>
          <p:spPr>
            <a:xfrm>
              <a:off x="7641825" y="2051170"/>
              <a:ext cx="1516319" cy="632472"/>
            </a:xfrm>
            <a:custGeom>
              <a:avLst/>
              <a:gdLst/>
              <a:ahLst/>
              <a:cxnLst/>
              <a:rect l="l" t="t" r="r" b="b"/>
              <a:pathLst>
                <a:path w="44185" h="18430" extrusionOk="0">
                  <a:moveTo>
                    <a:pt x="508" y="1"/>
                  </a:moveTo>
                  <a:cubicBezTo>
                    <a:pt x="134" y="1"/>
                    <a:pt x="0" y="587"/>
                    <a:pt x="406" y="694"/>
                  </a:cubicBezTo>
                  <a:cubicBezTo>
                    <a:pt x="9308" y="2817"/>
                    <a:pt x="17274" y="7587"/>
                    <a:pt x="25377" y="11650"/>
                  </a:cubicBezTo>
                  <a:cubicBezTo>
                    <a:pt x="31311" y="14640"/>
                    <a:pt x="37588" y="17448"/>
                    <a:pt x="44185" y="18429"/>
                  </a:cubicBezTo>
                  <a:lnTo>
                    <a:pt x="44185" y="17722"/>
                  </a:lnTo>
                  <a:cubicBezTo>
                    <a:pt x="37429" y="16694"/>
                    <a:pt x="31015" y="13727"/>
                    <a:pt x="24943" y="10669"/>
                  </a:cubicBezTo>
                  <a:cubicBezTo>
                    <a:pt x="17046" y="6674"/>
                    <a:pt x="9262" y="2086"/>
                    <a:pt x="589" y="9"/>
                  </a:cubicBezTo>
                  <a:cubicBezTo>
                    <a:pt x="561" y="3"/>
                    <a:pt x="534" y="1"/>
                    <a:pt x="508" y="1"/>
                  </a:cubicBezTo>
                  <a:close/>
                </a:path>
              </a:pathLst>
            </a:custGeom>
            <a:solidFill>
              <a:srgbClr val="459B97"/>
            </a:solidFill>
            <a:ln>
              <a:noFill/>
            </a:ln>
          </p:spPr>
          <p:txBody>
            <a:bodyPr spcFirstLastPara="1" wrap="square" lIns="91425" tIns="91425" rIns="91425" bIns="91425" anchor="ctr" anchorCtr="0">
              <a:noAutofit/>
            </a:bodyPr>
            <a:lstStyle/>
            <a:p>
              <a:endParaRPr/>
            </a:p>
          </p:txBody>
        </p:sp>
        <p:sp>
          <p:nvSpPr>
            <p:cNvPr id="366" name="Google Shape;366;p24"/>
            <p:cNvSpPr/>
            <p:nvPr/>
          </p:nvSpPr>
          <p:spPr>
            <a:xfrm>
              <a:off x="8114765" y="2241808"/>
              <a:ext cx="21174" cy="18051"/>
            </a:xfrm>
            <a:custGeom>
              <a:avLst/>
              <a:gdLst/>
              <a:ahLst/>
              <a:cxnLst/>
              <a:rect l="l" t="t" r="r" b="b"/>
              <a:pathLst>
                <a:path w="617" h="526" extrusionOk="0">
                  <a:moveTo>
                    <a:pt x="617" y="1"/>
                  </a:moveTo>
                  <a:lnTo>
                    <a:pt x="617" y="1"/>
                  </a:lnTo>
                  <a:cubicBezTo>
                    <a:pt x="411" y="24"/>
                    <a:pt x="206" y="24"/>
                    <a:pt x="1" y="24"/>
                  </a:cubicBezTo>
                  <a:cubicBezTo>
                    <a:pt x="115" y="206"/>
                    <a:pt x="206" y="366"/>
                    <a:pt x="297" y="526"/>
                  </a:cubicBezTo>
                  <a:cubicBezTo>
                    <a:pt x="411" y="366"/>
                    <a:pt x="503" y="183"/>
                    <a:pt x="617" y="1"/>
                  </a:cubicBezTo>
                  <a:close/>
                </a:path>
              </a:pathLst>
            </a:custGeom>
            <a:solidFill>
              <a:srgbClr val="459B97"/>
            </a:solidFill>
            <a:ln>
              <a:noFill/>
            </a:ln>
          </p:spPr>
          <p:txBody>
            <a:bodyPr spcFirstLastPara="1" wrap="square" lIns="91425" tIns="91425" rIns="91425" bIns="91425" anchor="ctr" anchorCtr="0">
              <a:noAutofit/>
            </a:bodyPr>
            <a:lstStyle/>
            <a:p>
              <a:endParaRPr/>
            </a:p>
          </p:txBody>
        </p:sp>
        <p:sp>
          <p:nvSpPr>
            <p:cNvPr id="367" name="Google Shape;367;p24"/>
            <p:cNvSpPr/>
            <p:nvPr/>
          </p:nvSpPr>
          <p:spPr>
            <a:xfrm>
              <a:off x="7777142" y="1994922"/>
              <a:ext cx="372894" cy="291527"/>
            </a:xfrm>
            <a:custGeom>
              <a:avLst/>
              <a:gdLst/>
              <a:ahLst/>
              <a:cxnLst/>
              <a:rect l="l" t="t" r="r" b="b"/>
              <a:pathLst>
                <a:path w="10866" h="8495" extrusionOk="0">
                  <a:moveTo>
                    <a:pt x="5735" y="0"/>
                  </a:moveTo>
                  <a:cubicBezTo>
                    <a:pt x="5479" y="0"/>
                    <a:pt x="5232" y="248"/>
                    <a:pt x="5410" y="507"/>
                  </a:cubicBezTo>
                  <a:cubicBezTo>
                    <a:pt x="7031" y="2653"/>
                    <a:pt x="8515" y="4889"/>
                    <a:pt x="9839" y="7218"/>
                  </a:cubicBezTo>
                  <a:cubicBezTo>
                    <a:pt x="10044" y="7218"/>
                    <a:pt x="10249" y="7218"/>
                    <a:pt x="10455" y="7195"/>
                  </a:cubicBezTo>
                  <a:lnTo>
                    <a:pt x="10455" y="7195"/>
                  </a:lnTo>
                  <a:cubicBezTo>
                    <a:pt x="10341" y="7377"/>
                    <a:pt x="10249" y="7560"/>
                    <a:pt x="10135" y="7720"/>
                  </a:cubicBezTo>
                  <a:cubicBezTo>
                    <a:pt x="10044" y="7560"/>
                    <a:pt x="9953" y="7400"/>
                    <a:pt x="9839" y="7218"/>
                  </a:cubicBezTo>
                  <a:cubicBezTo>
                    <a:pt x="7139" y="7316"/>
                    <a:pt x="4440" y="7806"/>
                    <a:pt x="1726" y="7806"/>
                  </a:cubicBezTo>
                  <a:cubicBezTo>
                    <a:pt x="1296" y="7806"/>
                    <a:pt x="865" y="7793"/>
                    <a:pt x="435" y="7765"/>
                  </a:cubicBezTo>
                  <a:cubicBezTo>
                    <a:pt x="427" y="7765"/>
                    <a:pt x="420" y="7765"/>
                    <a:pt x="414" y="7765"/>
                  </a:cubicBezTo>
                  <a:cubicBezTo>
                    <a:pt x="1" y="7765"/>
                    <a:pt x="8" y="8428"/>
                    <a:pt x="435" y="8450"/>
                  </a:cubicBezTo>
                  <a:cubicBezTo>
                    <a:pt x="886" y="8481"/>
                    <a:pt x="1337" y="8494"/>
                    <a:pt x="1787" y="8494"/>
                  </a:cubicBezTo>
                  <a:cubicBezTo>
                    <a:pt x="4681" y="8494"/>
                    <a:pt x="7551" y="7942"/>
                    <a:pt x="10455" y="7902"/>
                  </a:cubicBezTo>
                  <a:cubicBezTo>
                    <a:pt x="10706" y="7902"/>
                    <a:pt x="10866" y="7606"/>
                    <a:pt x="10752" y="7377"/>
                  </a:cubicBezTo>
                  <a:cubicBezTo>
                    <a:pt x="9336" y="4867"/>
                    <a:pt x="7739" y="2470"/>
                    <a:pt x="6027" y="142"/>
                  </a:cubicBezTo>
                  <a:cubicBezTo>
                    <a:pt x="5947" y="42"/>
                    <a:pt x="5840" y="0"/>
                    <a:pt x="5735" y="0"/>
                  </a:cubicBezTo>
                  <a:close/>
                </a:path>
              </a:pathLst>
            </a:custGeom>
            <a:solidFill>
              <a:srgbClr val="459B97"/>
            </a:solidFill>
            <a:ln>
              <a:noFill/>
            </a:ln>
          </p:spPr>
          <p:txBody>
            <a:bodyPr spcFirstLastPara="1" wrap="square" lIns="91425" tIns="91425" rIns="91425" bIns="91425" anchor="ctr" anchorCtr="0">
              <a:noAutofit/>
            </a:bodyPr>
            <a:lstStyle/>
            <a:p>
              <a:endParaRPr/>
            </a:p>
          </p:txBody>
        </p:sp>
        <p:sp>
          <p:nvSpPr>
            <p:cNvPr id="368" name="Google Shape;368;p24"/>
            <p:cNvSpPr/>
            <p:nvPr/>
          </p:nvSpPr>
          <p:spPr>
            <a:xfrm>
              <a:off x="8345864" y="2356980"/>
              <a:ext cx="15683" cy="18051"/>
            </a:xfrm>
            <a:custGeom>
              <a:avLst/>
              <a:gdLst/>
              <a:ahLst/>
              <a:cxnLst/>
              <a:rect l="l" t="t" r="r" b="b"/>
              <a:pathLst>
                <a:path w="457" h="526" extrusionOk="0">
                  <a:moveTo>
                    <a:pt x="457" y="0"/>
                  </a:moveTo>
                  <a:cubicBezTo>
                    <a:pt x="297" y="46"/>
                    <a:pt x="160" y="91"/>
                    <a:pt x="0" y="114"/>
                  </a:cubicBezTo>
                  <a:cubicBezTo>
                    <a:pt x="91" y="251"/>
                    <a:pt x="160" y="388"/>
                    <a:pt x="251" y="525"/>
                  </a:cubicBezTo>
                  <a:cubicBezTo>
                    <a:pt x="320" y="342"/>
                    <a:pt x="388" y="183"/>
                    <a:pt x="457" y="0"/>
                  </a:cubicBezTo>
                  <a:close/>
                </a:path>
              </a:pathLst>
            </a:custGeom>
            <a:solidFill>
              <a:srgbClr val="459B97"/>
            </a:solidFill>
            <a:ln>
              <a:noFill/>
            </a:ln>
          </p:spPr>
          <p:txBody>
            <a:bodyPr spcFirstLastPara="1" wrap="square" lIns="91425" tIns="91425" rIns="91425" bIns="91425" anchor="ctr" anchorCtr="0">
              <a:noAutofit/>
            </a:bodyPr>
            <a:lstStyle/>
            <a:p>
              <a:endParaRPr/>
            </a:p>
          </p:txBody>
        </p:sp>
        <p:sp>
          <p:nvSpPr>
            <p:cNvPr id="369" name="Google Shape;369;p24"/>
            <p:cNvSpPr/>
            <p:nvPr/>
          </p:nvSpPr>
          <p:spPr>
            <a:xfrm>
              <a:off x="7946537" y="2080546"/>
              <a:ext cx="432229" cy="365687"/>
            </a:xfrm>
            <a:custGeom>
              <a:avLst/>
              <a:gdLst/>
              <a:ahLst/>
              <a:cxnLst/>
              <a:rect l="l" t="t" r="r" b="b"/>
              <a:pathLst>
                <a:path w="12595" h="10656" extrusionOk="0">
                  <a:moveTo>
                    <a:pt x="9113" y="1"/>
                  </a:moveTo>
                  <a:cubicBezTo>
                    <a:pt x="8896" y="1"/>
                    <a:pt x="8687" y="171"/>
                    <a:pt x="8783" y="431"/>
                  </a:cubicBezTo>
                  <a:cubicBezTo>
                    <a:pt x="9787" y="3011"/>
                    <a:pt x="10244" y="5773"/>
                    <a:pt x="11636" y="8169"/>
                  </a:cubicBezTo>
                  <a:cubicBezTo>
                    <a:pt x="11796" y="8146"/>
                    <a:pt x="11933" y="8101"/>
                    <a:pt x="12093" y="8055"/>
                  </a:cubicBezTo>
                  <a:lnTo>
                    <a:pt x="12093" y="8055"/>
                  </a:lnTo>
                  <a:cubicBezTo>
                    <a:pt x="12024" y="8238"/>
                    <a:pt x="11956" y="8397"/>
                    <a:pt x="11887" y="8580"/>
                  </a:cubicBezTo>
                  <a:cubicBezTo>
                    <a:pt x="11796" y="8443"/>
                    <a:pt x="11727" y="8306"/>
                    <a:pt x="11636" y="8169"/>
                  </a:cubicBezTo>
                  <a:cubicBezTo>
                    <a:pt x="8846" y="8912"/>
                    <a:pt x="5826" y="9957"/>
                    <a:pt x="2873" y="9957"/>
                  </a:cubicBezTo>
                  <a:cubicBezTo>
                    <a:pt x="2105" y="9957"/>
                    <a:pt x="1342" y="9886"/>
                    <a:pt x="589" y="9721"/>
                  </a:cubicBezTo>
                  <a:cubicBezTo>
                    <a:pt x="561" y="9715"/>
                    <a:pt x="534" y="9713"/>
                    <a:pt x="508" y="9713"/>
                  </a:cubicBezTo>
                  <a:cubicBezTo>
                    <a:pt x="134" y="9713"/>
                    <a:pt x="0" y="10299"/>
                    <a:pt x="406" y="10406"/>
                  </a:cubicBezTo>
                  <a:cubicBezTo>
                    <a:pt x="1203" y="10581"/>
                    <a:pt x="2008" y="10656"/>
                    <a:pt x="2816" y="10656"/>
                  </a:cubicBezTo>
                  <a:cubicBezTo>
                    <a:pt x="6015" y="10656"/>
                    <a:pt x="9269" y="9487"/>
                    <a:pt x="12275" y="8740"/>
                  </a:cubicBezTo>
                  <a:cubicBezTo>
                    <a:pt x="12481" y="8671"/>
                    <a:pt x="12595" y="8397"/>
                    <a:pt x="12481" y="8215"/>
                  </a:cubicBezTo>
                  <a:cubicBezTo>
                    <a:pt x="10928" y="5773"/>
                    <a:pt x="10495" y="2919"/>
                    <a:pt x="9468" y="249"/>
                  </a:cubicBezTo>
                  <a:cubicBezTo>
                    <a:pt x="9404" y="76"/>
                    <a:pt x="9257" y="1"/>
                    <a:pt x="9113" y="1"/>
                  </a:cubicBezTo>
                  <a:close/>
                </a:path>
              </a:pathLst>
            </a:custGeom>
            <a:solidFill>
              <a:srgbClr val="459B97"/>
            </a:solidFill>
            <a:ln>
              <a:noFill/>
            </a:ln>
          </p:spPr>
          <p:txBody>
            <a:bodyPr spcFirstLastPara="1" wrap="square" lIns="91425" tIns="91425" rIns="91425" bIns="91425" anchor="ctr" anchorCtr="0">
              <a:noAutofit/>
            </a:bodyPr>
            <a:lstStyle/>
            <a:p>
              <a:endParaRPr/>
            </a:p>
          </p:txBody>
        </p:sp>
        <p:sp>
          <p:nvSpPr>
            <p:cNvPr id="370" name="Google Shape;370;p24"/>
            <p:cNvSpPr/>
            <p:nvPr/>
          </p:nvSpPr>
          <p:spPr>
            <a:xfrm>
              <a:off x="8688154" y="2519099"/>
              <a:ext cx="19630" cy="18051"/>
            </a:xfrm>
            <a:custGeom>
              <a:avLst/>
              <a:gdLst/>
              <a:ahLst/>
              <a:cxnLst/>
              <a:rect l="l" t="t" r="r" b="b"/>
              <a:pathLst>
                <a:path w="572" h="526" extrusionOk="0">
                  <a:moveTo>
                    <a:pt x="571" y="1"/>
                  </a:moveTo>
                  <a:cubicBezTo>
                    <a:pt x="389" y="1"/>
                    <a:pt x="183" y="24"/>
                    <a:pt x="1" y="47"/>
                  </a:cubicBezTo>
                  <a:cubicBezTo>
                    <a:pt x="92" y="206"/>
                    <a:pt x="183" y="366"/>
                    <a:pt x="275" y="526"/>
                  </a:cubicBezTo>
                  <a:cubicBezTo>
                    <a:pt x="389" y="343"/>
                    <a:pt x="480" y="161"/>
                    <a:pt x="571" y="1"/>
                  </a:cubicBezTo>
                  <a:close/>
                </a:path>
              </a:pathLst>
            </a:custGeom>
            <a:solidFill>
              <a:srgbClr val="459B97"/>
            </a:solidFill>
            <a:ln>
              <a:noFill/>
            </a:ln>
          </p:spPr>
          <p:txBody>
            <a:bodyPr spcFirstLastPara="1" wrap="square" lIns="91425" tIns="91425" rIns="91425" bIns="91425" anchor="ctr" anchorCtr="0">
              <a:noAutofit/>
            </a:bodyPr>
            <a:lstStyle/>
            <a:p>
              <a:endParaRPr/>
            </a:p>
          </p:txBody>
        </p:sp>
        <p:sp>
          <p:nvSpPr>
            <p:cNvPr id="371" name="Google Shape;371;p24"/>
            <p:cNvSpPr/>
            <p:nvPr/>
          </p:nvSpPr>
          <p:spPr>
            <a:xfrm>
              <a:off x="8251763" y="2165724"/>
              <a:ext cx="471660" cy="453060"/>
            </a:xfrm>
            <a:custGeom>
              <a:avLst/>
              <a:gdLst/>
              <a:ahLst/>
              <a:cxnLst/>
              <a:rect l="l" t="t" r="r" b="b"/>
              <a:pathLst>
                <a:path w="13744" h="13202" extrusionOk="0">
                  <a:moveTo>
                    <a:pt x="7486" y="1"/>
                  </a:moveTo>
                  <a:cubicBezTo>
                    <a:pt x="7259" y="1"/>
                    <a:pt x="7023" y="249"/>
                    <a:pt x="7147" y="529"/>
                  </a:cubicBezTo>
                  <a:cubicBezTo>
                    <a:pt x="8768" y="3930"/>
                    <a:pt x="10799" y="7102"/>
                    <a:pt x="12717" y="10344"/>
                  </a:cubicBezTo>
                  <a:cubicBezTo>
                    <a:pt x="12899" y="10321"/>
                    <a:pt x="13105" y="10298"/>
                    <a:pt x="13287" y="10298"/>
                  </a:cubicBezTo>
                  <a:cubicBezTo>
                    <a:pt x="13196" y="10458"/>
                    <a:pt x="13105" y="10640"/>
                    <a:pt x="12991" y="10823"/>
                  </a:cubicBezTo>
                  <a:cubicBezTo>
                    <a:pt x="12899" y="10663"/>
                    <a:pt x="12808" y="10503"/>
                    <a:pt x="12717" y="10344"/>
                  </a:cubicBezTo>
                  <a:cubicBezTo>
                    <a:pt x="8562" y="10732"/>
                    <a:pt x="4545" y="11941"/>
                    <a:pt x="414" y="12535"/>
                  </a:cubicBezTo>
                  <a:cubicBezTo>
                    <a:pt x="1" y="12578"/>
                    <a:pt x="147" y="13201"/>
                    <a:pt x="536" y="13201"/>
                  </a:cubicBezTo>
                  <a:cubicBezTo>
                    <a:pt x="556" y="13201"/>
                    <a:pt x="576" y="13200"/>
                    <a:pt x="596" y="13197"/>
                  </a:cubicBezTo>
                  <a:cubicBezTo>
                    <a:pt x="4865" y="12603"/>
                    <a:pt x="8996" y="11302"/>
                    <a:pt x="13287" y="10983"/>
                  </a:cubicBezTo>
                  <a:cubicBezTo>
                    <a:pt x="13561" y="10960"/>
                    <a:pt x="13744" y="10709"/>
                    <a:pt x="13584" y="10458"/>
                  </a:cubicBezTo>
                  <a:cubicBezTo>
                    <a:pt x="11598" y="7057"/>
                    <a:pt x="9430" y="3747"/>
                    <a:pt x="7764" y="186"/>
                  </a:cubicBezTo>
                  <a:cubicBezTo>
                    <a:pt x="7698" y="55"/>
                    <a:pt x="7593" y="1"/>
                    <a:pt x="7486" y="1"/>
                  </a:cubicBezTo>
                  <a:close/>
                </a:path>
              </a:pathLst>
            </a:custGeom>
            <a:solidFill>
              <a:srgbClr val="459B97"/>
            </a:solidFill>
            <a:ln>
              <a:noFill/>
            </a:ln>
          </p:spPr>
          <p:txBody>
            <a:bodyPr spcFirstLastPara="1" wrap="square" lIns="91425" tIns="91425" rIns="91425" bIns="91425" anchor="ctr" anchorCtr="0">
              <a:noAutofit/>
            </a:bodyPr>
            <a:lstStyle/>
            <a:p>
              <a:endParaRPr/>
            </a:p>
          </p:txBody>
        </p:sp>
        <p:sp>
          <p:nvSpPr>
            <p:cNvPr id="372" name="Google Shape;372;p24"/>
            <p:cNvSpPr/>
            <p:nvPr/>
          </p:nvSpPr>
          <p:spPr>
            <a:xfrm>
              <a:off x="9000691" y="2633482"/>
              <a:ext cx="18840" cy="20385"/>
            </a:xfrm>
            <a:custGeom>
              <a:avLst/>
              <a:gdLst/>
              <a:ahLst/>
              <a:cxnLst/>
              <a:rect l="l" t="t" r="r" b="b"/>
              <a:pathLst>
                <a:path w="549" h="594" extrusionOk="0">
                  <a:moveTo>
                    <a:pt x="549" y="0"/>
                  </a:moveTo>
                  <a:lnTo>
                    <a:pt x="549" y="0"/>
                  </a:lnTo>
                  <a:cubicBezTo>
                    <a:pt x="366" y="69"/>
                    <a:pt x="184" y="114"/>
                    <a:pt x="1" y="183"/>
                  </a:cubicBezTo>
                  <a:cubicBezTo>
                    <a:pt x="138" y="320"/>
                    <a:pt x="252" y="457"/>
                    <a:pt x="389" y="594"/>
                  </a:cubicBezTo>
                  <a:cubicBezTo>
                    <a:pt x="457" y="388"/>
                    <a:pt x="503" y="206"/>
                    <a:pt x="549" y="0"/>
                  </a:cubicBezTo>
                  <a:close/>
                </a:path>
              </a:pathLst>
            </a:custGeom>
            <a:solidFill>
              <a:srgbClr val="459B97"/>
            </a:solidFill>
            <a:ln>
              <a:noFill/>
            </a:ln>
          </p:spPr>
          <p:txBody>
            <a:bodyPr spcFirstLastPara="1" wrap="square" lIns="91425" tIns="91425" rIns="91425" bIns="91425" anchor="ctr" anchorCtr="0">
              <a:noAutofit/>
            </a:bodyPr>
            <a:lstStyle/>
            <a:p>
              <a:endParaRPr/>
            </a:p>
          </p:txBody>
        </p:sp>
        <p:sp>
          <p:nvSpPr>
            <p:cNvPr id="373" name="Google Shape;373;p24"/>
            <p:cNvSpPr/>
            <p:nvPr/>
          </p:nvSpPr>
          <p:spPr>
            <a:xfrm>
              <a:off x="8578507" y="2328873"/>
              <a:ext cx="459031" cy="452991"/>
            </a:xfrm>
            <a:custGeom>
              <a:avLst/>
              <a:gdLst/>
              <a:ahLst/>
              <a:cxnLst/>
              <a:rect l="l" t="t" r="r" b="b"/>
              <a:pathLst>
                <a:path w="13376" h="13200" extrusionOk="0">
                  <a:moveTo>
                    <a:pt x="7388" y="1"/>
                  </a:moveTo>
                  <a:cubicBezTo>
                    <a:pt x="7137" y="1"/>
                    <a:pt x="6901" y="245"/>
                    <a:pt x="7076" y="499"/>
                  </a:cubicBezTo>
                  <a:cubicBezTo>
                    <a:pt x="9153" y="3170"/>
                    <a:pt x="9975" y="6594"/>
                    <a:pt x="12303" y="9059"/>
                  </a:cubicBezTo>
                  <a:cubicBezTo>
                    <a:pt x="12486" y="8990"/>
                    <a:pt x="12668" y="8945"/>
                    <a:pt x="12851" y="8876"/>
                  </a:cubicBezTo>
                  <a:lnTo>
                    <a:pt x="12851" y="8876"/>
                  </a:lnTo>
                  <a:cubicBezTo>
                    <a:pt x="12805" y="9082"/>
                    <a:pt x="12759" y="9264"/>
                    <a:pt x="12691" y="9470"/>
                  </a:cubicBezTo>
                  <a:cubicBezTo>
                    <a:pt x="12554" y="9333"/>
                    <a:pt x="12440" y="9196"/>
                    <a:pt x="12303" y="9059"/>
                  </a:cubicBezTo>
                  <a:cubicBezTo>
                    <a:pt x="8546" y="10289"/>
                    <a:pt x="4936" y="12493"/>
                    <a:pt x="905" y="12493"/>
                  </a:cubicBezTo>
                  <a:cubicBezTo>
                    <a:pt x="749" y="12493"/>
                    <a:pt x="592" y="12490"/>
                    <a:pt x="434" y="12483"/>
                  </a:cubicBezTo>
                  <a:cubicBezTo>
                    <a:pt x="427" y="12482"/>
                    <a:pt x="420" y="12482"/>
                    <a:pt x="413" y="12482"/>
                  </a:cubicBezTo>
                  <a:cubicBezTo>
                    <a:pt x="0" y="12482"/>
                    <a:pt x="7" y="13168"/>
                    <a:pt x="434" y="13190"/>
                  </a:cubicBezTo>
                  <a:cubicBezTo>
                    <a:pt x="586" y="13197"/>
                    <a:pt x="738" y="13200"/>
                    <a:pt x="889" y="13200"/>
                  </a:cubicBezTo>
                  <a:cubicBezTo>
                    <a:pt x="5197" y="13200"/>
                    <a:pt x="8998" y="10752"/>
                    <a:pt x="13033" y="9561"/>
                  </a:cubicBezTo>
                  <a:cubicBezTo>
                    <a:pt x="13284" y="9493"/>
                    <a:pt x="13376" y="9150"/>
                    <a:pt x="13193" y="8968"/>
                  </a:cubicBezTo>
                  <a:cubicBezTo>
                    <a:pt x="10591" y="6525"/>
                    <a:pt x="9815" y="2919"/>
                    <a:pt x="7692" y="157"/>
                  </a:cubicBezTo>
                  <a:cubicBezTo>
                    <a:pt x="7609" y="47"/>
                    <a:pt x="7497" y="1"/>
                    <a:pt x="7388" y="1"/>
                  </a:cubicBezTo>
                  <a:close/>
                </a:path>
              </a:pathLst>
            </a:custGeom>
            <a:solidFill>
              <a:srgbClr val="459B97"/>
            </a:solidFill>
            <a:ln>
              <a:noFill/>
            </a:ln>
          </p:spPr>
          <p:txBody>
            <a:bodyPr spcFirstLastPara="1" wrap="square" lIns="91425" tIns="91425" rIns="91425" bIns="91425" anchor="ctr" anchorCtr="0">
              <a:noAutofit/>
            </a:bodyPr>
            <a:lstStyle/>
            <a:p>
              <a:endParaRPr/>
            </a:p>
          </p:txBody>
        </p:sp>
        <p:sp>
          <p:nvSpPr>
            <p:cNvPr id="374" name="Google Shape;374;p24"/>
            <p:cNvSpPr/>
            <p:nvPr/>
          </p:nvSpPr>
          <p:spPr>
            <a:xfrm>
              <a:off x="7163016" y="3279832"/>
              <a:ext cx="271863" cy="306970"/>
            </a:xfrm>
            <a:custGeom>
              <a:avLst/>
              <a:gdLst/>
              <a:ahLst/>
              <a:cxnLst/>
              <a:rect l="l" t="t" r="r" b="b"/>
              <a:pathLst>
                <a:path w="7922" h="8945" extrusionOk="0">
                  <a:moveTo>
                    <a:pt x="4485" y="1"/>
                  </a:moveTo>
                  <a:cubicBezTo>
                    <a:pt x="4111" y="1"/>
                    <a:pt x="3697" y="127"/>
                    <a:pt x="3242" y="408"/>
                  </a:cubicBezTo>
                  <a:cubicBezTo>
                    <a:pt x="1" y="2439"/>
                    <a:pt x="5547" y="7644"/>
                    <a:pt x="7396" y="8945"/>
                  </a:cubicBezTo>
                  <a:lnTo>
                    <a:pt x="7579" y="8945"/>
                  </a:lnTo>
                  <a:cubicBezTo>
                    <a:pt x="7921" y="7131"/>
                    <a:pt x="7303" y="1"/>
                    <a:pt x="4485" y="1"/>
                  </a:cubicBezTo>
                  <a:close/>
                </a:path>
              </a:pathLst>
            </a:custGeom>
            <a:solidFill>
              <a:srgbClr val="EDF4C3"/>
            </a:solidFill>
            <a:ln>
              <a:noFill/>
            </a:ln>
          </p:spPr>
          <p:txBody>
            <a:bodyPr spcFirstLastPara="1" wrap="square" lIns="91425" tIns="91425" rIns="91425" bIns="91425" anchor="ctr" anchorCtr="0">
              <a:noAutofit/>
            </a:bodyPr>
            <a:lstStyle/>
            <a:p>
              <a:endParaRPr/>
            </a:p>
          </p:txBody>
        </p:sp>
        <p:sp>
          <p:nvSpPr>
            <p:cNvPr id="375" name="Google Shape;375;p24"/>
            <p:cNvSpPr/>
            <p:nvPr/>
          </p:nvSpPr>
          <p:spPr>
            <a:xfrm>
              <a:off x="7487324" y="3599301"/>
              <a:ext cx="3157" cy="6314"/>
            </a:xfrm>
            <a:custGeom>
              <a:avLst/>
              <a:gdLst/>
              <a:ahLst/>
              <a:cxnLst/>
              <a:rect l="l" t="t" r="r" b="b"/>
              <a:pathLst>
                <a:path w="92" h="184" extrusionOk="0">
                  <a:moveTo>
                    <a:pt x="92" y="1"/>
                  </a:moveTo>
                  <a:cubicBezTo>
                    <a:pt x="69" y="69"/>
                    <a:pt x="23" y="115"/>
                    <a:pt x="0" y="183"/>
                  </a:cubicBezTo>
                  <a:lnTo>
                    <a:pt x="92" y="92"/>
                  </a:lnTo>
                  <a:lnTo>
                    <a:pt x="92" y="1"/>
                  </a:lnTo>
                  <a:close/>
                </a:path>
              </a:pathLst>
            </a:custGeom>
            <a:solidFill>
              <a:srgbClr val="EDF4C3"/>
            </a:solidFill>
            <a:ln>
              <a:noFill/>
            </a:ln>
          </p:spPr>
          <p:txBody>
            <a:bodyPr spcFirstLastPara="1" wrap="square" lIns="91425" tIns="91425" rIns="91425" bIns="91425" anchor="ctr" anchorCtr="0">
              <a:noAutofit/>
            </a:bodyPr>
            <a:lstStyle/>
            <a:p>
              <a:endParaRPr/>
            </a:p>
          </p:txBody>
        </p:sp>
        <p:sp>
          <p:nvSpPr>
            <p:cNvPr id="376" name="Google Shape;376;p24"/>
            <p:cNvSpPr/>
            <p:nvPr/>
          </p:nvSpPr>
          <p:spPr>
            <a:xfrm>
              <a:off x="7426615" y="3299977"/>
              <a:ext cx="200174" cy="299352"/>
            </a:xfrm>
            <a:custGeom>
              <a:avLst/>
              <a:gdLst/>
              <a:ahLst/>
              <a:cxnLst/>
              <a:rect l="l" t="t" r="r" b="b"/>
              <a:pathLst>
                <a:path w="5833" h="8723" extrusionOk="0">
                  <a:moveTo>
                    <a:pt x="3017" y="0"/>
                  </a:moveTo>
                  <a:cubicBezTo>
                    <a:pt x="0" y="0"/>
                    <a:pt x="2154" y="6785"/>
                    <a:pt x="1861" y="8723"/>
                  </a:cubicBezTo>
                  <a:cubicBezTo>
                    <a:pt x="2523" y="7582"/>
                    <a:pt x="3550" y="6532"/>
                    <a:pt x="4257" y="5299"/>
                  </a:cubicBezTo>
                  <a:cubicBezTo>
                    <a:pt x="4919" y="3998"/>
                    <a:pt x="5832" y="186"/>
                    <a:pt x="3139" y="4"/>
                  </a:cubicBezTo>
                  <a:cubicBezTo>
                    <a:pt x="3098" y="1"/>
                    <a:pt x="3057" y="0"/>
                    <a:pt x="3017" y="0"/>
                  </a:cubicBezTo>
                  <a:close/>
                </a:path>
              </a:pathLst>
            </a:custGeom>
            <a:solidFill>
              <a:srgbClr val="EDF4C3"/>
            </a:solidFill>
            <a:ln>
              <a:noFill/>
            </a:ln>
          </p:spPr>
          <p:txBody>
            <a:bodyPr spcFirstLastPara="1" wrap="square" lIns="91425" tIns="91425" rIns="91425" bIns="91425" anchor="ctr" anchorCtr="0">
              <a:noAutofit/>
            </a:bodyPr>
            <a:lstStyle/>
            <a:p>
              <a:endParaRPr/>
            </a:p>
          </p:txBody>
        </p:sp>
        <p:sp>
          <p:nvSpPr>
            <p:cNvPr id="377" name="Google Shape;377;p24"/>
            <p:cNvSpPr/>
            <p:nvPr/>
          </p:nvSpPr>
          <p:spPr>
            <a:xfrm>
              <a:off x="7139543" y="3732765"/>
              <a:ext cx="221691" cy="183050"/>
            </a:xfrm>
            <a:custGeom>
              <a:avLst/>
              <a:gdLst/>
              <a:ahLst/>
              <a:cxnLst/>
              <a:rect l="l" t="t" r="r" b="b"/>
              <a:pathLst>
                <a:path w="6460" h="5334" extrusionOk="0">
                  <a:moveTo>
                    <a:pt x="1499" y="1"/>
                  </a:moveTo>
                  <a:cubicBezTo>
                    <a:pt x="785" y="1"/>
                    <a:pt x="229" y="406"/>
                    <a:pt x="137" y="1521"/>
                  </a:cubicBezTo>
                  <a:cubicBezTo>
                    <a:pt x="0" y="3918"/>
                    <a:pt x="4702" y="4945"/>
                    <a:pt x="6460" y="5333"/>
                  </a:cubicBezTo>
                  <a:lnTo>
                    <a:pt x="6460" y="5242"/>
                  </a:lnTo>
                  <a:cubicBezTo>
                    <a:pt x="6300" y="4329"/>
                    <a:pt x="5684" y="2914"/>
                    <a:pt x="5044" y="2069"/>
                  </a:cubicBezTo>
                  <a:cubicBezTo>
                    <a:pt x="4464" y="1228"/>
                    <a:pt x="2743" y="1"/>
                    <a:pt x="1499" y="1"/>
                  </a:cubicBezTo>
                  <a:close/>
                </a:path>
              </a:pathLst>
            </a:custGeom>
            <a:solidFill>
              <a:srgbClr val="EDF4C3"/>
            </a:solidFill>
            <a:ln>
              <a:noFill/>
            </a:ln>
          </p:spPr>
          <p:txBody>
            <a:bodyPr spcFirstLastPara="1" wrap="square" lIns="91425" tIns="91425" rIns="91425" bIns="91425" anchor="ctr" anchorCtr="0">
              <a:noAutofit/>
            </a:bodyPr>
            <a:lstStyle/>
            <a:p>
              <a:endParaRPr/>
            </a:p>
          </p:txBody>
        </p:sp>
        <p:sp>
          <p:nvSpPr>
            <p:cNvPr id="378" name="Google Shape;378;p24"/>
            <p:cNvSpPr/>
            <p:nvPr/>
          </p:nvSpPr>
          <p:spPr>
            <a:xfrm>
              <a:off x="7496727" y="3904836"/>
              <a:ext cx="222480" cy="193482"/>
            </a:xfrm>
            <a:custGeom>
              <a:avLst/>
              <a:gdLst/>
              <a:ahLst/>
              <a:cxnLst/>
              <a:rect l="l" t="t" r="r" b="b"/>
              <a:pathLst>
                <a:path w="6483" h="5638" extrusionOk="0">
                  <a:moveTo>
                    <a:pt x="3902" y="1"/>
                  </a:moveTo>
                  <a:cubicBezTo>
                    <a:pt x="2291" y="1"/>
                    <a:pt x="483" y="4536"/>
                    <a:pt x="183" y="5455"/>
                  </a:cubicBezTo>
                  <a:lnTo>
                    <a:pt x="0" y="5637"/>
                  </a:lnTo>
                  <a:cubicBezTo>
                    <a:pt x="1667" y="5637"/>
                    <a:pt x="6483" y="3241"/>
                    <a:pt x="4908" y="730"/>
                  </a:cubicBezTo>
                  <a:cubicBezTo>
                    <a:pt x="4594" y="216"/>
                    <a:pt x="4252" y="1"/>
                    <a:pt x="3902" y="1"/>
                  </a:cubicBezTo>
                  <a:close/>
                </a:path>
              </a:pathLst>
            </a:custGeom>
            <a:solidFill>
              <a:srgbClr val="EDF4C3"/>
            </a:solidFill>
            <a:ln>
              <a:noFill/>
            </a:ln>
          </p:spPr>
          <p:txBody>
            <a:bodyPr spcFirstLastPara="1" wrap="square" lIns="91425" tIns="91425" rIns="91425" bIns="91425" anchor="ctr" anchorCtr="0">
              <a:noAutofit/>
            </a:bodyPr>
            <a:lstStyle/>
            <a:p>
              <a:endParaRPr/>
            </a:p>
          </p:txBody>
        </p:sp>
        <p:sp>
          <p:nvSpPr>
            <p:cNvPr id="379" name="Google Shape;379;p24"/>
            <p:cNvSpPr/>
            <p:nvPr/>
          </p:nvSpPr>
          <p:spPr>
            <a:xfrm>
              <a:off x="7303069" y="3371016"/>
              <a:ext cx="356284" cy="1085703"/>
            </a:xfrm>
            <a:custGeom>
              <a:avLst/>
              <a:gdLst/>
              <a:ahLst/>
              <a:cxnLst/>
              <a:rect l="l" t="t" r="r" b="b"/>
              <a:pathLst>
                <a:path w="10382" h="31637" extrusionOk="0">
                  <a:moveTo>
                    <a:pt x="487" y="0"/>
                  </a:moveTo>
                  <a:cubicBezTo>
                    <a:pt x="251" y="0"/>
                    <a:pt x="0" y="252"/>
                    <a:pt x="142" y="536"/>
                  </a:cubicBezTo>
                  <a:cubicBezTo>
                    <a:pt x="827" y="1860"/>
                    <a:pt x="1329" y="3320"/>
                    <a:pt x="1969" y="4690"/>
                  </a:cubicBezTo>
                  <a:cubicBezTo>
                    <a:pt x="2699" y="6196"/>
                    <a:pt x="3429" y="7703"/>
                    <a:pt x="4046" y="9255"/>
                  </a:cubicBezTo>
                  <a:cubicBezTo>
                    <a:pt x="5301" y="12542"/>
                    <a:pt x="5210" y="15806"/>
                    <a:pt x="3909" y="19070"/>
                  </a:cubicBezTo>
                  <a:cubicBezTo>
                    <a:pt x="2973" y="21466"/>
                    <a:pt x="2539" y="23749"/>
                    <a:pt x="3703" y="26146"/>
                  </a:cubicBezTo>
                  <a:cubicBezTo>
                    <a:pt x="4844" y="28474"/>
                    <a:pt x="7241" y="30962"/>
                    <a:pt x="9798" y="31624"/>
                  </a:cubicBezTo>
                  <a:cubicBezTo>
                    <a:pt x="9832" y="31633"/>
                    <a:pt x="9864" y="31637"/>
                    <a:pt x="9895" y="31637"/>
                  </a:cubicBezTo>
                  <a:cubicBezTo>
                    <a:pt x="10256" y="31637"/>
                    <a:pt x="10381" y="31067"/>
                    <a:pt x="10003" y="30962"/>
                  </a:cubicBezTo>
                  <a:cubicBezTo>
                    <a:pt x="7173" y="30208"/>
                    <a:pt x="4411" y="27013"/>
                    <a:pt x="3726" y="24228"/>
                  </a:cubicBezTo>
                  <a:cubicBezTo>
                    <a:pt x="3041" y="21329"/>
                    <a:pt x="5187" y="18385"/>
                    <a:pt x="5598" y="15577"/>
                  </a:cubicBezTo>
                  <a:cubicBezTo>
                    <a:pt x="5940" y="13067"/>
                    <a:pt x="5347" y="10624"/>
                    <a:pt x="4411" y="8319"/>
                  </a:cubicBezTo>
                  <a:cubicBezTo>
                    <a:pt x="3931" y="7109"/>
                    <a:pt x="3338" y="5922"/>
                    <a:pt x="2767" y="4736"/>
                  </a:cubicBezTo>
                  <a:cubicBezTo>
                    <a:pt x="2037" y="3252"/>
                    <a:pt x="1489" y="1654"/>
                    <a:pt x="759" y="170"/>
                  </a:cubicBezTo>
                  <a:cubicBezTo>
                    <a:pt x="695" y="51"/>
                    <a:pt x="593" y="0"/>
                    <a:pt x="487" y="0"/>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380" name="Google Shape;380;p24"/>
            <p:cNvSpPr/>
            <p:nvPr/>
          </p:nvSpPr>
          <p:spPr>
            <a:xfrm>
              <a:off x="7450157" y="3415767"/>
              <a:ext cx="84833" cy="284732"/>
            </a:xfrm>
            <a:custGeom>
              <a:avLst/>
              <a:gdLst/>
              <a:ahLst/>
              <a:cxnLst/>
              <a:rect l="l" t="t" r="r" b="b"/>
              <a:pathLst>
                <a:path w="2472" h="8297" extrusionOk="0">
                  <a:moveTo>
                    <a:pt x="2037" y="1"/>
                  </a:moveTo>
                  <a:cubicBezTo>
                    <a:pt x="1905" y="1"/>
                    <a:pt x="1786" y="78"/>
                    <a:pt x="1768" y="259"/>
                  </a:cubicBezTo>
                  <a:cubicBezTo>
                    <a:pt x="1403" y="2815"/>
                    <a:pt x="1243" y="5394"/>
                    <a:pt x="125" y="7768"/>
                  </a:cubicBezTo>
                  <a:cubicBezTo>
                    <a:pt x="0" y="8048"/>
                    <a:pt x="236" y="8296"/>
                    <a:pt x="457" y="8296"/>
                  </a:cubicBezTo>
                  <a:cubicBezTo>
                    <a:pt x="560" y="8296"/>
                    <a:pt x="660" y="8242"/>
                    <a:pt x="718" y="8111"/>
                  </a:cubicBezTo>
                  <a:cubicBezTo>
                    <a:pt x="1860" y="5668"/>
                    <a:pt x="2065" y="3066"/>
                    <a:pt x="2430" y="441"/>
                  </a:cubicBezTo>
                  <a:cubicBezTo>
                    <a:pt x="2472" y="180"/>
                    <a:pt x="2238" y="1"/>
                    <a:pt x="2037" y="1"/>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381" name="Google Shape;381;p24"/>
            <p:cNvSpPr/>
            <p:nvPr/>
          </p:nvSpPr>
          <p:spPr>
            <a:xfrm>
              <a:off x="7203169" y="3787605"/>
              <a:ext cx="282639" cy="173029"/>
            </a:xfrm>
            <a:custGeom>
              <a:avLst/>
              <a:gdLst/>
              <a:ahLst/>
              <a:cxnLst/>
              <a:rect l="l" t="t" r="r" b="b"/>
              <a:pathLst>
                <a:path w="8236" h="5042" extrusionOk="0">
                  <a:moveTo>
                    <a:pt x="498" y="1"/>
                  </a:moveTo>
                  <a:cubicBezTo>
                    <a:pt x="240" y="1"/>
                    <a:pt x="1" y="340"/>
                    <a:pt x="246" y="585"/>
                  </a:cubicBezTo>
                  <a:cubicBezTo>
                    <a:pt x="2277" y="2731"/>
                    <a:pt x="4651" y="4511"/>
                    <a:pt x="7619" y="5036"/>
                  </a:cubicBezTo>
                  <a:cubicBezTo>
                    <a:pt x="7640" y="5040"/>
                    <a:pt x="7661" y="5041"/>
                    <a:pt x="7681" y="5041"/>
                  </a:cubicBezTo>
                  <a:cubicBezTo>
                    <a:pt x="8071" y="5041"/>
                    <a:pt x="8235" y="4439"/>
                    <a:pt x="7801" y="4374"/>
                  </a:cubicBezTo>
                  <a:cubicBezTo>
                    <a:pt x="4925" y="3872"/>
                    <a:pt x="2711" y="2183"/>
                    <a:pt x="725" y="106"/>
                  </a:cubicBezTo>
                  <a:cubicBezTo>
                    <a:pt x="656" y="32"/>
                    <a:pt x="576" y="1"/>
                    <a:pt x="498" y="1"/>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382" name="Google Shape;382;p24"/>
            <p:cNvSpPr/>
            <p:nvPr/>
          </p:nvSpPr>
          <p:spPr>
            <a:xfrm>
              <a:off x="7405818" y="3946739"/>
              <a:ext cx="233942" cy="180167"/>
            </a:xfrm>
            <a:custGeom>
              <a:avLst/>
              <a:gdLst/>
              <a:ahLst/>
              <a:cxnLst/>
              <a:rect l="l" t="t" r="r" b="b"/>
              <a:pathLst>
                <a:path w="6817" h="5250" extrusionOk="0">
                  <a:moveTo>
                    <a:pt x="6338" y="0"/>
                  </a:moveTo>
                  <a:cubicBezTo>
                    <a:pt x="6230" y="0"/>
                    <a:pt x="6121" y="50"/>
                    <a:pt x="6050" y="171"/>
                  </a:cubicBezTo>
                  <a:cubicBezTo>
                    <a:pt x="5031" y="1797"/>
                    <a:pt x="3167" y="4577"/>
                    <a:pt x="948" y="4577"/>
                  </a:cubicBezTo>
                  <a:cubicBezTo>
                    <a:pt x="832" y="4577"/>
                    <a:pt x="714" y="4569"/>
                    <a:pt x="595" y="4553"/>
                  </a:cubicBezTo>
                  <a:cubicBezTo>
                    <a:pt x="574" y="4550"/>
                    <a:pt x="553" y="4548"/>
                    <a:pt x="533" y="4548"/>
                  </a:cubicBezTo>
                  <a:cubicBezTo>
                    <a:pt x="145" y="4548"/>
                    <a:pt x="0" y="5150"/>
                    <a:pt x="412" y="5215"/>
                  </a:cubicBezTo>
                  <a:cubicBezTo>
                    <a:pt x="578" y="5238"/>
                    <a:pt x="741" y="5249"/>
                    <a:pt x="901" y="5249"/>
                  </a:cubicBezTo>
                  <a:cubicBezTo>
                    <a:pt x="3451" y="5249"/>
                    <a:pt x="5441" y="2467"/>
                    <a:pt x="6644" y="513"/>
                  </a:cubicBezTo>
                  <a:cubicBezTo>
                    <a:pt x="6817" y="246"/>
                    <a:pt x="6578" y="0"/>
                    <a:pt x="6338" y="0"/>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383" name="Google Shape;383;p24"/>
            <p:cNvSpPr/>
            <p:nvPr/>
          </p:nvSpPr>
          <p:spPr>
            <a:xfrm>
              <a:off x="8373560" y="2834004"/>
              <a:ext cx="783331" cy="2259876"/>
            </a:xfrm>
            <a:custGeom>
              <a:avLst/>
              <a:gdLst/>
              <a:ahLst/>
              <a:cxnLst/>
              <a:rect l="l" t="t" r="r" b="b"/>
              <a:pathLst>
                <a:path w="22826" h="65852" extrusionOk="0">
                  <a:moveTo>
                    <a:pt x="1119" y="1"/>
                  </a:moveTo>
                  <a:lnTo>
                    <a:pt x="1073" y="183"/>
                  </a:lnTo>
                  <a:cubicBezTo>
                    <a:pt x="1" y="959"/>
                    <a:pt x="160" y="28030"/>
                    <a:pt x="320" y="33713"/>
                  </a:cubicBezTo>
                  <a:cubicBezTo>
                    <a:pt x="822" y="44624"/>
                    <a:pt x="7807" y="61081"/>
                    <a:pt x="22826" y="65851"/>
                  </a:cubicBezTo>
                  <a:lnTo>
                    <a:pt x="22826" y="16480"/>
                  </a:lnTo>
                  <a:cubicBezTo>
                    <a:pt x="16686" y="9564"/>
                    <a:pt x="9176" y="3333"/>
                    <a:pt x="1119" y="1"/>
                  </a:cubicBezTo>
                  <a:close/>
                </a:path>
              </a:pathLst>
            </a:custGeom>
            <a:solidFill>
              <a:srgbClr val="459B97"/>
            </a:solidFill>
            <a:ln>
              <a:noFill/>
            </a:ln>
          </p:spPr>
          <p:txBody>
            <a:bodyPr spcFirstLastPara="1" wrap="square" lIns="91425" tIns="91425" rIns="91425" bIns="91425" anchor="ctr" anchorCtr="0">
              <a:noAutofit/>
            </a:bodyPr>
            <a:lstStyle/>
            <a:p>
              <a:endParaRPr/>
            </a:p>
          </p:txBody>
        </p:sp>
        <p:sp>
          <p:nvSpPr>
            <p:cNvPr id="384" name="Google Shape;384;p24"/>
            <p:cNvSpPr/>
            <p:nvPr/>
          </p:nvSpPr>
          <p:spPr>
            <a:xfrm>
              <a:off x="8491922" y="2992657"/>
              <a:ext cx="666240" cy="1622634"/>
            </a:xfrm>
            <a:custGeom>
              <a:avLst/>
              <a:gdLst/>
              <a:ahLst/>
              <a:cxnLst/>
              <a:rect l="l" t="t" r="r" b="b"/>
              <a:pathLst>
                <a:path w="19414" h="47283" extrusionOk="0">
                  <a:moveTo>
                    <a:pt x="478" y="1"/>
                  </a:moveTo>
                  <a:cubicBezTo>
                    <a:pt x="256" y="1"/>
                    <a:pt x="0" y="252"/>
                    <a:pt x="126" y="536"/>
                  </a:cubicBezTo>
                  <a:cubicBezTo>
                    <a:pt x="2272" y="5444"/>
                    <a:pt x="5559" y="9735"/>
                    <a:pt x="8024" y="14505"/>
                  </a:cubicBezTo>
                  <a:cubicBezTo>
                    <a:pt x="10763" y="19755"/>
                    <a:pt x="12384" y="25644"/>
                    <a:pt x="14278" y="31259"/>
                  </a:cubicBezTo>
                  <a:cubicBezTo>
                    <a:pt x="16081" y="36577"/>
                    <a:pt x="17839" y="41873"/>
                    <a:pt x="19414" y="47282"/>
                  </a:cubicBezTo>
                  <a:lnTo>
                    <a:pt x="19414" y="44863"/>
                  </a:lnTo>
                  <a:cubicBezTo>
                    <a:pt x="17907" y="39887"/>
                    <a:pt x="16264" y="34979"/>
                    <a:pt x="14598" y="30049"/>
                  </a:cubicBezTo>
                  <a:cubicBezTo>
                    <a:pt x="12817" y="24685"/>
                    <a:pt x="11174" y="19207"/>
                    <a:pt x="8617" y="14140"/>
                  </a:cubicBezTo>
                  <a:cubicBezTo>
                    <a:pt x="6221" y="9369"/>
                    <a:pt x="2888" y="5101"/>
                    <a:pt x="720" y="171"/>
                  </a:cubicBezTo>
                  <a:cubicBezTo>
                    <a:pt x="671" y="51"/>
                    <a:pt x="578" y="1"/>
                    <a:pt x="478" y="1"/>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385" name="Google Shape;385;p24"/>
            <p:cNvSpPr/>
            <p:nvPr/>
          </p:nvSpPr>
          <p:spPr>
            <a:xfrm>
              <a:off x="8454481" y="3142456"/>
              <a:ext cx="297945" cy="245885"/>
            </a:xfrm>
            <a:custGeom>
              <a:avLst/>
              <a:gdLst/>
              <a:ahLst/>
              <a:cxnLst/>
              <a:rect l="l" t="t" r="r" b="b"/>
              <a:pathLst>
                <a:path w="8682" h="7165" extrusionOk="0">
                  <a:moveTo>
                    <a:pt x="8339" y="0"/>
                  </a:moveTo>
                  <a:cubicBezTo>
                    <a:pt x="8162" y="0"/>
                    <a:pt x="7974" y="108"/>
                    <a:pt x="7951" y="325"/>
                  </a:cubicBezTo>
                  <a:cubicBezTo>
                    <a:pt x="7791" y="2334"/>
                    <a:pt x="7494" y="4320"/>
                    <a:pt x="7449" y="6328"/>
                  </a:cubicBezTo>
                  <a:cubicBezTo>
                    <a:pt x="7586" y="6374"/>
                    <a:pt x="7723" y="6442"/>
                    <a:pt x="7882" y="6488"/>
                  </a:cubicBezTo>
                  <a:cubicBezTo>
                    <a:pt x="7723" y="6602"/>
                    <a:pt x="7586" y="6694"/>
                    <a:pt x="7426" y="6808"/>
                  </a:cubicBezTo>
                  <a:cubicBezTo>
                    <a:pt x="7426" y="6648"/>
                    <a:pt x="7449" y="6488"/>
                    <a:pt x="7449" y="6328"/>
                  </a:cubicBezTo>
                  <a:cubicBezTo>
                    <a:pt x="5052" y="5484"/>
                    <a:pt x="2747" y="4434"/>
                    <a:pt x="647" y="3041"/>
                  </a:cubicBezTo>
                  <a:cubicBezTo>
                    <a:pt x="585" y="2999"/>
                    <a:pt x="524" y="2981"/>
                    <a:pt x="467" y="2981"/>
                  </a:cubicBezTo>
                  <a:cubicBezTo>
                    <a:pt x="186" y="2981"/>
                    <a:pt x="1" y="3426"/>
                    <a:pt x="304" y="3635"/>
                  </a:cubicBezTo>
                  <a:cubicBezTo>
                    <a:pt x="2587" y="5141"/>
                    <a:pt x="5098" y="6283"/>
                    <a:pt x="7677" y="7150"/>
                  </a:cubicBezTo>
                  <a:cubicBezTo>
                    <a:pt x="7710" y="7160"/>
                    <a:pt x="7743" y="7165"/>
                    <a:pt x="7776" y="7165"/>
                  </a:cubicBezTo>
                  <a:cubicBezTo>
                    <a:pt x="7967" y="7165"/>
                    <a:pt x="8134" y="7003"/>
                    <a:pt x="8134" y="6808"/>
                  </a:cubicBezTo>
                  <a:cubicBezTo>
                    <a:pt x="8134" y="4639"/>
                    <a:pt x="8476" y="2494"/>
                    <a:pt x="8659" y="325"/>
                  </a:cubicBezTo>
                  <a:cubicBezTo>
                    <a:pt x="8681" y="108"/>
                    <a:pt x="8516" y="0"/>
                    <a:pt x="8339" y="0"/>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386" name="Google Shape;386;p24"/>
            <p:cNvSpPr/>
            <p:nvPr/>
          </p:nvSpPr>
          <p:spPr>
            <a:xfrm>
              <a:off x="8709294" y="3359622"/>
              <a:ext cx="15717" cy="16472"/>
            </a:xfrm>
            <a:custGeom>
              <a:avLst/>
              <a:gdLst/>
              <a:ahLst/>
              <a:cxnLst/>
              <a:rect l="l" t="t" r="r" b="b"/>
              <a:pathLst>
                <a:path w="458" h="480" extrusionOk="0">
                  <a:moveTo>
                    <a:pt x="24" y="0"/>
                  </a:moveTo>
                  <a:cubicBezTo>
                    <a:pt x="24" y="160"/>
                    <a:pt x="1" y="320"/>
                    <a:pt x="1" y="480"/>
                  </a:cubicBezTo>
                  <a:cubicBezTo>
                    <a:pt x="161" y="366"/>
                    <a:pt x="298" y="274"/>
                    <a:pt x="457" y="160"/>
                  </a:cubicBezTo>
                  <a:cubicBezTo>
                    <a:pt x="298" y="114"/>
                    <a:pt x="161" y="46"/>
                    <a:pt x="24" y="0"/>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387" name="Google Shape;387;p24"/>
            <p:cNvSpPr/>
            <p:nvPr/>
          </p:nvSpPr>
          <p:spPr>
            <a:xfrm>
              <a:off x="8841694" y="3614195"/>
              <a:ext cx="17262" cy="13350"/>
            </a:xfrm>
            <a:custGeom>
              <a:avLst/>
              <a:gdLst/>
              <a:ahLst/>
              <a:cxnLst/>
              <a:rect l="l" t="t" r="r" b="b"/>
              <a:pathLst>
                <a:path w="503" h="389" extrusionOk="0">
                  <a:moveTo>
                    <a:pt x="69" y="1"/>
                  </a:moveTo>
                  <a:cubicBezTo>
                    <a:pt x="46" y="137"/>
                    <a:pt x="23" y="252"/>
                    <a:pt x="0" y="389"/>
                  </a:cubicBezTo>
                  <a:cubicBezTo>
                    <a:pt x="160" y="320"/>
                    <a:pt x="320" y="252"/>
                    <a:pt x="503" y="183"/>
                  </a:cubicBezTo>
                  <a:cubicBezTo>
                    <a:pt x="366" y="115"/>
                    <a:pt x="229" y="69"/>
                    <a:pt x="69" y="1"/>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388" name="Google Shape;388;p24"/>
            <p:cNvSpPr/>
            <p:nvPr/>
          </p:nvSpPr>
          <p:spPr>
            <a:xfrm>
              <a:off x="8457604" y="3369128"/>
              <a:ext cx="456800" cy="273064"/>
            </a:xfrm>
            <a:custGeom>
              <a:avLst/>
              <a:gdLst/>
              <a:ahLst/>
              <a:cxnLst/>
              <a:rect l="l" t="t" r="r" b="b"/>
              <a:pathLst>
                <a:path w="13311" h="7957" extrusionOk="0">
                  <a:moveTo>
                    <a:pt x="12884" y="0"/>
                  </a:moveTo>
                  <a:cubicBezTo>
                    <a:pt x="12749" y="0"/>
                    <a:pt x="12621" y="75"/>
                    <a:pt x="12585" y="248"/>
                  </a:cubicBezTo>
                  <a:cubicBezTo>
                    <a:pt x="12197" y="2554"/>
                    <a:pt x="11809" y="4859"/>
                    <a:pt x="11261" y="7142"/>
                  </a:cubicBezTo>
                  <a:cubicBezTo>
                    <a:pt x="11421" y="7210"/>
                    <a:pt x="11558" y="7256"/>
                    <a:pt x="11695" y="7324"/>
                  </a:cubicBezTo>
                  <a:cubicBezTo>
                    <a:pt x="11512" y="7393"/>
                    <a:pt x="11352" y="7461"/>
                    <a:pt x="11192" y="7530"/>
                  </a:cubicBezTo>
                  <a:cubicBezTo>
                    <a:pt x="11215" y="7393"/>
                    <a:pt x="11238" y="7278"/>
                    <a:pt x="11261" y="7142"/>
                  </a:cubicBezTo>
                  <a:cubicBezTo>
                    <a:pt x="7700" y="5635"/>
                    <a:pt x="3980" y="4494"/>
                    <a:pt x="670" y="2462"/>
                  </a:cubicBezTo>
                  <a:cubicBezTo>
                    <a:pt x="609" y="2427"/>
                    <a:pt x="550" y="2411"/>
                    <a:pt x="494" y="2411"/>
                  </a:cubicBezTo>
                  <a:cubicBezTo>
                    <a:pt x="193" y="2411"/>
                    <a:pt x="0" y="2863"/>
                    <a:pt x="328" y="3056"/>
                  </a:cubicBezTo>
                  <a:cubicBezTo>
                    <a:pt x="3751" y="5179"/>
                    <a:pt x="7655" y="6343"/>
                    <a:pt x="11352" y="7918"/>
                  </a:cubicBezTo>
                  <a:cubicBezTo>
                    <a:pt x="11404" y="7944"/>
                    <a:pt x="11462" y="7957"/>
                    <a:pt x="11520" y="7957"/>
                  </a:cubicBezTo>
                  <a:cubicBezTo>
                    <a:pt x="11663" y="7957"/>
                    <a:pt x="11805" y="7875"/>
                    <a:pt x="11854" y="7712"/>
                  </a:cubicBezTo>
                  <a:cubicBezTo>
                    <a:pt x="12425" y="5315"/>
                    <a:pt x="12859" y="2873"/>
                    <a:pt x="13270" y="431"/>
                  </a:cubicBezTo>
                  <a:cubicBezTo>
                    <a:pt x="13311" y="170"/>
                    <a:pt x="13088" y="0"/>
                    <a:pt x="12884" y="0"/>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389" name="Google Shape;389;p24"/>
            <p:cNvSpPr/>
            <p:nvPr/>
          </p:nvSpPr>
          <p:spPr>
            <a:xfrm>
              <a:off x="8947429" y="3904802"/>
              <a:ext cx="14928" cy="11016"/>
            </a:xfrm>
            <a:custGeom>
              <a:avLst/>
              <a:gdLst/>
              <a:ahLst/>
              <a:cxnLst/>
              <a:rect l="l" t="t" r="r" b="b"/>
              <a:pathLst>
                <a:path w="435" h="321" extrusionOk="0">
                  <a:moveTo>
                    <a:pt x="115" y="1"/>
                  </a:moveTo>
                  <a:cubicBezTo>
                    <a:pt x="92" y="115"/>
                    <a:pt x="47" y="206"/>
                    <a:pt x="1" y="320"/>
                  </a:cubicBezTo>
                  <a:cubicBezTo>
                    <a:pt x="138" y="252"/>
                    <a:pt x="298" y="160"/>
                    <a:pt x="435" y="92"/>
                  </a:cubicBezTo>
                  <a:cubicBezTo>
                    <a:pt x="320" y="69"/>
                    <a:pt x="229" y="23"/>
                    <a:pt x="115" y="1"/>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390" name="Google Shape;390;p24"/>
            <p:cNvSpPr/>
            <p:nvPr/>
          </p:nvSpPr>
          <p:spPr>
            <a:xfrm>
              <a:off x="8441989" y="3546142"/>
              <a:ext cx="642389" cy="385145"/>
            </a:xfrm>
            <a:custGeom>
              <a:avLst/>
              <a:gdLst/>
              <a:ahLst/>
              <a:cxnLst/>
              <a:rect l="l" t="t" r="r" b="b"/>
              <a:pathLst>
                <a:path w="18719" h="11223" extrusionOk="0">
                  <a:moveTo>
                    <a:pt x="18297" y="1"/>
                  </a:moveTo>
                  <a:cubicBezTo>
                    <a:pt x="18165" y="1"/>
                    <a:pt x="18043" y="76"/>
                    <a:pt x="18016" y="249"/>
                  </a:cubicBezTo>
                  <a:cubicBezTo>
                    <a:pt x="17377" y="3764"/>
                    <a:pt x="16007" y="7074"/>
                    <a:pt x="14843" y="10452"/>
                  </a:cubicBezTo>
                  <a:cubicBezTo>
                    <a:pt x="14957" y="10474"/>
                    <a:pt x="15048" y="10520"/>
                    <a:pt x="15163" y="10543"/>
                  </a:cubicBezTo>
                  <a:cubicBezTo>
                    <a:pt x="15026" y="10611"/>
                    <a:pt x="14866" y="10703"/>
                    <a:pt x="14729" y="10771"/>
                  </a:cubicBezTo>
                  <a:cubicBezTo>
                    <a:pt x="14775" y="10657"/>
                    <a:pt x="14820" y="10566"/>
                    <a:pt x="14843" y="10452"/>
                  </a:cubicBezTo>
                  <a:cubicBezTo>
                    <a:pt x="9913" y="8922"/>
                    <a:pt x="5553" y="5978"/>
                    <a:pt x="577" y="4517"/>
                  </a:cubicBezTo>
                  <a:cubicBezTo>
                    <a:pt x="538" y="4505"/>
                    <a:pt x="501" y="4499"/>
                    <a:pt x="466" y="4499"/>
                  </a:cubicBezTo>
                  <a:cubicBezTo>
                    <a:pt x="116" y="4499"/>
                    <a:pt x="0" y="5075"/>
                    <a:pt x="395" y="5179"/>
                  </a:cubicBezTo>
                  <a:cubicBezTo>
                    <a:pt x="5462" y="6663"/>
                    <a:pt x="9890" y="9721"/>
                    <a:pt x="14980" y="11205"/>
                  </a:cubicBezTo>
                  <a:cubicBezTo>
                    <a:pt x="15013" y="11217"/>
                    <a:pt x="15046" y="11223"/>
                    <a:pt x="15078" y="11223"/>
                  </a:cubicBezTo>
                  <a:cubicBezTo>
                    <a:pt x="15224" y="11223"/>
                    <a:pt x="15353" y="11107"/>
                    <a:pt x="15391" y="10977"/>
                  </a:cubicBezTo>
                  <a:cubicBezTo>
                    <a:pt x="16578" y="7484"/>
                    <a:pt x="18016" y="4083"/>
                    <a:pt x="18678" y="431"/>
                  </a:cubicBezTo>
                  <a:cubicBezTo>
                    <a:pt x="18719" y="171"/>
                    <a:pt x="18496" y="1"/>
                    <a:pt x="18297" y="1"/>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391" name="Google Shape;391;p24"/>
            <p:cNvSpPr/>
            <p:nvPr/>
          </p:nvSpPr>
          <p:spPr>
            <a:xfrm>
              <a:off x="8502904" y="3933801"/>
              <a:ext cx="655258" cy="249660"/>
            </a:xfrm>
            <a:custGeom>
              <a:avLst/>
              <a:gdLst/>
              <a:ahLst/>
              <a:cxnLst/>
              <a:rect l="l" t="t" r="r" b="b"/>
              <a:pathLst>
                <a:path w="19094" h="7275" extrusionOk="0">
                  <a:moveTo>
                    <a:pt x="19094" y="0"/>
                  </a:moveTo>
                  <a:cubicBezTo>
                    <a:pt x="18660" y="845"/>
                    <a:pt x="18226" y="1712"/>
                    <a:pt x="17861" y="2579"/>
                  </a:cubicBezTo>
                  <a:cubicBezTo>
                    <a:pt x="17099" y="4405"/>
                    <a:pt x="16478" y="6494"/>
                    <a:pt x="14480" y="6494"/>
                  </a:cubicBezTo>
                  <a:cubicBezTo>
                    <a:pt x="14204" y="6494"/>
                    <a:pt x="13902" y="6454"/>
                    <a:pt x="13570" y="6368"/>
                  </a:cubicBezTo>
                  <a:cubicBezTo>
                    <a:pt x="11539" y="5843"/>
                    <a:pt x="9781" y="4588"/>
                    <a:pt x="7841" y="3835"/>
                  </a:cubicBezTo>
                  <a:cubicBezTo>
                    <a:pt x="5399" y="2853"/>
                    <a:pt x="2934" y="1872"/>
                    <a:pt x="674" y="502"/>
                  </a:cubicBezTo>
                  <a:cubicBezTo>
                    <a:pt x="613" y="467"/>
                    <a:pt x="554" y="451"/>
                    <a:pt x="498" y="451"/>
                  </a:cubicBezTo>
                  <a:cubicBezTo>
                    <a:pt x="196" y="451"/>
                    <a:pt x="0" y="907"/>
                    <a:pt x="309" y="1119"/>
                  </a:cubicBezTo>
                  <a:cubicBezTo>
                    <a:pt x="2819" y="2625"/>
                    <a:pt x="5558" y="3538"/>
                    <a:pt x="8206" y="4748"/>
                  </a:cubicBezTo>
                  <a:cubicBezTo>
                    <a:pt x="10238" y="5661"/>
                    <a:pt x="12223" y="6985"/>
                    <a:pt x="14483" y="7259"/>
                  </a:cubicBezTo>
                  <a:cubicBezTo>
                    <a:pt x="14582" y="7269"/>
                    <a:pt x="14678" y="7275"/>
                    <a:pt x="14772" y="7275"/>
                  </a:cubicBezTo>
                  <a:cubicBezTo>
                    <a:pt x="16455" y="7275"/>
                    <a:pt x="17346" y="5585"/>
                    <a:pt x="17930" y="4223"/>
                  </a:cubicBezTo>
                  <a:cubicBezTo>
                    <a:pt x="18295" y="3378"/>
                    <a:pt x="18683" y="2557"/>
                    <a:pt x="19094" y="1735"/>
                  </a:cubicBezTo>
                  <a:lnTo>
                    <a:pt x="19094" y="0"/>
                  </a:ln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392" name="Google Shape;392;p24"/>
            <p:cNvSpPr/>
            <p:nvPr/>
          </p:nvSpPr>
          <p:spPr>
            <a:xfrm>
              <a:off x="8525094" y="4259653"/>
              <a:ext cx="617852" cy="242556"/>
            </a:xfrm>
            <a:custGeom>
              <a:avLst/>
              <a:gdLst/>
              <a:ahLst/>
              <a:cxnLst/>
              <a:rect l="l" t="t" r="r" b="b"/>
              <a:pathLst>
                <a:path w="18004" h="7068" extrusionOk="0">
                  <a:moveTo>
                    <a:pt x="537" y="1"/>
                  </a:moveTo>
                  <a:cubicBezTo>
                    <a:pt x="251" y="1"/>
                    <a:pt x="0" y="356"/>
                    <a:pt x="269" y="571"/>
                  </a:cubicBezTo>
                  <a:cubicBezTo>
                    <a:pt x="2277" y="2237"/>
                    <a:pt x="4879" y="2740"/>
                    <a:pt x="7322" y="3470"/>
                  </a:cubicBezTo>
                  <a:cubicBezTo>
                    <a:pt x="10700" y="4474"/>
                    <a:pt x="13850" y="6026"/>
                    <a:pt x="17205" y="7053"/>
                  </a:cubicBezTo>
                  <a:cubicBezTo>
                    <a:pt x="17238" y="7063"/>
                    <a:pt x="17271" y="7068"/>
                    <a:pt x="17302" y="7068"/>
                  </a:cubicBezTo>
                  <a:cubicBezTo>
                    <a:pt x="17420" y="7068"/>
                    <a:pt x="17521" y="7002"/>
                    <a:pt x="17593" y="6894"/>
                  </a:cubicBezTo>
                  <a:cubicBezTo>
                    <a:pt x="17730" y="6711"/>
                    <a:pt x="17867" y="6506"/>
                    <a:pt x="18004" y="6323"/>
                  </a:cubicBezTo>
                  <a:lnTo>
                    <a:pt x="18004" y="5068"/>
                  </a:lnTo>
                  <a:cubicBezTo>
                    <a:pt x="17798" y="5364"/>
                    <a:pt x="17616" y="5661"/>
                    <a:pt x="17410" y="5958"/>
                  </a:cubicBezTo>
                  <a:cubicBezTo>
                    <a:pt x="17273" y="6153"/>
                    <a:pt x="17090" y="6225"/>
                    <a:pt x="16884" y="6225"/>
                  </a:cubicBezTo>
                  <a:cubicBezTo>
                    <a:pt x="16442" y="6225"/>
                    <a:pt x="15898" y="5893"/>
                    <a:pt x="15493" y="5752"/>
                  </a:cubicBezTo>
                  <a:cubicBezTo>
                    <a:pt x="12937" y="4817"/>
                    <a:pt x="10449" y="3767"/>
                    <a:pt x="7869" y="2899"/>
                  </a:cubicBezTo>
                  <a:cubicBezTo>
                    <a:pt x="5450" y="2123"/>
                    <a:pt x="2779" y="1735"/>
                    <a:pt x="771" y="92"/>
                  </a:cubicBezTo>
                  <a:cubicBezTo>
                    <a:pt x="697" y="28"/>
                    <a:pt x="616" y="1"/>
                    <a:pt x="537" y="1"/>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393" name="Google Shape;393;p24"/>
            <p:cNvSpPr/>
            <p:nvPr/>
          </p:nvSpPr>
          <p:spPr>
            <a:xfrm>
              <a:off x="8631152" y="4603247"/>
              <a:ext cx="527014" cy="206317"/>
            </a:xfrm>
            <a:custGeom>
              <a:avLst/>
              <a:gdLst/>
              <a:ahLst/>
              <a:cxnLst/>
              <a:rect l="l" t="t" r="r" b="b"/>
              <a:pathLst>
                <a:path w="15357" h="6012" extrusionOk="0">
                  <a:moveTo>
                    <a:pt x="509" y="0"/>
                  </a:moveTo>
                  <a:cubicBezTo>
                    <a:pt x="134" y="0"/>
                    <a:pt x="0" y="585"/>
                    <a:pt x="406" y="671"/>
                  </a:cubicBezTo>
                  <a:cubicBezTo>
                    <a:pt x="5588" y="1926"/>
                    <a:pt x="10358" y="4254"/>
                    <a:pt x="15357" y="6012"/>
                  </a:cubicBezTo>
                  <a:lnTo>
                    <a:pt x="15357" y="5304"/>
                  </a:lnTo>
                  <a:cubicBezTo>
                    <a:pt x="15220" y="5236"/>
                    <a:pt x="15083" y="5190"/>
                    <a:pt x="14946" y="5144"/>
                  </a:cubicBezTo>
                  <a:cubicBezTo>
                    <a:pt x="10153" y="3433"/>
                    <a:pt x="5565" y="1218"/>
                    <a:pt x="589" y="9"/>
                  </a:cubicBezTo>
                  <a:cubicBezTo>
                    <a:pt x="561" y="3"/>
                    <a:pt x="534" y="0"/>
                    <a:pt x="509" y="0"/>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394" name="Google Shape;394;p24"/>
            <p:cNvSpPr/>
            <p:nvPr/>
          </p:nvSpPr>
          <p:spPr>
            <a:xfrm>
              <a:off x="8573497" y="2693402"/>
              <a:ext cx="584667" cy="789200"/>
            </a:xfrm>
            <a:custGeom>
              <a:avLst/>
              <a:gdLst/>
              <a:ahLst/>
              <a:cxnLst/>
              <a:rect l="l" t="t" r="r" b="b"/>
              <a:pathLst>
                <a:path w="17037" h="22997" extrusionOk="0">
                  <a:moveTo>
                    <a:pt x="14644" y="0"/>
                  </a:moveTo>
                  <a:cubicBezTo>
                    <a:pt x="13751" y="0"/>
                    <a:pt x="13058" y="1050"/>
                    <a:pt x="13179" y="3116"/>
                  </a:cubicBezTo>
                  <a:cubicBezTo>
                    <a:pt x="13385" y="5604"/>
                    <a:pt x="15371" y="9507"/>
                    <a:pt x="15097" y="11927"/>
                  </a:cubicBezTo>
                  <a:cubicBezTo>
                    <a:pt x="13887" y="9393"/>
                    <a:pt x="11924" y="6677"/>
                    <a:pt x="10760" y="4874"/>
                  </a:cubicBezTo>
                  <a:cubicBezTo>
                    <a:pt x="10164" y="4056"/>
                    <a:pt x="8476" y="1436"/>
                    <a:pt x="7363" y="1436"/>
                  </a:cubicBezTo>
                  <a:cubicBezTo>
                    <a:pt x="6984" y="1436"/>
                    <a:pt x="6671" y="1740"/>
                    <a:pt x="6492" y="2523"/>
                  </a:cubicBezTo>
                  <a:cubicBezTo>
                    <a:pt x="5989" y="4303"/>
                    <a:pt x="7542" y="6106"/>
                    <a:pt x="8455" y="7658"/>
                  </a:cubicBezTo>
                  <a:cubicBezTo>
                    <a:pt x="9550" y="9644"/>
                    <a:pt x="11787" y="12338"/>
                    <a:pt x="12609" y="14346"/>
                  </a:cubicBezTo>
                  <a:cubicBezTo>
                    <a:pt x="10783" y="12840"/>
                    <a:pt x="8706" y="11630"/>
                    <a:pt x="6788" y="10215"/>
                  </a:cubicBezTo>
                  <a:cubicBezTo>
                    <a:pt x="5989" y="9607"/>
                    <a:pt x="4186" y="7704"/>
                    <a:pt x="2856" y="7704"/>
                  </a:cubicBezTo>
                  <a:cubicBezTo>
                    <a:pt x="2439" y="7704"/>
                    <a:pt x="2068" y="7891"/>
                    <a:pt x="1790" y="8366"/>
                  </a:cubicBezTo>
                  <a:cubicBezTo>
                    <a:pt x="329" y="10922"/>
                    <a:pt x="9002" y="15054"/>
                    <a:pt x="10783" y="17473"/>
                  </a:cubicBezTo>
                  <a:cubicBezTo>
                    <a:pt x="8044" y="16195"/>
                    <a:pt x="5510" y="15556"/>
                    <a:pt x="3068" y="14711"/>
                  </a:cubicBezTo>
                  <a:cubicBezTo>
                    <a:pt x="2567" y="14589"/>
                    <a:pt x="1715" y="14317"/>
                    <a:pt x="1040" y="14317"/>
                  </a:cubicBezTo>
                  <a:cubicBezTo>
                    <a:pt x="453" y="14317"/>
                    <a:pt x="0" y="14523"/>
                    <a:pt x="32" y="15213"/>
                  </a:cubicBezTo>
                  <a:cubicBezTo>
                    <a:pt x="78" y="16606"/>
                    <a:pt x="2794" y="17519"/>
                    <a:pt x="3753" y="17930"/>
                  </a:cubicBezTo>
                  <a:cubicBezTo>
                    <a:pt x="8112" y="19756"/>
                    <a:pt x="12632" y="21194"/>
                    <a:pt x="17037" y="22997"/>
                  </a:cubicBezTo>
                  <a:lnTo>
                    <a:pt x="17037" y="2454"/>
                  </a:lnTo>
                  <a:cubicBezTo>
                    <a:pt x="16364" y="810"/>
                    <a:pt x="15427" y="0"/>
                    <a:pt x="14644" y="0"/>
                  </a:cubicBezTo>
                  <a:close/>
                </a:path>
              </a:pathLst>
            </a:custGeom>
            <a:solidFill>
              <a:srgbClr val="FFDB69"/>
            </a:solidFill>
            <a:ln>
              <a:noFill/>
            </a:ln>
          </p:spPr>
          <p:txBody>
            <a:bodyPr spcFirstLastPara="1" wrap="square" lIns="91425" tIns="91425" rIns="91425" bIns="91425" anchor="ctr" anchorCtr="0">
              <a:noAutofit/>
            </a:bodyPr>
            <a:lstStyle/>
            <a:p>
              <a:endParaRPr/>
            </a:p>
          </p:txBody>
        </p:sp>
        <p:sp>
          <p:nvSpPr>
            <p:cNvPr id="395" name="Google Shape;395;p24"/>
            <p:cNvSpPr/>
            <p:nvPr/>
          </p:nvSpPr>
          <p:spPr>
            <a:xfrm>
              <a:off x="8839429" y="2820311"/>
              <a:ext cx="318741" cy="533843"/>
            </a:xfrm>
            <a:custGeom>
              <a:avLst/>
              <a:gdLst/>
              <a:ahLst/>
              <a:cxnLst/>
              <a:rect l="l" t="t" r="r" b="b"/>
              <a:pathLst>
                <a:path w="9288" h="15556" extrusionOk="0">
                  <a:moveTo>
                    <a:pt x="475" y="1"/>
                  </a:moveTo>
                  <a:cubicBezTo>
                    <a:pt x="233" y="1"/>
                    <a:pt x="0" y="246"/>
                    <a:pt x="158" y="514"/>
                  </a:cubicBezTo>
                  <a:cubicBezTo>
                    <a:pt x="2417" y="4166"/>
                    <a:pt x="4540" y="7863"/>
                    <a:pt x="6891" y="11447"/>
                  </a:cubicBezTo>
                  <a:cubicBezTo>
                    <a:pt x="7736" y="12748"/>
                    <a:pt x="8557" y="14140"/>
                    <a:pt x="9288" y="15556"/>
                  </a:cubicBezTo>
                  <a:lnTo>
                    <a:pt x="9288" y="14049"/>
                  </a:lnTo>
                  <a:cubicBezTo>
                    <a:pt x="8626" y="12885"/>
                    <a:pt x="7918" y="11744"/>
                    <a:pt x="7188" y="10648"/>
                  </a:cubicBezTo>
                  <a:cubicBezTo>
                    <a:pt x="4951" y="7224"/>
                    <a:pt x="2920" y="3664"/>
                    <a:pt x="774" y="171"/>
                  </a:cubicBezTo>
                  <a:cubicBezTo>
                    <a:pt x="696" y="51"/>
                    <a:pt x="585" y="1"/>
                    <a:pt x="475" y="1"/>
                  </a:cubicBezTo>
                  <a:close/>
                </a:path>
              </a:pathLst>
            </a:custGeom>
            <a:solidFill>
              <a:srgbClr val="FFA522"/>
            </a:solidFill>
            <a:ln>
              <a:noFill/>
            </a:ln>
          </p:spPr>
          <p:txBody>
            <a:bodyPr spcFirstLastPara="1" wrap="square" lIns="91425" tIns="91425" rIns="91425" bIns="91425" anchor="ctr" anchorCtr="0">
              <a:noAutofit/>
            </a:bodyPr>
            <a:lstStyle/>
            <a:p>
              <a:endParaRPr/>
            </a:p>
          </p:txBody>
        </p:sp>
        <p:sp>
          <p:nvSpPr>
            <p:cNvPr id="396" name="Google Shape;396;p24"/>
            <p:cNvSpPr/>
            <p:nvPr/>
          </p:nvSpPr>
          <p:spPr>
            <a:xfrm>
              <a:off x="8686781" y="3023612"/>
              <a:ext cx="471385" cy="401034"/>
            </a:xfrm>
            <a:custGeom>
              <a:avLst/>
              <a:gdLst/>
              <a:ahLst/>
              <a:cxnLst/>
              <a:rect l="l" t="t" r="r" b="b"/>
              <a:pathLst>
                <a:path w="13736" h="11686" extrusionOk="0">
                  <a:moveTo>
                    <a:pt x="518" y="0"/>
                  </a:moveTo>
                  <a:cubicBezTo>
                    <a:pt x="238" y="0"/>
                    <a:pt x="0" y="360"/>
                    <a:pt x="269" y="593"/>
                  </a:cubicBezTo>
                  <a:cubicBezTo>
                    <a:pt x="2894" y="2852"/>
                    <a:pt x="5633" y="4998"/>
                    <a:pt x="8463" y="7007"/>
                  </a:cubicBezTo>
                  <a:cubicBezTo>
                    <a:pt x="10449" y="8422"/>
                    <a:pt x="12115" y="9997"/>
                    <a:pt x="13736" y="11686"/>
                  </a:cubicBezTo>
                  <a:lnTo>
                    <a:pt x="13736" y="10613"/>
                  </a:lnTo>
                  <a:cubicBezTo>
                    <a:pt x="12595" y="9403"/>
                    <a:pt x="11431" y="8285"/>
                    <a:pt x="10061" y="7303"/>
                  </a:cubicBezTo>
                  <a:cubicBezTo>
                    <a:pt x="6888" y="4975"/>
                    <a:pt x="3738" y="2670"/>
                    <a:pt x="748" y="91"/>
                  </a:cubicBezTo>
                  <a:cubicBezTo>
                    <a:pt x="675" y="27"/>
                    <a:pt x="595" y="0"/>
                    <a:pt x="518" y="0"/>
                  </a:cubicBezTo>
                  <a:close/>
                </a:path>
              </a:pathLst>
            </a:custGeom>
            <a:solidFill>
              <a:srgbClr val="FFA522"/>
            </a:solidFill>
            <a:ln>
              <a:noFill/>
            </a:ln>
          </p:spPr>
          <p:txBody>
            <a:bodyPr spcFirstLastPara="1" wrap="square" lIns="91425" tIns="91425" rIns="91425" bIns="91425" anchor="ctr" anchorCtr="0">
              <a:noAutofit/>
            </a:bodyPr>
            <a:lstStyle/>
            <a:p>
              <a:endParaRPr/>
            </a:p>
          </p:txBody>
        </p:sp>
        <p:sp>
          <p:nvSpPr>
            <p:cNvPr id="397" name="Google Shape;397;p24"/>
            <p:cNvSpPr/>
            <p:nvPr/>
          </p:nvSpPr>
          <p:spPr>
            <a:xfrm>
              <a:off x="8618831" y="3223653"/>
              <a:ext cx="539334" cy="240943"/>
            </a:xfrm>
            <a:custGeom>
              <a:avLst/>
              <a:gdLst/>
              <a:ahLst/>
              <a:cxnLst/>
              <a:rect l="l" t="t" r="r" b="b"/>
              <a:pathLst>
                <a:path w="15716" h="7021" extrusionOk="0">
                  <a:moveTo>
                    <a:pt x="485" y="0"/>
                  </a:moveTo>
                  <a:cubicBezTo>
                    <a:pt x="124" y="0"/>
                    <a:pt x="1" y="570"/>
                    <a:pt x="400" y="675"/>
                  </a:cubicBezTo>
                  <a:cubicBezTo>
                    <a:pt x="3436" y="1429"/>
                    <a:pt x="6175" y="2912"/>
                    <a:pt x="9074" y="4054"/>
                  </a:cubicBezTo>
                  <a:cubicBezTo>
                    <a:pt x="11379" y="4944"/>
                    <a:pt x="13616" y="5811"/>
                    <a:pt x="15716" y="7021"/>
                  </a:cubicBezTo>
                  <a:lnTo>
                    <a:pt x="15716" y="6222"/>
                  </a:lnTo>
                  <a:cubicBezTo>
                    <a:pt x="13958" y="5218"/>
                    <a:pt x="12087" y="4419"/>
                    <a:pt x="10169" y="3711"/>
                  </a:cubicBezTo>
                  <a:cubicBezTo>
                    <a:pt x="6951" y="2524"/>
                    <a:pt x="3915" y="835"/>
                    <a:pt x="583" y="14"/>
                  </a:cubicBezTo>
                  <a:cubicBezTo>
                    <a:pt x="548" y="5"/>
                    <a:pt x="516" y="0"/>
                    <a:pt x="485" y="0"/>
                  </a:cubicBezTo>
                  <a:close/>
                </a:path>
              </a:pathLst>
            </a:custGeom>
            <a:solidFill>
              <a:srgbClr val="FFA522"/>
            </a:solidFill>
            <a:ln>
              <a:noFill/>
            </a:ln>
          </p:spPr>
          <p:txBody>
            <a:bodyPr spcFirstLastPara="1" wrap="square" lIns="91425" tIns="91425" rIns="91425" bIns="91425" anchor="ctr" anchorCtr="0">
              <a:noAutofit/>
            </a:bodyPr>
            <a:lstStyle/>
            <a:p>
              <a:endParaRPr/>
            </a:p>
          </p:txBody>
        </p:sp>
        <p:sp>
          <p:nvSpPr>
            <p:cNvPr id="398" name="Google Shape;398;p24"/>
            <p:cNvSpPr/>
            <p:nvPr/>
          </p:nvSpPr>
          <p:spPr>
            <a:xfrm>
              <a:off x="9061606" y="2774358"/>
              <a:ext cx="96569" cy="412153"/>
            </a:xfrm>
            <a:custGeom>
              <a:avLst/>
              <a:gdLst/>
              <a:ahLst/>
              <a:cxnLst/>
              <a:rect l="l" t="t" r="r" b="b"/>
              <a:pathLst>
                <a:path w="2814" h="12010" extrusionOk="0">
                  <a:moveTo>
                    <a:pt x="418" y="1"/>
                  </a:moveTo>
                  <a:cubicBezTo>
                    <a:pt x="206" y="1"/>
                    <a:pt x="1" y="166"/>
                    <a:pt x="98" y="415"/>
                  </a:cubicBezTo>
                  <a:cubicBezTo>
                    <a:pt x="1262" y="3473"/>
                    <a:pt x="1741" y="6897"/>
                    <a:pt x="2426" y="10093"/>
                  </a:cubicBezTo>
                  <a:cubicBezTo>
                    <a:pt x="2563" y="10732"/>
                    <a:pt x="2677" y="11371"/>
                    <a:pt x="2814" y="12010"/>
                  </a:cubicBezTo>
                  <a:lnTo>
                    <a:pt x="2814" y="8677"/>
                  </a:lnTo>
                  <a:cubicBezTo>
                    <a:pt x="2586" y="7650"/>
                    <a:pt x="2335" y="6623"/>
                    <a:pt x="2129" y="5596"/>
                  </a:cubicBezTo>
                  <a:cubicBezTo>
                    <a:pt x="1764" y="3770"/>
                    <a:pt x="1422" y="1967"/>
                    <a:pt x="760" y="232"/>
                  </a:cubicBezTo>
                  <a:cubicBezTo>
                    <a:pt x="697" y="70"/>
                    <a:pt x="556" y="1"/>
                    <a:pt x="418" y="1"/>
                  </a:cubicBezTo>
                  <a:close/>
                </a:path>
              </a:pathLst>
            </a:custGeom>
            <a:solidFill>
              <a:srgbClr val="FFA522"/>
            </a:solidFill>
            <a:ln>
              <a:noFill/>
            </a:ln>
          </p:spPr>
          <p:txBody>
            <a:bodyPr spcFirstLastPara="1" wrap="square" lIns="91425" tIns="91425" rIns="91425" bIns="91425" anchor="ctr" anchorCtr="0">
              <a:noAutofit/>
            </a:bodyPr>
            <a:lstStyle/>
            <a:p>
              <a:endParaRPr/>
            </a:p>
          </p:txBody>
        </p:sp>
        <p:sp>
          <p:nvSpPr>
            <p:cNvPr id="399" name="Google Shape;399;p24"/>
            <p:cNvSpPr/>
            <p:nvPr/>
          </p:nvSpPr>
          <p:spPr>
            <a:xfrm>
              <a:off x="6693851" y="4312469"/>
              <a:ext cx="891397" cy="675677"/>
            </a:xfrm>
            <a:custGeom>
              <a:avLst/>
              <a:gdLst/>
              <a:ahLst/>
              <a:cxnLst/>
              <a:rect l="l" t="t" r="r" b="b"/>
              <a:pathLst>
                <a:path w="25975" h="19689" extrusionOk="0">
                  <a:moveTo>
                    <a:pt x="7300" y="1"/>
                  </a:moveTo>
                  <a:cubicBezTo>
                    <a:pt x="5044" y="1"/>
                    <a:pt x="8279" y="4954"/>
                    <a:pt x="8559" y="6222"/>
                  </a:cubicBezTo>
                  <a:cubicBezTo>
                    <a:pt x="6796" y="4606"/>
                    <a:pt x="2825" y="2102"/>
                    <a:pt x="1058" y="2102"/>
                  </a:cubicBezTo>
                  <a:cubicBezTo>
                    <a:pt x="355" y="2102"/>
                    <a:pt x="0" y="2499"/>
                    <a:pt x="273" y="3506"/>
                  </a:cubicBezTo>
                  <a:cubicBezTo>
                    <a:pt x="1072" y="6291"/>
                    <a:pt x="5363" y="8664"/>
                    <a:pt x="7783" y="10696"/>
                  </a:cubicBezTo>
                  <a:cubicBezTo>
                    <a:pt x="6094" y="11221"/>
                    <a:pt x="319" y="10878"/>
                    <a:pt x="3378" y="13412"/>
                  </a:cubicBezTo>
                  <a:cubicBezTo>
                    <a:pt x="5295" y="15033"/>
                    <a:pt x="9837" y="14485"/>
                    <a:pt x="11640" y="16014"/>
                  </a:cubicBezTo>
                  <a:cubicBezTo>
                    <a:pt x="10887" y="16197"/>
                    <a:pt x="7600" y="16562"/>
                    <a:pt x="7440" y="17521"/>
                  </a:cubicBezTo>
                  <a:cubicBezTo>
                    <a:pt x="7052" y="19164"/>
                    <a:pt x="11549" y="19552"/>
                    <a:pt x="12576" y="19552"/>
                  </a:cubicBezTo>
                  <a:cubicBezTo>
                    <a:pt x="13609" y="19627"/>
                    <a:pt x="14860" y="19649"/>
                    <a:pt x="16216" y="19649"/>
                  </a:cubicBezTo>
                  <a:cubicBezTo>
                    <a:pt x="18120" y="19649"/>
                    <a:pt x="20229" y="19606"/>
                    <a:pt x="22227" y="19606"/>
                  </a:cubicBezTo>
                  <a:cubicBezTo>
                    <a:pt x="23557" y="19606"/>
                    <a:pt x="24837" y="19625"/>
                    <a:pt x="25975" y="19689"/>
                  </a:cubicBezTo>
                  <a:cubicBezTo>
                    <a:pt x="25084" y="17543"/>
                    <a:pt x="24514" y="14576"/>
                    <a:pt x="24103" y="12202"/>
                  </a:cubicBezTo>
                  <a:cubicBezTo>
                    <a:pt x="23943" y="10947"/>
                    <a:pt x="23464" y="7295"/>
                    <a:pt x="22596" y="6336"/>
                  </a:cubicBezTo>
                  <a:cubicBezTo>
                    <a:pt x="22205" y="5940"/>
                    <a:pt x="21880" y="5777"/>
                    <a:pt x="21600" y="5777"/>
                  </a:cubicBezTo>
                  <a:cubicBezTo>
                    <a:pt x="20542" y="5777"/>
                    <a:pt x="20140" y="8103"/>
                    <a:pt x="19310" y="8915"/>
                  </a:cubicBezTo>
                  <a:cubicBezTo>
                    <a:pt x="18283" y="6176"/>
                    <a:pt x="17780" y="4601"/>
                    <a:pt x="16434" y="2707"/>
                  </a:cubicBezTo>
                  <a:cubicBezTo>
                    <a:pt x="15815" y="1739"/>
                    <a:pt x="15368" y="1351"/>
                    <a:pt x="15042" y="1351"/>
                  </a:cubicBezTo>
                  <a:cubicBezTo>
                    <a:pt x="13961" y="1351"/>
                    <a:pt x="14214" y="5620"/>
                    <a:pt x="13969" y="7181"/>
                  </a:cubicBezTo>
                  <a:cubicBezTo>
                    <a:pt x="12188" y="4487"/>
                    <a:pt x="10339" y="493"/>
                    <a:pt x="7783" y="59"/>
                  </a:cubicBezTo>
                  <a:cubicBezTo>
                    <a:pt x="7600" y="19"/>
                    <a:pt x="7439" y="1"/>
                    <a:pt x="7300" y="1"/>
                  </a:cubicBezTo>
                  <a:close/>
                </a:path>
              </a:pathLst>
            </a:custGeom>
            <a:solidFill>
              <a:srgbClr val="CFD690"/>
            </a:solidFill>
            <a:ln>
              <a:noFill/>
            </a:ln>
          </p:spPr>
          <p:txBody>
            <a:bodyPr spcFirstLastPara="1" wrap="square" lIns="91425" tIns="91425" rIns="91425" bIns="91425" anchor="ctr" anchorCtr="0">
              <a:noAutofit/>
            </a:bodyPr>
            <a:lstStyle/>
            <a:p>
              <a:endParaRPr/>
            </a:p>
          </p:txBody>
        </p:sp>
        <p:sp>
          <p:nvSpPr>
            <p:cNvPr id="400" name="Google Shape;400;p24"/>
            <p:cNvSpPr/>
            <p:nvPr/>
          </p:nvSpPr>
          <p:spPr>
            <a:xfrm>
              <a:off x="6803224" y="4464704"/>
              <a:ext cx="804917" cy="542731"/>
            </a:xfrm>
            <a:custGeom>
              <a:avLst/>
              <a:gdLst/>
              <a:ahLst/>
              <a:cxnLst/>
              <a:rect l="l" t="t" r="r" b="b"/>
              <a:pathLst>
                <a:path w="23455" h="15815" extrusionOk="0">
                  <a:moveTo>
                    <a:pt x="494" y="0"/>
                  </a:moveTo>
                  <a:cubicBezTo>
                    <a:pt x="193" y="0"/>
                    <a:pt x="0" y="452"/>
                    <a:pt x="328" y="645"/>
                  </a:cubicBezTo>
                  <a:cubicBezTo>
                    <a:pt x="8179" y="5141"/>
                    <a:pt x="15141" y="10962"/>
                    <a:pt x="22788" y="15755"/>
                  </a:cubicBezTo>
                  <a:cubicBezTo>
                    <a:pt x="22851" y="15796"/>
                    <a:pt x="22914" y="15814"/>
                    <a:pt x="22972" y="15814"/>
                  </a:cubicBezTo>
                  <a:cubicBezTo>
                    <a:pt x="23268" y="15814"/>
                    <a:pt x="23454" y="15352"/>
                    <a:pt x="23130" y="15162"/>
                  </a:cubicBezTo>
                  <a:cubicBezTo>
                    <a:pt x="15484" y="10368"/>
                    <a:pt x="8522" y="4525"/>
                    <a:pt x="670" y="51"/>
                  </a:cubicBezTo>
                  <a:cubicBezTo>
                    <a:pt x="609" y="16"/>
                    <a:pt x="550" y="0"/>
                    <a:pt x="494" y="0"/>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401" name="Google Shape;401;p24"/>
            <p:cNvSpPr/>
            <p:nvPr/>
          </p:nvSpPr>
          <p:spPr>
            <a:xfrm>
              <a:off x="7166173" y="4704589"/>
              <a:ext cx="17262" cy="14894"/>
            </a:xfrm>
            <a:custGeom>
              <a:avLst/>
              <a:gdLst/>
              <a:ahLst/>
              <a:cxnLst/>
              <a:rect l="l" t="t" r="r" b="b"/>
              <a:pathLst>
                <a:path w="503" h="434" extrusionOk="0">
                  <a:moveTo>
                    <a:pt x="502" y="0"/>
                  </a:moveTo>
                  <a:cubicBezTo>
                    <a:pt x="342" y="0"/>
                    <a:pt x="160" y="23"/>
                    <a:pt x="0" y="23"/>
                  </a:cubicBezTo>
                  <a:cubicBezTo>
                    <a:pt x="46" y="160"/>
                    <a:pt x="114" y="297"/>
                    <a:pt x="183" y="434"/>
                  </a:cubicBezTo>
                  <a:cubicBezTo>
                    <a:pt x="274" y="297"/>
                    <a:pt x="388" y="160"/>
                    <a:pt x="502" y="0"/>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402" name="Google Shape;402;p24"/>
            <p:cNvSpPr/>
            <p:nvPr/>
          </p:nvSpPr>
          <p:spPr>
            <a:xfrm>
              <a:off x="6897873" y="4420365"/>
              <a:ext cx="300415" cy="339537"/>
            </a:xfrm>
            <a:custGeom>
              <a:avLst/>
              <a:gdLst/>
              <a:ahLst/>
              <a:cxnLst/>
              <a:rect l="l" t="t" r="r" b="b"/>
              <a:pathLst>
                <a:path w="8754" h="9894" extrusionOk="0">
                  <a:moveTo>
                    <a:pt x="3300" y="1"/>
                  </a:moveTo>
                  <a:cubicBezTo>
                    <a:pt x="3062" y="1"/>
                    <a:pt x="2819" y="250"/>
                    <a:pt x="2979" y="522"/>
                  </a:cubicBezTo>
                  <a:cubicBezTo>
                    <a:pt x="4554" y="3055"/>
                    <a:pt x="6586" y="5543"/>
                    <a:pt x="7818" y="8305"/>
                  </a:cubicBezTo>
                  <a:cubicBezTo>
                    <a:pt x="7978" y="8305"/>
                    <a:pt x="8160" y="8282"/>
                    <a:pt x="8320" y="8282"/>
                  </a:cubicBezTo>
                  <a:cubicBezTo>
                    <a:pt x="8206" y="8442"/>
                    <a:pt x="8092" y="8579"/>
                    <a:pt x="8001" y="8716"/>
                  </a:cubicBezTo>
                  <a:cubicBezTo>
                    <a:pt x="7932" y="8579"/>
                    <a:pt x="7864" y="8442"/>
                    <a:pt x="7818" y="8305"/>
                  </a:cubicBezTo>
                  <a:cubicBezTo>
                    <a:pt x="5307" y="8374"/>
                    <a:pt x="2819" y="8556"/>
                    <a:pt x="400" y="9218"/>
                  </a:cubicBezTo>
                  <a:cubicBezTo>
                    <a:pt x="0" y="9323"/>
                    <a:pt x="124" y="9893"/>
                    <a:pt x="485" y="9893"/>
                  </a:cubicBezTo>
                  <a:cubicBezTo>
                    <a:pt x="516" y="9893"/>
                    <a:pt x="548" y="9889"/>
                    <a:pt x="582" y="9880"/>
                  </a:cubicBezTo>
                  <a:cubicBezTo>
                    <a:pt x="3116" y="9195"/>
                    <a:pt x="5718" y="9035"/>
                    <a:pt x="8320" y="8990"/>
                  </a:cubicBezTo>
                  <a:cubicBezTo>
                    <a:pt x="8526" y="8967"/>
                    <a:pt x="8754" y="8762"/>
                    <a:pt x="8663" y="8533"/>
                  </a:cubicBezTo>
                  <a:cubicBezTo>
                    <a:pt x="7453" y="5543"/>
                    <a:pt x="5284" y="2895"/>
                    <a:pt x="3573" y="156"/>
                  </a:cubicBezTo>
                  <a:cubicBezTo>
                    <a:pt x="3504" y="47"/>
                    <a:pt x="3403" y="1"/>
                    <a:pt x="3300" y="1"/>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403" name="Google Shape;403;p24"/>
            <p:cNvSpPr/>
            <p:nvPr/>
          </p:nvSpPr>
          <p:spPr>
            <a:xfrm>
              <a:off x="7097400" y="4512784"/>
              <a:ext cx="225466" cy="320594"/>
            </a:xfrm>
            <a:custGeom>
              <a:avLst/>
              <a:gdLst/>
              <a:ahLst/>
              <a:cxnLst/>
              <a:rect l="l" t="t" r="r" b="b"/>
              <a:pathLst>
                <a:path w="6570" h="9342" extrusionOk="0">
                  <a:moveTo>
                    <a:pt x="4338" y="0"/>
                  </a:moveTo>
                  <a:cubicBezTo>
                    <a:pt x="4133" y="0"/>
                    <a:pt x="3921" y="170"/>
                    <a:pt x="3990" y="431"/>
                  </a:cubicBezTo>
                  <a:cubicBezTo>
                    <a:pt x="4469" y="2462"/>
                    <a:pt x="5177" y="4471"/>
                    <a:pt x="5633" y="6525"/>
                  </a:cubicBezTo>
                  <a:cubicBezTo>
                    <a:pt x="5747" y="7027"/>
                    <a:pt x="5816" y="7552"/>
                    <a:pt x="5862" y="8077"/>
                  </a:cubicBezTo>
                  <a:cubicBezTo>
                    <a:pt x="5862" y="8260"/>
                    <a:pt x="3807" y="8305"/>
                    <a:pt x="3602" y="8328"/>
                  </a:cubicBezTo>
                  <a:cubicBezTo>
                    <a:pt x="2529" y="8374"/>
                    <a:pt x="1479" y="8442"/>
                    <a:pt x="406" y="8671"/>
                  </a:cubicBezTo>
                  <a:cubicBezTo>
                    <a:pt x="1" y="8756"/>
                    <a:pt x="134" y="9341"/>
                    <a:pt x="509" y="9341"/>
                  </a:cubicBezTo>
                  <a:cubicBezTo>
                    <a:pt x="534" y="9341"/>
                    <a:pt x="561" y="9338"/>
                    <a:pt x="589" y="9333"/>
                  </a:cubicBezTo>
                  <a:cubicBezTo>
                    <a:pt x="2483" y="8945"/>
                    <a:pt x="4401" y="9059"/>
                    <a:pt x="6295" y="8785"/>
                  </a:cubicBezTo>
                  <a:cubicBezTo>
                    <a:pt x="6455" y="8762"/>
                    <a:pt x="6569" y="8579"/>
                    <a:pt x="6546" y="8442"/>
                  </a:cubicBezTo>
                  <a:cubicBezTo>
                    <a:pt x="6478" y="5635"/>
                    <a:pt x="5314" y="2941"/>
                    <a:pt x="4652" y="248"/>
                  </a:cubicBezTo>
                  <a:cubicBezTo>
                    <a:pt x="4606" y="75"/>
                    <a:pt x="4474" y="0"/>
                    <a:pt x="4338" y="0"/>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404" name="Google Shape;404;p24"/>
            <p:cNvSpPr/>
            <p:nvPr/>
          </p:nvSpPr>
          <p:spPr>
            <a:xfrm>
              <a:off x="7445009" y="4912146"/>
              <a:ext cx="14139" cy="14928"/>
            </a:xfrm>
            <a:custGeom>
              <a:avLst/>
              <a:gdLst/>
              <a:ahLst/>
              <a:cxnLst/>
              <a:rect l="l" t="t" r="r" b="b"/>
              <a:pathLst>
                <a:path w="412" h="435" extrusionOk="0">
                  <a:moveTo>
                    <a:pt x="1" y="1"/>
                  </a:moveTo>
                  <a:cubicBezTo>
                    <a:pt x="24" y="161"/>
                    <a:pt x="47" y="298"/>
                    <a:pt x="69" y="435"/>
                  </a:cubicBezTo>
                  <a:cubicBezTo>
                    <a:pt x="184" y="275"/>
                    <a:pt x="298" y="138"/>
                    <a:pt x="412" y="1"/>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405" name="Google Shape;405;p24"/>
            <p:cNvSpPr/>
            <p:nvPr/>
          </p:nvSpPr>
          <p:spPr>
            <a:xfrm>
              <a:off x="7213155" y="4635747"/>
              <a:ext cx="258514" cy="304636"/>
            </a:xfrm>
            <a:custGeom>
              <a:avLst/>
              <a:gdLst/>
              <a:ahLst/>
              <a:cxnLst/>
              <a:rect l="l" t="t" r="r" b="b"/>
              <a:pathLst>
                <a:path w="7533" h="8877" extrusionOk="0">
                  <a:moveTo>
                    <a:pt x="6120" y="1"/>
                  </a:moveTo>
                  <a:cubicBezTo>
                    <a:pt x="5920" y="1"/>
                    <a:pt x="5689" y="171"/>
                    <a:pt x="5730" y="431"/>
                  </a:cubicBezTo>
                  <a:cubicBezTo>
                    <a:pt x="6072" y="2988"/>
                    <a:pt x="6323" y="5544"/>
                    <a:pt x="6757" y="8055"/>
                  </a:cubicBezTo>
                  <a:lnTo>
                    <a:pt x="7168" y="8055"/>
                  </a:lnTo>
                  <a:cubicBezTo>
                    <a:pt x="7054" y="8192"/>
                    <a:pt x="6940" y="8329"/>
                    <a:pt x="6825" y="8489"/>
                  </a:cubicBezTo>
                  <a:cubicBezTo>
                    <a:pt x="6803" y="8352"/>
                    <a:pt x="6780" y="8215"/>
                    <a:pt x="6757" y="8055"/>
                  </a:cubicBezTo>
                  <a:cubicBezTo>
                    <a:pt x="4657" y="8169"/>
                    <a:pt x="2557" y="8192"/>
                    <a:pt x="457" y="8192"/>
                  </a:cubicBezTo>
                  <a:cubicBezTo>
                    <a:pt x="1" y="8192"/>
                    <a:pt x="1" y="8877"/>
                    <a:pt x="457" y="8877"/>
                  </a:cubicBezTo>
                  <a:cubicBezTo>
                    <a:pt x="2694" y="8877"/>
                    <a:pt x="4931" y="8854"/>
                    <a:pt x="7168" y="8740"/>
                  </a:cubicBezTo>
                  <a:cubicBezTo>
                    <a:pt x="7396" y="8740"/>
                    <a:pt x="7533" y="8534"/>
                    <a:pt x="7487" y="8306"/>
                  </a:cubicBezTo>
                  <a:cubicBezTo>
                    <a:pt x="7008" y="5635"/>
                    <a:pt x="6757" y="2942"/>
                    <a:pt x="6392" y="249"/>
                  </a:cubicBezTo>
                  <a:cubicBezTo>
                    <a:pt x="6373" y="76"/>
                    <a:pt x="6254" y="1"/>
                    <a:pt x="6120" y="1"/>
                  </a:cubicBezTo>
                  <a:close/>
                </a:path>
              </a:pathLst>
            </a:custGeom>
            <a:solidFill>
              <a:srgbClr val="0E514A"/>
            </a:solidFill>
            <a:ln>
              <a:noFill/>
            </a:ln>
          </p:spPr>
          <p:txBody>
            <a:bodyPr spcFirstLastPara="1" wrap="square" lIns="91425" tIns="91425" rIns="91425" bIns="91425" anchor="ctr" anchorCtr="0">
              <a:noAutofit/>
            </a:bodyPr>
            <a:lstStyle/>
            <a:p>
              <a:endParaRPr/>
            </a:p>
          </p:txBody>
        </p:sp>
        <p:grpSp>
          <p:nvGrpSpPr>
            <p:cNvPr id="406" name="Google Shape;406;p24"/>
            <p:cNvGrpSpPr/>
            <p:nvPr/>
          </p:nvGrpSpPr>
          <p:grpSpPr>
            <a:xfrm>
              <a:off x="6055204" y="4369368"/>
              <a:ext cx="545279" cy="773107"/>
              <a:chOff x="6055204" y="4369368"/>
              <a:chExt cx="545279" cy="773107"/>
            </a:xfrm>
          </p:grpSpPr>
          <p:sp>
            <p:nvSpPr>
              <p:cNvPr id="407" name="Google Shape;407;p24"/>
              <p:cNvSpPr/>
              <p:nvPr/>
            </p:nvSpPr>
            <p:spPr>
              <a:xfrm>
                <a:off x="6055204" y="4591716"/>
                <a:ext cx="257793" cy="151958"/>
              </a:xfrm>
              <a:custGeom>
                <a:avLst/>
                <a:gdLst/>
                <a:ahLst/>
                <a:cxnLst/>
                <a:rect l="l" t="t" r="r" b="b"/>
                <a:pathLst>
                  <a:path w="7512" h="4428" extrusionOk="0">
                    <a:moveTo>
                      <a:pt x="2539" y="0"/>
                    </a:moveTo>
                    <a:cubicBezTo>
                      <a:pt x="1131" y="0"/>
                      <a:pt x="0" y="955"/>
                      <a:pt x="573" y="2673"/>
                    </a:cubicBezTo>
                    <a:cubicBezTo>
                      <a:pt x="981" y="3929"/>
                      <a:pt x="2197" y="4428"/>
                      <a:pt x="3532" y="4428"/>
                    </a:cubicBezTo>
                    <a:cubicBezTo>
                      <a:pt x="5035" y="4428"/>
                      <a:pt x="6689" y="3796"/>
                      <a:pt x="7511" y="2901"/>
                    </a:cubicBezTo>
                    <a:lnTo>
                      <a:pt x="7466" y="2810"/>
                    </a:lnTo>
                    <a:cubicBezTo>
                      <a:pt x="6507" y="1600"/>
                      <a:pt x="5001" y="596"/>
                      <a:pt x="3563" y="162"/>
                    </a:cubicBezTo>
                    <a:cubicBezTo>
                      <a:pt x="3218" y="53"/>
                      <a:pt x="2871" y="0"/>
                      <a:pt x="2539" y="0"/>
                    </a:cubicBezTo>
                    <a:close/>
                  </a:path>
                </a:pathLst>
              </a:custGeom>
              <a:solidFill>
                <a:srgbClr val="459B97"/>
              </a:solidFill>
              <a:ln>
                <a:noFill/>
              </a:ln>
            </p:spPr>
            <p:txBody>
              <a:bodyPr spcFirstLastPara="1" wrap="square" lIns="91425" tIns="91425" rIns="91425" bIns="91425" anchor="ctr" anchorCtr="0">
                <a:noAutofit/>
              </a:bodyPr>
              <a:lstStyle/>
              <a:p>
                <a:endParaRPr/>
              </a:p>
            </p:txBody>
          </p:sp>
          <p:sp>
            <p:nvSpPr>
              <p:cNvPr id="408" name="Google Shape;408;p24"/>
              <p:cNvSpPr/>
              <p:nvPr/>
            </p:nvSpPr>
            <p:spPr>
              <a:xfrm>
                <a:off x="6081114" y="4369368"/>
                <a:ext cx="247120" cy="236551"/>
              </a:xfrm>
              <a:custGeom>
                <a:avLst/>
                <a:gdLst/>
                <a:ahLst/>
                <a:cxnLst/>
                <a:rect l="l" t="t" r="r" b="b"/>
                <a:pathLst>
                  <a:path w="7201" h="6893" extrusionOk="0">
                    <a:moveTo>
                      <a:pt x="4723" y="0"/>
                    </a:moveTo>
                    <a:cubicBezTo>
                      <a:pt x="4407" y="0"/>
                      <a:pt x="4045" y="92"/>
                      <a:pt x="3629" y="296"/>
                    </a:cubicBezTo>
                    <a:cubicBezTo>
                      <a:pt x="0" y="2099"/>
                      <a:pt x="4451" y="5865"/>
                      <a:pt x="6232" y="6892"/>
                    </a:cubicBezTo>
                    <a:lnTo>
                      <a:pt x="6346" y="6892"/>
                    </a:lnTo>
                    <a:cubicBezTo>
                      <a:pt x="6791" y="5637"/>
                      <a:pt x="7201" y="0"/>
                      <a:pt x="4723" y="0"/>
                    </a:cubicBezTo>
                    <a:close/>
                  </a:path>
                </a:pathLst>
              </a:custGeom>
              <a:solidFill>
                <a:srgbClr val="459B97"/>
              </a:solidFill>
              <a:ln>
                <a:noFill/>
              </a:ln>
            </p:spPr>
            <p:txBody>
              <a:bodyPr spcFirstLastPara="1" wrap="square" lIns="91425" tIns="91425" rIns="91425" bIns="91425" anchor="ctr" anchorCtr="0">
                <a:noAutofit/>
              </a:bodyPr>
              <a:lstStyle/>
              <a:p>
                <a:endParaRPr/>
              </a:p>
            </p:txBody>
          </p:sp>
          <p:sp>
            <p:nvSpPr>
              <p:cNvPr id="409" name="Google Shape;409;p24"/>
              <p:cNvSpPr/>
              <p:nvPr/>
            </p:nvSpPr>
            <p:spPr>
              <a:xfrm>
                <a:off x="6436720" y="4482413"/>
                <a:ext cx="163763" cy="309921"/>
              </a:xfrm>
              <a:custGeom>
                <a:avLst/>
                <a:gdLst/>
                <a:ahLst/>
                <a:cxnLst/>
                <a:rect l="l" t="t" r="r" b="b"/>
                <a:pathLst>
                  <a:path w="4772" h="9031" extrusionOk="0">
                    <a:moveTo>
                      <a:pt x="2488" y="1"/>
                    </a:moveTo>
                    <a:cubicBezTo>
                      <a:pt x="2069" y="1"/>
                      <a:pt x="1625" y="199"/>
                      <a:pt x="1188" y="677"/>
                    </a:cubicBezTo>
                    <a:cubicBezTo>
                      <a:pt x="1" y="1955"/>
                      <a:pt x="663" y="4466"/>
                      <a:pt x="914" y="5972"/>
                    </a:cubicBezTo>
                    <a:cubicBezTo>
                      <a:pt x="1074" y="6908"/>
                      <a:pt x="1485" y="8026"/>
                      <a:pt x="914" y="8825"/>
                    </a:cubicBezTo>
                    <a:lnTo>
                      <a:pt x="1005" y="9031"/>
                    </a:lnTo>
                    <a:cubicBezTo>
                      <a:pt x="1736" y="8711"/>
                      <a:pt x="2352" y="8392"/>
                      <a:pt x="2877" y="7775"/>
                    </a:cubicBezTo>
                    <a:cubicBezTo>
                      <a:pt x="3972" y="6543"/>
                      <a:pt x="4771" y="4694"/>
                      <a:pt x="4726" y="3050"/>
                    </a:cubicBezTo>
                    <a:cubicBezTo>
                      <a:pt x="4726" y="1690"/>
                      <a:pt x="3713" y="1"/>
                      <a:pt x="2488" y="1"/>
                    </a:cubicBezTo>
                    <a:close/>
                  </a:path>
                </a:pathLst>
              </a:custGeom>
              <a:solidFill>
                <a:srgbClr val="459B97"/>
              </a:solidFill>
              <a:ln>
                <a:noFill/>
              </a:ln>
            </p:spPr>
            <p:txBody>
              <a:bodyPr spcFirstLastPara="1" wrap="square" lIns="91425" tIns="91425" rIns="91425" bIns="91425" anchor="ctr" anchorCtr="0">
                <a:noAutofit/>
              </a:bodyPr>
              <a:lstStyle/>
              <a:p>
                <a:endParaRPr/>
              </a:p>
            </p:txBody>
          </p:sp>
          <p:sp>
            <p:nvSpPr>
              <p:cNvPr id="410" name="Google Shape;410;p24"/>
              <p:cNvSpPr/>
              <p:nvPr/>
            </p:nvSpPr>
            <p:spPr>
              <a:xfrm>
                <a:off x="6229918" y="4464258"/>
                <a:ext cx="268740" cy="678217"/>
              </a:xfrm>
              <a:custGeom>
                <a:avLst/>
                <a:gdLst/>
                <a:ahLst/>
                <a:cxnLst/>
                <a:rect l="l" t="t" r="r" b="b"/>
                <a:pathLst>
                  <a:path w="7831" h="19763" extrusionOk="0">
                    <a:moveTo>
                      <a:pt x="431" y="0"/>
                    </a:moveTo>
                    <a:cubicBezTo>
                      <a:pt x="224" y="0"/>
                      <a:pt x="0" y="176"/>
                      <a:pt x="69" y="452"/>
                    </a:cubicBezTo>
                    <a:cubicBezTo>
                      <a:pt x="1005" y="4264"/>
                      <a:pt x="3562" y="7231"/>
                      <a:pt x="5388" y="10632"/>
                    </a:cubicBezTo>
                    <a:cubicBezTo>
                      <a:pt x="6940" y="13463"/>
                      <a:pt x="7259" y="16772"/>
                      <a:pt x="6346" y="19763"/>
                    </a:cubicBezTo>
                    <a:lnTo>
                      <a:pt x="7077" y="19763"/>
                    </a:lnTo>
                    <a:cubicBezTo>
                      <a:pt x="7830" y="17229"/>
                      <a:pt x="7739" y="14444"/>
                      <a:pt x="6780" y="11933"/>
                    </a:cubicBezTo>
                    <a:cubicBezTo>
                      <a:pt x="5182" y="7779"/>
                      <a:pt x="1827" y="4652"/>
                      <a:pt x="731" y="247"/>
                    </a:cubicBezTo>
                    <a:cubicBezTo>
                      <a:pt x="695" y="76"/>
                      <a:pt x="567" y="0"/>
                      <a:pt x="431" y="0"/>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411" name="Google Shape;411;p24"/>
              <p:cNvSpPr/>
              <p:nvPr/>
            </p:nvSpPr>
            <p:spPr>
              <a:xfrm>
                <a:off x="6410261" y="4586397"/>
                <a:ext cx="136172" cy="239914"/>
              </a:xfrm>
              <a:custGeom>
                <a:avLst/>
                <a:gdLst/>
                <a:ahLst/>
                <a:cxnLst/>
                <a:rect l="l" t="t" r="r" b="b"/>
                <a:pathLst>
                  <a:path w="3968" h="6991" extrusionOk="0">
                    <a:moveTo>
                      <a:pt x="3236" y="1"/>
                    </a:moveTo>
                    <a:cubicBezTo>
                      <a:pt x="3034" y="1"/>
                      <a:pt x="2817" y="171"/>
                      <a:pt x="2872" y="431"/>
                    </a:cubicBezTo>
                    <a:cubicBezTo>
                      <a:pt x="3214" y="2166"/>
                      <a:pt x="2438" y="5795"/>
                      <a:pt x="407" y="6297"/>
                    </a:cubicBezTo>
                    <a:cubicBezTo>
                      <a:pt x="1" y="6404"/>
                      <a:pt x="135" y="6991"/>
                      <a:pt x="509" y="6991"/>
                    </a:cubicBezTo>
                    <a:cubicBezTo>
                      <a:pt x="535" y="6991"/>
                      <a:pt x="561" y="6988"/>
                      <a:pt x="589" y="6982"/>
                    </a:cubicBezTo>
                    <a:cubicBezTo>
                      <a:pt x="3032" y="6366"/>
                      <a:pt x="3967" y="2371"/>
                      <a:pt x="3534" y="249"/>
                    </a:cubicBezTo>
                    <a:cubicBezTo>
                      <a:pt x="3497" y="76"/>
                      <a:pt x="3370" y="1"/>
                      <a:pt x="3236" y="1"/>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412" name="Google Shape;412;p24"/>
              <p:cNvSpPr/>
              <p:nvPr/>
            </p:nvSpPr>
            <p:spPr>
              <a:xfrm>
                <a:off x="6161316" y="4668349"/>
                <a:ext cx="190325" cy="42622"/>
              </a:xfrm>
              <a:custGeom>
                <a:avLst/>
                <a:gdLst/>
                <a:ahLst/>
                <a:cxnLst/>
                <a:rect l="l" t="t" r="r" b="b"/>
                <a:pathLst>
                  <a:path w="5546" h="1242" extrusionOk="0">
                    <a:moveTo>
                      <a:pt x="5031" y="1"/>
                    </a:moveTo>
                    <a:cubicBezTo>
                      <a:pt x="4974" y="1"/>
                      <a:pt x="4914" y="16"/>
                      <a:pt x="4853" y="52"/>
                    </a:cubicBezTo>
                    <a:cubicBezTo>
                      <a:pt x="4229" y="407"/>
                      <a:pt x="3554" y="544"/>
                      <a:pt x="2868" y="544"/>
                    </a:cubicBezTo>
                    <a:cubicBezTo>
                      <a:pt x="2101" y="544"/>
                      <a:pt x="1320" y="372"/>
                      <a:pt x="585" y="143"/>
                    </a:cubicBezTo>
                    <a:cubicBezTo>
                      <a:pt x="551" y="134"/>
                      <a:pt x="518" y="130"/>
                      <a:pt x="487" y="130"/>
                    </a:cubicBezTo>
                    <a:cubicBezTo>
                      <a:pt x="126" y="130"/>
                      <a:pt x="1" y="702"/>
                      <a:pt x="379" y="828"/>
                    </a:cubicBezTo>
                    <a:cubicBezTo>
                      <a:pt x="1185" y="1070"/>
                      <a:pt x="2031" y="1242"/>
                      <a:pt x="2863" y="1242"/>
                    </a:cubicBezTo>
                    <a:cubicBezTo>
                      <a:pt x="3680" y="1242"/>
                      <a:pt x="4483" y="1075"/>
                      <a:pt x="5218" y="645"/>
                    </a:cubicBezTo>
                    <a:cubicBezTo>
                      <a:pt x="5546" y="453"/>
                      <a:pt x="5337" y="1"/>
                      <a:pt x="5031" y="1"/>
                    </a:cubicBezTo>
                    <a:close/>
                  </a:path>
                </a:pathLst>
              </a:custGeom>
              <a:solidFill>
                <a:srgbClr val="0E514A"/>
              </a:solidFill>
              <a:ln>
                <a:noFill/>
              </a:ln>
            </p:spPr>
            <p:txBody>
              <a:bodyPr spcFirstLastPara="1" wrap="square" lIns="91425" tIns="91425" rIns="91425" bIns="91425" anchor="ctr" anchorCtr="0">
                <a:noAutofit/>
              </a:bodyPr>
              <a:lstStyle/>
              <a:p>
                <a:endParaRPr/>
              </a:p>
            </p:txBody>
          </p:sp>
        </p:grpSp>
        <p:sp>
          <p:nvSpPr>
            <p:cNvPr id="413" name="Google Shape;413;p24"/>
            <p:cNvSpPr/>
            <p:nvPr/>
          </p:nvSpPr>
          <p:spPr>
            <a:xfrm>
              <a:off x="7250768" y="3732147"/>
              <a:ext cx="329002" cy="319839"/>
            </a:xfrm>
            <a:custGeom>
              <a:avLst/>
              <a:gdLst/>
              <a:ahLst/>
              <a:cxnLst/>
              <a:rect l="l" t="t" r="r" b="b"/>
              <a:pathLst>
                <a:path w="9587" h="9320" extrusionOk="0">
                  <a:moveTo>
                    <a:pt x="5850" y="1"/>
                  </a:moveTo>
                  <a:cubicBezTo>
                    <a:pt x="5764" y="1"/>
                    <a:pt x="5678" y="4"/>
                    <a:pt x="5592" y="10"/>
                  </a:cubicBezTo>
                  <a:cubicBezTo>
                    <a:pt x="3264" y="147"/>
                    <a:pt x="1712" y="1266"/>
                    <a:pt x="822" y="3343"/>
                  </a:cubicBezTo>
                  <a:cubicBezTo>
                    <a:pt x="160" y="4963"/>
                    <a:pt x="0" y="7588"/>
                    <a:pt x="1598" y="8707"/>
                  </a:cubicBezTo>
                  <a:cubicBezTo>
                    <a:pt x="2278" y="9164"/>
                    <a:pt x="3004" y="9320"/>
                    <a:pt x="3745" y="9320"/>
                  </a:cubicBezTo>
                  <a:cubicBezTo>
                    <a:pt x="4372" y="9320"/>
                    <a:pt x="5010" y="9208"/>
                    <a:pt x="5638" y="9072"/>
                  </a:cubicBezTo>
                  <a:lnTo>
                    <a:pt x="9222" y="4484"/>
                  </a:lnTo>
                  <a:cubicBezTo>
                    <a:pt x="9587" y="4005"/>
                    <a:pt x="9450" y="3114"/>
                    <a:pt x="9290" y="2521"/>
                  </a:cubicBezTo>
                  <a:cubicBezTo>
                    <a:pt x="8880" y="944"/>
                    <a:pt x="7366" y="1"/>
                    <a:pt x="5850" y="1"/>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14" name="Google Shape;414;p24"/>
            <p:cNvSpPr/>
            <p:nvPr/>
          </p:nvSpPr>
          <p:spPr>
            <a:xfrm>
              <a:off x="7337696" y="3801229"/>
              <a:ext cx="192727" cy="187374"/>
            </a:xfrm>
            <a:custGeom>
              <a:avLst/>
              <a:gdLst/>
              <a:ahLst/>
              <a:cxnLst/>
              <a:rect l="l" t="t" r="r" b="b"/>
              <a:pathLst>
                <a:path w="5616" h="5460" extrusionOk="0">
                  <a:moveTo>
                    <a:pt x="3420" y="0"/>
                  </a:moveTo>
                  <a:cubicBezTo>
                    <a:pt x="3369" y="0"/>
                    <a:pt x="3317" y="2"/>
                    <a:pt x="3265" y="6"/>
                  </a:cubicBezTo>
                  <a:cubicBezTo>
                    <a:pt x="1918" y="74"/>
                    <a:pt x="1005" y="759"/>
                    <a:pt x="480" y="1969"/>
                  </a:cubicBezTo>
                  <a:cubicBezTo>
                    <a:pt x="115" y="2905"/>
                    <a:pt x="1" y="4434"/>
                    <a:pt x="937" y="5096"/>
                  </a:cubicBezTo>
                  <a:cubicBezTo>
                    <a:pt x="1335" y="5369"/>
                    <a:pt x="1766" y="5460"/>
                    <a:pt x="2206" y="5460"/>
                  </a:cubicBezTo>
                  <a:cubicBezTo>
                    <a:pt x="2574" y="5460"/>
                    <a:pt x="2947" y="5397"/>
                    <a:pt x="3311" y="5324"/>
                  </a:cubicBezTo>
                  <a:lnTo>
                    <a:pt x="5410" y="2631"/>
                  </a:lnTo>
                  <a:cubicBezTo>
                    <a:pt x="5616" y="2357"/>
                    <a:pt x="5547" y="1832"/>
                    <a:pt x="5433" y="1489"/>
                  </a:cubicBezTo>
                  <a:cubicBezTo>
                    <a:pt x="5196" y="561"/>
                    <a:pt x="4325" y="0"/>
                    <a:pt x="3420" y="0"/>
                  </a:cubicBezTo>
                  <a:close/>
                </a:path>
              </a:pathLst>
            </a:custGeom>
            <a:solidFill>
              <a:srgbClr val="EAC4AC"/>
            </a:solidFill>
            <a:ln>
              <a:noFill/>
            </a:ln>
          </p:spPr>
          <p:txBody>
            <a:bodyPr spcFirstLastPara="1" wrap="square" lIns="91425" tIns="91425" rIns="91425" bIns="91425" anchor="ctr" anchorCtr="0">
              <a:noAutofit/>
            </a:bodyPr>
            <a:lstStyle/>
            <a:p>
              <a:endParaRPr/>
            </a:p>
          </p:txBody>
        </p:sp>
        <p:sp>
          <p:nvSpPr>
            <p:cNvPr id="415" name="Google Shape;415;p24"/>
            <p:cNvSpPr/>
            <p:nvPr/>
          </p:nvSpPr>
          <p:spPr>
            <a:xfrm>
              <a:off x="8523667" y="3732147"/>
              <a:ext cx="329002" cy="319839"/>
            </a:xfrm>
            <a:custGeom>
              <a:avLst/>
              <a:gdLst/>
              <a:ahLst/>
              <a:cxnLst/>
              <a:rect l="l" t="t" r="r" b="b"/>
              <a:pathLst>
                <a:path w="9587" h="9320" extrusionOk="0">
                  <a:moveTo>
                    <a:pt x="3734" y="1"/>
                  </a:moveTo>
                  <a:cubicBezTo>
                    <a:pt x="2199" y="1"/>
                    <a:pt x="686" y="944"/>
                    <a:pt x="297" y="2521"/>
                  </a:cubicBezTo>
                  <a:cubicBezTo>
                    <a:pt x="114" y="3114"/>
                    <a:pt x="0" y="4005"/>
                    <a:pt x="366" y="4484"/>
                  </a:cubicBezTo>
                  <a:lnTo>
                    <a:pt x="3926" y="9072"/>
                  </a:lnTo>
                  <a:cubicBezTo>
                    <a:pt x="4554" y="9208"/>
                    <a:pt x="5197" y="9320"/>
                    <a:pt x="5830" y="9320"/>
                  </a:cubicBezTo>
                  <a:cubicBezTo>
                    <a:pt x="6576" y="9320"/>
                    <a:pt x="7310" y="9164"/>
                    <a:pt x="7989" y="8707"/>
                  </a:cubicBezTo>
                  <a:cubicBezTo>
                    <a:pt x="9587" y="7588"/>
                    <a:pt x="9404" y="4963"/>
                    <a:pt x="8742" y="3343"/>
                  </a:cubicBezTo>
                  <a:cubicBezTo>
                    <a:pt x="7852" y="1266"/>
                    <a:pt x="6300" y="147"/>
                    <a:pt x="3995" y="10"/>
                  </a:cubicBezTo>
                  <a:cubicBezTo>
                    <a:pt x="3908" y="4"/>
                    <a:pt x="3821" y="1"/>
                    <a:pt x="3734" y="1"/>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16" name="Google Shape;416;p24"/>
            <p:cNvSpPr/>
            <p:nvPr/>
          </p:nvSpPr>
          <p:spPr>
            <a:xfrm>
              <a:off x="8573016" y="3801229"/>
              <a:ext cx="192727" cy="187374"/>
            </a:xfrm>
            <a:custGeom>
              <a:avLst/>
              <a:gdLst/>
              <a:ahLst/>
              <a:cxnLst/>
              <a:rect l="l" t="t" r="r" b="b"/>
              <a:pathLst>
                <a:path w="5616" h="5460" extrusionOk="0">
                  <a:moveTo>
                    <a:pt x="2176" y="0"/>
                  </a:moveTo>
                  <a:cubicBezTo>
                    <a:pt x="1289" y="0"/>
                    <a:pt x="398" y="561"/>
                    <a:pt x="160" y="1489"/>
                  </a:cubicBezTo>
                  <a:cubicBezTo>
                    <a:pt x="69" y="1832"/>
                    <a:pt x="0" y="2357"/>
                    <a:pt x="206" y="2631"/>
                  </a:cubicBezTo>
                  <a:lnTo>
                    <a:pt x="2283" y="5324"/>
                  </a:lnTo>
                  <a:cubicBezTo>
                    <a:pt x="2657" y="5397"/>
                    <a:pt x="3031" y="5460"/>
                    <a:pt x="3396" y="5460"/>
                  </a:cubicBezTo>
                  <a:cubicBezTo>
                    <a:pt x="3834" y="5460"/>
                    <a:pt x="4259" y="5369"/>
                    <a:pt x="4657" y="5096"/>
                  </a:cubicBezTo>
                  <a:cubicBezTo>
                    <a:pt x="5615" y="4434"/>
                    <a:pt x="5501" y="2905"/>
                    <a:pt x="5113" y="1969"/>
                  </a:cubicBezTo>
                  <a:cubicBezTo>
                    <a:pt x="4588" y="759"/>
                    <a:pt x="3698" y="74"/>
                    <a:pt x="2329" y="6"/>
                  </a:cubicBezTo>
                  <a:cubicBezTo>
                    <a:pt x="2278" y="2"/>
                    <a:pt x="2227" y="0"/>
                    <a:pt x="2176" y="0"/>
                  </a:cubicBezTo>
                  <a:close/>
                </a:path>
              </a:pathLst>
            </a:custGeom>
            <a:solidFill>
              <a:srgbClr val="EAC4AC"/>
            </a:solidFill>
            <a:ln>
              <a:noFill/>
            </a:ln>
          </p:spPr>
          <p:txBody>
            <a:bodyPr spcFirstLastPara="1" wrap="square" lIns="91425" tIns="91425" rIns="91425" bIns="91425" anchor="ctr" anchorCtr="0">
              <a:noAutofit/>
            </a:bodyPr>
            <a:lstStyle/>
            <a:p>
              <a:endParaRPr/>
            </a:p>
          </p:txBody>
        </p:sp>
        <p:sp>
          <p:nvSpPr>
            <p:cNvPr id="417" name="Google Shape;417;p24"/>
            <p:cNvSpPr/>
            <p:nvPr/>
          </p:nvSpPr>
          <p:spPr>
            <a:xfrm>
              <a:off x="7484956" y="3940836"/>
              <a:ext cx="16507" cy="14928"/>
            </a:xfrm>
            <a:custGeom>
              <a:avLst/>
              <a:gdLst/>
              <a:ahLst/>
              <a:cxnLst/>
              <a:rect l="l" t="t" r="r" b="b"/>
              <a:pathLst>
                <a:path w="481" h="435" extrusionOk="0">
                  <a:moveTo>
                    <a:pt x="1" y="1"/>
                  </a:moveTo>
                  <a:cubicBezTo>
                    <a:pt x="92" y="160"/>
                    <a:pt x="184" y="297"/>
                    <a:pt x="275" y="434"/>
                  </a:cubicBezTo>
                  <a:cubicBezTo>
                    <a:pt x="343" y="343"/>
                    <a:pt x="412" y="275"/>
                    <a:pt x="480" y="183"/>
                  </a:cubicBezTo>
                  <a:cubicBezTo>
                    <a:pt x="321" y="115"/>
                    <a:pt x="161" y="69"/>
                    <a:pt x="1" y="1"/>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18" name="Google Shape;418;p24"/>
            <p:cNvSpPr/>
            <p:nvPr/>
          </p:nvSpPr>
          <p:spPr>
            <a:xfrm>
              <a:off x="7390821" y="3835479"/>
              <a:ext cx="116577" cy="123646"/>
            </a:xfrm>
            <a:custGeom>
              <a:avLst/>
              <a:gdLst/>
              <a:ahLst/>
              <a:cxnLst/>
              <a:rect l="l" t="t" r="r" b="b"/>
              <a:pathLst>
                <a:path w="3397" h="3603" extrusionOk="0">
                  <a:moveTo>
                    <a:pt x="2744" y="3071"/>
                  </a:moveTo>
                  <a:lnTo>
                    <a:pt x="2744" y="3071"/>
                  </a:lnTo>
                  <a:cubicBezTo>
                    <a:pt x="2904" y="3139"/>
                    <a:pt x="3064" y="3185"/>
                    <a:pt x="3223" y="3253"/>
                  </a:cubicBezTo>
                  <a:cubicBezTo>
                    <a:pt x="3155" y="3345"/>
                    <a:pt x="3086" y="3413"/>
                    <a:pt x="3018" y="3504"/>
                  </a:cubicBezTo>
                  <a:cubicBezTo>
                    <a:pt x="2927" y="3367"/>
                    <a:pt x="2835" y="3230"/>
                    <a:pt x="2744" y="3071"/>
                  </a:cubicBezTo>
                  <a:close/>
                  <a:moveTo>
                    <a:pt x="1802" y="1"/>
                  </a:moveTo>
                  <a:cubicBezTo>
                    <a:pt x="1717" y="1"/>
                    <a:pt x="1637" y="58"/>
                    <a:pt x="1648" y="172"/>
                  </a:cubicBezTo>
                  <a:cubicBezTo>
                    <a:pt x="1763" y="1222"/>
                    <a:pt x="2173" y="2180"/>
                    <a:pt x="2744" y="3071"/>
                  </a:cubicBezTo>
                  <a:cubicBezTo>
                    <a:pt x="1945" y="2797"/>
                    <a:pt x="1101" y="2591"/>
                    <a:pt x="279" y="2386"/>
                  </a:cubicBezTo>
                  <a:cubicBezTo>
                    <a:pt x="260" y="2380"/>
                    <a:pt x="243" y="2377"/>
                    <a:pt x="226" y="2377"/>
                  </a:cubicBezTo>
                  <a:cubicBezTo>
                    <a:pt x="59" y="2377"/>
                    <a:pt x="1" y="2664"/>
                    <a:pt x="188" y="2705"/>
                  </a:cubicBezTo>
                  <a:cubicBezTo>
                    <a:pt x="1192" y="2957"/>
                    <a:pt x="2173" y="3208"/>
                    <a:pt x="3132" y="3596"/>
                  </a:cubicBezTo>
                  <a:cubicBezTo>
                    <a:pt x="3147" y="3600"/>
                    <a:pt x="3161" y="3603"/>
                    <a:pt x="3176" y="3603"/>
                  </a:cubicBezTo>
                  <a:cubicBezTo>
                    <a:pt x="3296" y="3603"/>
                    <a:pt x="3396" y="3444"/>
                    <a:pt x="3315" y="3322"/>
                  </a:cubicBezTo>
                  <a:cubicBezTo>
                    <a:pt x="2653" y="2386"/>
                    <a:pt x="2105" y="1313"/>
                    <a:pt x="1991" y="172"/>
                  </a:cubicBezTo>
                  <a:cubicBezTo>
                    <a:pt x="1979" y="58"/>
                    <a:pt x="1888" y="1"/>
                    <a:pt x="1802" y="1"/>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19" name="Google Shape;419;p24"/>
            <p:cNvSpPr/>
            <p:nvPr/>
          </p:nvSpPr>
          <p:spPr>
            <a:xfrm>
              <a:off x="8618454" y="3949450"/>
              <a:ext cx="10192" cy="10227"/>
            </a:xfrm>
            <a:custGeom>
              <a:avLst/>
              <a:gdLst/>
              <a:ahLst/>
              <a:cxnLst/>
              <a:rect l="l" t="t" r="r" b="b"/>
              <a:pathLst>
                <a:path w="297" h="298" extrusionOk="0">
                  <a:moveTo>
                    <a:pt x="297" y="1"/>
                  </a:moveTo>
                  <a:lnTo>
                    <a:pt x="297" y="1"/>
                  </a:lnTo>
                  <a:cubicBezTo>
                    <a:pt x="206" y="24"/>
                    <a:pt x="92" y="69"/>
                    <a:pt x="0" y="92"/>
                  </a:cubicBezTo>
                  <a:cubicBezTo>
                    <a:pt x="69" y="160"/>
                    <a:pt x="137" y="229"/>
                    <a:pt x="206" y="297"/>
                  </a:cubicBezTo>
                  <a:cubicBezTo>
                    <a:pt x="251" y="206"/>
                    <a:pt x="274" y="92"/>
                    <a:pt x="297" y="1"/>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20" name="Google Shape;420;p24"/>
            <p:cNvSpPr/>
            <p:nvPr/>
          </p:nvSpPr>
          <p:spPr>
            <a:xfrm>
              <a:off x="8613032" y="3843098"/>
              <a:ext cx="122033" cy="121381"/>
            </a:xfrm>
            <a:custGeom>
              <a:avLst/>
              <a:gdLst/>
              <a:ahLst/>
              <a:cxnLst/>
              <a:rect l="l" t="t" r="r" b="b"/>
              <a:pathLst>
                <a:path w="3556" h="3537" extrusionOk="0">
                  <a:moveTo>
                    <a:pt x="455" y="3100"/>
                  </a:moveTo>
                  <a:lnTo>
                    <a:pt x="455" y="3100"/>
                  </a:lnTo>
                  <a:cubicBezTo>
                    <a:pt x="432" y="3191"/>
                    <a:pt x="409" y="3305"/>
                    <a:pt x="364" y="3396"/>
                  </a:cubicBezTo>
                  <a:cubicBezTo>
                    <a:pt x="295" y="3328"/>
                    <a:pt x="227" y="3259"/>
                    <a:pt x="158" y="3191"/>
                  </a:cubicBezTo>
                  <a:cubicBezTo>
                    <a:pt x="250" y="3168"/>
                    <a:pt x="364" y="3123"/>
                    <a:pt x="455" y="3100"/>
                  </a:cubicBezTo>
                  <a:close/>
                  <a:moveTo>
                    <a:pt x="1049" y="0"/>
                  </a:moveTo>
                  <a:cubicBezTo>
                    <a:pt x="982" y="0"/>
                    <a:pt x="921" y="40"/>
                    <a:pt x="911" y="132"/>
                  </a:cubicBezTo>
                  <a:cubicBezTo>
                    <a:pt x="729" y="1228"/>
                    <a:pt x="364" y="2255"/>
                    <a:pt x="21" y="3305"/>
                  </a:cubicBezTo>
                  <a:cubicBezTo>
                    <a:pt x="0" y="3430"/>
                    <a:pt x="94" y="3536"/>
                    <a:pt x="215" y="3536"/>
                  </a:cubicBezTo>
                  <a:cubicBezTo>
                    <a:pt x="226" y="3536"/>
                    <a:pt x="238" y="3535"/>
                    <a:pt x="250" y="3533"/>
                  </a:cubicBezTo>
                  <a:cubicBezTo>
                    <a:pt x="1345" y="3237"/>
                    <a:pt x="2349" y="2666"/>
                    <a:pt x="3377" y="2232"/>
                  </a:cubicBezTo>
                  <a:cubicBezTo>
                    <a:pt x="3555" y="2153"/>
                    <a:pt x="3458" y="1918"/>
                    <a:pt x="3294" y="1918"/>
                  </a:cubicBezTo>
                  <a:cubicBezTo>
                    <a:pt x="3270" y="1918"/>
                    <a:pt x="3244" y="1924"/>
                    <a:pt x="3217" y="1936"/>
                  </a:cubicBezTo>
                  <a:cubicBezTo>
                    <a:pt x="2304" y="2324"/>
                    <a:pt x="1414" y="2803"/>
                    <a:pt x="455" y="3100"/>
                  </a:cubicBezTo>
                  <a:cubicBezTo>
                    <a:pt x="775" y="2141"/>
                    <a:pt x="1071" y="1205"/>
                    <a:pt x="1231" y="224"/>
                  </a:cubicBezTo>
                  <a:cubicBezTo>
                    <a:pt x="1258" y="88"/>
                    <a:pt x="1147" y="0"/>
                    <a:pt x="1049" y="0"/>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21" name="Google Shape;421;p24"/>
            <p:cNvSpPr/>
            <p:nvPr/>
          </p:nvSpPr>
          <p:spPr>
            <a:xfrm>
              <a:off x="7104263" y="3698961"/>
              <a:ext cx="1912102" cy="1443497"/>
            </a:xfrm>
            <a:custGeom>
              <a:avLst/>
              <a:gdLst/>
              <a:ahLst/>
              <a:cxnLst/>
              <a:rect l="l" t="t" r="r" b="b"/>
              <a:pathLst>
                <a:path w="55718" h="42063" extrusionOk="0">
                  <a:moveTo>
                    <a:pt x="27660" y="0"/>
                  </a:moveTo>
                  <a:cubicBezTo>
                    <a:pt x="21414" y="0"/>
                    <a:pt x="16216" y="1914"/>
                    <a:pt x="13262" y="4606"/>
                  </a:cubicBezTo>
                  <a:cubicBezTo>
                    <a:pt x="10569" y="7071"/>
                    <a:pt x="8469" y="9149"/>
                    <a:pt x="6392" y="12184"/>
                  </a:cubicBezTo>
                  <a:cubicBezTo>
                    <a:pt x="5479" y="13508"/>
                    <a:pt x="1644" y="19078"/>
                    <a:pt x="2283" y="20607"/>
                  </a:cubicBezTo>
                  <a:cubicBezTo>
                    <a:pt x="2535" y="21063"/>
                    <a:pt x="4794" y="20995"/>
                    <a:pt x="5274" y="21337"/>
                  </a:cubicBezTo>
                  <a:cubicBezTo>
                    <a:pt x="2945" y="23209"/>
                    <a:pt x="1941" y="25377"/>
                    <a:pt x="366" y="28276"/>
                  </a:cubicBezTo>
                  <a:cubicBezTo>
                    <a:pt x="960" y="28276"/>
                    <a:pt x="1918" y="28230"/>
                    <a:pt x="2740" y="28208"/>
                  </a:cubicBezTo>
                  <a:lnTo>
                    <a:pt x="2740" y="28208"/>
                  </a:lnTo>
                  <a:cubicBezTo>
                    <a:pt x="731" y="32111"/>
                    <a:pt x="92" y="37475"/>
                    <a:pt x="1" y="42063"/>
                  </a:cubicBezTo>
                  <a:lnTo>
                    <a:pt x="55056" y="42063"/>
                  </a:lnTo>
                  <a:cubicBezTo>
                    <a:pt x="55717" y="37269"/>
                    <a:pt x="54576" y="32681"/>
                    <a:pt x="51951" y="27591"/>
                  </a:cubicBezTo>
                  <a:cubicBezTo>
                    <a:pt x="52773" y="27454"/>
                    <a:pt x="53846" y="27523"/>
                    <a:pt x="54690" y="27386"/>
                  </a:cubicBezTo>
                  <a:cubicBezTo>
                    <a:pt x="53914" y="25742"/>
                    <a:pt x="51472" y="23665"/>
                    <a:pt x="50011" y="22524"/>
                  </a:cubicBezTo>
                  <a:cubicBezTo>
                    <a:pt x="50582" y="22022"/>
                    <a:pt x="52727" y="21611"/>
                    <a:pt x="53070" y="20995"/>
                  </a:cubicBezTo>
                  <a:cubicBezTo>
                    <a:pt x="53275" y="20401"/>
                    <a:pt x="52020" y="17708"/>
                    <a:pt x="51632" y="17115"/>
                  </a:cubicBezTo>
                  <a:cubicBezTo>
                    <a:pt x="49372" y="13006"/>
                    <a:pt x="44624" y="1593"/>
                    <a:pt x="30267" y="110"/>
                  </a:cubicBezTo>
                  <a:cubicBezTo>
                    <a:pt x="29381" y="36"/>
                    <a:pt x="28511" y="0"/>
                    <a:pt x="27660" y="0"/>
                  </a:cubicBezTo>
                  <a:close/>
                </a:path>
              </a:pathLst>
            </a:custGeom>
            <a:solidFill>
              <a:srgbClr val="DDB597"/>
            </a:solidFill>
            <a:ln>
              <a:noFill/>
            </a:ln>
          </p:spPr>
          <p:txBody>
            <a:bodyPr spcFirstLastPara="1" wrap="square" lIns="91425" tIns="91425" rIns="91425" bIns="91425" anchor="ctr" anchorCtr="0">
              <a:noAutofit/>
            </a:bodyPr>
            <a:lstStyle/>
            <a:p>
              <a:endParaRPr/>
            </a:p>
          </p:txBody>
        </p:sp>
        <p:sp>
          <p:nvSpPr>
            <p:cNvPr id="422" name="Google Shape;422;p24"/>
            <p:cNvSpPr/>
            <p:nvPr/>
          </p:nvSpPr>
          <p:spPr>
            <a:xfrm>
              <a:off x="7351012" y="4170940"/>
              <a:ext cx="1384162" cy="971528"/>
            </a:xfrm>
            <a:custGeom>
              <a:avLst/>
              <a:gdLst/>
              <a:ahLst/>
              <a:cxnLst/>
              <a:rect l="l" t="t" r="r" b="b"/>
              <a:pathLst>
                <a:path w="40334" h="28310" extrusionOk="0">
                  <a:moveTo>
                    <a:pt x="20932" y="1"/>
                  </a:moveTo>
                  <a:cubicBezTo>
                    <a:pt x="18033" y="1"/>
                    <a:pt x="14893" y="1069"/>
                    <a:pt x="13034" y="1946"/>
                  </a:cubicBezTo>
                  <a:cubicBezTo>
                    <a:pt x="9702" y="3613"/>
                    <a:pt x="6597" y="6466"/>
                    <a:pt x="4817" y="9570"/>
                  </a:cubicBezTo>
                  <a:cubicBezTo>
                    <a:pt x="1667" y="14934"/>
                    <a:pt x="1" y="22010"/>
                    <a:pt x="960" y="28310"/>
                  </a:cubicBezTo>
                  <a:lnTo>
                    <a:pt x="39443" y="28310"/>
                  </a:lnTo>
                  <a:cubicBezTo>
                    <a:pt x="40333" y="19339"/>
                    <a:pt x="34741" y="896"/>
                    <a:pt x="21731" y="29"/>
                  </a:cubicBezTo>
                  <a:cubicBezTo>
                    <a:pt x="21467" y="10"/>
                    <a:pt x="21201" y="1"/>
                    <a:pt x="20932" y="1"/>
                  </a:cubicBezTo>
                  <a:close/>
                </a:path>
              </a:pathLst>
            </a:custGeom>
            <a:solidFill>
              <a:srgbClr val="FFE5D4"/>
            </a:solidFill>
            <a:ln>
              <a:noFill/>
            </a:ln>
          </p:spPr>
          <p:txBody>
            <a:bodyPr spcFirstLastPara="1" wrap="square" lIns="91425" tIns="91425" rIns="91425" bIns="91425" anchor="ctr" anchorCtr="0">
              <a:noAutofit/>
            </a:bodyPr>
            <a:lstStyle/>
            <a:p>
              <a:endParaRPr/>
            </a:p>
          </p:txBody>
        </p:sp>
        <p:sp>
          <p:nvSpPr>
            <p:cNvPr id="423" name="Google Shape;423;p24"/>
            <p:cNvSpPr/>
            <p:nvPr/>
          </p:nvSpPr>
          <p:spPr>
            <a:xfrm>
              <a:off x="7906418" y="4342669"/>
              <a:ext cx="18806" cy="14928"/>
            </a:xfrm>
            <a:custGeom>
              <a:avLst/>
              <a:gdLst/>
              <a:ahLst/>
              <a:cxnLst/>
              <a:rect l="l" t="t" r="r" b="b"/>
              <a:pathLst>
                <a:path w="548" h="435" extrusionOk="0">
                  <a:moveTo>
                    <a:pt x="274" y="1"/>
                  </a:moveTo>
                  <a:cubicBezTo>
                    <a:pt x="0" y="1"/>
                    <a:pt x="0" y="435"/>
                    <a:pt x="274" y="435"/>
                  </a:cubicBezTo>
                  <a:cubicBezTo>
                    <a:pt x="548" y="435"/>
                    <a:pt x="548" y="1"/>
                    <a:pt x="274" y="1"/>
                  </a:cubicBezTo>
                  <a:close/>
                </a:path>
              </a:pathLst>
            </a:custGeom>
            <a:solidFill>
              <a:srgbClr val="724120"/>
            </a:solidFill>
            <a:ln>
              <a:noFill/>
            </a:ln>
          </p:spPr>
          <p:txBody>
            <a:bodyPr spcFirstLastPara="1" wrap="square" lIns="91425" tIns="91425" rIns="91425" bIns="91425" anchor="ctr" anchorCtr="0">
              <a:noAutofit/>
            </a:bodyPr>
            <a:lstStyle/>
            <a:p>
              <a:endParaRPr/>
            </a:p>
          </p:txBody>
        </p:sp>
        <p:sp>
          <p:nvSpPr>
            <p:cNvPr id="424" name="Google Shape;424;p24"/>
            <p:cNvSpPr/>
            <p:nvPr/>
          </p:nvSpPr>
          <p:spPr>
            <a:xfrm>
              <a:off x="7964382" y="4292564"/>
              <a:ext cx="18806" cy="14894"/>
            </a:xfrm>
            <a:custGeom>
              <a:avLst/>
              <a:gdLst/>
              <a:ahLst/>
              <a:cxnLst/>
              <a:rect l="l" t="t" r="r" b="b"/>
              <a:pathLst>
                <a:path w="548" h="434" extrusionOk="0">
                  <a:moveTo>
                    <a:pt x="274" y="0"/>
                  </a:moveTo>
                  <a:cubicBezTo>
                    <a:pt x="0" y="0"/>
                    <a:pt x="0" y="434"/>
                    <a:pt x="274" y="434"/>
                  </a:cubicBezTo>
                  <a:cubicBezTo>
                    <a:pt x="548" y="434"/>
                    <a:pt x="548" y="0"/>
                    <a:pt x="274" y="0"/>
                  </a:cubicBezTo>
                  <a:close/>
                </a:path>
              </a:pathLst>
            </a:custGeom>
            <a:solidFill>
              <a:srgbClr val="724120"/>
            </a:solidFill>
            <a:ln>
              <a:noFill/>
            </a:ln>
          </p:spPr>
          <p:txBody>
            <a:bodyPr spcFirstLastPara="1" wrap="square" lIns="91425" tIns="91425" rIns="91425" bIns="91425" anchor="ctr" anchorCtr="0">
              <a:noAutofit/>
            </a:bodyPr>
            <a:lstStyle/>
            <a:p>
              <a:endParaRPr/>
            </a:p>
          </p:txBody>
        </p:sp>
        <p:sp>
          <p:nvSpPr>
            <p:cNvPr id="425" name="Google Shape;425;p24"/>
            <p:cNvSpPr/>
            <p:nvPr/>
          </p:nvSpPr>
          <p:spPr>
            <a:xfrm>
              <a:off x="7970628" y="4357563"/>
              <a:ext cx="18840" cy="14928"/>
            </a:xfrm>
            <a:custGeom>
              <a:avLst/>
              <a:gdLst/>
              <a:ahLst/>
              <a:cxnLst/>
              <a:rect l="l" t="t" r="r" b="b"/>
              <a:pathLst>
                <a:path w="549" h="435" extrusionOk="0">
                  <a:moveTo>
                    <a:pt x="275" y="1"/>
                  </a:moveTo>
                  <a:cubicBezTo>
                    <a:pt x="1" y="1"/>
                    <a:pt x="1" y="434"/>
                    <a:pt x="275" y="434"/>
                  </a:cubicBezTo>
                  <a:cubicBezTo>
                    <a:pt x="548" y="434"/>
                    <a:pt x="548" y="1"/>
                    <a:pt x="275" y="1"/>
                  </a:cubicBezTo>
                  <a:close/>
                </a:path>
              </a:pathLst>
            </a:custGeom>
            <a:solidFill>
              <a:srgbClr val="724120"/>
            </a:solidFill>
            <a:ln>
              <a:noFill/>
            </a:ln>
          </p:spPr>
          <p:txBody>
            <a:bodyPr spcFirstLastPara="1" wrap="square" lIns="91425" tIns="91425" rIns="91425" bIns="91425" anchor="ctr" anchorCtr="0">
              <a:noAutofit/>
            </a:bodyPr>
            <a:lstStyle/>
            <a:p>
              <a:endParaRPr/>
            </a:p>
          </p:txBody>
        </p:sp>
        <p:sp>
          <p:nvSpPr>
            <p:cNvPr id="426" name="Google Shape;426;p24"/>
            <p:cNvSpPr/>
            <p:nvPr/>
          </p:nvSpPr>
          <p:spPr>
            <a:xfrm>
              <a:off x="8218166" y="4342669"/>
              <a:ext cx="18840" cy="14928"/>
            </a:xfrm>
            <a:custGeom>
              <a:avLst/>
              <a:gdLst/>
              <a:ahLst/>
              <a:cxnLst/>
              <a:rect l="l" t="t" r="r" b="b"/>
              <a:pathLst>
                <a:path w="549" h="435" extrusionOk="0">
                  <a:moveTo>
                    <a:pt x="274" y="1"/>
                  </a:moveTo>
                  <a:cubicBezTo>
                    <a:pt x="0" y="1"/>
                    <a:pt x="0" y="435"/>
                    <a:pt x="274" y="435"/>
                  </a:cubicBezTo>
                  <a:cubicBezTo>
                    <a:pt x="548" y="435"/>
                    <a:pt x="548" y="1"/>
                    <a:pt x="274" y="1"/>
                  </a:cubicBezTo>
                  <a:close/>
                </a:path>
              </a:pathLst>
            </a:custGeom>
            <a:solidFill>
              <a:srgbClr val="724120"/>
            </a:solidFill>
            <a:ln>
              <a:noFill/>
            </a:ln>
          </p:spPr>
          <p:txBody>
            <a:bodyPr spcFirstLastPara="1" wrap="square" lIns="91425" tIns="91425" rIns="91425" bIns="91425" anchor="ctr" anchorCtr="0">
              <a:noAutofit/>
            </a:bodyPr>
            <a:lstStyle/>
            <a:p>
              <a:endParaRPr/>
            </a:p>
          </p:txBody>
        </p:sp>
        <p:sp>
          <p:nvSpPr>
            <p:cNvPr id="427" name="Google Shape;427;p24"/>
            <p:cNvSpPr/>
            <p:nvPr/>
          </p:nvSpPr>
          <p:spPr>
            <a:xfrm>
              <a:off x="8159413" y="4292564"/>
              <a:ext cx="19630" cy="14894"/>
            </a:xfrm>
            <a:custGeom>
              <a:avLst/>
              <a:gdLst/>
              <a:ahLst/>
              <a:cxnLst/>
              <a:rect l="l" t="t" r="r" b="b"/>
              <a:pathLst>
                <a:path w="572" h="434" extrusionOk="0">
                  <a:moveTo>
                    <a:pt x="274" y="0"/>
                  </a:moveTo>
                  <a:cubicBezTo>
                    <a:pt x="1" y="0"/>
                    <a:pt x="1" y="434"/>
                    <a:pt x="274" y="434"/>
                  </a:cubicBezTo>
                  <a:cubicBezTo>
                    <a:pt x="571" y="434"/>
                    <a:pt x="571" y="0"/>
                    <a:pt x="274" y="0"/>
                  </a:cubicBezTo>
                  <a:close/>
                </a:path>
              </a:pathLst>
            </a:custGeom>
            <a:solidFill>
              <a:srgbClr val="724120"/>
            </a:solidFill>
            <a:ln>
              <a:noFill/>
            </a:ln>
          </p:spPr>
          <p:txBody>
            <a:bodyPr spcFirstLastPara="1" wrap="square" lIns="91425" tIns="91425" rIns="91425" bIns="91425" anchor="ctr" anchorCtr="0">
              <a:noAutofit/>
            </a:bodyPr>
            <a:lstStyle/>
            <a:p>
              <a:endParaRPr/>
            </a:p>
          </p:txBody>
        </p:sp>
        <p:sp>
          <p:nvSpPr>
            <p:cNvPr id="428" name="Google Shape;428;p24"/>
            <p:cNvSpPr/>
            <p:nvPr/>
          </p:nvSpPr>
          <p:spPr>
            <a:xfrm>
              <a:off x="8153922" y="4357563"/>
              <a:ext cx="18840" cy="14928"/>
            </a:xfrm>
            <a:custGeom>
              <a:avLst/>
              <a:gdLst/>
              <a:ahLst/>
              <a:cxnLst/>
              <a:rect l="l" t="t" r="r" b="b"/>
              <a:pathLst>
                <a:path w="549" h="435" extrusionOk="0">
                  <a:moveTo>
                    <a:pt x="275" y="1"/>
                  </a:moveTo>
                  <a:cubicBezTo>
                    <a:pt x="1" y="1"/>
                    <a:pt x="1" y="434"/>
                    <a:pt x="275" y="434"/>
                  </a:cubicBezTo>
                  <a:cubicBezTo>
                    <a:pt x="549" y="434"/>
                    <a:pt x="549" y="1"/>
                    <a:pt x="275" y="1"/>
                  </a:cubicBezTo>
                  <a:close/>
                </a:path>
              </a:pathLst>
            </a:custGeom>
            <a:solidFill>
              <a:srgbClr val="724120"/>
            </a:solidFill>
            <a:ln>
              <a:noFill/>
            </a:ln>
          </p:spPr>
          <p:txBody>
            <a:bodyPr spcFirstLastPara="1" wrap="square" lIns="91425" tIns="91425" rIns="91425" bIns="91425" anchor="ctr" anchorCtr="0">
              <a:noAutofit/>
            </a:bodyPr>
            <a:lstStyle/>
            <a:p>
              <a:endParaRPr/>
            </a:p>
          </p:txBody>
        </p:sp>
        <p:sp>
          <p:nvSpPr>
            <p:cNvPr id="429" name="Google Shape;429;p24"/>
            <p:cNvSpPr/>
            <p:nvPr/>
          </p:nvSpPr>
          <p:spPr>
            <a:xfrm>
              <a:off x="7725046" y="4015067"/>
              <a:ext cx="146913" cy="141800"/>
            </a:xfrm>
            <a:custGeom>
              <a:avLst/>
              <a:gdLst/>
              <a:ahLst/>
              <a:cxnLst/>
              <a:rect l="l" t="t" r="r" b="b"/>
              <a:pathLst>
                <a:path w="4281" h="4132" extrusionOk="0">
                  <a:moveTo>
                    <a:pt x="2088" y="1"/>
                  </a:moveTo>
                  <a:cubicBezTo>
                    <a:pt x="376" y="1"/>
                    <a:pt x="12" y="2262"/>
                    <a:pt x="12" y="3635"/>
                  </a:cubicBezTo>
                  <a:cubicBezTo>
                    <a:pt x="1" y="3966"/>
                    <a:pt x="258" y="4132"/>
                    <a:pt x="517" y="4132"/>
                  </a:cubicBezTo>
                  <a:cubicBezTo>
                    <a:pt x="777" y="4132"/>
                    <a:pt x="1040" y="3966"/>
                    <a:pt x="1040" y="3635"/>
                  </a:cubicBezTo>
                  <a:cubicBezTo>
                    <a:pt x="1040" y="2914"/>
                    <a:pt x="1081" y="1044"/>
                    <a:pt x="2125" y="1044"/>
                  </a:cubicBezTo>
                  <a:cubicBezTo>
                    <a:pt x="2172" y="1044"/>
                    <a:pt x="2221" y="1048"/>
                    <a:pt x="2272" y="1056"/>
                  </a:cubicBezTo>
                  <a:cubicBezTo>
                    <a:pt x="3117" y="1170"/>
                    <a:pt x="3185" y="2836"/>
                    <a:pt x="3208" y="3453"/>
                  </a:cubicBezTo>
                  <a:cubicBezTo>
                    <a:pt x="3231" y="3784"/>
                    <a:pt x="3505" y="3949"/>
                    <a:pt x="3767" y="3949"/>
                  </a:cubicBezTo>
                  <a:cubicBezTo>
                    <a:pt x="4030" y="3949"/>
                    <a:pt x="4281" y="3784"/>
                    <a:pt x="4258" y="3453"/>
                  </a:cubicBezTo>
                  <a:cubicBezTo>
                    <a:pt x="4189" y="2243"/>
                    <a:pt x="3938" y="257"/>
                    <a:pt x="2432" y="29"/>
                  </a:cubicBezTo>
                  <a:cubicBezTo>
                    <a:pt x="2312" y="10"/>
                    <a:pt x="2197" y="1"/>
                    <a:pt x="2088" y="1"/>
                  </a:cubicBezTo>
                  <a:close/>
                </a:path>
              </a:pathLst>
            </a:custGeom>
            <a:solidFill>
              <a:srgbClr val="562D11"/>
            </a:solidFill>
            <a:ln>
              <a:noFill/>
            </a:ln>
          </p:spPr>
          <p:txBody>
            <a:bodyPr spcFirstLastPara="1" wrap="square" lIns="91425" tIns="91425" rIns="91425" bIns="91425" anchor="ctr" anchorCtr="0">
              <a:noAutofit/>
            </a:bodyPr>
            <a:lstStyle/>
            <a:p>
              <a:endParaRPr/>
            </a:p>
          </p:txBody>
        </p:sp>
        <p:sp>
          <p:nvSpPr>
            <p:cNvPr id="430" name="Google Shape;430;p24"/>
            <p:cNvSpPr/>
            <p:nvPr/>
          </p:nvSpPr>
          <p:spPr>
            <a:xfrm>
              <a:off x="8236183" y="4015067"/>
              <a:ext cx="146501" cy="141800"/>
            </a:xfrm>
            <a:custGeom>
              <a:avLst/>
              <a:gdLst/>
              <a:ahLst/>
              <a:cxnLst/>
              <a:rect l="l" t="t" r="r" b="b"/>
              <a:pathLst>
                <a:path w="4269" h="4132" extrusionOk="0">
                  <a:moveTo>
                    <a:pt x="2095" y="1"/>
                  </a:moveTo>
                  <a:cubicBezTo>
                    <a:pt x="364" y="1"/>
                    <a:pt x="0" y="2262"/>
                    <a:pt x="0" y="3635"/>
                  </a:cubicBezTo>
                  <a:cubicBezTo>
                    <a:pt x="0" y="3966"/>
                    <a:pt x="257" y="4132"/>
                    <a:pt x="517" y="4132"/>
                  </a:cubicBezTo>
                  <a:cubicBezTo>
                    <a:pt x="777" y="4132"/>
                    <a:pt x="1039" y="3966"/>
                    <a:pt x="1050" y="3635"/>
                  </a:cubicBezTo>
                  <a:cubicBezTo>
                    <a:pt x="1050" y="2914"/>
                    <a:pt x="1071" y="1044"/>
                    <a:pt x="2133" y="1044"/>
                  </a:cubicBezTo>
                  <a:cubicBezTo>
                    <a:pt x="2181" y="1044"/>
                    <a:pt x="2231" y="1048"/>
                    <a:pt x="2283" y="1056"/>
                  </a:cubicBezTo>
                  <a:cubicBezTo>
                    <a:pt x="3105" y="1170"/>
                    <a:pt x="3173" y="2836"/>
                    <a:pt x="3219" y="3453"/>
                  </a:cubicBezTo>
                  <a:cubicBezTo>
                    <a:pt x="3242" y="3784"/>
                    <a:pt x="3510" y="3949"/>
                    <a:pt x="3767" y="3949"/>
                  </a:cubicBezTo>
                  <a:cubicBezTo>
                    <a:pt x="4023" y="3949"/>
                    <a:pt x="4269" y="3784"/>
                    <a:pt x="4246" y="3453"/>
                  </a:cubicBezTo>
                  <a:cubicBezTo>
                    <a:pt x="4178" y="2243"/>
                    <a:pt x="3926" y="257"/>
                    <a:pt x="2443" y="29"/>
                  </a:cubicBezTo>
                  <a:cubicBezTo>
                    <a:pt x="2321" y="10"/>
                    <a:pt x="2206" y="1"/>
                    <a:pt x="2095" y="1"/>
                  </a:cubicBezTo>
                  <a:close/>
                </a:path>
              </a:pathLst>
            </a:custGeom>
            <a:solidFill>
              <a:srgbClr val="562D11"/>
            </a:solidFill>
            <a:ln>
              <a:noFill/>
            </a:ln>
          </p:spPr>
          <p:txBody>
            <a:bodyPr spcFirstLastPara="1" wrap="square" lIns="91425" tIns="91425" rIns="91425" bIns="91425" anchor="ctr" anchorCtr="0">
              <a:noAutofit/>
            </a:bodyPr>
            <a:lstStyle/>
            <a:p>
              <a:endParaRPr/>
            </a:p>
          </p:txBody>
        </p:sp>
        <p:sp>
          <p:nvSpPr>
            <p:cNvPr id="431" name="Google Shape;431;p24"/>
            <p:cNvSpPr/>
            <p:nvPr/>
          </p:nvSpPr>
          <p:spPr>
            <a:xfrm>
              <a:off x="7471640" y="4235356"/>
              <a:ext cx="174710" cy="12595"/>
            </a:xfrm>
            <a:custGeom>
              <a:avLst/>
              <a:gdLst/>
              <a:ahLst/>
              <a:cxnLst/>
              <a:rect l="l" t="t" r="r" b="b"/>
              <a:pathLst>
                <a:path w="5091" h="367" extrusionOk="0">
                  <a:moveTo>
                    <a:pt x="229" y="1"/>
                  </a:moveTo>
                  <a:cubicBezTo>
                    <a:pt x="1" y="1"/>
                    <a:pt x="1" y="366"/>
                    <a:pt x="229" y="366"/>
                  </a:cubicBezTo>
                  <a:lnTo>
                    <a:pt x="4863" y="366"/>
                  </a:lnTo>
                  <a:cubicBezTo>
                    <a:pt x="5091" y="366"/>
                    <a:pt x="5091" y="1"/>
                    <a:pt x="4863" y="1"/>
                  </a:cubicBezTo>
                  <a:close/>
                </a:path>
              </a:pathLst>
            </a:custGeom>
            <a:solidFill>
              <a:srgbClr val="724120"/>
            </a:solidFill>
            <a:ln>
              <a:noFill/>
            </a:ln>
          </p:spPr>
          <p:txBody>
            <a:bodyPr spcFirstLastPara="1" wrap="square" lIns="91425" tIns="91425" rIns="91425" bIns="91425" anchor="ctr" anchorCtr="0">
              <a:noAutofit/>
            </a:bodyPr>
            <a:lstStyle/>
            <a:p>
              <a:endParaRPr/>
            </a:p>
          </p:txBody>
        </p:sp>
        <p:sp>
          <p:nvSpPr>
            <p:cNvPr id="432" name="Google Shape;432;p24"/>
            <p:cNvSpPr/>
            <p:nvPr/>
          </p:nvSpPr>
          <p:spPr>
            <a:xfrm>
              <a:off x="7523495" y="4142353"/>
              <a:ext cx="128210" cy="63865"/>
            </a:xfrm>
            <a:custGeom>
              <a:avLst/>
              <a:gdLst/>
              <a:ahLst/>
              <a:cxnLst/>
              <a:rect l="l" t="t" r="r" b="b"/>
              <a:pathLst>
                <a:path w="3736" h="1861" extrusionOk="0">
                  <a:moveTo>
                    <a:pt x="283" y="0"/>
                  </a:moveTo>
                  <a:cubicBezTo>
                    <a:pt x="115" y="0"/>
                    <a:pt x="0" y="235"/>
                    <a:pt x="179" y="314"/>
                  </a:cubicBezTo>
                  <a:cubicBezTo>
                    <a:pt x="1252" y="816"/>
                    <a:pt x="2325" y="1341"/>
                    <a:pt x="3375" y="1844"/>
                  </a:cubicBezTo>
                  <a:cubicBezTo>
                    <a:pt x="3401" y="1855"/>
                    <a:pt x="3428" y="1861"/>
                    <a:pt x="3453" y="1861"/>
                  </a:cubicBezTo>
                  <a:cubicBezTo>
                    <a:pt x="3621" y="1861"/>
                    <a:pt x="3736" y="1626"/>
                    <a:pt x="3557" y="1547"/>
                  </a:cubicBezTo>
                  <a:cubicBezTo>
                    <a:pt x="2484" y="1022"/>
                    <a:pt x="1434" y="520"/>
                    <a:pt x="362" y="18"/>
                  </a:cubicBezTo>
                  <a:cubicBezTo>
                    <a:pt x="335" y="6"/>
                    <a:pt x="308" y="0"/>
                    <a:pt x="283" y="0"/>
                  </a:cubicBezTo>
                  <a:close/>
                </a:path>
              </a:pathLst>
            </a:custGeom>
            <a:solidFill>
              <a:srgbClr val="724120"/>
            </a:solidFill>
            <a:ln>
              <a:noFill/>
            </a:ln>
          </p:spPr>
          <p:txBody>
            <a:bodyPr spcFirstLastPara="1" wrap="square" lIns="91425" tIns="91425" rIns="91425" bIns="91425" anchor="ctr" anchorCtr="0">
              <a:noAutofit/>
            </a:bodyPr>
            <a:lstStyle/>
            <a:p>
              <a:endParaRPr/>
            </a:p>
          </p:txBody>
        </p:sp>
        <p:sp>
          <p:nvSpPr>
            <p:cNvPr id="433" name="Google Shape;433;p24"/>
            <p:cNvSpPr/>
            <p:nvPr/>
          </p:nvSpPr>
          <p:spPr>
            <a:xfrm>
              <a:off x="7536090" y="4270566"/>
              <a:ext cx="111601" cy="68326"/>
            </a:xfrm>
            <a:custGeom>
              <a:avLst/>
              <a:gdLst/>
              <a:ahLst/>
              <a:cxnLst/>
              <a:rect l="l" t="t" r="r" b="b"/>
              <a:pathLst>
                <a:path w="3252" h="1991" extrusionOk="0">
                  <a:moveTo>
                    <a:pt x="2996" y="1"/>
                  </a:moveTo>
                  <a:cubicBezTo>
                    <a:pt x="2970" y="1"/>
                    <a:pt x="2943" y="8"/>
                    <a:pt x="2916" y="25"/>
                  </a:cubicBezTo>
                  <a:cubicBezTo>
                    <a:pt x="2003" y="573"/>
                    <a:pt x="1067" y="1120"/>
                    <a:pt x="154" y="1668"/>
                  </a:cubicBezTo>
                  <a:cubicBezTo>
                    <a:pt x="0" y="1765"/>
                    <a:pt x="90" y="1991"/>
                    <a:pt x="245" y="1991"/>
                  </a:cubicBezTo>
                  <a:cubicBezTo>
                    <a:pt x="274" y="1991"/>
                    <a:pt x="305" y="1983"/>
                    <a:pt x="337" y="1965"/>
                  </a:cubicBezTo>
                  <a:cubicBezTo>
                    <a:pt x="1250" y="1417"/>
                    <a:pt x="2163" y="892"/>
                    <a:pt x="3076" y="344"/>
                  </a:cubicBezTo>
                  <a:cubicBezTo>
                    <a:pt x="3251" y="247"/>
                    <a:pt x="3144" y="1"/>
                    <a:pt x="2996" y="1"/>
                  </a:cubicBezTo>
                  <a:close/>
                </a:path>
              </a:pathLst>
            </a:custGeom>
            <a:solidFill>
              <a:srgbClr val="724120"/>
            </a:solidFill>
            <a:ln>
              <a:noFill/>
            </a:ln>
          </p:spPr>
          <p:txBody>
            <a:bodyPr spcFirstLastPara="1" wrap="square" lIns="91425" tIns="91425" rIns="91425" bIns="91425" anchor="ctr" anchorCtr="0">
              <a:noAutofit/>
            </a:bodyPr>
            <a:lstStyle/>
            <a:p>
              <a:endParaRPr/>
            </a:p>
          </p:txBody>
        </p:sp>
        <p:sp>
          <p:nvSpPr>
            <p:cNvPr id="434" name="Google Shape;434;p24"/>
            <p:cNvSpPr/>
            <p:nvPr/>
          </p:nvSpPr>
          <p:spPr>
            <a:xfrm>
              <a:off x="8411652" y="4235356"/>
              <a:ext cx="174710" cy="12595"/>
            </a:xfrm>
            <a:custGeom>
              <a:avLst/>
              <a:gdLst/>
              <a:ahLst/>
              <a:cxnLst/>
              <a:rect l="l" t="t" r="r" b="b"/>
              <a:pathLst>
                <a:path w="5091" h="367" extrusionOk="0">
                  <a:moveTo>
                    <a:pt x="229" y="1"/>
                  </a:moveTo>
                  <a:cubicBezTo>
                    <a:pt x="0" y="1"/>
                    <a:pt x="0" y="366"/>
                    <a:pt x="229" y="366"/>
                  </a:cubicBezTo>
                  <a:lnTo>
                    <a:pt x="4862" y="366"/>
                  </a:lnTo>
                  <a:cubicBezTo>
                    <a:pt x="5090" y="366"/>
                    <a:pt x="5090" y="1"/>
                    <a:pt x="4862" y="1"/>
                  </a:cubicBezTo>
                  <a:close/>
                </a:path>
              </a:pathLst>
            </a:custGeom>
            <a:solidFill>
              <a:srgbClr val="724120"/>
            </a:solidFill>
            <a:ln>
              <a:noFill/>
            </a:ln>
          </p:spPr>
          <p:txBody>
            <a:bodyPr spcFirstLastPara="1" wrap="square" lIns="91425" tIns="91425" rIns="91425" bIns="91425" anchor="ctr" anchorCtr="0">
              <a:noAutofit/>
            </a:bodyPr>
            <a:lstStyle/>
            <a:p>
              <a:endParaRPr/>
            </a:p>
          </p:txBody>
        </p:sp>
        <p:sp>
          <p:nvSpPr>
            <p:cNvPr id="435" name="Google Shape;435;p24"/>
            <p:cNvSpPr/>
            <p:nvPr/>
          </p:nvSpPr>
          <p:spPr>
            <a:xfrm>
              <a:off x="8406298" y="4142353"/>
              <a:ext cx="128210" cy="63865"/>
            </a:xfrm>
            <a:custGeom>
              <a:avLst/>
              <a:gdLst/>
              <a:ahLst/>
              <a:cxnLst/>
              <a:rect l="l" t="t" r="r" b="b"/>
              <a:pathLst>
                <a:path w="3736" h="1861" extrusionOk="0">
                  <a:moveTo>
                    <a:pt x="3453" y="0"/>
                  </a:moveTo>
                  <a:cubicBezTo>
                    <a:pt x="3428" y="0"/>
                    <a:pt x="3402" y="6"/>
                    <a:pt x="3375" y="18"/>
                  </a:cubicBezTo>
                  <a:cubicBezTo>
                    <a:pt x="2302" y="520"/>
                    <a:pt x="1252" y="1022"/>
                    <a:pt x="179" y="1547"/>
                  </a:cubicBezTo>
                  <a:cubicBezTo>
                    <a:pt x="1" y="1626"/>
                    <a:pt x="115" y="1861"/>
                    <a:pt x="283" y="1861"/>
                  </a:cubicBezTo>
                  <a:cubicBezTo>
                    <a:pt x="308" y="1861"/>
                    <a:pt x="335" y="1855"/>
                    <a:pt x="362" y="1844"/>
                  </a:cubicBezTo>
                  <a:cubicBezTo>
                    <a:pt x="1412" y="1341"/>
                    <a:pt x="2485" y="816"/>
                    <a:pt x="3557" y="314"/>
                  </a:cubicBezTo>
                  <a:cubicBezTo>
                    <a:pt x="3736" y="235"/>
                    <a:pt x="3621" y="0"/>
                    <a:pt x="3453" y="0"/>
                  </a:cubicBezTo>
                  <a:close/>
                </a:path>
              </a:pathLst>
            </a:custGeom>
            <a:solidFill>
              <a:srgbClr val="724120"/>
            </a:solidFill>
            <a:ln>
              <a:noFill/>
            </a:ln>
          </p:spPr>
          <p:txBody>
            <a:bodyPr spcFirstLastPara="1" wrap="square" lIns="91425" tIns="91425" rIns="91425" bIns="91425" anchor="ctr" anchorCtr="0">
              <a:noAutofit/>
            </a:bodyPr>
            <a:lstStyle/>
            <a:p>
              <a:endParaRPr/>
            </a:p>
          </p:txBody>
        </p:sp>
        <p:sp>
          <p:nvSpPr>
            <p:cNvPr id="436" name="Google Shape;436;p24"/>
            <p:cNvSpPr/>
            <p:nvPr/>
          </p:nvSpPr>
          <p:spPr>
            <a:xfrm>
              <a:off x="8410348" y="4270566"/>
              <a:ext cx="111566" cy="68326"/>
            </a:xfrm>
            <a:custGeom>
              <a:avLst/>
              <a:gdLst/>
              <a:ahLst/>
              <a:cxnLst/>
              <a:rect l="l" t="t" r="r" b="b"/>
              <a:pathLst>
                <a:path w="3251" h="1991" extrusionOk="0">
                  <a:moveTo>
                    <a:pt x="255" y="1"/>
                  </a:moveTo>
                  <a:cubicBezTo>
                    <a:pt x="107" y="1"/>
                    <a:pt x="0" y="247"/>
                    <a:pt x="175" y="344"/>
                  </a:cubicBezTo>
                  <a:cubicBezTo>
                    <a:pt x="1088" y="892"/>
                    <a:pt x="2001" y="1417"/>
                    <a:pt x="2914" y="1965"/>
                  </a:cubicBezTo>
                  <a:cubicBezTo>
                    <a:pt x="2947" y="1983"/>
                    <a:pt x="2978" y="1991"/>
                    <a:pt x="3006" y="1991"/>
                  </a:cubicBezTo>
                  <a:cubicBezTo>
                    <a:pt x="3161" y="1991"/>
                    <a:pt x="3251" y="1765"/>
                    <a:pt x="3097" y="1668"/>
                  </a:cubicBezTo>
                  <a:cubicBezTo>
                    <a:pt x="2184" y="1120"/>
                    <a:pt x="1248" y="573"/>
                    <a:pt x="335" y="25"/>
                  </a:cubicBezTo>
                  <a:cubicBezTo>
                    <a:pt x="308" y="8"/>
                    <a:pt x="281" y="1"/>
                    <a:pt x="255" y="1"/>
                  </a:cubicBezTo>
                  <a:close/>
                </a:path>
              </a:pathLst>
            </a:custGeom>
            <a:solidFill>
              <a:srgbClr val="724120"/>
            </a:solidFill>
            <a:ln>
              <a:noFill/>
            </a:ln>
          </p:spPr>
          <p:txBody>
            <a:bodyPr spcFirstLastPara="1" wrap="square" lIns="91425" tIns="91425" rIns="91425" bIns="91425" anchor="ctr" anchorCtr="0">
              <a:noAutofit/>
            </a:bodyPr>
            <a:lstStyle/>
            <a:p>
              <a:endParaRPr/>
            </a:p>
          </p:txBody>
        </p:sp>
        <p:sp>
          <p:nvSpPr>
            <p:cNvPr id="437" name="Google Shape;437;p24"/>
            <p:cNvSpPr/>
            <p:nvPr/>
          </p:nvSpPr>
          <p:spPr>
            <a:xfrm>
              <a:off x="8034082" y="4254162"/>
              <a:ext cx="107345" cy="255391"/>
            </a:xfrm>
            <a:custGeom>
              <a:avLst/>
              <a:gdLst/>
              <a:ahLst/>
              <a:cxnLst/>
              <a:rect l="l" t="t" r="r" b="b"/>
              <a:pathLst>
                <a:path w="3128" h="7442" extrusionOk="0">
                  <a:moveTo>
                    <a:pt x="1461" y="1"/>
                  </a:moveTo>
                  <a:lnTo>
                    <a:pt x="1416" y="115"/>
                  </a:lnTo>
                  <a:cubicBezTo>
                    <a:pt x="1461" y="1576"/>
                    <a:pt x="1507" y="3288"/>
                    <a:pt x="206" y="4292"/>
                  </a:cubicBezTo>
                  <a:cubicBezTo>
                    <a:pt x="1" y="5798"/>
                    <a:pt x="206" y="6300"/>
                    <a:pt x="320" y="7373"/>
                  </a:cubicBezTo>
                  <a:cubicBezTo>
                    <a:pt x="491" y="7419"/>
                    <a:pt x="845" y="7442"/>
                    <a:pt x="1310" y="7442"/>
                  </a:cubicBezTo>
                  <a:cubicBezTo>
                    <a:pt x="1775" y="7442"/>
                    <a:pt x="2352" y="7419"/>
                    <a:pt x="2968" y="7373"/>
                  </a:cubicBezTo>
                  <a:cubicBezTo>
                    <a:pt x="3082" y="6506"/>
                    <a:pt x="3128" y="5798"/>
                    <a:pt x="3128" y="4520"/>
                  </a:cubicBezTo>
                  <a:cubicBezTo>
                    <a:pt x="1256" y="3402"/>
                    <a:pt x="1553" y="868"/>
                    <a:pt x="1461" y="1"/>
                  </a:cubicBezTo>
                  <a:close/>
                </a:path>
              </a:pathLst>
            </a:custGeom>
            <a:solidFill>
              <a:srgbClr val="FFFEFD"/>
            </a:solidFill>
            <a:ln>
              <a:noFill/>
            </a:ln>
          </p:spPr>
          <p:txBody>
            <a:bodyPr spcFirstLastPara="1" wrap="square" lIns="91425" tIns="91425" rIns="91425" bIns="91425" anchor="ctr" anchorCtr="0">
              <a:noAutofit/>
            </a:bodyPr>
            <a:lstStyle/>
            <a:p>
              <a:endParaRPr/>
            </a:p>
          </p:txBody>
        </p:sp>
        <p:sp>
          <p:nvSpPr>
            <p:cNvPr id="438" name="Google Shape;438;p24"/>
            <p:cNvSpPr/>
            <p:nvPr/>
          </p:nvSpPr>
          <p:spPr>
            <a:xfrm>
              <a:off x="7843341" y="4225746"/>
              <a:ext cx="257347" cy="211259"/>
            </a:xfrm>
            <a:custGeom>
              <a:avLst/>
              <a:gdLst/>
              <a:ahLst/>
              <a:cxnLst/>
              <a:rect l="l" t="t" r="r" b="b"/>
              <a:pathLst>
                <a:path w="7499" h="6156" extrusionOk="0">
                  <a:moveTo>
                    <a:pt x="6901" y="0"/>
                  </a:moveTo>
                  <a:cubicBezTo>
                    <a:pt x="6701" y="0"/>
                    <a:pt x="6476" y="179"/>
                    <a:pt x="6517" y="441"/>
                  </a:cubicBezTo>
                  <a:cubicBezTo>
                    <a:pt x="6768" y="2130"/>
                    <a:pt x="6700" y="4161"/>
                    <a:pt x="5056" y="5143"/>
                  </a:cubicBezTo>
                  <a:cubicBezTo>
                    <a:pt x="4639" y="5394"/>
                    <a:pt x="4137" y="5512"/>
                    <a:pt x="3623" y="5512"/>
                  </a:cubicBezTo>
                  <a:cubicBezTo>
                    <a:pt x="2225" y="5512"/>
                    <a:pt x="747" y="4638"/>
                    <a:pt x="697" y="3203"/>
                  </a:cubicBezTo>
                  <a:cubicBezTo>
                    <a:pt x="685" y="2974"/>
                    <a:pt x="508" y="2860"/>
                    <a:pt x="337" y="2860"/>
                  </a:cubicBezTo>
                  <a:cubicBezTo>
                    <a:pt x="166" y="2860"/>
                    <a:pt x="1" y="2974"/>
                    <a:pt x="12" y="3203"/>
                  </a:cubicBezTo>
                  <a:cubicBezTo>
                    <a:pt x="71" y="5186"/>
                    <a:pt x="1886" y="6155"/>
                    <a:pt x="3671" y="6155"/>
                  </a:cubicBezTo>
                  <a:cubicBezTo>
                    <a:pt x="3961" y="6155"/>
                    <a:pt x="4251" y="6130"/>
                    <a:pt x="4531" y="6079"/>
                  </a:cubicBezTo>
                  <a:cubicBezTo>
                    <a:pt x="7225" y="5576"/>
                    <a:pt x="7499" y="2426"/>
                    <a:pt x="7179" y="258"/>
                  </a:cubicBezTo>
                  <a:cubicBezTo>
                    <a:pt x="7152" y="77"/>
                    <a:pt x="7032" y="0"/>
                    <a:pt x="6901" y="0"/>
                  </a:cubicBezTo>
                  <a:close/>
                </a:path>
              </a:pathLst>
            </a:custGeom>
            <a:solidFill>
              <a:srgbClr val="724120"/>
            </a:solidFill>
            <a:ln>
              <a:noFill/>
            </a:ln>
          </p:spPr>
          <p:txBody>
            <a:bodyPr spcFirstLastPara="1" wrap="square" lIns="91425" tIns="91425" rIns="91425" bIns="91425" anchor="ctr" anchorCtr="0">
              <a:noAutofit/>
            </a:bodyPr>
            <a:lstStyle/>
            <a:p>
              <a:endParaRPr/>
            </a:p>
          </p:txBody>
        </p:sp>
        <p:sp>
          <p:nvSpPr>
            <p:cNvPr id="439" name="Google Shape;439;p24"/>
            <p:cNvSpPr/>
            <p:nvPr/>
          </p:nvSpPr>
          <p:spPr>
            <a:xfrm>
              <a:off x="8072073" y="4242425"/>
              <a:ext cx="250140" cy="195816"/>
            </a:xfrm>
            <a:custGeom>
              <a:avLst/>
              <a:gdLst/>
              <a:ahLst/>
              <a:cxnLst/>
              <a:rect l="l" t="t" r="r" b="b"/>
              <a:pathLst>
                <a:path w="7289" h="5706" extrusionOk="0">
                  <a:moveTo>
                    <a:pt x="337" y="0"/>
                  </a:moveTo>
                  <a:cubicBezTo>
                    <a:pt x="166" y="0"/>
                    <a:pt x="1" y="114"/>
                    <a:pt x="12" y="343"/>
                  </a:cubicBezTo>
                  <a:cubicBezTo>
                    <a:pt x="149" y="2694"/>
                    <a:pt x="263" y="4794"/>
                    <a:pt x="2865" y="5570"/>
                  </a:cubicBezTo>
                  <a:cubicBezTo>
                    <a:pt x="3179" y="5662"/>
                    <a:pt x="3487" y="5706"/>
                    <a:pt x="3784" y="5706"/>
                  </a:cubicBezTo>
                  <a:cubicBezTo>
                    <a:pt x="5538" y="5706"/>
                    <a:pt x="6935" y="4199"/>
                    <a:pt x="7248" y="2443"/>
                  </a:cubicBezTo>
                  <a:cubicBezTo>
                    <a:pt x="7289" y="2182"/>
                    <a:pt x="7066" y="2012"/>
                    <a:pt x="6867" y="2012"/>
                  </a:cubicBezTo>
                  <a:cubicBezTo>
                    <a:pt x="6735" y="2012"/>
                    <a:pt x="6613" y="2087"/>
                    <a:pt x="6586" y="2260"/>
                  </a:cubicBezTo>
                  <a:cubicBezTo>
                    <a:pt x="6305" y="3890"/>
                    <a:pt x="5194" y="4951"/>
                    <a:pt x="3719" y="4951"/>
                  </a:cubicBezTo>
                  <a:cubicBezTo>
                    <a:pt x="3397" y="4951"/>
                    <a:pt x="3057" y="4900"/>
                    <a:pt x="2705" y="4794"/>
                  </a:cubicBezTo>
                  <a:cubicBezTo>
                    <a:pt x="674" y="4177"/>
                    <a:pt x="811" y="2009"/>
                    <a:pt x="697" y="343"/>
                  </a:cubicBezTo>
                  <a:cubicBezTo>
                    <a:pt x="685" y="114"/>
                    <a:pt x="508" y="0"/>
                    <a:pt x="337" y="0"/>
                  </a:cubicBezTo>
                  <a:close/>
                </a:path>
              </a:pathLst>
            </a:custGeom>
            <a:solidFill>
              <a:srgbClr val="724120"/>
            </a:solidFill>
            <a:ln>
              <a:noFill/>
            </a:ln>
          </p:spPr>
          <p:txBody>
            <a:bodyPr spcFirstLastPara="1" wrap="square" lIns="91425" tIns="91425" rIns="91425" bIns="91425" anchor="ctr" anchorCtr="0">
              <a:noAutofit/>
            </a:bodyPr>
            <a:lstStyle/>
            <a:p>
              <a:endParaRPr/>
            </a:p>
          </p:txBody>
        </p:sp>
        <p:sp>
          <p:nvSpPr>
            <p:cNvPr id="440" name="Google Shape;440;p24"/>
            <p:cNvSpPr/>
            <p:nvPr/>
          </p:nvSpPr>
          <p:spPr>
            <a:xfrm>
              <a:off x="7875841" y="4140157"/>
              <a:ext cx="376017" cy="128142"/>
            </a:xfrm>
            <a:custGeom>
              <a:avLst/>
              <a:gdLst/>
              <a:ahLst/>
              <a:cxnLst/>
              <a:rect l="l" t="t" r="r" b="b"/>
              <a:pathLst>
                <a:path w="10957" h="3734" extrusionOk="0">
                  <a:moveTo>
                    <a:pt x="7985" y="1"/>
                  </a:moveTo>
                  <a:cubicBezTo>
                    <a:pt x="7173" y="1"/>
                    <a:pt x="6256" y="104"/>
                    <a:pt x="5730" y="104"/>
                  </a:cubicBezTo>
                  <a:cubicBezTo>
                    <a:pt x="5271" y="104"/>
                    <a:pt x="4552" y="47"/>
                    <a:pt x="3836" y="47"/>
                  </a:cubicBezTo>
                  <a:cubicBezTo>
                    <a:pt x="3055" y="47"/>
                    <a:pt x="2278" y="115"/>
                    <a:pt x="1850" y="401"/>
                  </a:cubicBezTo>
                  <a:cubicBezTo>
                    <a:pt x="1" y="1474"/>
                    <a:pt x="5068" y="3323"/>
                    <a:pt x="5958" y="3734"/>
                  </a:cubicBezTo>
                  <a:cubicBezTo>
                    <a:pt x="6848" y="3551"/>
                    <a:pt x="10957" y="1109"/>
                    <a:pt x="9359" y="218"/>
                  </a:cubicBezTo>
                  <a:cubicBezTo>
                    <a:pt x="9060" y="50"/>
                    <a:pt x="8548" y="1"/>
                    <a:pt x="7985" y="1"/>
                  </a:cubicBezTo>
                  <a:close/>
                </a:path>
              </a:pathLst>
            </a:custGeom>
            <a:solidFill>
              <a:srgbClr val="562D11"/>
            </a:solidFill>
            <a:ln>
              <a:noFill/>
            </a:ln>
          </p:spPr>
          <p:txBody>
            <a:bodyPr spcFirstLastPara="1" wrap="square" lIns="91425" tIns="91425" rIns="91425" bIns="91425" anchor="ctr" anchorCtr="0">
              <a:noAutofit/>
            </a:bodyPr>
            <a:lstStyle/>
            <a:p>
              <a:endParaRPr/>
            </a:p>
          </p:txBody>
        </p:sp>
        <p:sp>
          <p:nvSpPr>
            <p:cNvPr id="441" name="Google Shape;441;p24"/>
            <p:cNvSpPr/>
            <p:nvPr/>
          </p:nvSpPr>
          <p:spPr>
            <a:xfrm>
              <a:off x="7303241" y="4298432"/>
              <a:ext cx="11771" cy="50172"/>
            </a:xfrm>
            <a:custGeom>
              <a:avLst/>
              <a:gdLst/>
              <a:ahLst/>
              <a:cxnLst/>
              <a:rect l="l" t="t" r="r" b="b"/>
              <a:pathLst>
                <a:path w="343" h="1462" extrusionOk="0">
                  <a:moveTo>
                    <a:pt x="172" y="0"/>
                  </a:moveTo>
                  <a:cubicBezTo>
                    <a:pt x="86" y="0"/>
                    <a:pt x="1" y="57"/>
                    <a:pt x="1" y="172"/>
                  </a:cubicBezTo>
                  <a:lnTo>
                    <a:pt x="1" y="1290"/>
                  </a:lnTo>
                  <a:cubicBezTo>
                    <a:pt x="1" y="1404"/>
                    <a:pt x="86" y="1461"/>
                    <a:pt x="172" y="1461"/>
                  </a:cubicBezTo>
                  <a:cubicBezTo>
                    <a:pt x="257" y="1461"/>
                    <a:pt x="343" y="1404"/>
                    <a:pt x="343" y="1290"/>
                  </a:cubicBezTo>
                  <a:lnTo>
                    <a:pt x="343" y="172"/>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42" name="Google Shape;442;p24"/>
            <p:cNvSpPr/>
            <p:nvPr/>
          </p:nvSpPr>
          <p:spPr>
            <a:xfrm>
              <a:off x="7338485" y="4298432"/>
              <a:ext cx="11805" cy="44681"/>
            </a:xfrm>
            <a:custGeom>
              <a:avLst/>
              <a:gdLst/>
              <a:ahLst/>
              <a:cxnLst/>
              <a:rect l="l" t="t" r="r" b="b"/>
              <a:pathLst>
                <a:path w="344" h="1302" extrusionOk="0">
                  <a:moveTo>
                    <a:pt x="172" y="0"/>
                  </a:moveTo>
                  <a:cubicBezTo>
                    <a:pt x="86" y="0"/>
                    <a:pt x="1" y="57"/>
                    <a:pt x="1" y="172"/>
                  </a:cubicBezTo>
                  <a:lnTo>
                    <a:pt x="1" y="1130"/>
                  </a:lnTo>
                  <a:cubicBezTo>
                    <a:pt x="1" y="1244"/>
                    <a:pt x="86" y="1301"/>
                    <a:pt x="172" y="1301"/>
                  </a:cubicBezTo>
                  <a:cubicBezTo>
                    <a:pt x="257" y="1301"/>
                    <a:pt x="343" y="1244"/>
                    <a:pt x="343" y="1130"/>
                  </a:cubicBezTo>
                  <a:lnTo>
                    <a:pt x="343" y="172"/>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43" name="Google Shape;443;p24"/>
            <p:cNvSpPr/>
            <p:nvPr/>
          </p:nvSpPr>
          <p:spPr>
            <a:xfrm>
              <a:off x="7316556" y="4358730"/>
              <a:ext cx="11771" cy="38436"/>
            </a:xfrm>
            <a:custGeom>
              <a:avLst/>
              <a:gdLst/>
              <a:ahLst/>
              <a:cxnLst/>
              <a:rect l="l" t="t" r="r" b="b"/>
              <a:pathLst>
                <a:path w="343" h="1120" extrusionOk="0">
                  <a:moveTo>
                    <a:pt x="172" y="1"/>
                  </a:moveTo>
                  <a:cubicBezTo>
                    <a:pt x="86" y="1"/>
                    <a:pt x="1" y="58"/>
                    <a:pt x="1" y="172"/>
                  </a:cubicBezTo>
                  <a:lnTo>
                    <a:pt x="1" y="948"/>
                  </a:lnTo>
                  <a:cubicBezTo>
                    <a:pt x="1" y="1062"/>
                    <a:pt x="86" y="1119"/>
                    <a:pt x="172" y="1119"/>
                  </a:cubicBezTo>
                  <a:cubicBezTo>
                    <a:pt x="257" y="1119"/>
                    <a:pt x="343" y="1062"/>
                    <a:pt x="343" y="948"/>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44" name="Google Shape;444;p24"/>
            <p:cNvSpPr/>
            <p:nvPr/>
          </p:nvSpPr>
          <p:spPr>
            <a:xfrm>
              <a:off x="7611075" y="3873675"/>
              <a:ext cx="11805" cy="44098"/>
            </a:xfrm>
            <a:custGeom>
              <a:avLst/>
              <a:gdLst/>
              <a:ahLst/>
              <a:cxnLst/>
              <a:rect l="l" t="t" r="r" b="b"/>
              <a:pathLst>
                <a:path w="344" h="1285" extrusionOk="0">
                  <a:moveTo>
                    <a:pt x="172" y="0"/>
                  </a:moveTo>
                  <a:cubicBezTo>
                    <a:pt x="86" y="0"/>
                    <a:pt x="1" y="52"/>
                    <a:pt x="1" y="154"/>
                  </a:cubicBezTo>
                  <a:lnTo>
                    <a:pt x="1" y="1113"/>
                  </a:lnTo>
                  <a:cubicBezTo>
                    <a:pt x="1" y="1227"/>
                    <a:pt x="86" y="1284"/>
                    <a:pt x="172" y="1284"/>
                  </a:cubicBezTo>
                  <a:cubicBezTo>
                    <a:pt x="258" y="1284"/>
                    <a:pt x="343" y="1227"/>
                    <a:pt x="343" y="1113"/>
                  </a:cubicBezTo>
                  <a:lnTo>
                    <a:pt x="343" y="154"/>
                  </a:lnTo>
                  <a:cubicBezTo>
                    <a:pt x="343" y="52"/>
                    <a:pt x="258" y="0"/>
                    <a:pt x="172" y="0"/>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45" name="Google Shape;445;p24"/>
            <p:cNvSpPr/>
            <p:nvPr/>
          </p:nvSpPr>
          <p:spPr>
            <a:xfrm>
              <a:off x="7649478" y="3865233"/>
              <a:ext cx="11771" cy="41558"/>
            </a:xfrm>
            <a:custGeom>
              <a:avLst/>
              <a:gdLst/>
              <a:ahLst/>
              <a:cxnLst/>
              <a:rect l="l" t="t" r="r" b="b"/>
              <a:pathLst>
                <a:path w="343" h="1211" extrusionOk="0">
                  <a:moveTo>
                    <a:pt x="172" y="1"/>
                  </a:moveTo>
                  <a:cubicBezTo>
                    <a:pt x="86" y="1"/>
                    <a:pt x="0" y="58"/>
                    <a:pt x="0" y="172"/>
                  </a:cubicBezTo>
                  <a:lnTo>
                    <a:pt x="0" y="1040"/>
                  </a:lnTo>
                  <a:cubicBezTo>
                    <a:pt x="0" y="1154"/>
                    <a:pt x="86" y="1211"/>
                    <a:pt x="172" y="1211"/>
                  </a:cubicBezTo>
                  <a:cubicBezTo>
                    <a:pt x="257" y="1211"/>
                    <a:pt x="343" y="1154"/>
                    <a:pt x="343" y="1040"/>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46" name="Google Shape;446;p24"/>
            <p:cNvSpPr/>
            <p:nvPr/>
          </p:nvSpPr>
          <p:spPr>
            <a:xfrm>
              <a:off x="7629882" y="3930850"/>
              <a:ext cx="11805" cy="35690"/>
            </a:xfrm>
            <a:custGeom>
              <a:avLst/>
              <a:gdLst/>
              <a:ahLst/>
              <a:cxnLst/>
              <a:rect l="l" t="t" r="r" b="b"/>
              <a:pathLst>
                <a:path w="344" h="1040" extrusionOk="0">
                  <a:moveTo>
                    <a:pt x="172" y="1"/>
                  </a:moveTo>
                  <a:cubicBezTo>
                    <a:pt x="86" y="1"/>
                    <a:pt x="1" y="52"/>
                    <a:pt x="1" y="155"/>
                  </a:cubicBezTo>
                  <a:lnTo>
                    <a:pt x="1" y="885"/>
                  </a:lnTo>
                  <a:cubicBezTo>
                    <a:pt x="1" y="988"/>
                    <a:pt x="86" y="1039"/>
                    <a:pt x="172" y="1039"/>
                  </a:cubicBezTo>
                  <a:cubicBezTo>
                    <a:pt x="257" y="1039"/>
                    <a:pt x="343" y="988"/>
                    <a:pt x="343" y="885"/>
                  </a:cubicBezTo>
                  <a:lnTo>
                    <a:pt x="343" y="155"/>
                  </a:lnTo>
                  <a:cubicBezTo>
                    <a:pt x="343" y="52"/>
                    <a:pt x="257" y="1"/>
                    <a:pt x="172" y="1"/>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47" name="Google Shape;447;p24"/>
            <p:cNvSpPr/>
            <p:nvPr/>
          </p:nvSpPr>
          <p:spPr>
            <a:xfrm>
              <a:off x="8309040" y="3832356"/>
              <a:ext cx="11771" cy="50172"/>
            </a:xfrm>
            <a:custGeom>
              <a:avLst/>
              <a:gdLst/>
              <a:ahLst/>
              <a:cxnLst/>
              <a:rect l="l" t="t" r="r" b="b"/>
              <a:pathLst>
                <a:path w="343" h="1462" extrusionOk="0">
                  <a:moveTo>
                    <a:pt x="171" y="0"/>
                  </a:moveTo>
                  <a:cubicBezTo>
                    <a:pt x="86" y="0"/>
                    <a:pt x="0" y="57"/>
                    <a:pt x="0" y="172"/>
                  </a:cubicBezTo>
                  <a:lnTo>
                    <a:pt x="0" y="1290"/>
                  </a:lnTo>
                  <a:cubicBezTo>
                    <a:pt x="0" y="1404"/>
                    <a:pt x="86" y="1461"/>
                    <a:pt x="171" y="1461"/>
                  </a:cubicBezTo>
                  <a:cubicBezTo>
                    <a:pt x="257" y="1461"/>
                    <a:pt x="343" y="1404"/>
                    <a:pt x="343" y="1290"/>
                  </a:cubicBezTo>
                  <a:lnTo>
                    <a:pt x="343" y="172"/>
                  </a:lnTo>
                  <a:cubicBezTo>
                    <a:pt x="343" y="57"/>
                    <a:pt x="257" y="0"/>
                    <a:pt x="171" y="0"/>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48" name="Google Shape;448;p24"/>
            <p:cNvSpPr/>
            <p:nvPr/>
          </p:nvSpPr>
          <p:spPr>
            <a:xfrm>
              <a:off x="8352110" y="3837847"/>
              <a:ext cx="11771" cy="47015"/>
            </a:xfrm>
            <a:custGeom>
              <a:avLst/>
              <a:gdLst/>
              <a:ahLst/>
              <a:cxnLst/>
              <a:rect l="l" t="t" r="r" b="b"/>
              <a:pathLst>
                <a:path w="343" h="1370" extrusionOk="0">
                  <a:moveTo>
                    <a:pt x="172" y="0"/>
                  </a:moveTo>
                  <a:cubicBezTo>
                    <a:pt x="86" y="0"/>
                    <a:pt x="1" y="57"/>
                    <a:pt x="1" y="171"/>
                  </a:cubicBezTo>
                  <a:lnTo>
                    <a:pt x="1" y="1198"/>
                  </a:lnTo>
                  <a:cubicBezTo>
                    <a:pt x="1" y="1313"/>
                    <a:pt x="86" y="1370"/>
                    <a:pt x="172" y="1370"/>
                  </a:cubicBezTo>
                  <a:cubicBezTo>
                    <a:pt x="257" y="1370"/>
                    <a:pt x="343" y="1313"/>
                    <a:pt x="343" y="1198"/>
                  </a:cubicBezTo>
                  <a:lnTo>
                    <a:pt x="343" y="171"/>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49" name="Google Shape;449;p24"/>
            <p:cNvSpPr/>
            <p:nvPr/>
          </p:nvSpPr>
          <p:spPr>
            <a:xfrm>
              <a:off x="8335671" y="3905969"/>
              <a:ext cx="12560" cy="36068"/>
            </a:xfrm>
            <a:custGeom>
              <a:avLst/>
              <a:gdLst/>
              <a:ahLst/>
              <a:cxnLst/>
              <a:rect l="l" t="t" r="r" b="b"/>
              <a:pathLst>
                <a:path w="366" h="1051" extrusionOk="0">
                  <a:moveTo>
                    <a:pt x="183" y="1"/>
                  </a:moveTo>
                  <a:cubicBezTo>
                    <a:pt x="92" y="1"/>
                    <a:pt x="0" y="58"/>
                    <a:pt x="0" y="172"/>
                  </a:cubicBezTo>
                  <a:lnTo>
                    <a:pt x="0" y="880"/>
                  </a:lnTo>
                  <a:cubicBezTo>
                    <a:pt x="0" y="994"/>
                    <a:pt x="92" y="1051"/>
                    <a:pt x="183" y="1051"/>
                  </a:cubicBezTo>
                  <a:cubicBezTo>
                    <a:pt x="274" y="1051"/>
                    <a:pt x="365" y="994"/>
                    <a:pt x="365" y="880"/>
                  </a:cubicBezTo>
                  <a:lnTo>
                    <a:pt x="365" y="172"/>
                  </a:lnTo>
                  <a:cubicBezTo>
                    <a:pt x="365" y="58"/>
                    <a:pt x="274" y="1"/>
                    <a:pt x="183" y="1"/>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50" name="Google Shape;450;p24"/>
            <p:cNvSpPr/>
            <p:nvPr/>
          </p:nvSpPr>
          <p:spPr>
            <a:xfrm>
              <a:off x="8679540" y="4268644"/>
              <a:ext cx="11771" cy="54874"/>
            </a:xfrm>
            <a:custGeom>
              <a:avLst/>
              <a:gdLst/>
              <a:ahLst/>
              <a:cxnLst/>
              <a:rect l="l" t="t" r="r" b="b"/>
              <a:pathLst>
                <a:path w="343" h="1599" extrusionOk="0">
                  <a:moveTo>
                    <a:pt x="172" y="1"/>
                  </a:moveTo>
                  <a:cubicBezTo>
                    <a:pt x="86" y="1"/>
                    <a:pt x="1" y="58"/>
                    <a:pt x="1" y="172"/>
                  </a:cubicBezTo>
                  <a:lnTo>
                    <a:pt x="1" y="1428"/>
                  </a:lnTo>
                  <a:cubicBezTo>
                    <a:pt x="1" y="1542"/>
                    <a:pt x="86" y="1599"/>
                    <a:pt x="172" y="1599"/>
                  </a:cubicBezTo>
                  <a:cubicBezTo>
                    <a:pt x="257" y="1599"/>
                    <a:pt x="343" y="1542"/>
                    <a:pt x="343" y="1428"/>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51" name="Google Shape;451;p24"/>
            <p:cNvSpPr/>
            <p:nvPr/>
          </p:nvSpPr>
          <p:spPr>
            <a:xfrm>
              <a:off x="8717153" y="4276503"/>
              <a:ext cx="12560" cy="44681"/>
            </a:xfrm>
            <a:custGeom>
              <a:avLst/>
              <a:gdLst/>
              <a:ahLst/>
              <a:cxnLst/>
              <a:rect l="l" t="t" r="r" b="b"/>
              <a:pathLst>
                <a:path w="366" h="1302" extrusionOk="0">
                  <a:moveTo>
                    <a:pt x="183" y="0"/>
                  </a:moveTo>
                  <a:cubicBezTo>
                    <a:pt x="92" y="0"/>
                    <a:pt x="0" y="57"/>
                    <a:pt x="0" y="171"/>
                  </a:cubicBezTo>
                  <a:lnTo>
                    <a:pt x="0" y="1130"/>
                  </a:lnTo>
                  <a:cubicBezTo>
                    <a:pt x="0" y="1244"/>
                    <a:pt x="92" y="1301"/>
                    <a:pt x="183" y="1301"/>
                  </a:cubicBezTo>
                  <a:cubicBezTo>
                    <a:pt x="274" y="1301"/>
                    <a:pt x="365" y="1244"/>
                    <a:pt x="365" y="1130"/>
                  </a:cubicBezTo>
                  <a:lnTo>
                    <a:pt x="365" y="171"/>
                  </a:lnTo>
                  <a:cubicBezTo>
                    <a:pt x="365" y="57"/>
                    <a:pt x="274" y="0"/>
                    <a:pt x="183" y="0"/>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52" name="Google Shape;452;p24"/>
            <p:cNvSpPr/>
            <p:nvPr/>
          </p:nvSpPr>
          <p:spPr>
            <a:xfrm>
              <a:off x="8706961" y="4342291"/>
              <a:ext cx="11771" cy="43892"/>
            </a:xfrm>
            <a:custGeom>
              <a:avLst/>
              <a:gdLst/>
              <a:ahLst/>
              <a:cxnLst/>
              <a:rect l="l" t="t" r="r" b="b"/>
              <a:pathLst>
                <a:path w="343" h="1279" extrusionOk="0">
                  <a:moveTo>
                    <a:pt x="172" y="1"/>
                  </a:moveTo>
                  <a:cubicBezTo>
                    <a:pt x="86" y="1"/>
                    <a:pt x="0" y="58"/>
                    <a:pt x="0" y="172"/>
                  </a:cubicBezTo>
                  <a:lnTo>
                    <a:pt x="0" y="1108"/>
                  </a:lnTo>
                  <a:cubicBezTo>
                    <a:pt x="0" y="1222"/>
                    <a:pt x="86" y="1279"/>
                    <a:pt x="172" y="1279"/>
                  </a:cubicBezTo>
                  <a:cubicBezTo>
                    <a:pt x="257" y="1279"/>
                    <a:pt x="343" y="1222"/>
                    <a:pt x="343" y="1108"/>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53" name="Google Shape;453;p24"/>
            <p:cNvSpPr/>
            <p:nvPr/>
          </p:nvSpPr>
          <p:spPr>
            <a:xfrm>
              <a:off x="8717153" y="4655617"/>
              <a:ext cx="12560" cy="47049"/>
            </a:xfrm>
            <a:custGeom>
              <a:avLst/>
              <a:gdLst/>
              <a:ahLst/>
              <a:cxnLst/>
              <a:rect l="l" t="t" r="r" b="b"/>
              <a:pathLst>
                <a:path w="366" h="1371" extrusionOk="0">
                  <a:moveTo>
                    <a:pt x="183" y="1"/>
                  </a:moveTo>
                  <a:cubicBezTo>
                    <a:pt x="92" y="1"/>
                    <a:pt x="0" y="58"/>
                    <a:pt x="0" y="172"/>
                  </a:cubicBezTo>
                  <a:lnTo>
                    <a:pt x="0" y="1199"/>
                  </a:lnTo>
                  <a:cubicBezTo>
                    <a:pt x="0" y="1313"/>
                    <a:pt x="92" y="1370"/>
                    <a:pt x="183" y="1370"/>
                  </a:cubicBezTo>
                  <a:cubicBezTo>
                    <a:pt x="274" y="1370"/>
                    <a:pt x="365" y="1313"/>
                    <a:pt x="365" y="1199"/>
                  </a:cubicBezTo>
                  <a:lnTo>
                    <a:pt x="365" y="172"/>
                  </a:lnTo>
                  <a:cubicBezTo>
                    <a:pt x="365" y="58"/>
                    <a:pt x="274" y="1"/>
                    <a:pt x="183" y="1"/>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54" name="Google Shape;454;p24"/>
            <p:cNvSpPr/>
            <p:nvPr/>
          </p:nvSpPr>
          <p:spPr>
            <a:xfrm>
              <a:off x="8755521" y="4657985"/>
              <a:ext cx="11805" cy="47221"/>
            </a:xfrm>
            <a:custGeom>
              <a:avLst/>
              <a:gdLst/>
              <a:ahLst/>
              <a:cxnLst/>
              <a:rect l="l" t="t" r="r" b="b"/>
              <a:pathLst>
                <a:path w="344" h="1376" extrusionOk="0">
                  <a:moveTo>
                    <a:pt x="172" y="0"/>
                  </a:moveTo>
                  <a:cubicBezTo>
                    <a:pt x="86" y="0"/>
                    <a:pt x="1" y="57"/>
                    <a:pt x="1" y="171"/>
                  </a:cubicBezTo>
                  <a:lnTo>
                    <a:pt x="1" y="1221"/>
                  </a:lnTo>
                  <a:cubicBezTo>
                    <a:pt x="1" y="1324"/>
                    <a:pt x="86" y="1375"/>
                    <a:pt x="172" y="1375"/>
                  </a:cubicBezTo>
                  <a:cubicBezTo>
                    <a:pt x="257" y="1375"/>
                    <a:pt x="343" y="1324"/>
                    <a:pt x="343" y="1221"/>
                  </a:cubicBezTo>
                  <a:lnTo>
                    <a:pt x="343" y="171"/>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55" name="Google Shape;455;p24"/>
            <p:cNvSpPr/>
            <p:nvPr/>
          </p:nvSpPr>
          <p:spPr>
            <a:xfrm>
              <a:off x="7322047" y="4647587"/>
              <a:ext cx="11771" cy="52128"/>
            </a:xfrm>
            <a:custGeom>
              <a:avLst/>
              <a:gdLst/>
              <a:ahLst/>
              <a:cxnLst/>
              <a:rect l="l" t="t" r="r" b="b"/>
              <a:pathLst>
                <a:path w="343" h="1519" extrusionOk="0">
                  <a:moveTo>
                    <a:pt x="172" y="1"/>
                  </a:moveTo>
                  <a:cubicBezTo>
                    <a:pt x="86" y="1"/>
                    <a:pt x="0" y="52"/>
                    <a:pt x="0" y="155"/>
                  </a:cubicBezTo>
                  <a:lnTo>
                    <a:pt x="0" y="1364"/>
                  </a:lnTo>
                  <a:cubicBezTo>
                    <a:pt x="0" y="1467"/>
                    <a:pt x="86" y="1519"/>
                    <a:pt x="172" y="1519"/>
                  </a:cubicBezTo>
                  <a:cubicBezTo>
                    <a:pt x="257" y="1519"/>
                    <a:pt x="343" y="1467"/>
                    <a:pt x="343" y="1364"/>
                  </a:cubicBezTo>
                  <a:lnTo>
                    <a:pt x="343" y="155"/>
                  </a:lnTo>
                  <a:cubicBezTo>
                    <a:pt x="343" y="52"/>
                    <a:pt x="257" y="1"/>
                    <a:pt x="172" y="1"/>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56" name="Google Shape;456;p24"/>
            <p:cNvSpPr/>
            <p:nvPr/>
          </p:nvSpPr>
          <p:spPr>
            <a:xfrm>
              <a:off x="7360415" y="4655617"/>
              <a:ext cx="11805" cy="52506"/>
            </a:xfrm>
            <a:custGeom>
              <a:avLst/>
              <a:gdLst/>
              <a:ahLst/>
              <a:cxnLst/>
              <a:rect l="l" t="t" r="r" b="b"/>
              <a:pathLst>
                <a:path w="344" h="1530" extrusionOk="0">
                  <a:moveTo>
                    <a:pt x="172" y="1"/>
                  </a:moveTo>
                  <a:cubicBezTo>
                    <a:pt x="86" y="1"/>
                    <a:pt x="1" y="58"/>
                    <a:pt x="1" y="172"/>
                  </a:cubicBezTo>
                  <a:lnTo>
                    <a:pt x="1" y="1359"/>
                  </a:lnTo>
                  <a:cubicBezTo>
                    <a:pt x="1" y="1473"/>
                    <a:pt x="86" y="1530"/>
                    <a:pt x="172" y="1530"/>
                  </a:cubicBezTo>
                  <a:cubicBezTo>
                    <a:pt x="258" y="1530"/>
                    <a:pt x="343" y="1473"/>
                    <a:pt x="343" y="1359"/>
                  </a:cubicBezTo>
                  <a:lnTo>
                    <a:pt x="343" y="172"/>
                  </a:lnTo>
                  <a:cubicBezTo>
                    <a:pt x="343" y="58"/>
                    <a:pt x="258" y="1"/>
                    <a:pt x="172" y="1"/>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57" name="Google Shape;457;p24"/>
            <p:cNvSpPr/>
            <p:nvPr/>
          </p:nvSpPr>
          <p:spPr>
            <a:xfrm>
              <a:off x="7172419" y="4939189"/>
              <a:ext cx="11805" cy="57997"/>
            </a:xfrm>
            <a:custGeom>
              <a:avLst/>
              <a:gdLst/>
              <a:ahLst/>
              <a:cxnLst/>
              <a:rect l="l" t="t" r="r" b="b"/>
              <a:pathLst>
                <a:path w="344" h="1690" extrusionOk="0">
                  <a:moveTo>
                    <a:pt x="172" y="0"/>
                  </a:moveTo>
                  <a:cubicBezTo>
                    <a:pt x="86" y="0"/>
                    <a:pt x="1" y="57"/>
                    <a:pt x="1" y="172"/>
                  </a:cubicBezTo>
                  <a:lnTo>
                    <a:pt x="1" y="1518"/>
                  </a:lnTo>
                  <a:cubicBezTo>
                    <a:pt x="1" y="1632"/>
                    <a:pt x="86" y="1689"/>
                    <a:pt x="172" y="1689"/>
                  </a:cubicBezTo>
                  <a:cubicBezTo>
                    <a:pt x="257" y="1689"/>
                    <a:pt x="343" y="1632"/>
                    <a:pt x="343" y="1518"/>
                  </a:cubicBezTo>
                  <a:lnTo>
                    <a:pt x="343" y="172"/>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58" name="Google Shape;458;p24"/>
            <p:cNvSpPr/>
            <p:nvPr/>
          </p:nvSpPr>
          <p:spPr>
            <a:xfrm>
              <a:off x="7207664" y="4944680"/>
              <a:ext cx="11805" cy="52506"/>
            </a:xfrm>
            <a:custGeom>
              <a:avLst/>
              <a:gdLst/>
              <a:ahLst/>
              <a:cxnLst/>
              <a:rect l="l" t="t" r="r" b="b"/>
              <a:pathLst>
                <a:path w="344" h="1530" extrusionOk="0">
                  <a:moveTo>
                    <a:pt x="172" y="0"/>
                  </a:moveTo>
                  <a:cubicBezTo>
                    <a:pt x="86" y="0"/>
                    <a:pt x="1" y="57"/>
                    <a:pt x="1" y="171"/>
                  </a:cubicBezTo>
                  <a:lnTo>
                    <a:pt x="1" y="1358"/>
                  </a:lnTo>
                  <a:cubicBezTo>
                    <a:pt x="1" y="1472"/>
                    <a:pt x="86" y="1529"/>
                    <a:pt x="172" y="1529"/>
                  </a:cubicBezTo>
                  <a:cubicBezTo>
                    <a:pt x="258" y="1529"/>
                    <a:pt x="343" y="1472"/>
                    <a:pt x="343" y="1358"/>
                  </a:cubicBezTo>
                  <a:lnTo>
                    <a:pt x="343" y="171"/>
                  </a:lnTo>
                  <a:cubicBezTo>
                    <a:pt x="343" y="57"/>
                    <a:pt x="258" y="0"/>
                    <a:pt x="172" y="0"/>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59" name="Google Shape;459;p24"/>
            <p:cNvSpPr/>
            <p:nvPr/>
          </p:nvSpPr>
          <p:spPr>
            <a:xfrm>
              <a:off x="8804871" y="5066853"/>
              <a:ext cx="11771" cy="52540"/>
            </a:xfrm>
            <a:custGeom>
              <a:avLst/>
              <a:gdLst/>
              <a:ahLst/>
              <a:cxnLst/>
              <a:rect l="l" t="t" r="r" b="b"/>
              <a:pathLst>
                <a:path w="343" h="1531" extrusionOk="0">
                  <a:moveTo>
                    <a:pt x="172" y="1"/>
                  </a:moveTo>
                  <a:cubicBezTo>
                    <a:pt x="86" y="1"/>
                    <a:pt x="1" y="58"/>
                    <a:pt x="1" y="172"/>
                  </a:cubicBezTo>
                  <a:lnTo>
                    <a:pt x="1" y="1359"/>
                  </a:lnTo>
                  <a:cubicBezTo>
                    <a:pt x="1" y="1473"/>
                    <a:pt x="86" y="1530"/>
                    <a:pt x="172" y="1530"/>
                  </a:cubicBezTo>
                  <a:cubicBezTo>
                    <a:pt x="257" y="1530"/>
                    <a:pt x="343" y="1473"/>
                    <a:pt x="343" y="1359"/>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60" name="Google Shape;460;p24"/>
            <p:cNvSpPr/>
            <p:nvPr/>
          </p:nvSpPr>
          <p:spPr>
            <a:xfrm>
              <a:off x="8847974" y="5070010"/>
              <a:ext cx="12560" cy="47015"/>
            </a:xfrm>
            <a:custGeom>
              <a:avLst/>
              <a:gdLst/>
              <a:ahLst/>
              <a:cxnLst/>
              <a:rect l="l" t="t" r="r" b="b"/>
              <a:pathLst>
                <a:path w="366" h="1370" extrusionOk="0">
                  <a:moveTo>
                    <a:pt x="183" y="0"/>
                  </a:moveTo>
                  <a:cubicBezTo>
                    <a:pt x="91" y="0"/>
                    <a:pt x="0" y="57"/>
                    <a:pt x="0" y="171"/>
                  </a:cubicBezTo>
                  <a:lnTo>
                    <a:pt x="0" y="1198"/>
                  </a:lnTo>
                  <a:cubicBezTo>
                    <a:pt x="0" y="1313"/>
                    <a:pt x="91" y="1370"/>
                    <a:pt x="183" y="1370"/>
                  </a:cubicBezTo>
                  <a:cubicBezTo>
                    <a:pt x="274" y="1370"/>
                    <a:pt x="365" y="1313"/>
                    <a:pt x="365" y="1198"/>
                  </a:cubicBezTo>
                  <a:lnTo>
                    <a:pt x="365" y="171"/>
                  </a:lnTo>
                  <a:cubicBezTo>
                    <a:pt x="365" y="57"/>
                    <a:pt x="274" y="0"/>
                    <a:pt x="183" y="0"/>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61" name="Google Shape;461;p24"/>
            <p:cNvSpPr/>
            <p:nvPr/>
          </p:nvSpPr>
          <p:spPr>
            <a:xfrm>
              <a:off x="8036450" y="3930850"/>
              <a:ext cx="11771" cy="49589"/>
            </a:xfrm>
            <a:custGeom>
              <a:avLst/>
              <a:gdLst/>
              <a:ahLst/>
              <a:cxnLst/>
              <a:rect l="l" t="t" r="r" b="b"/>
              <a:pathLst>
                <a:path w="343" h="1445" extrusionOk="0">
                  <a:moveTo>
                    <a:pt x="171" y="1"/>
                  </a:moveTo>
                  <a:cubicBezTo>
                    <a:pt x="86" y="1"/>
                    <a:pt x="0" y="52"/>
                    <a:pt x="0" y="155"/>
                  </a:cubicBezTo>
                  <a:lnTo>
                    <a:pt x="0" y="1273"/>
                  </a:lnTo>
                  <a:cubicBezTo>
                    <a:pt x="0" y="1387"/>
                    <a:pt x="86" y="1444"/>
                    <a:pt x="171" y="1444"/>
                  </a:cubicBezTo>
                  <a:cubicBezTo>
                    <a:pt x="257" y="1444"/>
                    <a:pt x="342" y="1387"/>
                    <a:pt x="342" y="1273"/>
                  </a:cubicBezTo>
                  <a:lnTo>
                    <a:pt x="342" y="155"/>
                  </a:lnTo>
                  <a:cubicBezTo>
                    <a:pt x="342" y="52"/>
                    <a:pt x="257" y="1"/>
                    <a:pt x="171" y="1"/>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62" name="Google Shape;462;p24"/>
            <p:cNvSpPr/>
            <p:nvPr/>
          </p:nvSpPr>
          <p:spPr>
            <a:xfrm>
              <a:off x="8066204" y="3941248"/>
              <a:ext cx="11771" cy="39191"/>
            </a:xfrm>
            <a:custGeom>
              <a:avLst/>
              <a:gdLst/>
              <a:ahLst/>
              <a:cxnLst/>
              <a:rect l="l" t="t" r="r" b="b"/>
              <a:pathLst>
                <a:path w="343" h="1142" extrusionOk="0">
                  <a:moveTo>
                    <a:pt x="172" y="0"/>
                  </a:moveTo>
                  <a:cubicBezTo>
                    <a:pt x="86" y="0"/>
                    <a:pt x="0" y="57"/>
                    <a:pt x="0" y="171"/>
                  </a:cubicBezTo>
                  <a:lnTo>
                    <a:pt x="0" y="970"/>
                  </a:lnTo>
                  <a:cubicBezTo>
                    <a:pt x="0" y="1084"/>
                    <a:pt x="86" y="1141"/>
                    <a:pt x="172" y="1141"/>
                  </a:cubicBezTo>
                  <a:cubicBezTo>
                    <a:pt x="257" y="1141"/>
                    <a:pt x="343" y="1084"/>
                    <a:pt x="343" y="970"/>
                  </a:cubicBezTo>
                  <a:lnTo>
                    <a:pt x="343" y="171"/>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63" name="Google Shape;463;p24"/>
            <p:cNvSpPr/>
            <p:nvPr/>
          </p:nvSpPr>
          <p:spPr>
            <a:xfrm>
              <a:off x="7580532" y="4794675"/>
              <a:ext cx="10227" cy="44681"/>
            </a:xfrm>
            <a:custGeom>
              <a:avLst/>
              <a:gdLst/>
              <a:ahLst/>
              <a:cxnLst/>
              <a:rect l="l" t="t" r="r" b="b"/>
              <a:pathLst>
                <a:path w="298" h="1302" extrusionOk="0">
                  <a:moveTo>
                    <a:pt x="149" y="0"/>
                  </a:moveTo>
                  <a:cubicBezTo>
                    <a:pt x="75" y="0"/>
                    <a:pt x="1" y="46"/>
                    <a:pt x="1" y="137"/>
                  </a:cubicBezTo>
                  <a:lnTo>
                    <a:pt x="1" y="1164"/>
                  </a:lnTo>
                  <a:cubicBezTo>
                    <a:pt x="1" y="1255"/>
                    <a:pt x="75" y="1301"/>
                    <a:pt x="149" y="1301"/>
                  </a:cubicBezTo>
                  <a:cubicBezTo>
                    <a:pt x="223" y="1301"/>
                    <a:pt x="297" y="1255"/>
                    <a:pt x="297" y="1164"/>
                  </a:cubicBezTo>
                  <a:lnTo>
                    <a:pt x="297" y="137"/>
                  </a:lnTo>
                  <a:cubicBezTo>
                    <a:pt x="297" y="46"/>
                    <a:pt x="223" y="0"/>
                    <a:pt x="149" y="0"/>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464" name="Google Shape;464;p24"/>
            <p:cNvSpPr/>
            <p:nvPr/>
          </p:nvSpPr>
          <p:spPr>
            <a:xfrm>
              <a:off x="7628338" y="4794675"/>
              <a:ext cx="9403" cy="36823"/>
            </a:xfrm>
            <a:custGeom>
              <a:avLst/>
              <a:gdLst/>
              <a:ahLst/>
              <a:cxnLst/>
              <a:rect l="l" t="t" r="r" b="b"/>
              <a:pathLst>
                <a:path w="274" h="1073" extrusionOk="0">
                  <a:moveTo>
                    <a:pt x="137" y="0"/>
                  </a:moveTo>
                  <a:cubicBezTo>
                    <a:pt x="69" y="0"/>
                    <a:pt x="0" y="46"/>
                    <a:pt x="0" y="137"/>
                  </a:cubicBezTo>
                  <a:lnTo>
                    <a:pt x="0" y="936"/>
                  </a:lnTo>
                  <a:cubicBezTo>
                    <a:pt x="0" y="1027"/>
                    <a:pt x="69" y="1073"/>
                    <a:pt x="137" y="1073"/>
                  </a:cubicBezTo>
                  <a:cubicBezTo>
                    <a:pt x="205" y="1073"/>
                    <a:pt x="274" y="1027"/>
                    <a:pt x="274" y="936"/>
                  </a:cubicBezTo>
                  <a:lnTo>
                    <a:pt x="274" y="137"/>
                  </a:lnTo>
                  <a:cubicBezTo>
                    <a:pt x="274" y="46"/>
                    <a:pt x="205" y="0"/>
                    <a:pt x="137" y="0"/>
                  </a:cubicBezTo>
                  <a:close/>
                </a:path>
              </a:pathLst>
            </a:custGeom>
            <a:solidFill>
              <a:srgbClr val="9B633D"/>
            </a:solidFill>
            <a:ln>
              <a:noFill/>
            </a:ln>
          </p:spPr>
          <p:txBody>
            <a:bodyPr spcFirstLastPara="1" wrap="square" lIns="91425" tIns="91425" rIns="91425" bIns="91425" anchor="ctr" anchorCtr="0">
              <a:noAutofit/>
            </a:bodyPr>
            <a:lstStyle/>
            <a:p>
              <a:endParaRPr/>
            </a:p>
          </p:txBody>
        </p:sp>
        <p:grpSp>
          <p:nvGrpSpPr>
            <p:cNvPr id="465" name="Google Shape;465;p24"/>
            <p:cNvGrpSpPr/>
            <p:nvPr/>
          </p:nvGrpSpPr>
          <p:grpSpPr>
            <a:xfrm>
              <a:off x="8267893" y="1920039"/>
              <a:ext cx="890274" cy="685355"/>
              <a:chOff x="8267893" y="1920039"/>
              <a:chExt cx="890274" cy="685355"/>
            </a:xfrm>
          </p:grpSpPr>
          <p:sp>
            <p:nvSpPr>
              <p:cNvPr id="466" name="Google Shape;466;p24"/>
              <p:cNvSpPr/>
              <p:nvPr/>
            </p:nvSpPr>
            <p:spPr>
              <a:xfrm>
                <a:off x="8267893" y="1920039"/>
                <a:ext cx="890265" cy="685355"/>
              </a:xfrm>
              <a:custGeom>
                <a:avLst/>
                <a:gdLst/>
                <a:ahLst/>
                <a:cxnLst/>
                <a:rect l="l" t="t" r="r" b="b"/>
                <a:pathLst>
                  <a:path w="25942" h="19971" extrusionOk="0">
                    <a:moveTo>
                      <a:pt x="9705" y="1"/>
                    </a:moveTo>
                    <a:cubicBezTo>
                      <a:pt x="7527" y="1"/>
                      <a:pt x="5973" y="655"/>
                      <a:pt x="8435" y="3009"/>
                    </a:cubicBezTo>
                    <a:cubicBezTo>
                      <a:pt x="10695" y="5086"/>
                      <a:pt x="14849" y="6638"/>
                      <a:pt x="17770" y="7505"/>
                    </a:cubicBezTo>
                    <a:cubicBezTo>
                      <a:pt x="16612" y="7411"/>
                      <a:pt x="11802" y="6606"/>
                      <a:pt x="7521" y="6606"/>
                    </a:cubicBezTo>
                    <a:cubicBezTo>
                      <a:pt x="3532" y="6606"/>
                      <a:pt x="1" y="7304"/>
                      <a:pt x="309" y="9925"/>
                    </a:cubicBezTo>
                    <a:cubicBezTo>
                      <a:pt x="574" y="12205"/>
                      <a:pt x="8728" y="12815"/>
                      <a:pt x="14639" y="12815"/>
                    </a:cubicBezTo>
                    <a:cubicBezTo>
                      <a:pt x="16359" y="12815"/>
                      <a:pt x="17889" y="12764"/>
                      <a:pt x="18980" y="12686"/>
                    </a:cubicBezTo>
                    <a:lnTo>
                      <a:pt x="18980" y="12686"/>
                    </a:lnTo>
                    <a:cubicBezTo>
                      <a:pt x="14324" y="14421"/>
                      <a:pt x="9142" y="14946"/>
                      <a:pt x="6015" y="15631"/>
                    </a:cubicBezTo>
                    <a:cubicBezTo>
                      <a:pt x="905" y="16609"/>
                      <a:pt x="1306" y="19970"/>
                      <a:pt x="6427" y="19970"/>
                    </a:cubicBezTo>
                    <a:cubicBezTo>
                      <a:pt x="6682" y="19970"/>
                      <a:pt x="6948" y="19962"/>
                      <a:pt x="7225" y="19945"/>
                    </a:cubicBezTo>
                    <a:cubicBezTo>
                      <a:pt x="12931" y="19625"/>
                      <a:pt x="19893" y="18347"/>
                      <a:pt x="25942" y="17023"/>
                    </a:cubicBezTo>
                    <a:lnTo>
                      <a:pt x="25942" y="4629"/>
                    </a:lnTo>
                    <a:cubicBezTo>
                      <a:pt x="22016" y="3077"/>
                      <a:pt x="17702" y="1799"/>
                      <a:pt x="13981" y="589"/>
                    </a:cubicBezTo>
                    <a:cubicBezTo>
                      <a:pt x="12996" y="310"/>
                      <a:pt x="11203" y="1"/>
                      <a:pt x="9705" y="1"/>
                    </a:cubicBezTo>
                    <a:close/>
                  </a:path>
                </a:pathLst>
              </a:custGeom>
              <a:solidFill>
                <a:srgbClr val="FF8888"/>
              </a:solidFill>
              <a:ln>
                <a:noFill/>
              </a:ln>
            </p:spPr>
            <p:txBody>
              <a:bodyPr spcFirstLastPara="1" wrap="square" lIns="91425" tIns="91425" rIns="91425" bIns="91425" anchor="ctr" anchorCtr="0">
                <a:noAutofit/>
              </a:bodyPr>
              <a:lstStyle/>
              <a:p>
                <a:endParaRPr/>
              </a:p>
            </p:txBody>
          </p:sp>
          <p:sp>
            <p:nvSpPr>
              <p:cNvPr id="467" name="Google Shape;467;p24"/>
              <p:cNvSpPr/>
              <p:nvPr/>
            </p:nvSpPr>
            <p:spPr>
              <a:xfrm>
                <a:off x="8600128" y="1969526"/>
                <a:ext cx="558037" cy="233153"/>
              </a:xfrm>
              <a:custGeom>
                <a:avLst/>
                <a:gdLst/>
                <a:ahLst/>
                <a:cxnLst/>
                <a:rect l="l" t="t" r="r" b="b"/>
                <a:pathLst>
                  <a:path w="16261" h="6794" extrusionOk="0">
                    <a:moveTo>
                      <a:pt x="487" y="1"/>
                    </a:moveTo>
                    <a:cubicBezTo>
                      <a:pt x="190" y="1"/>
                      <a:pt x="1" y="463"/>
                      <a:pt x="306" y="653"/>
                    </a:cubicBezTo>
                    <a:cubicBezTo>
                      <a:pt x="5031" y="3712"/>
                      <a:pt x="10646" y="5675"/>
                      <a:pt x="16261" y="6793"/>
                    </a:cubicBezTo>
                    <a:lnTo>
                      <a:pt x="16261" y="6086"/>
                    </a:lnTo>
                    <a:cubicBezTo>
                      <a:pt x="10760" y="4967"/>
                      <a:pt x="5282" y="3027"/>
                      <a:pt x="671" y="60"/>
                    </a:cubicBezTo>
                    <a:cubicBezTo>
                      <a:pt x="607" y="19"/>
                      <a:pt x="545" y="1"/>
                      <a:pt x="487" y="1"/>
                    </a:cubicBezTo>
                    <a:close/>
                  </a:path>
                </a:pathLst>
              </a:custGeom>
              <a:solidFill>
                <a:srgbClr val="A55151"/>
              </a:solidFill>
              <a:ln>
                <a:noFill/>
              </a:ln>
            </p:spPr>
            <p:txBody>
              <a:bodyPr spcFirstLastPara="1" wrap="square" lIns="91425" tIns="91425" rIns="91425" bIns="91425" anchor="ctr" anchorCtr="0">
                <a:noAutofit/>
              </a:bodyPr>
              <a:lstStyle/>
              <a:p>
                <a:endParaRPr/>
              </a:p>
            </p:txBody>
          </p:sp>
          <p:sp>
            <p:nvSpPr>
              <p:cNvPr id="468" name="Google Shape;468;p24"/>
              <p:cNvSpPr/>
              <p:nvPr/>
            </p:nvSpPr>
            <p:spPr>
              <a:xfrm>
                <a:off x="8352110" y="2225369"/>
                <a:ext cx="806049" cy="51716"/>
              </a:xfrm>
              <a:custGeom>
                <a:avLst/>
                <a:gdLst/>
                <a:ahLst/>
                <a:cxnLst/>
                <a:rect l="l" t="t" r="r" b="b"/>
                <a:pathLst>
                  <a:path w="23488" h="1507" extrusionOk="0">
                    <a:moveTo>
                      <a:pt x="11990" y="0"/>
                    </a:moveTo>
                    <a:cubicBezTo>
                      <a:pt x="8126" y="0"/>
                      <a:pt x="4258" y="160"/>
                      <a:pt x="457" y="160"/>
                    </a:cubicBezTo>
                    <a:cubicBezTo>
                      <a:pt x="1" y="160"/>
                      <a:pt x="1" y="868"/>
                      <a:pt x="457" y="868"/>
                    </a:cubicBezTo>
                    <a:cubicBezTo>
                      <a:pt x="4258" y="856"/>
                      <a:pt x="8126" y="691"/>
                      <a:pt x="11990" y="691"/>
                    </a:cubicBezTo>
                    <a:cubicBezTo>
                      <a:pt x="15853" y="691"/>
                      <a:pt x="19710" y="856"/>
                      <a:pt x="23488" y="1507"/>
                    </a:cubicBezTo>
                    <a:lnTo>
                      <a:pt x="23488" y="799"/>
                    </a:lnTo>
                    <a:cubicBezTo>
                      <a:pt x="19710" y="160"/>
                      <a:pt x="15853" y="0"/>
                      <a:pt x="11990" y="0"/>
                    </a:cubicBezTo>
                    <a:close/>
                  </a:path>
                </a:pathLst>
              </a:custGeom>
              <a:solidFill>
                <a:srgbClr val="A55151"/>
              </a:solidFill>
              <a:ln>
                <a:noFill/>
              </a:ln>
            </p:spPr>
            <p:txBody>
              <a:bodyPr spcFirstLastPara="1" wrap="square" lIns="91425" tIns="91425" rIns="91425" bIns="91425" anchor="ctr" anchorCtr="0">
                <a:noAutofit/>
              </a:bodyPr>
              <a:lstStyle/>
              <a:p>
                <a:endParaRPr/>
              </a:p>
            </p:txBody>
          </p:sp>
          <p:sp>
            <p:nvSpPr>
              <p:cNvPr id="469" name="Google Shape;469;p24"/>
              <p:cNvSpPr/>
              <p:nvPr/>
            </p:nvSpPr>
            <p:spPr>
              <a:xfrm>
                <a:off x="8480529" y="2421189"/>
                <a:ext cx="677633" cy="130235"/>
              </a:xfrm>
              <a:custGeom>
                <a:avLst/>
                <a:gdLst/>
                <a:ahLst/>
                <a:cxnLst/>
                <a:rect l="l" t="t" r="r" b="b"/>
                <a:pathLst>
                  <a:path w="19746" h="3795" extrusionOk="0">
                    <a:moveTo>
                      <a:pt x="19746" y="1"/>
                    </a:moveTo>
                    <a:cubicBezTo>
                      <a:pt x="13241" y="503"/>
                      <a:pt x="6850" y="1872"/>
                      <a:pt x="413" y="3105"/>
                    </a:cubicBezTo>
                    <a:cubicBezTo>
                      <a:pt x="0" y="3192"/>
                      <a:pt x="145" y="3795"/>
                      <a:pt x="553" y="3795"/>
                    </a:cubicBezTo>
                    <a:cubicBezTo>
                      <a:pt x="574" y="3795"/>
                      <a:pt x="596" y="3793"/>
                      <a:pt x="618" y="3790"/>
                    </a:cubicBezTo>
                    <a:cubicBezTo>
                      <a:pt x="6964" y="2557"/>
                      <a:pt x="13309" y="1188"/>
                      <a:pt x="19746" y="708"/>
                    </a:cubicBezTo>
                    <a:lnTo>
                      <a:pt x="19746" y="1"/>
                    </a:lnTo>
                    <a:close/>
                  </a:path>
                </a:pathLst>
              </a:custGeom>
              <a:solidFill>
                <a:srgbClr val="A55151"/>
              </a:solidFill>
              <a:ln>
                <a:noFill/>
              </a:ln>
            </p:spPr>
            <p:txBody>
              <a:bodyPr spcFirstLastPara="1" wrap="square" lIns="91425" tIns="91425" rIns="91425" bIns="91425" anchor="ctr" anchorCtr="0">
                <a:noAutofit/>
              </a:bodyPr>
              <a:lstStyle/>
              <a:p>
                <a:endParaRPr/>
              </a:p>
            </p:txBody>
          </p:sp>
          <p:sp>
            <p:nvSpPr>
              <p:cNvPr id="470" name="Google Shape;470;p24"/>
              <p:cNvSpPr/>
              <p:nvPr/>
            </p:nvSpPr>
            <p:spPr>
              <a:xfrm>
                <a:off x="8675456" y="2081884"/>
                <a:ext cx="482710" cy="421247"/>
              </a:xfrm>
              <a:custGeom>
                <a:avLst/>
                <a:gdLst/>
                <a:ahLst/>
                <a:cxnLst/>
                <a:rect l="l" t="t" r="r" b="b"/>
                <a:pathLst>
                  <a:path w="14066" h="12275" extrusionOk="0">
                    <a:moveTo>
                      <a:pt x="5947" y="1"/>
                    </a:moveTo>
                    <a:cubicBezTo>
                      <a:pt x="4617" y="1"/>
                      <a:pt x="3672" y="406"/>
                      <a:pt x="5187" y="1853"/>
                    </a:cubicBezTo>
                    <a:cubicBezTo>
                      <a:pt x="6556" y="3131"/>
                      <a:pt x="9113" y="4090"/>
                      <a:pt x="10916" y="4615"/>
                    </a:cubicBezTo>
                    <a:cubicBezTo>
                      <a:pt x="10195" y="4556"/>
                      <a:pt x="7242" y="4063"/>
                      <a:pt x="4615" y="4063"/>
                    </a:cubicBezTo>
                    <a:cubicBezTo>
                      <a:pt x="2167" y="4063"/>
                      <a:pt x="1" y="4491"/>
                      <a:pt x="188" y="6099"/>
                    </a:cubicBezTo>
                    <a:cubicBezTo>
                      <a:pt x="346" y="7488"/>
                      <a:pt x="5300" y="7875"/>
                      <a:pt x="8923" y="7875"/>
                    </a:cubicBezTo>
                    <a:cubicBezTo>
                      <a:pt x="10003" y="7875"/>
                      <a:pt x="10965" y="7840"/>
                      <a:pt x="11646" y="7788"/>
                    </a:cubicBezTo>
                    <a:lnTo>
                      <a:pt x="11646" y="7788"/>
                    </a:lnTo>
                    <a:cubicBezTo>
                      <a:pt x="8793" y="8861"/>
                      <a:pt x="5598" y="9180"/>
                      <a:pt x="3680" y="9591"/>
                    </a:cubicBezTo>
                    <a:cubicBezTo>
                      <a:pt x="537" y="10202"/>
                      <a:pt x="796" y="12275"/>
                      <a:pt x="3980" y="12275"/>
                    </a:cubicBezTo>
                    <a:cubicBezTo>
                      <a:pt x="4125" y="12275"/>
                      <a:pt x="4276" y="12271"/>
                      <a:pt x="4434" y="12262"/>
                    </a:cubicBezTo>
                    <a:cubicBezTo>
                      <a:pt x="7355" y="12079"/>
                      <a:pt x="10825" y="11508"/>
                      <a:pt x="14066" y="10846"/>
                    </a:cubicBezTo>
                    <a:lnTo>
                      <a:pt x="14066" y="2150"/>
                    </a:lnTo>
                    <a:cubicBezTo>
                      <a:pt x="12194" y="1511"/>
                      <a:pt x="10277" y="917"/>
                      <a:pt x="8565" y="370"/>
                    </a:cubicBezTo>
                    <a:cubicBezTo>
                      <a:pt x="7960" y="193"/>
                      <a:pt x="6863" y="1"/>
                      <a:pt x="5947" y="1"/>
                    </a:cubicBezTo>
                    <a:close/>
                  </a:path>
                </a:pathLst>
              </a:custGeom>
              <a:solidFill>
                <a:srgbClr val="A53A3A"/>
              </a:solidFill>
              <a:ln>
                <a:noFill/>
              </a:ln>
            </p:spPr>
            <p:txBody>
              <a:bodyPr spcFirstLastPara="1" wrap="square" lIns="91425" tIns="91425" rIns="91425" bIns="91425" anchor="ctr" anchorCtr="0">
                <a:noAutofit/>
              </a:bodyPr>
              <a:lstStyle/>
              <a:p>
                <a:endParaRPr/>
              </a:p>
            </p:txBody>
          </p:sp>
        </p:grpSp>
        <p:sp>
          <p:nvSpPr>
            <p:cNvPr id="471" name="Google Shape;471;p24"/>
            <p:cNvSpPr/>
            <p:nvPr/>
          </p:nvSpPr>
          <p:spPr>
            <a:xfrm>
              <a:off x="1847835" y="4393908"/>
              <a:ext cx="849461" cy="672726"/>
            </a:xfrm>
            <a:custGeom>
              <a:avLst/>
              <a:gdLst/>
              <a:ahLst/>
              <a:cxnLst/>
              <a:rect l="l" t="t" r="r" b="b"/>
              <a:pathLst>
                <a:path w="24753" h="19603" extrusionOk="0">
                  <a:moveTo>
                    <a:pt x="9154" y="0"/>
                  </a:moveTo>
                  <a:cubicBezTo>
                    <a:pt x="7784" y="0"/>
                    <a:pt x="6757" y="2694"/>
                    <a:pt x="6301" y="3629"/>
                  </a:cubicBezTo>
                  <a:cubicBezTo>
                    <a:pt x="4064" y="8446"/>
                    <a:pt x="2306" y="13444"/>
                    <a:pt x="1" y="18260"/>
                  </a:cubicBezTo>
                  <a:lnTo>
                    <a:pt x="92" y="19561"/>
                  </a:lnTo>
                  <a:cubicBezTo>
                    <a:pt x="1507" y="19561"/>
                    <a:pt x="3217" y="19602"/>
                    <a:pt x="4828" y="19602"/>
                  </a:cubicBezTo>
                  <a:cubicBezTo>
                    <a:pt x="5634" y="19602"/>
                    <a:pt x="6415" y="19592"/>
                    <a:pt x="7122" y="19561"/>
                  </a:cubicBezTo>
                  <a:cubicBezTo>
                    <a:pt x="12030" y="19379"/>
                    <a:pt x="16663" y="19196"/>
                    <a:pt x="21206" y="17530"/>
                  </a:cubicBezTo>
                  <a:cubicBezTo>
                    <a:pt x="24752" y="16251"/>
                    <a:pt x="24634" y="13625"/>
                    <a:pt x="20939" y="13625"/>
                  </a:cubicBezTo>
                  <a:cubicBezTo>
                    <a:pt x="20877" y="13625"/>
                    <a:pt x="20814" y="13625"/>
                    <a:pt x="20749" y="13627"/>
                  </a:cubicBezTo>
                  <a:cubicBezTo>
                    <a:pt x="18464" y="13710"/>
                    <a:pt x="14967" y="15250"/>
                    <a:pt x="12534" y="15250"/>
                  </a:cubicBezTo>
                  <a:cubicBezTo>
                    <a:pt x="12294" y="15250"/>
                    <a:pt x="12064" y="15235"/>
                    <a:pt x="11847" y="15202"/>
                  </a:cubicBezTo>
                  <a:cubicBezTo>
                    <a:pt x="14449" y="14083"/>
                    <a:pt x="17234" y="12235"/>
                    <a:pt x="19083" y="11116"/>
                  </a:cubicBezTo>
                  <a:cubicBezTo>
                    <a:pt x="20201" y="10386"/>
                    <a:pt x="24629" y="7784"/>
                    <a:pt x="21571" y="6962"/>
                  </a:cubicBezTo>
                  <a:cubicBezTo>
                    <a:pt x="21299" y="6874"/>
                    <a:pt x="21025" y="6835"/>
                    <a:pt x="20751" y="6835"/>
                  </a:cubicBezTo>
                  <a:cubicBezTo>
                    <a:pt x="19248" y="6835"/>
                    <a:pt x="17721" y="8005"/>
                    <a:pt x="16389" y="8719"/>
                  </a:cubicBezTo>
                  <a:cubicBezTo>
                    <a:pt x="14358" y="9747"/>
                    <a:pt x="11573" y="11869"/>
                    <a:pt x="9542" y="12600"/>
                  </a:cubicBezTo>
                  <a:cubicBezTo>
                    <a:pt x="11117" y="10842"/>
                    <a:pt x="12418" y="8811"/>
                    <a:pt x="13879" y="6962"/>
                  </a:cubicBezTo>
                  <a:cubicBezTo>
                    <a:pt x="14723" y="5935"/>
                    <a:pt x="17873" y="3264"/>
                    <a:pt x="15933" y="2055"/>
                  </a:cubicBezTo>
                  <a:cubicBezTo>
                    <a:pt x="15722" y="1922"/>
                    <a:pt x="15498" y="1861"/>
                    <a:pt x="15262" y="1861"/>
                  </a:cubicBezTo>
                  <a:cubicBezTo>
                    <a:pt x="12689" y="1861"/>
                    <a:pt x="8762" y="9133"/>
                    <a:pt x="6483" y="10660"/>
                  </a:cubicBezTo>
                  <a:cubicBezTo>
                    <a:pt x="7876" y="7966"/>
                    <a:pt x="8606" y="5478"/>
                    <a:pt x="9542" y="3059"/>
                  </a:cubicBezTo>
                  <a:cubicBezTo>
                    <a:pt x="9816" y="2146"/>
                    <a:pt x="10637" y="0"/>
                    <a:pt x="9154" y="0"/>
                  </a:cubicBezTo>
                  <a:close/>
                </a:path>
              </a:pathLst>
            </a:custGeom>
            <a:solidFill>
              <a:srgbClr val="FFDB69"/>
            </a:solidFill>
            <a:ln>
              <a:noFill/>
            </a:ln>
          </p:spPr>
          <p:txBody>
            <a:bodyPr spcFirstLastPara="1" wrap="square" lIns="91425" tIns="91425" rIns="91425" bIns="91425" anchor="ctr" anchorCtr="0">
              <a:noAutofit/>
            </a:bodyPr>
            <a:lstStyle/>
            <a:p>
              <a:endParaRPr/>
            </a:p>
          </p:txBody>
        </p:sp>
        <p:sp>
          <p:nvSpPr>
            <p:cNvPr id="472" name="Google Shape;472;p24"/>
            <p:cNvSpPr/>
            <p:nvPr/>
          </p:nvSpPr>
          <p:spPr>
            <a:xfrm>
              <a:off x="1836338" y="4678063"/>
              <a:ext cx="715211" cy="388817"/>
            </a:xfrm>
            <a:custGeom>
              <a:avLst/>
              <a:gdLst/>
              <a:ahLst/>
              <a:cxnLst/>
              <a:rect l="l" t="t" r="r" b="b"/>
              <a:pathLst>
                <a:path w="20841" h="11330" extrusionOk="0">
                  <a:moveTo>
                    <a:pt x="20347" y="0"/>
                  </a:moveTo>
                  <a:cubicBezTo>
                    <a:pt x="20292" y="0"/>
                    <a:pt x="20232" y="16"/>
                    <a:pt x="20171" y="51"/>
                  </a:cubicBezTo>
                  <a:cubicBezTo>
                    <a:pt x="16451" y="2151"/>
                    <a:pt x="12662" y="4137"/>
                    <a:pt x="8987" y="6328"/>
                  </a:cubicBezTo>
                  <a:cubicBezTo>
                    <a:pt x="7252" y="7378"/>
                    <a:pt x="5426" y="8360"/>
                    <a:pt x="3531" y="9113"/>
                  </a:cubicBezTo>
                  <a:cubicBezTo>
                    <a:pt x="2413" y="9570"/>
                    <a:pt x="1180" y="9958"/>
                    <a:pt x="267" y="10756"/>
                  </a:cubicBezTo>
                  <a:cubicBezTo>
                    <a:pt x="1" y="10987"/>
                    <a:pt x="246" y="11329"/>
                    <a:pt x="519" y="11329"/>
                  </a:cubicBezTo>
                  <a:cubicBezTo>
                    <a:pt x="596" y="11329"/>
                    <a:pt x="676" y="11302"/>
                    <a:pt x="747" y="11236"/>
                  </a:cubicBezTo>
                  <a:cubicBezTo>
                    <a:pt x="1797" y="10346"/>
                    <a:pt x="3235" y="10026"/>
                    <a:pt x="4467" y="9478"/>
                  </a:cubicBezTo>
                  <a:cubicBezTo>
                    <a:pt x="6293" y="8679"/>
                    <a:pt x="8074" y="7698"/>
                    <a:pt x="9786" y="6671"/>
                  </a:cubicBezTo>
                  <a:cubicBezTo>
                    <a:pt x="13301" y="4548"/>
                    <a:pt x="16953" y="2654"/>
                    <a:pt x="20513" y="645"/>
                  </a:cubicBezTo>
                  <a:cubicBezTo>
                    <a:pt x="20841" y="452"/>
                    <a:pt x="20648" y="0"/>
                    <a:pt x="20347" y="0"/>
                  </a:cubicBezTo>
                  <a:close/>
                </a:path>
              </a:pathLst>
            </a:custGeom>
            <a:solidFill>
              <a:srgbClr val="FFA522"/>
            </a:solidFill>
            <a:ln>
              <a:noFill/>
            </a:ln>
          </p:spPr>
          <p:txBody>
            <a:bodyPr spcFirstLastPara="1" wrap="square" lIns="91425" tIns="91425" rIns="91425" bIns="91425" anchor="ctr" anchorCtr="0">
              <a:noAutofit/>
            </a:bodyPr>
            <a:lstStyle/>
            <a:p>
              <a:endParaRPr/>
            </a:p>
          </p:txBody>
        </p:sp>
        <p:sp>
          <p:nvSpPr>
            <p:cNvPr id="473" name="Google Shape;473;p24"/>
            <p:cNvSpPr/>
            <p:nvPr/>
          </p:nvSpPr>
          <p:spPr>
            <a:xfrm>
              <a:off x="1833147" y="4518757"/>
              <a:ext cx="520562" cy="544893"/>
            </a:xfrm>
            <a:custGeom>
              <a:avLst/>
              <a:gdLst/>
              <a:ahLst/>
              <a:cxnLst/>
              <a:rect l="l" t="t" r="r" b="b"/>
              <a:pathLst>
                <a:path w="15169" h="15878" extrusionOk="0">
                  <a:moveTo>
                    <a:pt x="14670" y="0"/>
                  </a:moveTo>
                  <a:cubicBezTo>
                    <a:pt x="14592" y="0"/>
                    <a:pt x="14512" y="32"/>
                    <a:pt x="14444" y="106"/>
                  </a:cubicBezTo>
                  <a:cubicBezTo>
                    <a:pt x="12070" y="2662"/>
                    <a:pt x="9810" y="5310"/>
                    <a:pt x="7710" y="8049"/>
                  </a:cubicBezTo>
                  <a:cubicBezTo>
                    <a:pt x="5519" y="10902"/>
                    <a:pt x="3031" y="13047"/>
                    <a:pt x="269" y="15307"/>
                  </a:cubicBezTo>
                  <a:cubicBezTo>
                    <a:pt x="1" y="15522"/>
                    <a:pt x="238" y="15877"/>
                    <a:pt x="518" y="15877"/>
                  </a:cubicBezTo>
                  <a:cubicBezTo>
                    <a:pt x="594" y="15877"/>
                    <a:pt x="675" y="15850"/>
                    <a:pt x="748" y="15787"/>
                  </a:cubicBezTo>
                  <a:cubicBezTo>
                    <a:pt x="3099" y="13892"/>
                    <a:pt x="5542" y="12066"/>
                    <a:pt x="7368" y="9624"/>
                  </a:cubicBezTo>
                  <a:cubicBezTo>
                    <a:pt x="9742" y="6497"/>
                    <a:pt x="12252" y="3484"/>
                    <a:pt x="14923" y="608"/>
                  </a:cubicBezTo>
                  <a:cubicBezTo>
                    <a:pt x="15169" y="345"/>
                    <a:pt x="14929" y="0"/>
                    <a:pt x="14670" y="0"/>
                  </a:cubicBezTo>
                  <a:close/>
                </a:path>
              </a:pathLst>
            </a:custGeom>
            <a:solidFill>
              <a:srgbClr val="FFA522"/>
            </a:solidFill>
            <a:ln>
              <a:noFill/>
            </a:ln>
          </p:spPr>
          <p:txBody>
            <a:bodyPr spcFirstLastPara="1" wrap="square" lIns="91425" tIns="91425" rIns="91425" bIns="91425" anchor="ctr" anchorCtr="0">
              <a:noAutofit/>
            </a:bodyPr>
            <a:lstStyle/>
            <a:p>
              <a:endParaRPr/>
            </a:p>
          </p:txBody>
        </p:sp>
        <p:sp>
          <p:nvSpPr>
            <p:cNvPr id="474" name="Google Shape;474;p24"/>
            <p:cNvSpPr/>
            <p:nvPr/>
          </p:nvSpPr>
          <p:spPr>
            <a:xfrm>
              <a:off x="1835240" y="4443189"/>
              <a:ext cx="318947" cy="611984"/>
            </a:xfrm>
            <a:custGeom>
              <a:avLst/>
              <a:gdLst/>
              <a:ahLst/>
              <a:cxnLst/>
              <a:rect l="l" t="t" r="r" b="b"/>
              <a:pathLst>
                <a:path w="9294" h="17833" extrusionOk="0">
                  <a:moveTo>
                    <a:pt x="8862" y="0"/>
                  </a:moveTo>
                  <a:cubicBezTo>
                    <a:pt x="8726" y="0"/>
                    <a:pt x="8593" y="70"/>
                    <a:pt x="8539" y="230"/>
                  </a:cubicBezTo>
                  <a:cubicBezTo>
                    <a:pt x="7672" y="3243"/>
                    <a:pt x="6029" y="5914"/>
                    <a:pt x="4842" y="8790"/>
                  </a:cubicBezTo>
                  <a:cubicBezTo>
                    <a:pt x="3586" y="11780"/>
                    <a:pt x="2285" y="14702"/>
                    <a:pt x="208" y="17235"/>
                  </a:cubicBezTo>
                  <a:cubicBezTo>
                    <a:pt x="1" y="17495"/>
                    <a:pt x="225" y="17832"/>
                    <a:pt x="465" y="17832"/>
                  </a:cubicBezTo>
                  <a:cubicBezTo>
                    <a:pt x="542" y="17832"/>
                    <a:pt x="621" y="17798"/>
                    <a:pt x="687" y="17715"/>
                  </a:cubicBezTo>
                  <a:cubicBezTo>
                    <a:pt x="2650" y="15364"/>
                    <a:pt x="3974" y="12670"/>
                    <a:pt x="5138" y="9863"/>
                  </a:cubicBezTo>
                  <a:cubicBezTo>
                    <a:pt x="6462" y="6690"/>
                    <a:pt x="8265" y="3723"/>
                    <a:pt x="9224" y="436"/>
                  </a:cubicBezTo>
                  <a:cubicBezTo>
                    <a:pt x="9294" y="171"/>
                    <a:pt x="9075" y="0"/>
                    <a:pt x="8862" y="0"/>
                  </a:cubicBezTo>
                  <a:close/>
                </a:path>
              </a:pathLst>
            </a:custGeom>
            <a:solidFill>
              <a:srgbClr val="FFA522"/>
            </a:solidFill>
            <a:ln>
              <a:noFill/>
            </a:ln>
          </p:spPr>
          <p:txBody>
            <a:bodyPr spcFirstLastPara="1" wrap="square" lIns="91425" tIns="91425" rIns="91425" bIns="91425" anchor="ctr" anchorCtr="0">
              <a:noAutofit/>
            </a:bodyPr>
            <a:lstStyle/>
            <a:p>
              <a:endParaRPr/>
            </a:p>
          </p:txBody>
        </p:sp>
        <p:sp>
          <p:nvSpPr>
            <p:cNvPr id="475" name="Google Shape;475;p24"/>
            <p:cNvSpPr/>
            <p:nvPr/>
          </p:nvSpPr>
          <p:spPr>
            <a:xfrm>
              <a:off x="1850992" y="4900068"/>
              <a:ext cx="738101" cy="155390"/>
            </a:xfrm>
            <a:custGeom>
              <a:avLst/>
              <a:gdLst/>
              <a:ahLst/>
              <a:cxnLst/>
              <a:rect l="l" t="t" r="r" b="b"/>
              <a:pathLst>
                <a:path w="21508" h="4528" extrusionOk="0">
                  <a:moveTo>
                    <a:pt x="21045" y="1"/>
                  </a:moveTo>
                  <a:cubicBezTo>
                    <a:pt x="21009" y="1"/>
                    <a:pt x="20971" y="6"/>
                    <a:pt x="20931" y="19"/>
                  </a:cubicBezTo>
                  <a:cubicBezTo>
                    <a:pt x="17827" y="1069"/>
                    <a:pt x="14403" y="1412"/>
                    <a:pt x="11185" y="1982"/>
                  </a:cubicBezTo>
                  <a:cubicBezTo>
                    <a:pt x="9313" y="2302"/>
                    <a:pt x="7464" y="2553"/>
                    <a:pt x="5592" y="2872"/>
                  </a:cubicBezTo>
                  <a:cubicBezTo>
                    <a:pt x="3981" y="3169"/>
                    <a:pt x="2489" y="3820"/>
                    <a:pt x="840" y="3820"/>
                  </a:cubicBezTo>
                  <a:cubicBezTo>
                    <a:pt x="713" y="3820"/>
                    <a:pt x="585" y="3816"/>
                    <a:pt x="457" y="3808"/>
                  </a:cubicBezTo>
                  <a:cubicBezTo>
                    <a:pt x="449" y="3808"/>
                    <a:pt x="442" y="3808"/>
                    <a:pt x="435" y="3808"/>
                  </a:cubicBezTo>
                  <a:cubicBezTo>
                    <a:pt x="0" y="3808"/>
                    <a:pt x="7" y="4493"/>
                    <a:pt x="457" y="4516"/>
                  </a:cubicBezTo>
                  <a:cubicBezTo>
                    <a:pt x="585" y="4523"/>
                    <a:pt x="713" y="4527"/>
                    <a:pt x="841" y="4527"/>
                  </a:cubicBezTo>
                  <a:cubicBezTo>
                    <a:pt x="2232" y="4527"/>
                    <a:pt x="3572" y="4095"/>
                    <a:pt x="4930" y="3740"/>
                  </a:cubicBezTo>
                  <a:cubicBezTo>
                    <a:pt x="6688" y="3283"/>
                    <a:pt x="8537" y="3123"/>
                    <a:pt x="10340" y="2827"/>
                  </a:cubicBezTo>
                  <a:cubicBezTo>
                    <a:pt x="12120" y="2530"/>
                    <a:pt x="13901" y="2142"/>
                    <a:pt x="15704" y="1845"/>
                  </a:cubicBezTo>
                  <a:cubicBezTo>
                    <a:pt x="17530" y="1548"/>
                    <a:pt x="19356" y="1297"/>
                    <a:pt x="21114" y="704"/>
                  </a:cubicBezTo>
                  <a:cubicBezTo>
                    <a:pt x="21507" y="559"/>
                    <a:pt x="21393" y="1"/>
                    <a:pt x="21045" y="1"/>
                  </a:cubicBezTo>
                  <a:close/>
                </a:path>
              </a:pathLst>
            </a:custGeom>
            <a:solidFill>
              <a:srgbClr val="FFA522"/>
            </a:solidFill>
            <a:ln>
              <a:noFill/>
            </a:ln>
          </p:spPr>
          <p:txBody>
            <a:bodyPr spcFirstLastPara="1" wrap="square" lIns="91425" tIns="91425" rIns="91425" bIns="91425" anchor="ctr" anchorCtr="0">
              <a:noAutofit/>
            </a:bodyPr>
            <a:lstStyle/>
            <a:p>
              <a:endParaRPr/>
            </a:p>
          </p:txBody>
        </p:sp>
        <p:sp>
          <p:nvSpPr>
            <p:cNvPr id="476" name="Google Shape;476;p24"/>
            <p:cNvSpPr/>
            <p:nvPr/>
          </p:nvSpPr>
          <p:spPr>
            <a:xfrm>
              <a:off x="2" y="3466800"/>
              <a:ext cx="842632" cy="1674385"/>
            </a:xfrm>
            <a:custGeom>
              <a:avLst/>
              <a:gdLst/>
              <a:ahLst/>
              <a:cxnLst/>
              <a:rect l="l" t="t" r="r" b="b"/>
              <a:pathLst>
                <a:path w="24554" h="48791" extrusionOk="0">
                  <a:moveTo>
                    <a:pt x="2805" y="1"/>
                  </a:moveTo>
                  <a:cubicBezTo>
                    <a:pt x="2747" y="1"/>
                    <a:pt x="2687" y="5"/>
                    <a:pt x="2625" y="13"/>
                  </a:cubicBezTo>
                  <a:cubicBezTo>
                    <a:pt x="1666" y="13"/>
                    <a:pt x="753" y="835"/>
                    <a:pt x="0" y="1862"/>
                  </a:cubicBezTo>
                  <a:lnTo>
                    <a:pt x="0" y="48791"/>
                  </a:lnTo>
                  <a:lnTo>
                    <a:pt x="12782" y="48791"/>
                  </a:lnTo>
                  <a:cubicBezTo>
                    <a:pt x="12782" y="45869"/>
                    <a:pt x="13284" y="42947"/>
                    <a:pt x="13946" y="40048"/>
                  </a:cubicBezTo>
                  <a:cubicBezTo>
                    <a:pt x="15430" y="31694"/>
                    <a:pt x="20246" y="25212"/>
                    <a:pt x="23396" y="17246"/>
                  </a:cubicBezTo>
                  <a:cubicBezTo>
                    <a:pt x="24554" y="14254"/>
                    <a:pt x="24111" y="13203"/>
                    <a:pt x="22987" y="13203"/>
                  </a:cubicBezTo>
                  <a:cubicBezTo>
                    <a:pt x="21606" y="13203"/>
                    <a:pt x="19197" y="14788"/>
                    <a:pt x="17461" y="16310"/>
                  </a:cubicBezTo>
                  <a:cubicBezTo>
                    <a:pt x="12463" y="20579"/>
                    <a:pt x="10614" y="26148"/>
                    <a:pt x="6893" y="31329"/>
                  </a:cubicBezTo>
                  <a:cubicBezTo>
                    <a:pt x="7829" y="27244"/>
                    <a:pt x="9495" y="23181"/>
                    <a:pt x="11162" y="19278"/>
                  </a:cubicBezTo>
                  <a:cubicBezTo>
                    <a:pt x="12828" y="15762"/>
                    <a:pt x="20246" y="6861"/>
                    <a:pt x="16526" y="3893"/>
                  </a:cubicBezTo>
                  <a:cubicBezTo>
                    <a:pt x="16142" y="3613"/>
                    <a:pt x="15743" y="3483"/>
                    <a:pt x="15332" y="3483"/>
                  </a:cubicBezTo>
                  <a:cubicBezTo>
                    <a:pt x="10589" y="3483"/>
                    <a:pt x="4289" y="20912"/>
                    <a:pt x="1895" y="26878"/>
                  </a:cubicBezTo>
                  <a:cubicBezTo>
                    <a:pt x="1529" y="21126"/>
                    <a:pt x="3196" y="15032"/>
                    <a:pt x="3743" y="9280"/>
                  </a:cubicBezTo>
                  <a:cubicBezTo>
                    <a:pt x="3922" y="7651"/>
                    <a:pt x="5344" y="1"/>
                    <a:pt x="2805" y="1"/>
                  </a:cubicBezTo>
                  <a:close/>
                </a:path>
              </a:pathLst>
            </a:custGeom>
            <a:solidFill>
              <a:srgbClr val="FF8888"/>
            </a:solidFill>
            <a:ln>
              <a:noFill/>
            </a:ln>
          </p:spPr>
          <p:txBody>
            <a:bodyPr spcFirstLastPara="1" wrap="square" lIns="91425" tIns="91425" rIns="91425" bIns="91425" anchor="ctr" anchorCtr="0">
              <a:noAutofit/>
            </a:bodyPr>
            <a:lstStyle/>
            <a:p>
              <a:endParaRPr/>
            </a:p>
          </p:txBody>
        </p:sp>
        <p:sp>
          <p:nvSpPr>
            <p:cNvPr id="477" name="Google Shape;477;p24"/>
            <p:cNvSpPr/>
            <p:nvPr/>
          </p:nvSpPr>
          <p:spPr>
            <a:xfrm>
              <a:off x="42282" y="3681838"/>
              <a:ext cx="483465" cy="1459352"/>
            </a:xfrm>
            <a:custGeom>
              <a:avLst/>
              <a:gdLst/>
              <a:ahLst/>
              <a:cxnLst/>
              <a:rect l="l" t="t" r="r" b="b"/>
              <a:pathLst>
                <a:path w="14088" h="42525" extrusionOk="0">
                  <a:moveTo>
                    <a:pt x="13595" y="1"/>
                  </a:moveTo>
                  <a:cubicBezTo>
                    <a:pt x="13518" y="1"/>
                    <a:pt x="13441" y="35"/>
                    <a:pt x="13376" y="115"/>
                  </a:cubicBezTo>
                  <a:cubicBezTo>
                    <a:pt x="8446" y="6483"/>
                    <a:pt x="5387" y="13993"/>
                    <a:pt x="3356" y="21754"/>
                  </a:cubicBezTo>
                  <a:cubicBezTo>
                    <a:pt x="2306" y="25771"/>
                    <a:pt x="1576" y="29879"/>
                    <a:pt x="982" y="33988"/>
                  </a:cubicBezTo>
                  <a:cubicBezTo>
                    <a:pt x="548" y="36818"/>
                    <a:pt x="366" y="39694"/>
                    <a:pt x="1" y="42525"/>
                  </a:cubicBezTo>
                  <a:lnTo>
                    <a:pt x="685" y="42525"/>
                  </a:lnTo>
                  <a:cubicBezTo>
                    <a:pt x="1005" y="40037"/>
                    <a:pt x="1187" y="37526"/>
                    <a:pt x="1530" y="35038"/>
                  </a:cubicBezTo>
                  <a:cubicBezTo>
                    <a:pt x="2055" y="31066"/>
                    <a:pt x="2762" y="27140"/>
                    <a:pt x="3698" y="23237"/>
                  </a:cubicBezTo>
                  <a:cubicBezTo>
                    <a:pt x="5638" y="15157"/>
                    <a:pt x="8743" y="7214"/>
                    <a:pt x="13878" y="617"/>
                  </a:cubicBezTo>
                  <a:cubicBezTo>
                    <a:pt x="14088" y="356"/>
                    <a:pt x="13844" y="1"/>
                    <a:pt x="13595" y="1"/>
                  </a:cubicBezTo>
                  <a:close/>
                </a:path>
              </a:pathLst>
            </a:custGeom>
            <a:solidFill>
              <a:srgbClr val="A55151"/>
            </a:solidFill>
            <a:ln>
              <a:noFill/>
            </a:ln>
          </p:spPr>
          <p:txBody>
            <a:bodyPr spcFirstLastPara="1" wrap="square" lIns="91425" tIns="91425" rIns="91425" bIns="91425" anchor="ctr" anchorCtr="0">
              <a:noAutofit/>
            </a:bodyPr>
            <a:lstStyle/>
            <a:p>
              <a:endParaRPr/>
            </a:p>
          </p:txBody>
        </p:sp>
        <p:sp>
          <p:nvSpPr>
            <p:cNvPr id="478" name="Google Shape;478;p24"/>
            <p:cNvSpPr/>
            <p:nvPr/>
          </p:nvSpPr>
          <p:spPr>
            <a:xfrm>
              <a:off x="275715" y="4006146"/>
              <a:ext cx="469978" cy="1135051"/>
            </a:xfrm>
            <a:custGeom>
              <a:avLst/>
              <a:gdLst/>
              <a:ahLst/>
              <a:cxnLst/>
              <a:rect l="l" t="t" r="r" b="b"/>
              <a:pathLst>
                <a:path w="13695" h="33075" extrusionOk="0">
                  <a:moveTo>
                    <a:pt x="13206" y="0"/>
                  </a:moveTo>
                  <a:cubicBezTo>
                    <a:pt x="13130" y="0"/>
                    <a:pt x="13053" y="34"/>
                    <a:pt x="12988" y="115"/>
                  </a:cubicBezTo>
                  <a:cubicBezTo>
                    <a:pt x="5205" y="9336"/>
                    <a:pt x="1256" y="21205"/>
                    <a:pt x="1" y="33075"/>
                  </a:cubicBezTo>
                  <a:lnTo>
                    <a:pt x="685" y="33075"/>
                  </a:lnTo>
                  <a:cubicBezTo>
                    <a:pt x="1941" y="21411"/>
                    <a:pt x="5821" y="9656"/>
                    <a:pt x="13467" y="617"/>
                  </a:cubicBezTo>
                  <a:cubicBezTo>
                    <a:pt x="13694" y="355"/>
                    <a:pt x="13454" y="0"/>
                    <a:pt x="13206" y="0"/>
                  </a:cubicBezTo>
                  <a:close/>
                </a:path>
              </a:pathLst>
            </a:custGeom>
            <a:solidFill>
              <a:srgbClr val="A55151"/>
            </a:solidFill>
            <a:ln>
              <a:noFill/>
            </a:ln>
          </p:spPr>
          <p:txBody>
            <a:bodyPr spcFirstLastPara="1" wrap="square" lIns="91425" tIns="91425" rIns="91425" bIns="91425" anchor="ctr" anchorCtr="0">
              <a:noAutofit/>
            </a:bodyPr>
            <a:lstStyle/>
            <a:p>
              <a:endParaRPr/>
            </a:p>
          </p:txBody>
        </p:sp>
        <p:sp>
          <p:nvSpPr>
            <p:cNvPr id="479" name="Google Shape;479;p24"/>
            <p:cNvSpPr/>
            <p:nvPr/>
          </p:nvSpPr>
          <p:spPr>
            <a:xfrm>
              <a:off x="2" y="3553934"/>
              <a:ext cx="84936" cy="437377"/>
            </a:xfrm>
            <a:custGeom>
              <a:avLst/>
              <a:gdLst/>
              <a:ahLst/>
              <a:cxnLst/>
              <a:rect l="l" t="t" r="r" b="b"/>
              <a:pathLst>
                <a:path w="2475" h="12745" extrusionOk="0">
                  <a:moveTo>
                    <a:pt x="2048" y="1"/>
                  </a:moveTo>
                  <a:cubicBezTo>
                    <a:pt x="1911" y="1"/>
                    <a:pt x="1780" y="78"/>
                    <a:pt x="1735" y="259"/>
                  </a:cubicBezTo>
                  <a:cubicBezTo>
                    <a:pt x="1096" y="3043"/>
                    <a:pt x="525" y="5874"/>
                    <a:pt x="0" y="8704"/>
                  </a:cubicBezTo>
                  <a:lnTo>
                    <a:pt x="0" y="12744"/>
                  </a:lnTo>
                  <a:cubicBezTo>
                    <a:pt x="662" y="8613"/>
                    <a:pt x="1461" y="4504"/>
                    <a:pt x="2419" y="441"/>
                  </a:cubicBezTo>
                  <a:cubicBezTo>
                    <a:pt x="2475" y="179"/>
                    <a:pt x="2255" y="1"/>
                    <a:pt x="2048" y="1"/>
                  </a:cubicBezTo>
                  <a:close/>
                </a:path>
              </a:pathLst>
            </a:custGeom>
            <a:solidFill>
              <a:srgbClr val="A55151"/>
            </a:solidFill>
            <a:ln>
              <a:noFill/>
            </a:ln>
          </p:spPr>
          <p:txBody>
            <a:bodyPr spcFirstLastPara="1" wrap="square" lIns="91425" tIns="91425" rIns="91425" bIns="91425" anchor="ctr" anchorCtr="0">
              <a:noAutofit/>
            </a:bodyPr>
            <a:lstStyle/>
            <a:p>
              <a:endParaRPr/>
            </a:p>
          </p:txBody>
        </p:sp>
        <p:sp>
          <p:nvSpPr>
            <p:cNvPr id="480" name="Google Shape;480;p24"/>
            <p:cNvSpPr/>
            <p:nvPr/>
          </p:nvSpPr>
          <p:spPr>
            <a:xfrm>
              <a:off x="2" y="4043484"/>
              <a:ext cx="575882" cy="1097714"/>
            </a:xfrm>
            <a:custGeom>
              <a:avLst/>
              <a:gdLst/>
              <a:ahLst/>
              <a:cxnLst/>
              <a:rect l="l" t="t" r="r" b="b"/>
              <a:pathLst>
                <a:path w="16781" h="31987" extrusionOk="0">
                  <a:moveTo>
                    <a:pt x="885" y="1"/>
                  </a:moveTo>
                  <a:cubicBezTo>
                    <a:pt x="571" y="1"/>
                    <a:pt x="276" y="141"/>
                    <a:pt x="0" y="374"/>
                  </a:cubicBezTo>
                  <a:lnTo>
                    <a:pt x="0" y="31987"/>
                  </a:lnTo>
                  <a:lnTo>
                    <a:pt x="9062" y="31987"/>
                  </a:lnTo>
                  <a:cubicBezTo>
                    <a:pt x="9176" y="30434"/>
                    <a:pt x="9495" y="28859"/>
                    <a:pt x="9861" y="27307"/>
                  </a:cubicBezTo>
                  <a:cubicBezTo>
                    <a:pt x="10979" y="21647"/>
                    <a:pt x="13353" y="17059"/>
                    <a:pt x="15704" y="11649"/>
                  </a:cubicBezTo>
                  <a:cubicBezTo>
                    <a:pt x="16780" y="9112"/>
                    <a:pt x="16238" y="8050"/>
                    <a:pt x="15180" y="8050"/>
                  </a:cubicBezTo>
                  <a:cubicBezTo>
                    <a:pt x="14353" y="8050"/>
                    <a:pt x="13211" y="8699"/>
                    <a:pt x="12280" y="9800"/>
                  </a:cubicBezTo>
                  <a:cubicBezTo>
                    <a:pt x="9221" y="13384"/>
                    <a:pt x="7395" y="17881"/>
                    <a:pt x="4634" y="21396"/>
                  </a:cubicBezTo>
                  <a:cubicBezTo>
                    <a:pt x="5318" y="18634"/>
                    <a:pt x="6551" y="15872"/>
                    <a:pt x="7806" y="13224"/>
                  </a:cubicBezTo>
                  <a:cubicBezTo>
                    <a:pt x="9039" y="10850"/>
                    <a:pt x="12919" y="2747"/>
                    <a:pt x="11070" y="1560"/>
                  </a:cubicBezTo>
                  <a:cubicBezTo>
                    <a:pt x="10805" y="1383"/>
                    <a:pt x="10534" y="1300"/>
                    <a:pt x="10258" y="1300"/>
                  </a:cubicBezTo>
                  <a:cubicBezTo>
                    <a:pt x="6812" y="1300"/>
                    <a:pt x="2687" y="14304"/>
                    <a:pt x="890" y="18383"/>
                  </a:cubicBezTo>
                  <a:cubicBezTo>
                    <a:pt x="616" y="14480"/>
                    <a:pt x="1872" y="10348"/>
                    <a:pt x="2283" y="6445"/>
                  </a:cubicBezTo>
                  <a:cubicBezTo>
                    <a:pt x="2419" y="5304"/>
                    <a:pt x="3287" y="1150"/>
                    <a:pt x="1438" y="145"/>
                  </a:cubicBezTo>
                  <a:cubicBezTo>
                    <a:pt x="1248" y="46"/>
                    <a:pt x="1063" y="1"/>
                    <a:pt x="885" y="1"/>
                  </a:cubicBezTo>
                  <a:close/>
                </a:path>
              </a:pathLst>
            </a:custGeom>
            <a:solidFill>
              <a:srgbClr val="A53A3A"/>
            </a:solidFill>
            <a:ln>
              <a:noFill/>
            </a:ln>
          </p:spPr>
          <p:txBody>
            <a:bodyPr spcFirstLastPara="1" wrap="square" lIns="91425" tIns="91425" rIns="91425" bIns="91425" anchor="ctr" anchorCtr="0">
              <a:noAutofit/>
            </a:bodyPr>
            <a:lstStyle/>
            <a:p>
              <a:endParaRPr/>
            </a:p>
          </p:txBody>
        </p:sp>
        <p:sp>
          <p:nvSpPr>
            <p:cNvPr id="481" name="Google Shape;481;p24"/>
            <p:cNvSpPr/>
            <p:nvPr/>
          </p:nvSpPr>
          <p:spPr>
            <a:xfrm>
              <a:off x="78316" y="1925566"/>
              <a:ext cx="1265458" cy="1080212"/>
            </a:xfrm>
            <a:custGeom>
              <a:avLst/>
              <a:gdLst/>
              <a:ahLst/>
              <a:cxnLst/>
              <a:rect l="l" t="t" r="r" b="b"/>
              <a:pathLst>
                <a:path w="36875" h="31477" extrusionOk="0">
                  <a:moveTo>
                    <a:pt x="31851" y="0"/>
                  </a:moveTo>
                  <a:cubicBezTo>
                    <a:pt x="31796" y="0"/>
                    <a:pt x="31740" y="1"/>
                    <a:pt x="31682" y="3"/>
                  </a:cubicBezTo>
                  <a:cubicBezTo>
                    <a:pt x="27414" y="208"/>
                    <a:pt x="22598" y="5572"/>
                    <a:pt x="18900" y="8357"/>
                  </a:cubicBezTo>
                  <a:cubicBezTo>
                    <a:pt x="18749" y="6204"/>
                    <a:pt x="20363" y="255"/>
                    <a:pt x="18301" y="255"/>
                  </a:cubicBezTo>
                  <a:cubicBezTo>
                    <a:pt x="17871" y="255"/>
                    <a:pt x="17281" y="514"/>
                    <a:pt x="16480" y="1121"/>
                  </a:cubicBezTo>
                  <a:cubicBezTo>
                    <a:pt x="13513" y="3358"/>
                    <a:pt x="12783" y="10023"/>
                    <a:pt x="9998" y="12055"/>
                  </a:cubicBezTo>
                  <a:cubicBezTo>
                    <a:pt x="9998" y="10936"/>
                    <a:pt x="10546" y="6120"/>
                    <a:pt x="9268" y="5572"/>
                  </a:cubicBezTo>
                  <a:cubicBezTo>
                    <a:pt x="9087" y="5482"/>
                    <a:pt x="8908" y="5440"/>
                    <a:pt x="8730" y="5440"/>
                  </a:cubicBezTo>
                  <a:cubicBezTo>
                    <a:pt x="6713" y="5440"/>
                    <a:pt x="4970" y="10874"/>
                    <a:pt x="4634" y="12237"/>
                  </a:cubicBezTo>
                  <a:cubicBezTo>
                    <a:pt x="3150" y="17053"/>
                    <a:pt x="1667" y="25590"/>
                    <a:pt x="1" y="31319"/>
                  </a:cubicBezTo>
                  <a:cubicBezTo>
                    <a:pt x="1667" y="31045"/>
                    <a:pt x="3613" y="30954"/>
                    <a:pt x="5581" y="30954"/>
                  </a:cubicBezTo>
                  <a:cubicBezTo>
                    <a:pt x="7550" y="30954"/>
                    <a:pt x="9542" y="31045"/>
                    <a:pt x="11299" y="31137"/>
                  </a:cubicBezTo>
                  <a:cubicBezTo>
                    <a:pt x="12365" y="31242"/>
                    <a:pt x="14609" y="31476"/>
                    <a:pt x="16636" y="31476"/>
                  </a:cubicBezTo>
                  <a:cubicBezTo>
                    <a:pt x="18124" y="31476"/>
                    <a:pt x="19496" y="31350"/>
                    <a:pt x="20201" y="30954"/>
                  </a:cubicBezTo>
                  <a:cubicBezTo>
                    <a:pt x="23533" y="28923"/>
                    <a:pt x="18717" y="27256"/>
                    <a:pt x="17599" y="25407"/>
                  </a:cubicBezTo>
                  <a:cubicBezTo>
                    <a:pt x="21867" y="24837"/>
                    <a:pt x="24264" y="24654"/>
                    <a:pt x="27414" y="23353"/>
                  </a:cubicBezTo>
                  <a:cubicBezTo>
                    <a:pt x="34284" y="20957"/>
                    <a:pt x="24629" y="19473"/>
                    <a:pt x="21867" y="18354"/>
                  </a:cubicBezTo>
                  <a:cubicBezTo>
                    <a:pt x="26318" y="16688"/>
                    <a:pt x="32618" y="15387"/>
                    <a:pt x="34079" y="11872"/>
                  </a:cubicBezTo>
                  <a:cubicBezTo>
                    <a:pt x="34881" y="10206"/>
                    <a:pt x="33985" y="9698"/>
                    <a:pt x="32474" y="9698"/>
                  </a:cubicBezTo>
                  <a:cubicBezTo>
                    <a:pt x="30115" y="9698"/>
                    <a:pt x="26255" y="10936"/>
                    <a:pt x="25017" y="10936"/>
                  </a:cubicBezTo>
                  <a:cubicBezTo>
                    <a:pt x="29036" y="8204"/>
                    <a:pt x="36875" y="0"/>
                    <a:pt x="31851" y="0"/>
                  </a:cubicBezTo>
                  <a:close/>
                </a:path>
              </a:pathLst>
            </a:custGeom>
            <a:solidFill>
              <a:srgbClr val="CFD690"/>
            </a:solidFill>
            <a:ln>
              <a:noFill/>
            </a:ln>
          </p:spPr>
          <p:txBody>
            <a:bodyPr spcFirstLastPara="1" wrap="square" lIns="91425" tIns="91425" rIns="91425" bIns="91425" anchor="ctr" anchorCtr="0">
              <a:noAutofit/>
            </a:bodyPr>
            <a:lstStyle/>
            <a:p>
              <a:endParaRPr/>
            </a:p>
          </p:txBody>
        </p:sp>
        <p:sp>
          <p:nvSpPr>
            <p:cNvPr id="482" name="Google Shape;482;p24"/>
            <p:cNvSpPr/>
            <p:nvPr/>
          </p:nvSpPr>
          <p:spPr>
            <a:xfrm>
              <a:off x="48734" y="2066615"/>
              <a:ext cx="1031412" cy="952276"/>
            </a:xfrm>
            <a:custGeom>
              <a:avLst/>
              <a:gdLst/>
              <a:ahLst/>
              <a:cxnLst/>
              <a:rect l="l" t="t" r="r" b="b"/>
              <a:pathLst>
                <a:path w="30055" h="27749" extrusionOk="0">
                  <a:moveTo>
                    <a:pt x="29567" y="1"/>
                  </a:moveTo>
                  <a:cubicBezTo>
                    <a:pt x="29486" y="1"/>
                    <a:pt x="29401" y="35"/>
                    <a:pt x="29326" y="116"/>
                  </a:cubicBezTo>
                  <a:cubicBezTo>
                    <a:pt x="20310" y="9839"/>
                    <a:pt x="9627" y="17805"/>
                    <a:pt x="246" y="27164"/>
                  </a:cubicBezTo>
                  <a:cubicBezTo>
                    <a:pt x="1" y="27409"/>
                    <a:pt x="226" y="27748"/>
                    <a:pt x="489" y="27748"/>
                  </a:cubicBezTo>
                  <a:cubicBezTo>
                    <a:pt x="568" y="27748"/>
                    <a:pt x="651" y="27717"/>
                    <a:pt x="726" y="27643"/>
                  </a:cubicBezTo>
                  <a:cubicBezTo>
                    <a:pt x="10107" y="18307"/>
                    <a:pt x="20812" y="10319"/>
                    <a:pt x="29828" y="595"/>
                  </a:cubicBezTo>
                  <a:cubicBezTo>
                    <a:pt x="30054" y="351"/>
                    <a:pt x="29829" y="1"/>
                    <a:pt x="29567" y="1"/>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483" name="Google Shape;483;p24"/>
            <p:cNvSpPr/>
            <p:nvPr/>
          </p:nvSpPr>
          <p:spPr>
            <a:xfrm>
              <a:off x="596110" y="2502971"/>
              <a:ext cx="18806" cy="17262"/>
            </a:xfrm>
            <a:custGeom>
              <a:avLst/>
              <a:gdLst/>
              <a:ahLst/>
              <a:cxnLst/>
              <a:rect l="l" t="t" r="r" b="b"/>
              <a:pathLst>
                <a:path w="548" h="503" extrusionOk="0">
                  <a:moveTo>
                    <a:pt x="548" y="0"/>
                  </a:moveTo>
                  <a:lnTo>
                    <a:pt x="548" y="0"/>
                  </a:lnTo>
                  <a:cubicBezTo>
                    <a:pt x="365" y="23"/>
                    <a:pt x="183" y="69"/>
                    <a:pt x="0" y="91"/>
                  </a:cubicBezTo>
                  <a:cubicBezTo>
                    <a:pt x="160" y="228"/>
                    <a:pt x="297" y="365"/>
                    <a:pt x="434" y="502"/>
                  </a:cubicBezTo>
                  <a:cubicBezTo>
                    <a:pt x="479" y="343"/>
                    <a:pt x="502" y="160"/>
                    <a:pt x="548" y="0"/>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484" name="Google Shape;484;p24"/>
            <p:cNvSpPr/>
            <p:nvPr/>
          </p:nvSpPr>
          <p:spPr>
            <a:xfrm>
              <a:off x="586158" y="2111606"/>
              <a:ext cx="494241" cy="417472"/>
            </a:xfrm>
            <a:custGeom>
              <a:avLst/>
              <a:gdLst/>
              <a:ahLst/>
              <a:cxnLst/>
              <a:rect l="l" t="t" r="r" b="b"/>
              <a:pathLst>
                <a:path w="14402" h="12165" extrusionOk="0">
                  <a:moveTo>
                    <a:pt x="838" y="11404"/>
                  </a:moveTo>
                  <a:lnTo>
                    <a:pt x="838" y="11404"/>
                  </a:lnTo>
                  <a:cubicBezTo>
                    <a:pt x="792" y="11564"/>
                    <a:pt x="769" y="11747"/>
                    <a:pt x="724" y="11906"/>
                  </a:cubicBezTo>
                  <a:cubicBezTo>
                    <a:pt x="587" y="11769"/>
                    <a:pt x="450" y="11632"/>
                    <a:pt x="290" y="11495"/>
                  </a:cubicBezTo>
                  <a:cubicBezTo>
                    <a:pt x="473" y="11473"/>
                    <a:pt x="655" y="11427"/>
                    <a:pt x="838" y="11404"/>
                  </a:cubicBezTo>
                  <a:close/>
                  <a:moveTo>
                    <a:pt x="1667" y="0"/>
                  </a:moveTo>
                  <a:cubicBezTo>
                    <a:pt x="1495" y="0"/>
                    <a:pt x="1329" y="109"/>
                    <a:pt x="1340" y="334"/>
                  </a:cubicBezTo>
                  <a:cubicBezTo>
                    <a:pt x="1500" y="4169"/>
                    <a:pt x="838" y="7980"/>
                    <a:pt x="62" y="11724"/>
                  </a:cubicBezTo>
                  <a:cubicBezTo>
                    <a:pt x="0" y="11990"/>
                    <a:pt x="178" y="12164"/>
                    <a:pt x="396" y="12164"/>
                  </a:cubicBezTo>
                  <a:cubicBezTo>
                    <a:pt x="421" y="12164"/>
                    <a:pt x="447" y="12162"/>
                    <a:pt x="473" y="12157"/>
                  </a:cubicBezTo>
                  <a:cubicBezTo>
                    <a:pt x="2664" y="11838"/>
                    <a:pt x="4764" y="11016"/>
                    <a:pt x="6818" y="10286"/>
                  </a:cubicBezTo>
                  <a:cubicBezTo>
                    <a:pt x="9238" y="9441"/>
                    <a:pt x="11611" y="8528"/>
                    <a:pt x="14008" y="7707"/>
                  </a:cubicBezTo>
                  <a:cubicBezTo>
                    <a:pt x="14401" y="7582"/>
                    <a:pt x="14288" y="7026"/>
                    <a:pt x="13939" y="7026"/>
                  </a:cubicBezTo>
                  <a:cubicBezTo>
                    <a:pt x="13904" y="7026"/>
                    <a:pt x="13866" y="7032"/>
                    <a:pt x="13825" y="7045"/>
                  </a:cubicBezTo>
                  <a:cubicBezTo>
                    <a:pt x="11406" y="7843"/>
                    <a:pt x="9032" y="8756"/>
                    <a:pt x="6635" y="9624"/>
                  </a:cubicBezTo>
                  <a:cubicBezTo>
                    <a:pt x="4764" y="10286"/>
                    <a:pt x="2824" y="11016"/>
                    <a:pt x="838" y="11404"/>
                  </a:cubicBezTo>
                  <a:cubicBezTo>
                    <a:pt x="1568" y="7752"/>
                    <a:pt x="2185" y="4054"/>
                    <a:pt x="2025" y="334"/>
                  </a:cubicBezTo>
                  <a:cubicBezTo>
                    <a:pt x="2025" y="114"/>
                    <a:pt x="1843" y="0"/>
                    <a:pt x="1667" y="0"/>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485" name="Google Shape;485;p24"/>
            <p:cNvSpPr/>
            <p:nvPr/>
          </p:nvSpPr>
          <p:spPr>
            <a:xfrm>
              <a:off x="422185" y="2372150"/>
              <a:ext cx="447329" cy="323031"/>
            </a:xfrm>
            <a:custGeom>
              <a:avLst/>
              <a:gdLst/>
              <a:ahLst/>
              <a:cxnLst/>
              <a:rect l="l" t="t" r="r" b="b"/>
              <a:pathLst>
                <a:path w="13035" h="9413" extrusionOk="0">
                  <a:moveTo>
                    <a:pt x="1470" y="0"/>
                  </a:moveTo>
                  <a:cubicBezTo>
                    <a:pt x="1296" y="0"/>
                    <a:pt x="1119" y="115"/>
                    <a:pt x="1119" y="343"/>
                  </a:cubicBezTo>
                  <a:cubicBezTo>
                    <a:pt x="1051" y="3150"/>
                    <a:pt x="229" y="5889"/>
                    <a:pt x="1" y="8674"/>
                  </a:cubicBezTo>
                  <a:cubicBezTo>
                    <a:pt x="1" y="8834"/>
                    <a:pt x="115" y="8994"/>
                    <a:pt x="252" y="9016"/>
                  </a:cubicBezTo>
                  <a:cubicBezTo>
                    <a:pt x="1627" y="9313"/>
                    <a:pt x="3028" y="9412"/>
                    <a:pt x="4440" y="9412"/>
                  </a:cubicBezTo>
                  <a:cubicBezTo>
                    <a:pt x="7154" y="9412"/>
                    <a:pt x="9905" y="9046"/>
                    <a:pt x="12578" y="9016"/>
                  </a:cubicBezTo>
                  <a:cubicBezTo>
                    <a:pt x="13034" y="9016"/>
                    <a:pt x="13034" y="8332"/>
                    <a:pt x="12578" y="8332"/>
                  </a:cubicBezTo>
                  <a:cubicBezTo>
                    <a:pt x="9697" y="8352"/>
                    <a:pt x="6797" y="8660"/>
                    <a:pt x="3913" y="8660"/>
                  </a:cubicBezTo>
                  <a:cubicBezTo>
                    <a:pt x="3644" y="8660"/>
                    <a:pt x="3374" y="8657"/>
                    <a:pt x="3105" y="8651"/>
                  </a:cubicBezTo>
                  <a:cubicBezTo>
                    <a:pt x="2329" y="8628"/>
                    <a:pt x="1553" y="8560"/>
                    <a:pt x="800" y="8423"/>
                  </a:cubicBezTo>
                  <a:cubicBezTo>
                    <a:pt x="571" y="8377"/>
                    <a:pt x="1051" y="5981"/>
                    <a:pt x="1119" y="5638"/>
                  </a:cubicBezTo>
                  <a:cubicBezTo>
                    <a:pt x="1439" y="3881"/>
                    <a:pt x="1781" y="2146"/>
                    <a:pt x="1804" y="343"/>
                  </a:cubicBezTo>
                  <a:cubicBezTo>
                    <a:pt x="1815" y="115"/>
                    <a:pt x="1644" y="0"/>
                    <a:pt x="1470" y="0"/>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486" name="Google Shape;486;p24"/>
            <p:cNvSpPr/>
            <p:nvPr/>
          </p:nvSpPr>
          <p:spPr>
            <a:xfrm>
              <a:off x="198945" y="2499162"/>
              <a:ext cx="434768" cy="392421"/>
            </a:xfrm>
            <a:custGeom>
              <a:avLst/>
              <a:gdLst/>
              <a:ahLst/>
              <a:cxnLst/>
              <a:rect l="l" t="t" r="r" b="b"/>
              <a:pathLst>
                <a:path w="12669" h="11435" extrusionOk="0">
                  <a:moveTo>
                    <a:pt x="2382" y="0"/>
                  </a:moveTo>
                  <a:cubicBezTo>
                    <a:pt x="2245" y="0"/>
                    <a:pt x="2114" y="75"/>
                    <a:pt x="2078" y="248"/>
                  </a:cubicBezTo>
                  <a:cubicBezTo>
                    <a:pt x="1324" y="3444"/>
                    <a:pt x="617" y="6662"/>
                    <a:pt x="46" y="9880"/>
                  </a:cubicBezTo>
                  <a:cubicBezTo>
                    <a:pt x="1" y="10109"/>
                    <a:pt x="138" y="10314"/>
                    <a:pt x="366" y="10337"/>
                  </a:cubicBezTo>
                  <a:cubicBezTo>
                    <a:pt x="4337" y="10519"/>
                    <a:pt x="8263" y="11067"/>
                    <a:pt x="12235" y="11432"/>
                  </a:cubicBezTo>
                  <a:cubicBezTo>
                    <a:pt x="12249" y="11434"/>
                    <a:pt x="12262" y="11435"/>
                    <a:pt x="12276" y="11435"/>
                  </a:cubicBezTo>
                  <a:cubicBezTo>
                    <a:pt x="12668" y="11435"/>
                    <a:pt x="12655" y="10792"/>
                    <a:pt x="12235" y="10748"/>
                  </a:cubicBezTo>
                  <a:cubicBezTo>
                    <a:pt x="8400" y="10383"/>
                    <a:pt x="4611" y="9858"/>
                    <a:pt x="777" y="9652"/>
                  </a:cubicBezTo>
                  <a:cubicBezTo>
                    <a:pt x="754" y="9789"/>
                    <a:pt x="731" y="9926"/>
                    <a:pt x="708" y="10086"/>
                  </a:cubicBezTo>
                  <a:cubicBezTo>
                    <a:pt x="594" y="9926"/>
                    <a:pt x="480" y="9789"/>
                    <a:pt x="366" y="9629"/>
                  </a:cubicBezTo>
                  <a:lnTo>
                    <a:pt x="366" y="9629"/>
                  </a:lnTo>
                  <a:cubicBezTo>
                    <a:pt x="503" y="9652"/>
                    <a:pt x="640" y="9652"/>
                    <a:pt x="777" y="9652"/>
                  </a:cubicBezTo>
                  <a:cubicBezTo>
                    <a:pt x="1347" y="6571"/>
                    <a:pt x="2032" y="3489"/>
                    <a:pt x="2740" y="431"/>
                  </a:cubicBezTo>
                  <a:cubicBezTo>
                    <a:pt x="2808" y="170"/>
                    <a:pt x="2588" y="0"/>
                    <a:pt x="2382" y="0"/>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487" name="Google Shape;487;p24"/>
            <p:cNvSpPr/>
            <p:nvPr/>
          </p:nvSpPr>
          <p:spPr>
            <a:xfrm>
              <a:off x="211471" y="2829612"/>
              <a:ext cx="14139" cy="15683"/>
            </a:xfrm>
            <a:custGeom>
              <a:avLst/>
              <a:gdLst/>
              <a:ahLst/>
              <a:cxnLst/>
              <a:rect l="l" t="t" r="r" b="b"/>
              <a:pathLst>
                <a:path w="412" h="457" extrusionOk="0">
                  <a:moveTo>
                    <a:pt x="1" y="0"/>
                  </a:moveTo>
                  <a:cubicBezTo>
                    <a:pt x="115" y="160"/>
                    <a:pt x="229" y="297"/>
                    <a:pt x="343" y="457"/>
                  </a:cubicBezTo>
                  <a:cubicBezTo>
                    <a:pt x="366" y="297"/>
                    <a:pt x="389" y="160"/>
                    <a:pt x="412" y="23"/>
                  </a:cubicBezTo>
                  <a:cubicBezTo>
                    <a:pt x="275" y="23"/>
                    <a:pt x="138" y="23"/>
                    <a:pt x="1" y="0"/>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488" name="Google Shape;488;p24"/>
            <p:cNvSpPr/>
            <p:nvPr/>
          </p:nvSpPr>
          <p:spPr>
            <a:xfrm>
              <a:off x="2" y="1703287"/>
              <a:ext cx="1665325" cy="1843536"/>
            </a:xfrm>
            <a:custGeom>
              <a:avLst/>
              <a:gdLst/>
              <a:ahLst/>
              <a:cxnLst/>
              <a:rect l="l" t="t" r="r" b="b"/>
              <a:pathLst>
                <a:path w="48527" h="53720" extrusionOk="0">
                  <a:moveTo>
                    <a:pt x="25863" y="1"/>
                  </a:moveTo>
                  <a:cubicBezTo>
                    <a:pt x="20047" y="1"/>
                    <a:pt x="14276" y="3555"/>
                    <a:pt x="12919" y="9493"/>
                  </a:cubicBezTo>
                  <a:cubicBezTo>
                    <a:pt x="9833" y="7156"/>
                    <a:pt x="6192" y="5344"/>
                    <a:pt x="2639" y="5344"/>
                  </a:cubicBezTo>
                  <a:cubicBezTo>
                    <a:pt x="1750" y="5344"/>
                    <a:pt x="867" y="5457"/>
                    <a:pt x="0" y="5704"/>
                  </a:cubicBezTo>
                  <a:lnTo>
                    <a:pt x="0" y="25197"/>
                  </a:lnTo>
                  <a:cubicBezTo>
                    <a:pt x="205" y="25379"/>
                    <a:pt x="411" y="25585"/>
                    <a:pt x="593" y="25790"/>
                  </a:cubicBezTo>
                  <a:cubicBezTo>
                    <a:pt x="411" y="25859"/>
                    <a:pt x="205" y="25927"/>
                    <a:pt x="0" y="26018"/>
                  </a:cubicBezTo>
                  <a:lnTo>
                    <a:pt x="0" y="46127"/>
                  </a:lnTo>
                  <a:cubicBezTo>
                    <a:pt x="478" y="46174"/>
                    <a:pt x="959" y="46197"/>
                    <a:pt x="1442" y="46197"/>
                  </a:cubicBezTo>
                  <a:cubicBezTo>
                    <a:pt x="3999" y="46197"/>
                    <a:pt x="6576" y="45552"/>
                    <a:pt x="8765" y="44438"/>
                  </a:cubicBezTo>
                  <a:lnTo>
                    <a:pt x="9267" y="44918"/>
                  </a:lnTo>
                  <a:cubicBezTo>
                    <a:pt x="11535" y="49328"/>
                    <a:pt x="16571" y="53720"/>
                    <a:pt x="21990" y="53720"/>
                  </a:cubicBezTo>
                  <a:cubicBezTo>
                    <a:pt x="22517" y="53720"/>
                    <a:pt x="23047" y="53678"/>
                    <a:pt x="23579" y="53591"/>
                  </a:cubicBezTo>
                  <a:cubicBezTo>
                    <a:pt x="26569" y="53249"/>
                    <a:pt x="29901" y="51240"/>
                    <a:pt x="31385" y="48433"/>
                  </a:cubicBezTo>
                  <a:cubicBezTo>
                    <a:pt x="33051" y="45260"/>
                    <a:pt x="32229" y="42589"/>
                    <a:pt x="32047" y="38276"/>
                  </a:cubicBezTo>
                  <a:cubicBezTo>
                    <a:pt x="38871" y="38276"/>
                    <a:pt x="45696" y="36450"/>
                    <a:pt x="47203" y="28620"/>
                  </a:cubicBezTo>
                  <a:cubicBezTo>
                    <a:pt x="48527" y="20791"/>
                    <a:pt x="40880" y="18965"/>
                    <a:pt x="35060" y="18303"/>
                  </a:cubicBezTo>
                  <a:cubicBezTo>
                    <a:pt x="38552" y="12483"/>
                    <a:pt x="38712" y="4814"/>
                    <a:pt x="31727" y="1322"/>
                  </a:cubicBezTo>
                  <a:cubicBezTo>
                    <a:pt x="29887" y="425"/>
                    <a:pt x="27872" y="1"/>
                    <a:pt x="25863" y="1"/>
                  </a:cubicBezTo>
                  <a:close/>
                </a:path>
              </a:pathLst>
            </a:custGeom>
            <a:solidFill>
              <a:srgbClr val="459B97"/>
            </a:solidFill>
            <a:ln>
              <a:noFill/>
            </a:ln>
          </p:spPr>
          <p:txBody>
            <a:bodyPr spcFirstLastPara="1" wrap="square" lIns="91425" tIns="91425" rIns="91425" bIns="91425" anchor="ctr" anchorCtr="0">
              <a:noAutofit/>
            </a:bodyPr>
            <a:lstStyle/>
            <a:p>
              <a:endParaRPr/>
            </a:p>
          </p:txBody>
        </p:sp>
        <p:sp>
          <p:nvSpPr>
            <p:cNvPr id="489" name="Google Shape;489;p24"/>
            <p:cNvSpPr/>
            <p:nvPr/>
          </p:nvSpPr>
          <p:spPr>
            <a:xfrm>
              <a:off x="2" y="2262229"/>
              <a:ext cx="1008900" cy="2878929"/>
            </a:xfrm>
            <a:custGeom>
              <a:avLst/>
              <a:gdLst/>
              <a:ahLst/>
              <a:cxnLst/>
              <a:rect l="l" t="t" r="r" b="b"/>
              <a:pathLst>
                <a:path w="29399" h="83891" extrusionOk="0">
                  <a:moveTo>
                    <a:pt x="15689" y="0"/>
                  </a:moveTo>
                  <a:cubicBezTo>
                    <a:pt x="14399" y="0"/>
                    <a:pt x="13558" y="9917"/>
                    <a:pt x="12075" y="14502"/>
                  </a:cubicBezTo>
                  <a:cubicBezTo>
                    <a:pt x="11253" y="17583"/>
                    <a:pt x="5227" y="28745"/>
                    <a:pt x="0" y="45909"/>
                  </a:cubicBezTo>
                  <a:lnTo>
                    <a:pt x="0" y="83891"/>
                  </a:lnTo>
                  <a:lnTo>
                    <a:pt x="2693" y="83891"/>
                  </a:lnTo>
                  <a:lnTo>
                    <a:pt x="4451" y="83868"/>
                  </a:lnTo>
                  <a:cubicBezTo>
                    <a:pt x="2442" y="76883"/>
                    <a:pt x="3538" y="60654"/>
                    <a:pt x="5432" y="50611"/>
                  </a:cubicBezTo>
                  <a:cubicBezTo>
                    <a:pt x="7099" y="41778"/>
                    <a:pt x="9587" y="26143"/>
                    <a:pt x="16252" y="19980"/>
                  </a:cubicBezTo>
                  <a:cubicBezTo>
                    <a:pt x="21228" y="14502"/>
                    <a:pt x="29399" y="11169"/>
                    <a:pt x="29399" y="9846"/>
                  </a:cubicBezTo>
                  <a:cubicBezTo>
                    <a:pt x="29260" y="9610"/>
                    <a:pt x="28911" y="9476"/>
                    <a:pt x="28373" y="9476"/>
                  </a:cubicBezTo>
                  <a:cubicBezTo>
                    <a:pt x="26250" y="9476"/>
                    <a:pt x="21180" y="11553"/>
                    <a:pt x="14426" y="17652"/>
                  </a:cubicBezTo>
                  <a:cubicBezTo>
                    <a:pt x="16252" y="11512"/>
                    <a:pt x="17575" y="1012"/>
                    <a:pt x="15749" y="8"/>
                  </a:cubicBezTo>
                  <a:cubicBezTo>
                    <a:pt x="15729" y="3"/>
                    <a:pt x="15709" y="0"/>
                    <a:pt x="15689" y="0"/>
                  </a:cubicBezTo>
                  <a:close/>
                </a:path>
              </a:pathLst>
            </a:custGeom>
            <a:solidFill>
              <a:srgbClr val="724120"/>
            </a:solidFill>
            <a:ln>
              <a:noFill/>
            </a:ln>
          </p:spPr>
          <p:txBody>
            <a:bodyPr spcFirstLastPara="1" wrap="square" lIns="91425" tIns="91425" rIns="91425" bIns="91425" anchor="ctr" anchorCtr="0">
              <a:noAutofit/>
            </a:bodyPr>
            <a:lstStyle/>
            <a:p>
              <a:endParaRPr/>
            </a:p>
          </p:txBody>
        </p:sp>
        <p:sp>
          <p:nvSpPr>
            <p:cNvPr id="490" name="Google Shape;490;p24"/>
            <p:cNvSpPr/>
            <p:nvPr/>
          </p:nvSpPr>
          <p:spPr>
            <a:xfrm>
              <a:off x="251246" y="2913486"/>
              <a:ext cx="201684" cy="376840"/>
            </a:xfrm>
            <a:custGeom>
              <a:avLst/>
              <a:gdLst/>
              <a:ahLst/>
              <a:cxnLst/>
              <a:rect l="l" t="t" r="r" b="b"/>
              <a:pathLst>
                <a:path w="5877" h="10981" extrusionOk="0">
                  <a:moveTo>
                    <a:pt x="5411" y="0"/>
                  </a:moveTo>
                  <a:cubicBezTo>
                    <a:pt x="5308" y="0"/>
                    <a:pt x="5206" y="53"/>
                    <a:pt x="5142" y="181"/>
                  </a:cubicBezTo>
                  <a:cubicBezTo>
                    <a:pt x="3270" y="3559"/>
                    <a:pt x="1490" y="6960"/>
                    <a:pt x="97" y="10567"/>
                  </a:cubicBezTo>
                  <a:cubicBezTo>
                    <a:pt x="0" y="10816"/>
                    <a:pt x="214" y="10981"/>
                    <a:pt x="433" y="10981"/>
                  </a:cubicBezTo>
                  <a:cubicBezTo>
                    <a:pt x="575" y="10981"/>
                    <a:pt x="719" y="10911"/>
                    <a:pt x="782" y="10749"/>
                  </a:cubicBezTo>
                  <a:cubicBezTo>
                    <a:pt x="2152" y="7211"/>
                    <a:pt x="3909" y="3856"/>
                    <a:pt x="5735" y="524"/>
                  </a:cubicBezTo>
                  <a:cubicBezTo>
                    <a:pt x="5876" y="257"/>
                    <a:pt x="5640" y="0"/>
                    <a:pt x="5411" y="0"/>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91" name="Google Shape;491;p24"/>
            <p:cNvSpPr/>
            <p:nvPr/>
          </p:nvSpPr>
          <p:spPr>
            <a:xfrm>
              <a:off x="223963" y="3376474"/>
              <a:ext cx="50207" cy="97462"/>
            </a:xfrm>
            <a:custGeom>
              <a:avLst/>
              <a:gdLst/>
              <a:ahLst/>
              <a:cxnLst/>
              <a:rect l="l" t="t" r="r" b="b"/>
              <a:pathLst>
                <a:path w="1463" h="2840" extrusionOk="0">
                  <a:moveTo>
                    <a:pt x="1047" y="0"/>
                  </a:moveTo>
                  <a:cubicBezTo>
                    <a:pt x="911" y="0"/>
                    <a:pt x="778" y="75"/>
                    <a:pt x="732" y="248"/>
                  </a:cubicBezTo>
                  <a:cubicBezTo>
                    <a:pt x="550" y="979"/>
                    <a:pt x="253" y="1664"/>
                    <a:pt x="71" y="2394"/>
                  </a:cubicBezTo>
                  <a:cubicBezTo>
                    <a:pt x="1" y="2660"/>
                    <a:pt x="222" y="2840"/>
                    <a:pt x="430" y="2840"/>
                  </a:cubicBezTo>
                  <a:cubicBezTo>
                    <a:pt x="562" y="2840"/>
                    <a:pt x="688" y="2767"/>
                    <a:pt x="732" y="2599"/>
                  </a:cubicBezTo>
                  <a:cubicBezTo>
                    <a:pt x="938" y="1869"/>
                    <a:pt x="1212" y="1161"/>
                    <a:pt x="1394" y="431"/>
                  </a:cubicBezTo>
                  <a:cubicBezTo>
                    <a:pt x="1463" y="170"/>
                    <a:pt x="1251" y="0"/>
                    <a:pt x="1047" y="0"/>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92" name="Google Shape;492;p24"/>
            <p:cNvSpPr/>
            <p:nvPr/>
          </p:nvSpPr>
          <p:spPr>
            <a:xfrm>
              <a:off x="131887" y="3353755"/>
              <a:ext cx="91388" cy="228555"/>
            </a:xfrm>
            <a:custGeom>
              <a:avLst/>
              <a:gdLst/>
              <a:ahLst/>
              <a:cxnLst/>
              <a:rect l="l" t="t" r="r" b="b"/>
              <a:pathLst>
                <a:path w="2663" h="6660" extrusionOk="0">
                  <a:moveTo>
                    <a:pt x="2241" y="0"/>
                  </a:moveTo>
                  <a:cubicBezTo>
                    <a:pt x="2102" y="0"/>
                    <a:pt x="1964" y="75"/>
                    <a:pt x="1909" y="248"/>
                  </a:cubicBezTo>
                  <a:cubicBezTo>
                    <a:pt x="1316" y="2234"/>
                    <a:pt x="768" y="4243"/>
                    <a:pt x="83" y="6229"/>
                  </a:cubicBezTo>
                  <a:cubicBezTo>
                    <a:pt x="1" y="6489"/>
                    <a:pt x="207" y="6659"/>
                    <a:pt x="419" y="6659"/>
                  </a:cubicBezTo>
                  <a:cubicBezTo>
                    <a:pt x="560" y="6659"/>
                    <a:pt x="704" y="6584"/>
                    <a:pt x="768" y="6411"/>
                  </a:cubicBezTo>
                  <a:cubicBezTo>
                    <a:pt x="1430" y="4425"/>
                    <a:pt x="2000" y="2417"/>
                    <a:pt x="2594" y="431"/>
                  </a:cubicBezTo>
                  <a:cubicBezTo>
                    <a:pt x="2662" y="170"/>
                    <a:pt x="2451" y="0"/>
                    <a:pt x="2241" y="0"/>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93" name="Google Shape;493;p24"/>
            <p:cNvSpPr/>
            <p:nvPr/>
          </p:nvSpPr>
          <p:spPr>
            <a:xfrm>
              <a:off x="132848" y="3527646"/>
              <a:ext cx="109988" cy="374232"/>
            </a:xfrm>
            <a:custGeom>
              <a:avLst/>
              <a:gdLst/>
              <a:ahLst/>
              <a:cxnLst/>
              <a:rect l="l" t="t" r="r" b="b"/>
              <a:pathLst>
                <a:path w="3205" h="10905" extrusionOk="0">
                  <a:moveTo>
                    <a:pt x="2789" y="1"/>
                  </a:moveTo>
                  <a:cubicBezTo>
                    <a:pt x="2653" y="1"/>
                    <a:pt x="2520" y="76"/>
                    <a:pt x="2474" y="249"/>
                  </a:cubicBezTo>
                  <a:cubicBezTo>
                    <a:pt x="1584" y="3627"/>
                    <a:pt x="808" y="7051"/>
                    <a:pt x="55" y="10474"/>
                  </a:cubicBezTo>
                  <a:cubicBezTo>
                    <a:pt x="0" y="10735"/>
                    <a:pt x="217" y="10905"/>
                    <a:pt x="424" y="10905"/>
                  </a:cubicBezTo>
                  <a:cubicBezTo>
                    <a:pt x="561" y="10905"/>
                    <a:pt x="694" y="10830"/>
                    <a:pt x="740" y="10657"/>
                  </a:cubicBezTo>
                  <a:cubicBezTo>
                    <a:pt x="1493" y="7233"/>
                    <a:pt x="2246" y="3832"/>
                    <a:pt x="3136" y="431"/>
                  </a:cubicBezTo>
                  <a:cubicBezTo>
                    <a:pt x="3205" y="171"/>
                    <a:pt x="2993" y="1"/>
                    <a:pt x="2789" y="1"/>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94" name="Google Shape;494;p24"/>
            <p:cNvSpPr/>
            <p:nvPr/>
          </p:nvSpPr>
          <p:spPr>
            <a:xfrm>
              <a:off x="24711" y="3638871"/>
              <a:ext cx="95162" cy="271966"/>
            </a:xfrm>
            <a:custGeom>
              <a:avLst/>
              <a:gdLst/>
              <a:ahLst/>
              <a:cxnLst/>
              <a:rect l="l" t="t" r="r" b="b"/>
              <a:pathLst>
                <a:path w="2773" h="7925" extrusionOk="0">
                  <a:moveTo>
                    <a:pt x="2356" y="1"/>
                  </a:moveTo>
                  <a:cubicBezTo>
                    <a:pt x="2220" y="1"/>
                    <a:pt x="2087" y="76"/>
                    <a:pt x="2042" y="249"/>
                  </a:cubicBezTo>
                  <a:cubicBezTo>
                    <a:pt x="1426" y="2668"/>
                    <a:pt x="535" y="5042"/>
                    <a:pt x="56" y="7484"/>
                  </a:cubicBezTo>
                  <a:cubicBezTo>
                    <a:pt x="1" y="7746"/>
                    <a:pt x="220" y="7925"/>
                    <a:pt x="423" y="7925"/>
                  </a:cubicBezTo>
                  <a:cubicBezTo>
                    <a:pt x="556" y="7925"/>
                    <a:pt x="682" y="7848"/>
                    <a:pt x="718" y="7667"/>
                  </a:cubicBezTo>
                  <a:cubicBezTo>
                    <a:pt x="1197" y="5225"/>
                    <a:pt x="2088" y="2851"/>
                    <a:pt x="2704" y="431"/>
                  </a:cubicBezTo>
                  <a:cubicBezTo>
                    <a:pt x="2772" y="171"/>
                    <a:pt x="2561" y="1"/>
                    <a:pt x="2356" y="1"/>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95" name="Google Shape;495;p24"/>
            <p:cNvSpPr/>
            <p:nvPr/>
          </p:nvSpPr>
          <p:spPr>
            <a:xfrm>
              <a:off x="30202" y="3947187"/>
              <a:ext cx="61017" cy="195129"/>
            </a:xfrm>
            <a:custGeom>
              <a:avLst/>
              <a:gdLst/>
              <a:ahLst/>
              <a:cxnLst/>
              <a:rect l="l" t="t" r="r" b="b"/>
              <a:pathLst>
                <a:path w="1778" h="5686" extrusionOk="0">
                  <a:moveTo>
                    <a:pt x="1355" y="0"/>
                  </a:moveTo>
                  <a:cubicBezTo>
                    <a:pt x="1222" y="0"/>
                    <a:pt x="1096" y="77"/>
                    <a:pt x="1060" y="258"/>
                  </a:cubicBezTo>
                  <a:cubicBezTo>
                    <a:pt x="718" y="1924"/>
                    <a:pt x="398" y="3590"/>
                    <a:pt x="56" y="5234"/>
                  </a:cubicBezTo>
                  <a:cubicBezTo>
                    <a:pt x="1" y="5510"/>
                    <a:pt x="221" y="5686"/>
                    <a:pt x="424" y="5686"/>
                  </a:cubicBezTo>
                  <a:cubicBezTo>
                    <a:pt x="556" y="5686"/>
                    <a:pt x="682" y="5611"/>
                    <a:pt x="718" y="5439"/>
                  </a:cubicBezTo>
                  <a:cubicBezTo>
                    <a:pt x="1060" y="3773"/>
                    <a:pt x="1380" y="2107"/>
                    <a:pt x="1722" y="441"/>
                  </a:cubicBezTo>
                  <a:cubicBezTo>
                    <a:pt x="1777" y="179"/>
                    <a:pt x="1558" y="0"/>
                    <a:pt x="1355" y="0"/>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96" name="Google Shape;496;p24"/>
            <p:cNvSpPr/>
            <p:nvPr/>
          </p:nvSpPr>
          <p:spPr>
            <a:xfrm>
              <a:off x="16441" y="4198843"/>
              <a:ext cx="65821" cy="385420"/>
            </a:xfrm>
            <a:custGeom>
              <a:avLst/>
              <a:gdLst/>
              <a:ahLst/>
              <a:cxnLst/>
              <a:rect l="l" t="t" r="r" b="b"/>
              <a:pathLst>
                <a:path w="1918" h="11231" extrusionOk="0">
                  <a:moveTo>
                    <a:pt x="1584" y="1"/>
                  </a:moveTo>
                  <a:cubicBezTo>
                    <a:pt x="1410" y="1"/>
                    <a:pt x="1221" y="115"/>
                    <a:pt x="1187" y="343"/>
                  </a:cubicBezTo>
                  <a:cubicBezTo>
                    <a:pt x="754" y="3858"/>
                    <a:pt x="366" y="7373"/>
                    <a:pt x="23" y="10888"/>
                  </a:cubicBezTo>
                  <a:cubicBezTo>
                    <a:pt x="0" y="11117"/>
                    <a:pt x="166" y="11231"/>
                    <a:pt x="343" y="11231"/>
                  </a:cubicBezTo>
                  <a:cubicBezTo>
                    <a:pt x="520" y="11231"/>
                    <a:pt x="708" y="11117"/>
                    <a:pt x="731" y="10888"/>
                  </a:cubicBezTo>
                  <a:cubicBezTo>
                    <a:pt x="1073" y="7373"/>
                    <a:pt x="1438" y="3858"/>
                    <a:pt x="1895" y="343"/>
                  </a:cubicBezTo>
                  <a:cubicBezTo>
                    <a:pt x="1918" y="115"/>
                    <a:pt x="1758" y="1"/>
                    <a:pt x="1584" y="1"/>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97" name="Google Shape;497;p24"/>
            <p:cNvSpPr/>
            <p:nvPr/>
          </p:nvSpPr>
          <p:spPr>
            <a:xfrm>
              <a:off x="469648" y="2525004"/>
              <a:ext cx="61463" cy="183907"/>
            </a:xfrm>
            <a:custGeom>
              <a:avLst/>
              <a:gdLst/>
              <a:ahLst/>
              <a:cxnLst/>
              <a:rect l="l" t="t" r="r" b="b"/>
              <a:pathLst>
                <a:path w="1791" h="5359" extrusionOk="0">
                  <a:moveTo>
                    <a:pt x="1364" y="0"/>
                  </a:moveTo>
                  <a:cubicBezTo>
                    <a:pt x="1228" y="0"/>
                    <a:pt x="1097" y="75"/>
                    <a:pt x="1060" y="248"/>
                  </a:cubicBezTo>
                  <a:cubicBezTo>
                    <a:pt x="718" y="1800"/>
                    <a:pt x="398" y="3375"/>
                    <a:pt x="56" y="4928"/>
                  </a:cubicBezTo>
                  <a:cubicBezTo>
                    <a:pt x="1" y="5188"/>
                    <a:pt x="218" y="5358"/>
                    <a:pt x="425" y="5358"/>
                  </a:cubicBezTo>
                  <a:cubicBezTo>
                    <a:pt x="562" y="5358"/>
                    <a:pt x="695" y="5283"/>
                    <a:pt x="741" y="5110"/>
                  </a:cubicBezTo>
                  <a:cubicBezTo>
                    <a:pt x="1083" y="3558"/>
                    <a:pt x="1380" y="1983"/>
                    <a:pt x="1722" y="431"/>
                  </a:cubicBezTo>
                  <a:cubicBezTo>
                    <a:pt x="1791" y="170"/>
                    <a:pt x="1571" y="0"/>
                    <a:pt x="1364" y="0"/>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98" name="Google Shape;498;p24"/>
            <p:cNvSpPr/>
            <p:nvPr/>
          </p:nvSpPr>
          <p:spPr>
            <a:xfrm>
              <a:off x="568072" y="2758951"/>
              <a:ext cx="138059" cy="103570"/>
            </a:xfrm>
            <a:custGeom>
              <a:avLst/>
              <a:gdLst/>
              <a:ahLst/>
              <a:cxnLst/>
              <a:rect l="l" t="t" r="r" b="b"/>
              <a:pathLst>
                <a:path w="4023" h="3018" extrusionOk="0">
                  <a:moveTo>
                    <a:pt x="3522" y="1"/>
                  </a:moveTo>
                  <a:cubicBezTo>
                    <a:pt x="3468" y="1"/>
                    <a:pt x="3410" y="16"/>
                    <a:pt x="3351" y="51"/>
                  </a:cubicBezTo>
                  <a:cubicBezTo>
                    <a:pt x="2209" y="713"/>
                    <a:pt x="1274" y="1603"/>
                    <a:pt x="269" y="2447"/>
                  </a:cubicBezTo>
                  <a:cubicBezTo>
                    <a:pt x="1" y="2662"/>
                    <a:pt x="252" y="3017"/>
                    <a:pt x="538" y="3017"/>
                  </a:cubicBezTo>
                  <a:cubicBezTo>
                    <a:pt x="616" y="3017"/>
                    <a:pt x="698" y="2991"/>
                    <a:pt x="771" y="2927"/>
                  </a:cubicBezTo>
                  <a:cubicBezTo>
                    <a:pt x="1730" y="2128"/>
                    <a:pt x="2620" y="1283"/>
                    <a:pt x="3693" y="667"/>
                  </a:cubicBezTo>
                  <a:cubicBezTo>
                    <a:pt x="4022" y="473"/>
                    <a:pt x="3826" y="1"/>
                    <a:pt x="3522" y="1"/>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99" name="Google Shape;499;p24"/>
            <p:cNvSpPr/>
            <p:nvPr/>
          </p:nvSpPr>
          <p:spPr>
            <a:xfrm>
              <a:off x="885139" y="2990977"/>
              <a:ext cx="21174" cy="17262"/>
            </a:xfrm>
            <a:custGeom>
              <a:avLst/>
              <a:gdLst/>
              <a:ahLst/>
              <a:cxnLst/>
              <a:rect l="l" t="t" r="r" b="b"/>
              <a:pathLst>
                <a:path w="617" h="503" extrusionOk="0">
                  <a:moveTo>
                    <a:pt x="434" y="0"/>
                  </a:moveTo>
                  <a:cubicBezTo>
                    <a:pt x="297" y="137"/>
                    <a:pt x="160" y="274"/>
                    <a:pt x="1" y="411"/>
                  </a:cubicBezTo>
                  <a:cubicBezTo>
                    <a:pt x="206" y="457"/>
                    <a:pt x="411" y="502"/>
                    <a:pt x="617" y="502"/>
                  </a:cubicBezTo>
                  <a:cubicBezTo>
                    <a:pt x="571" y="343"/>
                    <a:pt x="503" y="160"/>
                    <a:pt x="434" y="0"/>
                  </a:cubicBezTo>
                  <a:close/>
                </a:path>
              </a:pathLst>
            </a:custGeom>
            <a:solidFill>
              <a:srgbClr val="246F69"/>
            </a:solidFill>
            <a:ln>
              <a:noFill/>
            </a:ln>
          </p:spPr>
          <p:txBody>
            <a:bodyPr spcFirstLastPara="1" wrap="square" lIns="91425" tIns="91425" rIns="91425" bIns="91425" anchor="ctr" anchorCtr="0">
              <a:noAutofit/>
            </a:bodyPr>
            <a:lstStyle/>
            <a:p>
              <a:endParaRPr/>
            </a:p>
          </p:txBody>
        </p:sp>
        <p:sp>
          <p:nvSpPr>
            <p:cNvPr id="500" name="Google Shape;500;p24"/>
            <p:cNvSpPr/>
            <p:nvPr/>
          </p:nvSpPr>
          <p:spPr>
            <a:xfrm>
              <a:off x="536568" y="2741861"/>
              <a:ext cx="627461" cy="633741"/>
            </a:xfrm>
            <a:custGeom>
              <a:avLst/>
              <a:gdLst/>
              <a:ahLst/>
              <a:cxnLst/>
              <a:rect l="l" t="t" r="r" b="b"/>
              <a:pathLst>
                <a:path w="18284" h="18467" extrusionOk="0">
                  <a:moveTo>
                    <a:pt x="10591" y="7259"/>
                  </a:moveTo>
                  <a:cubicBezTo>
                    <a:pt x="10660" y="7419"/>
                    <a:pt x="10728" y="7602"/>
                    <a:pt x="10774" y="7761"/>
                  </a:cubicBezTo>
                  <a:cubicBezTo>
                    <a:pt x="10568" y="7761"/>
                    <a:pt x="10363" y="7716"/>
                    <a:pt x="10158" y="7670"/>
                  </a:cubicBezTo>
                  <a:cubicBezTo>
                    <a:pt x="10317" y="7533"/>
                    <a:pt x="10454" y="7396"/>
                    <a:pt x="10591" y="7259"/>
                  </a:cubicBezTo>
                  <a:close/>
                  <a:moveTo>
                    <a:pt x="14928" y="1"/>
                  </a:moveTo>
                  <a:cubicBezTo>
                    <a:pt x="14677" y="1"/>
                    <a:pt x="14426" y="343"/>
                    <a:pt x="14677" y="594"/>
                  </a:cubicBezTo>
                  <a:cubicBezTo>
                    <a:pt x="17348" y="3356"/>
                    <a:pt x="14472" y="7100"/>
                    <a:pt x="11230" y="7100"/>
                  </a:cubicBezTo>
                  <a:cubicBezTo>
                    <a:pt x="10934" y="7100"/>
                    <a:pt x="10637" y="7077"/>
                    <a:pt x="10363" y="7008"/>
                  </a:cubicBezTo>
                  <a:lnTo>
                    <a:pt x="10272" y="7008"/>
                  </a:lnTo>
                  <a:cubicBezTo>
                    <a:pt x="10066" y="7008"/>
                    <a:pt x="9838" y="7191"/>
                    <a:pt x="9929" y="7442"/>
                  </a:cubicBezTo>
                  <a:cubicBezTo>
                    <a:pt x="10888" y="10021"/>
                    <a:pt x="11322" y="13240"/>
                    <a:pt x="9884" y="15727"/>
                  </a:cubicBezTo>
                  <a:cubicBezTo>
                    <a:pt x="9039" y="17211"/>
                    <a:pt x="7761" y="17805"/>
                    <a:pt x="6414" y="17805"/>
                  </a:cubicBezTo>
                  <a:cubicBezTo>
                    <a:pt x="4291" y="17805"/>
                    <a:pt x="1963" y="16389"/>
                    <a:pt x="685" y="14746"/>
                  </a:cubicBezTo>
                  <a:cubicBezTo>
                    <a:pt x="617" y="14677"/>
                    <a:pt x="548" y="14632"/>
                    <a:pt x="457" y="14632"/>
                  </a:cubicBezTo>
                  <a:cubicBezTo>
                    <a:pt x="229" y="14632"/>
                    <a:pt x="0" y="14974"/>
                    <a:pt x="206" y="15248"/>
                  </a:cubicBezTo>
                  <a:cubicBezTo>
                    <a:pt x="1644" y="17097"/>
                    <a:pt x="3949" y="18466"/>
                    <a:pt x="6186" y="18466"/>
                  </a:cubicBezTo>
                  <a:cubicBezTo>
                    <a:pt x="7487" y="18466"/>
                    <a:pt x="8765" y="18010"/>
                    <a:pt x="9861" y="16914"/>
                  </a:cubicBezTo>
                  <a:cubicBezTo>
                    <a:pt x="12121" y="14632"/>
                    <a:pt x="11733" y="10615"/>
                    <a:pt x="10774" y="7761"/>
                  </a:cubicBezTo>
                  <a:lnTo>
                    <a:pt x="10774" y="7761"/>
                  </a:lnTo>
                  <a:cubicBezTo>
                    <a:pt x="10911" y="7784"/>
                    <a:pt x="11071" y="7784"/>
                    <a:pt x="11208" y="7784"/>
                  </a:cubicBezTo>
                  <a:cubicBezTo>
                    <a:pt x="15042" y="7784"/>
                    <a:pt x="18283" y="3333"/>
                    <a:pt x="15156" y="115"/>
                  </a:cubicBezTo>
                  <a:cubicBezTo>
                    <a:pt x="15088" y="47"/>
                    <a:pt x="15019" y="1"/>
                    <a:pt x="14928" y="1"/>
                  </a:cubicBezTo>
                  <a:close/>
                </a:path>
              </a:pathLst>
            </a:custGeom>
            <a:solidFill>
              <a:srgbClr val="246F69"/>
            </a:solidFill>
            <a:ln>
              <a:noFill/>
            </a:ln>
          </p:spPr>
          <p:txBody>
            <a:bodyPr spcFirstLastPara="1" wrap="square" lIns="91425" tIns="91425" rIns="91425" bIns="91425" anchor="ctr" anchorCtr="0">
              <a:noAutofit/>
            </a:bodyPr>
            <a:lstStyle/>
            <a:p>
              <a:endParaRPr/>
            </a:p>
          </p:txBody>
        </p:sp>
        <p:sp>
          <p:nvSpPr>
            <p:cNvPr id="501" name="Google Shape;501;p24"/>
            <p:cNvSpPr/>
            <p:nvPr/>
          </p:nvSpPr>
          <p:spPr>
            <a:xfrm>
              <a:off x="579638" y="2976872"/>
              <a:ext cx="196639" cy="177044"/>
            </a:xfrm>
            <a:custGeom>
              <a:avLst/>
              <a:gdLst/>
              <a:ahLst/>
              <a:cxnLst/>
              <a:rect l="l" t="t" r="r" b="b"/>
              <a:pathLst>
                <a:path w="5730" h="5159" extrusionOk="0">
                  <a:moveTo>
                    <a:pt x="5045" y="0"/>
                  </a:moveTo>
                  <a:cubicBezTo>
                    <a:pt x="4840" y="0"/>
                    <a:pt x="4611" y="160"/>
                    <a:pt x="4680" y="434"/>
                  </a:cubicBezTo>
                  <a:cubicBezTo>
                    <a:pt x="5136" y="2306"/>
                    <a:pt x="4064" y="4429"/>
                    <a:pt x="2420" y="4429"/>
                  </a:cubicBezTo>
                  <a:cubicBezTo>
                    <a:pt x="1918" y="4429"/>
                    <a:pt x="1347" y="4223"/>
                    <a:pt x="754" y="3744"/>
                  </a:cubicBezTo>
                  <a:cubicBezTo>
                    <a:pt x="685" y="3675"/>
                    <a:pt x="617" y="3652"/>
                    <a:pt x="526" y="3652"/>
                  </a:cubicBezTo>
                  <a:cubicBezTo>
                    <a:pt x="252" y="3652"/>
                    <a:pt x="1" y="4018"/>
                    <a:pt x="275" y="4246"/>
                  </a:cubicBezTo>
                  <a:cubicBezTo>
                    <a:pt x="937" y="4771"/>
                    <a:pt x="1758" y="5159"/>
                    <a:pt x="2557" y="5159"/>
                  </a:cubicBezTo>
                  <a:cubicBezTo>
                    <a:pt x="3105" y="5159"/>
                    <a:pt x="3653" y="4976"/>
                    <a:pt x="4155" y="4543"/>
                  </a:cubicBezTo>
                  <a:cubicBezTo>
                    <a:pt x="5410" y="3470"/>
                    <a:pt x="5730" y="1781"/>
                    <a:pt x="5342" y="229"/>
                  </a:cubicBezTo>
                  <a:cubicBezTo>
                    <a:pt x="5296" y="69"/>
                    <a:pt x="5182" y="0"/>
                    <a:pt x="5045" y="0"/>
                  </a:cubicBezTo>
                  <a:close/>
                </a:path>
              </a:pathLst>
            </a:custGeom>
            <a:solidFill>
              <a:srgbClr val="246F69"/>
            </a:solidFill>
            <a:ln>
              <a:noFill/>
            </a:ln>
          </p:spPr>
          <p:txBody>
            <a:bodyPr spcFirstLastPara="1" wrap="square" lIns="91425" tIns="91425" rIns="91425" bIns="91425" anchor="ctr" anchorCtr="0">
              <a:noAutofit/>
            </a:bodyPr>
            <a:lstStyle/>
            <a:p>
              <a:endParaRPr/>
            </a:p>
          </p:txBody>
        </p:sp>
        <p:sp>
          <p:nvSpPr>
            <p:cNvPr id="502" name="Google Shape;502;p24"/>
            <p:cNvSpPr/>
            <p:nvPr/>
          </p:nvSpPr>
          <p:spPr>
            <a:xfrm>
              <a:off x="1077047" y="2477095"/>
              <a:ext cx="17262" cy="16507"/>
            </a:xfrm>
            <a:custGeom>
              <a:avLst/>
              <a:gdLst/>
              <a:ahLst/>
              <a:cxnLst/>
              <a:rect l="l" t="t" r="r" b="b"/>
              <a:pathLst>
                <a:path w="503" h="481" extrusionOk="0">
                  <a:moveTo>
                    <a:pt x="389" y="1"/>
                  </a:moveTo>
                  <a:cubicBezTo>
                    <a:pt x="252" y="92"/>
                    <a:pt x="115" y="184"/>
                    <a:pt x="1" y="275"/>
                  </a:cubicBezTo>
                  <a:cubicBezTo>
                    <a:pt x="161" y="343"/>
                    <a:pt x="343" y="412"/>
                    <a:pt x="503" y="480"/>
                  </a:cubicBezTo>
                  <a:cubicBezTo>
                    <a:pt x="480" y="321"/>
                    <a:pt x="434" y="161"/>
                    <a:pt x="389" y="1"/>
                  </a:cubicBezTo>
                  <a:close/>
                </a:path>
              </a:pathLst>
            </a:custGeom>
            <a:solidFill>
              <a:srgbClr val="246F69"/>
            </a:solidFill>
            <a:ln>
              <a:noFill/>
            </a:ln>
          </p:spPr>
          <p:txBody>
            <a:bodyPr spcFirstLastPara="1" wrap="square" lIns="91425" tIns="91425" rIns="91425" bIns="91425" anchor="ctr" anchorCtr="0">
              <a:noAutofit/>
            </a:bodyPr>
            <a:lstStyle/>
            <a:p>
              <a:endParaRPr/>
            </a:p>
          </p:txBody>
        </p:sp>
        <p:sp>
          <p:nvSpPr>
            <p:cNvPr id="503" name="Google Shape;503;p24"/>
            <p:cNvSpPr/>
            <p:nvPr/>
          </p:nvSpPr>
          <p:spPr>
            <a:xfrm>
              <a:off x="749616" y="2346308"/>
              <a:ext cx="710510" cy="539711"/>
            </a:xfrm>
            <a:custGeom>
              <a:avLst/>
              <a:gdLst/>
              <a:ahLst/>
              <a:cxnLst/>
              <a:rect l="l" t="t" r="r" b="b"/>
              <a:pathLst>
                <a:path w="20704" h="15727" extrusionOk="0">
                  <a:moveTo>
                    <a:pt x="5045" y="0"/>
                  </a:moveTo>
                  <a:cubicBezTo>
                    <a:pt x="2489" y="0"/>
                    <a:pt x="503" y="2032"/>
                    <a:pt x="46" y="4474"/>
                  </a:cubicBezTo>
                  <a:cubicBezTo>
                    <a:pt x="1" y="4725"/>
                    <a:pt x="229" y="4908"/>
                    <a:pt x="434" y="4908"/>
                  </a:cubicBezTo>
                  <a:cubicBezTo>
                    <a:pt x="571" y="4908"/>
                    <a:pt x="686" y="4816"/>
                    <a:pt x="731" y="4656"/>
                  </a:cubicBezTo>
                  <a:cubicBezTo>
                    <a:pt x="1188" y="2123"/>
                    <a:pt x="3174" y="799"/>
                    <a:pt x="5137" y="799"/>
                  </a:cubicBezTo>
                  <a:cubicBezTo>
                    <a:pt x="7008" y="799"/>
                    <a:pt x="8880" y="2009"/>
                    <a:pt x="9382" y="4474"/>
                  </a:cubicBezTo>
                  <a:cubicBezTo>
                    <a:pt x="9405" y="4634"/>
                    <a:pt x="9565" y="4748"/>
                    <a:pt x="9724" y="4748"/>
                  </a:cubicBezTo>
                  <a:cubicBezTo>
                    <a:pt x="9793" y="4748"/>
                    <a:pt x="9839" y="4725"/>
                    <a:pt x="9884" y="4702"/>
                  </a:cubicBezTo>
                  <a:cubicBezTo>
                    <a:pt x="11140" y="3743"/>
                    <a:pt x="12555" y="3059"/>
                    <a:pt x="14061" y="3059"/>
                  </a:cubicBezTo>
                  <a:cubicBezTo>
                    <a:pt x="14541" y="3059"/>
                    <a:pt x="15020" y="3127"/>
                    <a:pt x="15522" y="3264"/>
                  </a:cubicBezTo>
                  <a:cubicBezTo>
                    <a:pt x="17257" y="3812"/>
                    <a:pt x="18535" y="5387"/>
                    <a:pt x="19197" y="7007"/>
                  </a:cubicBezTo>
                  <a:cubicBezTo>
                    <a:pt x="19859" y="8628"/>
                    <a:pt x="19973" y="10523"/>
                    <a:pt x="19265" y="12143"/>
                  </a:cubicBezTo>
                  <a:cubicBezTo>
                    <a:pt x="18352" y="14129"/>
                    <a:pt x="16252" y="14905"/>
                    <a:pt x="14198" y="15019"/>
                  </a:cubicBezTo>
                  <a:cubicBezTo>
                    <a:pt x="13764" y="15065"/>
                    <a:pt x="13764" y="15727"/>
                    <a:pt x="14175" y="15727"/>
                  </a:cubicBezTo>
                  <a:lnTo>
                    <a:pt x="14198" y="15727"/>
                  </a:lnTo>
                  <a:cubicBezTo>
                    <a:pt x="16412" y="15590"/>
                    <a:pt x="18512" y="14814"/>
                    <a:pt x="19676" y="12828"/>
                  </a:cubicBezTo>
                  <a:cubicBezTo>
                    <a:pt x="20703" y="11093"/>
                    <a:pt x="20589" y="8856"/>
                    <a:pt x="19950" y="7007"/>
                  </a:cubicBezTo>
                  <a:cubicBezTo>
                    <a:pt x="19288" y="5181"/>
                    <a:pt x="17919" y="3470"/>
                    <a:pt x="16070" y="2739"/>
                  </a:cubicBezTo>
                  <a:cubicBezTo>
                    <a:pt x="15408" y="2465"/>
                    <a:pt x="14723" y="2351"/>
                    <a:pt x="14084" y="2351"/>
                  </a:cubicBezTo>
                  <a:cubicBezTo>
                    <a:pt x="12600" y="2351"/>
                    <a:pt x="11185" y="2945"/>
                    <a:pt x="9930" y="3812"/>
                  </a:cubicBezTo>
                  <a:cubicBezTo>
                    <a:pt x="9975" y="3972"/>
                    <a:pt x="10021" y="4132"/>
                    <a:pt x="10044" y="4291"/>
                  </a:cubicBezTo>
                  <a:cubicBezTo>
                    <a:pt x="9884" y="4223"/>
                    <a:pt x="9702" y="4154"/>
                    <a:pt x="9542" y="4086"/>
                  </a:cubicBezTo>
                  <a:cubicBezTo>
                    <a:pt x="9656" y="3995"/>
                    <a:pt x="9793" y="3903"/>
                    <a:pt x="9930" y="3812"/>
                  </a:cubicBezTo>
                  <a:cubicBezTo>
                    <a:pt x="9291" y="1575"/>
                    <a:pt x="7533" y="23"/>
                    <a:pt x="5114" y="0"/>
                  </a:cubicBezTo>
                  <a:close/>
                </a:path>
              </a:pathLst>
            </a:custGeom>
            <a:solidFill>
              <a:srgbClr val="246F69"/>
            </a:solidFill>
            <a:ln>
              <a:noFill/>
            </a:ln>
          </p:spPr>
          <p:txBody>
            <a:bodyPr spcFirstLastPara="1" wrap="square" lIns="91425" tIns="91425" rIns="91425" bIns="91425" anchor="ctr" anchorCtr="0">
              <a:noAutofit/>
            </a:bodyPr>
            <a:lstStyle/>
            <a:p>
              <a:endParaRPr/>
            </a:p>
          </p:txBody>
        </p:sp>
        <p:sp>
          <p:nvSpPr>
            <p:cNvPr id="504" name="Google Shape;504;p24"/>
            <p:cNvSpPr/>
            <p:nvPr/>
          </p:nvSpPr>
          <p:spPr>
            <a:xfrm>
              <a:off x="1192219" y="2570338"/>
              <a:ext cx="98731" cy="150414"/>
            </a:xfrm>
            <a:custGeom>
              <a:avLst/>
              <a:gdLst/>
              <a:ahLst/>
              <a:cxnLst/>
              <a:rect l="l" t="t" r="r" b="b"/>
              <a:pathLst>
                <a:path w="2877" h="4383" extrusionOk="0">
                  <a:moveTo>
                    <a:pt x="479" y="0"/>
                  </a:moveTo>
                  <a:cubicBezTo>
                    <a:pt x="183" y="0"/>
                    <a:pt x="0" y="457"/>
                    <a:pt x="297" y="662"/>
                  </a:cubicBezTo>
                  <a:cubicBezTo>
                    <a:pt x="1301" y="1324"/>
                    <a:pt x="2100" y="2671"/>
                    <a:pt x="1233" y="3766"/>
                  </a:cubicBezTo>
                  <a:cubicBezTo>
                    <a:pt x="1027" y="4040"/>
                    <a:pt x="1256" y="4383"/>
                    <a:pt x="1484" y="4383"/>
                  </a:cubicBezTo>
                  <a:cubicBezTo>
                    <a:pt x="1575" y="4383"/>
                    <a:pt x="1644" y="4360"/>
                    <a:pt x="1712" y="4268"/>
                  </a:cubicBezTo>
                  <a:cubicBezTo>
                    <a:pt x="2876" y="2785"/>
                    <a:pt x="2077" y="1004"/>
                    <a:pt x="639" y="69"/>
                  </a:cubicBezTo>
                  <a:cubicBezTo>
                    <a:pt x="594" y="23"/>
                    <a:pt x="525" y="0"/>
                    <a:pt x="479" y="0"/>
                  </a:cubicBezTo>
                  <a:close/>
                </a:path>
              </a:pathLst>
            </a:custGeom>
            <a:solidFill>
              <a:srgbClr val="246F69"/>
            </a:solidFill>
            <a:ln>
              <a:noFill/>
            </a:ln>
          </p:spPr>
          <p:txBody>
            <a:bodyPr spcFirstLastPara="1" wrap="square" lIns="91425" tIns="91425" rIns="91425" bIns="91425" anchor="ctr" anchorCtr="0">
              <a:noAutofit/>
            </a:bodyPr>
            <a:lstStyle/>
            <a:p>
              <a:endParaRPr/>
            </a:p>
          </p:txBody>
        </p:sp>
        <p:sp>
          <p:nvSpPr>
            <p:cNvPr id="505" name="Google Shape;505;p24"/>
            <p:cNvSpPr/>
            <p:nvPr/>
          </p:nvSpPr>
          <p:spPr>
            <a:xfrm>
              <a:off x="895331" y="2163015"/>
              <a:ext cx="21174" cy="14104"/>
            </a:xfrm>
            <a:custGeom>
              <a:avLst/>
              <a:gdLst/>
              <a:ahLst/>
              <a:cxnLst/>
              <a:rect l="l" t="t" r="r" b="b"/>
              <a:pathLst>
                <a:path w="617" h="411" extrusionOk="0">
                  <a:moveTo>
                    <a:pt x="343" y="0"/>
                  </a:moveTo>
                  <a:cubicBezTo>
                    <a:pt x="229" y="137"/>
                    <a:pt x="114" y="274"/>
                    <a:pt x="0" y="411"/>
                  </a:cubicBezTo>
                  <a:lnTo>
                    <a:pt x="617" y="411"/>
                  </a:lnTo>
                  <a:cubicBezTo>
                    <a:pt x="525" y="274"/>
                    <a:pt x="434" y="137"/>
                    <a:pt x="343" y="0"/>
                  </a:cubicBezTo>
                  <a:close/>
                </a:path>
              </a:pathLst>
            </a:custGeom>
            <a:solidFill>
              <a:srgbClr val="246F69"/>
            </a:solidFill>
            <a:ln>
              <a:noFill/>
            </a:ln>
          </p:spPr>
          <p:txBody>
            <a:bodyPr spcFirstLastPara="1" wrap="square" lIns="91425" tIns="91425" rIns="91425" bIns="91425" anchor="ctr" anchorCtr="0">
              <a:noAutofit/>
            </a:bodyPr>
            <a:lstStyle/>
            <a:p>
              <a:endParaRPr/>
            </a:p>
          </p:txBody>
        </p:sp>
        <p:sp>
          <p:nvSpPr>
            <p:cNvPr id="506" name="Google Shape;506;p24"/>
            <p:cNvSpPr/>
            <p:nvPr/>
          </p:nvSpPr>
          <p:spPr>
            <a:xfrm>
              <a:off x="621952" y="2055667"/>
              <a:ext cx="513870" cy="150448"/>
            </a:xfrm>
            <a:custGeom>
              <a:avLst/>
              <a:gdLst/>
              <a:ahLst/>
              <a:cxnLst/>
              <a:rect l="l" t="t" r="r" b="b"/>
              <a:pathLst>
                <a:path w="14974" h="4384" extrusionOk="0">
                  <a:moveTo>
                    <a:pt x="3652" y="1"/>
                  </a:moveTo>
                  <a:cubicBezTo>
                    <a:pt x="2100" y="1"/>
                    <a:pt x="913" y="1256"/>
                    <a:pt x="160" y="2535"/>
                  </a:cubicBezTo>
                  <a:cubicBezTo>
                    <a:pt x="0" y="2808"/>
                    <a:pt x="229" y="3060"/>
                    <a:pt x="480" y="3060"/>
                  </a:cubicBezTo>
                  <a:cubicBezTo>
                    <a:pt x="571" y="3060"/>
                    <a:pt x="685" y="3014"/>
                    <a:pt x="754" y="2877"/>
                  </a:cubicBezTo>
                  <a:cubicBezTo>
                    <a:pt x="1484" y="1667"/>
                    <a:pt x="2443" y="731"/>
                    <a:pt x="3744" y="731"/>
                  </a:cubicBezTo>
                  <a:cubicBezTo>
                    <a:pt x="4040" y="731"/>
                    <a:pt x="4337" y="777"/>
                    <a:pt x="4679" y="891"/>
                  </a:cubicBezTo>
                  <a:cubicBezTo>
                    <a:pt x="6095" y="1325"/>
                    <a:pt x="7190" y="2694"/>
                    <a:pt x="7966" y="3881"/>
                  </a:cubicBezTo>
                  <a:cubicBezTo>
                    <a:pt x="8058" y="3995"/>
                    <a:pt x="8149" y="4041"/>
                    <a:pt x="8263" y="4041"/>
                  </a:cubicBezTo>
                  <a:cubicBezTo>
                    <a:pt x="8377" y="4041"/>
                    <a:pt x="8491" y="3995"/>
                    <a:pt x="8583" y="3881"/>
                  </a:cubicBezTo>
                  <a:cubicBezTo>
                    <a:pt x="9359" y="2831"/>
                    <a:pt x="10888" y="1941"/>
                    <a:pt x="12166" y="1941"/>
                  </a:cubicBezTo>
                  <a:cubicBezTo>
                    <a:pt x="13193" y="1941"/>
                    <a:pt x="14061" y="2512"/>
                    <a:pt x="14243" y="4041"/>
                  </a:cubicBezTo>
                  <a:cubicBezTo>
                    <a:pt x="14266" y="4269"/>
                    <a:pt x="14472" y="4383"/>
                    <a:pt x="14631" y="4383"/>
                  </a:cubicBezTo>
                  <a:cubicBezTo>
                    <a:pt x="14814" y="4383"/>
                    <a:pt x="14974" y="4269"/>
                    <a:pt x="14951" y="4041"/>
                  </a:cubicBezTo>
                  <a:cubicBezTo>
                    <a:pt x="14700" y="2055"/>
                    <a:pt x="13536" y="1279"/>
                    <a:pt x="12166" y="1279"/>
                  </a:cubicBezTo>
                  <a:cubicBezTo>
                    <a:pt x="10819" y="1279"/>
                    <a:pt x="9313" y="2032"/>
                    <a:pt x="8309" y="3128"/>
                  </a:cubicBezTo>
                  <a:cubicBezTo>
                    <a:pt x="8400" y="3265"/>
                    <a:pt x="8491" y="3402"/>
                    <a:pt x="8583" y="3539"/>
                  </a:cubicBezTo>
                  <a:lnTo>
                    <a:pt x="7966" y="3539"/>
                  </a:lnTo>
                  <a:cubicBezTo>
                    <a:pt x="8080" y="3402"/>
                    <a:pt x="8195" y="3265"/>
                    <a:pt x="8309" y="3128"/>
                  </a:cubicBezTo>
                  <a:cubicBezTo>
                    <a:pt x="7304" y="1736"/>
                    <a:pt x="6026" y="457"/>
                    <a:pt x="4291" y="69"/>
                  </a:cubicBezTo>
                  <a:cubicBezTo>
                    <a:pt x="4063" y="24"/>
                    <a:pt x="3858" y="1"/>
                    <a:pt x="3652" y="1"/>
                  </a:cubicBezTo>
                  <a:close/>
                </a:path>
              </a:pathLst>
            </a:custGeom>
            <a:solidFill>
              <a:srgbClr val="246F69"/>
            </a:solidFill>
            <a:ln>
              <a:noFill/>
            </a:ln>
          </p:spPr>
          <p:txBody>
            <a:bodyPr spcFirstLastPara="1" wrap="square" lIns="91425" tIns="91425" rIns="91425" bIns="91425" anchor="ctr" anchorCtr="0">
              <a:noAutofit/>
            </a:bodyPr>
            <a:lstStyle/>
            <a:p>
              <a:endParaRPr/>
            </a:p>
          </p:txBody>
        </p:sp>
        <p:sp>
          <p:nvSpPr>
            <p:cNvPr id="507" name="Google Shape;507;p24"/>
            <p:cNvSpPr/>
            <p:nvPr/>
          </p:nvSpPr>
          <p:spPr>
            <a:xfrm>
              <a:off x="796632" y="1888057"/>
              <a:ext cx="177044" cy="61119"/>
            </a:xfrm>
            <a:custGeom>
              <a:avLst/>
              <a:gdLst/>
              <a:ahLst/>
              <a:cxnLst/>
              <a:rect l="l" t="t" r="r" b="b"/>
              <a:pathLst>
                <a:path w="5159" h="1781" extrusionOk="0">
                  <a:moveTo>
                    <a:pt x="2785" y="0"/>
                  </a:moveTo>
                  <a:cubicBezTo>
                    <a:pt x="1940" y="0"/>
                    <a:pt x="1027" y="388"/>
                    <a:pt x="274" y="1028"/>
                  </a:cubicBezTo>
                  <a:cubicBezTo>
                    <a:pt x="0" y="1256"/>
                    <a:pt x="251" y="1598"/>
                    <a:pt x="548" y="1598"/>
                  </a:cubicBezTo>
                  <a:cubicBezTo>
                    <a:pt x="617" y="1598"/>
                    <a:pt x="685" y="1575"/>
                    <a:pt x="776" y="1507"/>
                  </a:cubicBezTo>
                  <a:cubicBezTo>
                    <a:pt x="1370" y="1005"/>
                    <a:pt x="2077" y="685"/>
                    <a:pt x="2762" y="685"/>
                  </a:cubicBezTo>
                  <a:cubicBezTo>
                    <a:pt x="3378" y="685"/>
                    <a:pt x="3949" y="936"/>
                    <a:pt x="4383" y="1621"/>
                  </a:cubicBezTo>
                  <a:cubicBezTo>
                    <a:pt x="4451" y="1735"/>
                    <a:pt x="4565" y="1781"/>
                    <a:pt x="4657" y="1781"/>
                  </a:cubicBezTo>
                  <a:cubicBezTo>
                    <a:pt x="4908" y="1781"/>
                    <a:pt x="5159" y="1530"/>
                    <a:pt x="4976" y="1256"/>
                  </a:cubicBezTo>
                  <a:cubicBezTo>
                    <a:pt x="4406" y="366"/>
                    <a:pt x="3607" y="0"/>
                    <a:pt x="2785" y="0"/>
                  </a:cubicBezTo>
                  <a:close/>
                </a:path>
              </a:pathLst>
            </a:custGeom>
            <a:solidFill>
              <a:srgbClr val="246F69"/>
            </a:solidFill>
            <a:ln>
              <a:noFill/>
            </a:ln>
          </p:spPr>
          <p:txBody>
            <a:bodyPr spcFirstLastPara="1" wrap="square" lIns="91425" tIns="91425" rIns="91425" bIns="91425" anchor="ctr" anchorCtr="0">
              <a:noAutofit/>
            </a:bodyPr>
            <a:lstStyle/>
            <a:p>
              <a:endParaRPr/>
            </a:p>
          </p:txBody>
        </p:sp>
        <p:sp>
          <p:nvSpPr>
            <p:cNvPr id="508" name="Google Shape;508;p24"/>
            <p:cNvSpPr/>
            <p:nvPr/>
          </p:nvSpPr>
          <p:spPr>
            <a:xfrm>
              <a:off x="2" y="1996948"/>
              <a:ext cx="277320" cy="172342"/>
            </a:xfrm>
            <a:custGeom>
              <a:avLst/>
              <a:gdLst/>
              <a:ahLst/>
              <a:cxnLst/>
              <a:rect l="l" t="t" r="r" b="b"/>
              <a:pathLst>
                <a:path w="8081" h="5022" extrusionOk="0">
                  <a:moveTo>
                    <a:pt x="4086" y="3721"/>
                  </a:moveTo>
                  <a:cubicBezTo>
                    <a:pt x="4268" y="3766"/>
                    <a:pt x="4474" y="3835"/>
                    <a:pt x="4679" y="3926"/>
                  </a:cubicBezTo>
                  <a:cubicBezTo>
                    <a:pt x="4542" y="4063"/>
                    <a:pt x="4405" y="4200"/>
                    <a:pt x="4268" y="4337"/>
                  </a:cubicBezTo>
                  <a:cubicBezTo>
                    <a:pt x="4177" y="4131"/>
                    <a:pt x="4109" y="3926"/>
                    <a:pt x="4086" y="3721"/>
                  </a:cubicBezTo>
                  <a:close/>
                  <a:moveTo>
                    <a:pt x="6962" y="0"/>
                  </a:moveTo>
                  <a:cubicBezTo>
                    <a:pt x="5044" y="0"/>
                    <a:pt x="3698" y="1826"/>
                    <a:pt x="4086" y="3721"/>
                  </a:cubicBezTo>
                  <a:cubicBezTo>
                    <a:pt x="3538" y="3561"/>
                    <a:pt x="3013" y="3492"/>
                    <a:pt x="2511" y="3492"/>
                  </a:cubicBezTo>
                  <a:cubicBezTo>
                    <a:pt x="1575" y="3492"/>
                    <a:pt x="730" y="3743"/>
                    <a:pt x="0" y="4177"/>
                  </a:cubicBezTo>
                  <a:lnTo>
                    <a:pt x="0" y="5022"/>
                  </a:lnTo>
                  <a:cubicBezTo>
                    <a:pt x="685" y="4497"/>
                    <a:pt x="1552" y="4200"/>
                    <a:pt x="2534" y="4200"/>
                  </a:cubicBezTo>
                  <a:cubicBezTo>
                    <a:pt x="3150" y="4200"/>
                    <a:pt x="3812" y="4314"/>
                    <a:pt x="4497" y="4588"/>
                  </a:cubicBezTo>
                  <a:cubicBezTo>
                    <a:pt x="4542" y="4611"/>
                    <a:pt x="4565" y="4611"/>
                    <a:pt x="4588" y="4611"/>
                  </a:cubicBezTo>
                  <a:cubicBezTo>
                    <a:pt x="4816" y="4611"/>
                    <a:pt x="5022" y="4360"/>
                    <a:pt x="4930" y="4154"/>
                  </a:cubicBezTo>
                  <a:cubicBezTo>
                    <a:pt x="4268" y="2557"/>
                    <a:pt x="5227" y="685"/>
                    <a:pt x="6916" y="685"/>
                  </a:cubicBezTo>
                  <a:cubicBezTo>
                    <a:pt x="7099" y="685"/>
                    <a:pt x="7304" y="708"/>
                    <a:pt x="7510" y="753"/>
                  </a:cubicBezTo>
                  <a:cubicBezTo>
                    <a:pt x="7532" y="776"/>
                    <a:pt x="7555" y="776"/>
                    <a:pt x="7578" y="776"/>
                  </a:cubicBezTo>
                  <a:cubicBezTo>
                    <a:pt x="7966" y="776"/>
                    <a:pt x="8080" y="183"/>
                    <a:pt x="7692" y="91"/>
                  </a:cubicBezTo>
                  <a:cubicBezTo>
                    <a:pt x="7441" y="46"/>
                    <a:pt x="7190" y="0"/>
                    <a:pt x="6962" y="0"/>
                  </a:cubicBezTo>
                  <a:close/>
                </a:path>
              </a:pathLst>
            </a:custGeom>
            <a:solidFill>
              <a:srgbClr val="246F69"/>
            </a:solidFill>
            <a:ln>
              <a:noFill/>
            </a:ln>
          </p:spPr>
          <p:txBody>
            <a:bodyPr spcFirstLastPara="1" wrap="square" lIns="91425" tIns="91425" rIns="91425" bIns="91425" anchor="ctr" anchorCtr="0">
              <a:noAutofit/>
            </a:bodyPr>
            <a:lstStyle/>
            <a:p>
              <a:endParaRPr/>
            </a:p>
          </p:txBody>
        </p:sp>
        <p:sp>
          <p:nvSpPr>
            <p:cNvPr id="509" name="Google Shape;509;p24"/>
            <p:cNvSpPr/>
            <p:nvPr/>
          </p:nvSpPr>
          <p:spPr>
            <a:xfrm>
              <a:off x="140192" y="2124612"/>
              <a:ext cx="20419" cy="21174"/>
            </a:xfrm>
            <a:custGeom>
              <a:avLst/>
              <a:gdLst/>
              <a:ahLst/>
              <a:cxnLst/>
              <a:rect l="l" t="t" r="r" b="b"/>
              <a:pathLst>
                <a:path w="595" h="617" extrusionOk="0">
                  <a:moveTo>
                    <a:pt x="1" y="1"/>
                  </a:moveTo>
                  <a:cubicBezTo>
                    <a:pt x="24" y="206"/>
                    <a:pt x="92" y="411"/>
                    <a:pt x="183" y="617"/>
                  </a:cubicBezTo>
                  <a:cubicBezTo>
                    <a:pt x="320" y="480"/>
                    <a:pt x="457" y="343"/>
                    <a:pt x="594" y="206"/>
                  </a:cubicBezTo>
                  <a:cubicBezTo>
                    <a:pt x="389" y="115"/>
                    <a:pt x="183" y="46"/>
                    <a:pt x="1" y="1"/>
                  </a:cubicBezTo>
                  <a:close/>
                </a:path>
              </a:pathLst>
            </a:custGeom>
            <a:solidFill>
              <a:srgbClr val="246F69"/>
            </a:solidFill>
            <a:ln>
              <a:noFill/>
            </a:ln>
          </p:spPr>
          <p:txBody>
            <a:bodyPr spcFirstLastPara="1" wrap="square" lIns="91425" tIns="91425" rIns="91425" bIns="91425" anchor="ctr" anchorCtr="0">
              <a:noAutofit/>
            </a:bodyPr>
            <a:lstStyle/>
            <a:p>
              <a:endParaRPr/>
            </a:p>
          </p:txBody>
        </p:sp>
        <p:sp>
          <p:nvSpPr>
            <p:cNvPr id="510" name="Google Shape;510;p24"/>
            <p:cNvSpPr/>
            <p:nvPr/>
          </p:nvSpPr>
          <p:spPr>
            <a:xfrm>
              <a:off x="191121" y="2222522"/>
              <a:ext cx="170798" cy="171588"/>
            </a:xfrm>
            <a:custGeom>
              <a:avLst/>
              <a:gdLst/>
              <a:ahLst/>
              <a:cxnLst/>
              <a:rect l="l" t="t" r="r" b="b"/>
              <a:pathLst>
                <a:path w="4977" h="5000" extrusionOk="0">
                  <a:moveTo>
                    <a:pt x="4314" y="1"/>
                  </a:moveTo>
                  <a:cubicBezTo>
                    <a:pt x="1598" y="1"/>
                    <a:pt x="46" y="2009"/>
                    <a:pt x="0" y="4680"/>
                  </a:cubicBezTo>
                  <a:cubicBezTo>
                    <a:pt x="0" y="4885"/>
                    <a:pt x="183" y="4999"/>
                    <a:pt x="343" y="4999"/>
                  </a:cubicBezTo>
                  <a:cubicBezTo>
                    <a:pt x="525" y="4999"/>
                    <a:pt x="708" y="4885"/>
                    <a:pt x="708" y="4680"/>
                  </a:cubicBezTo>
                  <a:cubicBezTo>
                    <a:pt x="754" y="2375"/>
                    <a:pt x="1986" y="686"/>
                    <a:pt x="4337" y="686"/>
                  </a:cubicBezTo>
                  <a:lnTo>
                    <a:pt x="4543" y="686"/>
                  </a:lnTo>
                  <a:cubicBezTo>
                    <a:pt x="4976" y="686"/>
                    <a:pt x="4953" y="24"/>
                    <a:pt x="4520" y="1"/>
                  </a:cubicBezTo>
                  <a:close/>
                </a:path>
              </a:pathLst>
            </a:custGeom>
            <a:solidFill>
              <a:srgbClr val="246F69"/>
            </a:solidFill>
            <a:ln>
              <a:noFill/>
            </a:ln>
          </p:spPr>
          <p:txBody>
            <a:bodyPr spcFirstLastPara="1" wrap="square" lIns="91425" tIns="91425" rIns="91425" bIns="91425" anchor="ctr" anchorCtr="0">
              <a:noAutofit/>
            </a:bodyPr>
            <a:lstStyle/>
            <a:p>
              <a:endParaRPr/>
            </a:p>
          </p:txBody>
        </p:sp>
        <p:sp>
          <p:nvSpPr>
            <p:cNvPr id="511" name="Google Shape;511;p24"/>
            <p:cNvSpPr/>
            <p:nvPr/>
          </p:nvSpPr>
          <p:spPr>
            <a:xfrm>
              <a:off x="48563" y="2496691"/>
              <a:ext cx="278864" cy="600831"/>
            </a:xfrm>
            <a:custGeom>
              <a:avLst/>
              <a:gdLst/>
              <a:ahLst/>
              <a:cxnLst/>
              <a:rect l="l" t="t" r="r" b="b"/>
              <a:pathLst>
                <a:path w="8126" h="17508" extrusionOk="0">
                  <a:moveTo>
                    <a:pt x="7669" y="1"/>
                  </a:moveTo>
                  <a:cubicBezTo>
                    <a:pt x="5592" y="115"/>
                    <a:pt x="3949" y="1324"/>
                    <a:pt x="3287" y="3287"/>
                  </a:cubicBezTo>
                  <a:cubicBezTo>
                    <a:pt x="2716" y="4999"/>
                    <a:pt x="4109" y="6346"/>
                    <a:pt x="5273" y="7442"/>
                  </a:cubicBezTo>
                  <a:cubicBezTo>
                    <a:pt x="5524" y="7396"/>
                    <a:pt x="5752" y="7350"/>
                    <a:pt x="6003" y="7327"/>
                  </a:cubicBezTo>
                  <a:lnTo>
                    <a:pt x="6003" y="7327"/>
                  </a:lnTo>
                  <a:cubicBezTo>
                    <a:pt x="5935" y="7510"/>
                    <a:pt x="5843" y="7716"/>
                    <a:pt x="5775" y="7921"/>
                  </a:cubicBezTo>
                  <a:cubicBezTo>
                    <a:pt x="5615" y="7761"/>
                    <a:pt x="5455" y="7601"/>
                    <a:pt x="5273" y="7442"/>
                  </a:cubicBezTo>
                  <a:cubicBezTo>
                    <a:pt x="890" y="8514"/>
                    <a:pt x="0" y="14791"/>
                    <a:pt x="3675" y="17462"/>
                  </a:cubicBezTo>
                  <a:cubicBezTo>
                    <a:pt x="3744" y="17508"/>
                    <a:pt x="3789" y="17508"/>
                    <a:pt x="3858" y="17508"/>
                  </a:cubicBezTo>
                  <a:cubicBezTo>
                    <a:pt x="4132" y="17508"/>
                    <a:pt x="4314" y="17074"/>
                    <a:pt x="4017" y="16846"/>
                  </a:cubicBezTo>
                  <a:cubicBezTo>
                    <a:pt x="731" y="14449"/>
                    <a:pt x="1689" y="8469"/>
                    <a:pt x="6003" y="8012"/>
                  </a:cubicBezTo>
                  <a:cubicBezTo>
                    <a:pt x="6300" y="7989"/>
                    <a:pt x="6483" y="7647"/>
                    <a:pt x="6254" y="7419"/>
                  </a:cubicBezTo>
                  <a:cubicBezTo>
                    <a:pt x="5410" y="6574"/>
                    <a:pt x="4337" y="5798"/>
                    <a:pt x="3949" y="4634"/>
                  </a:cubicBezTo>
                  <a:cubicBezTo>
                    <a:pt x="3196" y="2489"/>
                    <a:pt x="5935" y="799"/>
                    <a:pt x="7669" y="685"/>
                  </a:cubicBezTo>
                  <a:cubicBezTo>
                    <a:pt x="8103" y="663"/>
                    <a:pt x="8126" y="1"/>
                    <a:pt x="7692" y="1"/>
                  </a:cubicBezTo>
                  <a:close/>
                </a:path>
              </a:pathLst>
            </a:custGeom>
            <a:solidFill>
              <a:srgbClr val="246F69"/>
            </a:solidFill>
            <a:ln>
              <a:noFill/>
            </a:ln>
          </p:spPr>
          <p:txBody>
            <a:bodyPr spcFirstLastPara="1" wrap="square" lIns="91425" tIns="91425" rIns="91425" bIns="91425" anchor="ctr" anchorCtr="0">
              <a:noAutofit/>
            </a:bodyPr>
            <a:lstStyle/>
            <a:p>
              <a:endParaRPr/>
            </a:p>
          </p:txBody>
        </p:sp>
        <p:sp>
          <p:nvSpPr>
            <p:cNvPr id="512" name="Google Shape;512;p24"/>
            <p:cNvSpPr/>
            <p:nvPr/>
          </p:nvSpPr>
          <p:spPr>
            <a:xfrm>
              <a:off x="229488" y="2748141"/>
              <a:ext cx="25120" cy="20385"/>
            </a:xfrm>
            <a:custGeom>
              <a:avLst/>
              <a:gdLst/>
              <a:ahLst/>
              <a:cxnLst/>
              <a:rect l="l" t="t" r="r" b="b"/>
              <a:pathLst>
                <a:path w="732" h="594" extrusionOk="0">
                  <a:moveTo>
                    <a:pt x="731" y="0"/>
                  </a:moveTo>
                  <a:cubicBezTo>
                    <a:pt x="480" y="23"/>
                    <a:pt x="252" y="69"/>
                    <a:pt x="1" y="115"/>
                  </a:cubicBezTo>
                  <a:cubicBezTo>
                    <a:pt x="183" y="274"/>
                    <a:pt x="343" y="434"/>
                    <a:pt x="503" y="594"/>
                  </a:cubicBezTo>
                  <a:cubicBezTo>
                    <a:pt x="571" y="389"/>
                    <a:pt x="663" y="183"/>
                    <a:pt x="731" y="0"/>
                  </a:cubicBezTo>
                  <a:close/>
                </a:path>
              </a:pathLst>
            </a:custGeom>
            <a:solidFill>
              <a:srgbClr val="246F69"/>
            </a:solidFill>
            <a:ln>
              <a:noFill/>
            </a:ln>
          </p:spPr>
          <p:txBody>
            <a:bodyPr spcFirstLastPara="1" wrap="square" lIns="91425" tIns="91425" rIns="91425" bIns="91425" anchor="ctr" anchorCtr="0">
              <a:noAutofit/>
            </a:bodyPr>
            <a:lstStyle/>
            <a:p>
              <a:endParaRPr/>
            </a:p>
          </p:txBody>
        </p:sp>
        <p:sp>
          <p:nvSpPr>
            <p:cNvPr id="513" name="Google Shape;513;p24"/>
            <p:cNvSpPr/>
            <p:nvPr/>
          </p:nvSpPr>
          <p:spPr>
            <a:xfrm>
              <a:off x="3277431" y="4436772"/>
              <a:ext cx="234217" cy="337581"/>
            </a:xfrm>
            <a:custGeom>
              <a:avLst/>
              <a:gdLst/>
              <a:ahLst/>
              <a:cxnLst/>
              <a:rect l="l" t="t" r="r" b="b"/>
              <a:pathLst>
                <a:path w="6825" h="9837" extrusionOk="0">
                  <a:moveTo>
                    <a:pt x="4404" y="0"/>
                  </a:moveTo>
                  <a:cubicBezTo>
                    <a:pt x="3189" y="0"/>
                    <a:pt x="2132" y="1603"/>
                    <a:pt x="1621" y="2761"/>
                  </a:cubicBezTo>
                  <a:cubicBezTo>
                    <a:pt x="685" y="4906"/>
                    <a:pt x="1050" y="7189"/>
                    <a:pt x="365" y="9334"/>
                  </a:cubicBezTo>
                  <a:lnTo>
                    <a:pt x="0" y="9836"/>
                  </a:lnTo>
                  <a:cubicBezTo>
                    <a:pt x="730" y="9494"/>
                    <a:pt x="1826" y="9540"/>
                    <a:pt x="2671" y="9015"/>
                  </a:cubicBezTo>
                  <a:cubicBezTo>
                    <a:pt x="4063" y="8170"/>
                    <a:pt x="5638" y="6504"/>
                    <a:pt x="6254" y="4998"/>
                  </a:cubicBezTo>
                  <a:cubicBezTo>
                    <a:pt x="6825" y="3651"/>
                    <a:pt x="6825" y="1779"/>
                    <a:pt x="5684" y="638"/>
                  </a:cubicBezTo>
                  <a:cubicBezTo>
                    <a:pt x="5249" y="186"/>
                    <a:pt x="4817" y="0"/>
                    <a:pt x="4404" y="0"/>
                  </a:cubicBezTo>
                  <a:close/>
                </a:path>
              </a:pathLst>
            </a:custGeom>
            <a:solidFill>
              <a:srgbClr val="EDF4C3"/>
            </a:solidFill>
            <a:ln>
              <a:noFill/>
            </a:ln>
          </p:spPr>
          <p:txBody>
            <a:bodyPr spcFirstLastPara="1" wrap="square" lIns="91425" tIns="91425" rIns="91425" bIns="91425" anchor="ctr" anchorCtr="0">
              <a:noAutofit/>
            </a:bodyPr>
            <a:lstStyle/>
            <a:p>
              <a:endParaRPr/>
            </a:p>
          </p:txBody>
        </p:sp>
        <p:sp>
          <p:nvSpPr>
            <p:cNvPr id="514" name="Google Shape;514;p24"/>
            <p:cNvSpPr/>
            <p:nvPr/>
          </p:nvSpPr>
          <p:spPr>
            <a:xfrm>
              <a:off x="3111365" y="4549027"/>
              <a:ext cx="170970" cy="254293"/>
            </a:xfrm>
            <a:custGeom>
              <a:avLst/>
              <a:gdLst/>
              <a:ahLst/>
              <a:cxnLst/>
              <a:rect l="l" t="t" r="r" b="b"/>
              <a:pathLst>
                <a:path w="4982" h="7410" extrusionOk="0">
                  <a:moveTo>
                    <a:pt x="3113" y="0"/>
                  </a:moveTo>
                  <a:cubicBezTo>
                    <a:pt x="3038" y="0"/>
                    <a:pt x="2959" y="5"/>
                    <a:pt x="2876" y="15"/>
                  </a:cubicBezTo>
                  <a:cubicBezTo>
                    <a:pt x="0" y="380"/>
                    <a:pt x="731" y="5379"/>
                    <a:pt x="1004" y="7296"/>
                  </a:cubicBezTo>
                  <a:lnTo>
                    <a:pt x="1050" y="7410"/>
                  </a:lnTo>
                  <a:cubicBezTo>
                    <a:pt x="1415" y="6931"/>
                    <a:pt x="1986" y="6634"/>
                    <a:pt x="2397" y="6109"/>
                  </a:cubicBezTo>
                  <a:cubicBezTo>
                    <a:pt x="2876" y="5493"/>
                    <a:pt x="3287" y="4648"/>
                    <a:pt x="3652" y="3918"/>
                  </a:cubicBezTo>
                  <a:cubicBezTo>
                    <a:pt x="4201" y="2930"/>
                    <a:pt x="4982" y="0"/>
                    <a:pt x="3113" y="0"/>
                  </a:cubicBezTo>
                  <a:close/>
                </a:path>
              </a:pathLst>
            </a:custGeom>
            <a:solidFill>
              <a:srgbClr val="EDF4C3"/>
            </a:solidFill>
            <a:ln>
              <a:noFill/>
            </a:ln>
          </p:spPr>
          <p:txBody>
            <a:bodyPr spcFirstLastPara="1" wrap="square" lIns="91425" tIns="91425" rIns="91425" bIns="91425" anchor="ctr" anchorCtr="0">
              <a:noAutofit/>
            </a:bodyPr>
            <a:lstStyle/>
            <a:p>
              <a:endParaRPr/>
            </a:p>
          </p:txBody>
        </p:sp>
        <p:sp>
          <p:nvSpPr>
            <p:cNvPr id="515" name="Google Shape;515;p24"/>
            <p:cNvSpPr/>
            <p:nvPr/>
          </p:nvSpPr>
          <p:spPr>
            <a:xfrm>
              <a:off x="3129382" y="4818117"/>
              <a:ext cx="339194" cy="178451"/>
            </a:xfrm>
            <a:custGeom>
              <a:avLst/>
              <a:gdLst/>
              <a:ahLst/>
              <a:cxnLst/>
              <a:rect l="l" t="t" r="r" b="b"/>
              <a:pathLst>
                <a:path w="9884" h="5200" extrusionOk="0">
                  <a:moveTo>
                    <a:pt x="7108" y="1"/>
                  </a:moveTo>
                  <a:cubicBezTo>
                    <a:pt x="5787" y="1"/>
                    <a:pt x="4544" y="843"/>
                    <a:pt x="3447" y="1555"/>
                  </a:cubicBezTo>
                  <a:cubicBezTo>
                    <a:pt x="2467" y="2130"/>
                    <a:pt x="1547" y="2705"/>
                    <a:pt x="408" y="2705"/>
                  </a:cubicBezTo>
                  <a:cubicBezTo>
                    <a:pt x="326" y="2705"/>
                    <a:pt x="244" y="2702"/>
                    <a:pt x="160" y="2696"/>
                  </a:cubicBezTo>
                  <a:lnTo>
                    <a:pt x="0" y="2696"/>
                  </a:lnTo>
                  <a:cubicBezTo>
                    <a:pt x="1393" y="4015"/>
                    <a:pt x="3392" y="5199"/>
                    <a:pt x="5304" y="5199"/>
                  </a:cubicBezTo>
                  <a:cubicBezTo>
                    <a:pt x="6337" y="5199"/>
                    <a:pt x="7345" y="4854"/>
                    <a:pt x="8217" y="3997"/>
                  </a:cubicBezTo>
                  <a:cubicBezTo>
                    <a:pt x="9427" y="2856"/>
                    <a:pt x="9883" y="619"/>
                    <a:pt x="7852" y="94"/>
                  </a:cubicBezTo>
                  <a:cubicBezTo>
                    <a:pt x="7602" y="30"/>
                    <a:pt x="7354" y="1"/>
                    <a:pt x="7108" y="1"/>
                  </a:cubicBezTo>
                  <a:close/>
                </a:path>
              </a:pathLst>
            </a:custGeom>
            <a:solidFill>
              <a:srgbClr val="EDF4C3"/>
            </a:solidFill>
            <a:ln>
              <a:noFill/>
            </a:ln>
          </p:spPr>
          <p:txBody>
            <a:bodyPr spcFirstLastPara="1" wrap="square" lIns="91425" tIns="91425" rIns="91425" bIns="91425" anchor="ctr" anchorCtr="0">
              <a:noAutofit/>
            </a:bodyPr>
            <a:lstStyle/>
            <a:p>
              <a:endParaRPr/>
            </a:p>
          </p:txBody>
        </p:sp>
        <p:sp>
          <p:nvSpPr>
            <p:cNvPr id="516" name="Google Shape;516;p24"/>
            <p:cNvSpPr/>
            <p:nvPr/>
          </p:nvSpPr>
          <p:spPr>
            <a:xfrm>
              <a:off x="2756274" y="4716912"/>
              <a:ext cx="222721" cy="216440"/>
            </a:xfrm>
            <a:custGeom>
              <a:avLst/>
              <a:gdLst/>
              <a:ahLst/>
              <a:cxnLst/>
              <a:rect l="l" t="t" r="r" b="b"/>
              <a:pathLst>
                <a:path w="6490" h="6307" extrusionOk="0">
                  <a:moveTo>
                    <a:pt x="3683" y="0"/>
                  </a:moveTo>
                  <a:cubicBezTo>
                    <a:pt x="834" y="0"/>
                    <a:pt x="0" y="4188"/>
                    <a:pt x="669" y="6307"/>
                  </a:cubicBezTo>
                  <a:lnTo>
                    <a:pt x="715" y="6261"/>
                  </a:lnTo>
                  <a:cubicBezTo>
                    <a:pt x="1240" y="5371"/>
                    <a:pt x="2860" y="4960"/>
                    <a:pt x="3636" y="4230"/>
                  </a:cubicBezTo>
                  <a:cubicBezTo>
                    <a:pt x="4572" y="3340"/>
                    <a:pt x="6490" y="235"/>
                    <a:pt x="3888" y="7"/>
                  </a:cubicBezTo>
                  <a:cubicBezTo>
                    <a:pt x="3818" y="3"/>
                    <a:pt x="3750" y="0"/>
                    <a:pt x="3683" y="0"/>
                  </a:cubicBezTo>
                  <a:close/>
                </a:path>
              </a:pathLst>
            </a:custGeom>
            <a:solidFill>
              <a:srgbClr val="EDF4C3"/>
            </a:solidFill>
            <a:ln>
              <a:noFill/>
            </a:ln>
          </p:spPr>
          <p:txBody>
            <a:bodyPr spcFirstLastPara="1" wrap="square" lIns="91425" tIns="91425" rIns="91425" bIns="91425" anchor="ctr" anchorCtr="0">
              <a:noAutofit/>
            </a:bodyPr>
            <a:lstStyle/>
            <a:p>
              <a:endParaRPr/>
            </a:p>
          </p:txBody>
        </p:sp>
        <p:sp>
          <p:nvSpPr>
            <p:cNvPr id="517" name="Google Shape;517;p24"/>
            <p:cNvSpPr/>
            <p:nvPr/>
          </p:nvSpPr>
          <p:spPr>
            <a:xfrm>
              <a:off x="2668762" y="4520406"/>
              <a:ext cx="761128" cy="652650"/>
            </a:xfrm>
            <a:custGeom>
              <a:avLst/>
              <a:gdLst/>
              <a:ahLst/>
              <a:cxnLst/>
              <a:rect l="l" t="t" r="r" b="b"/>
              <a:pathLst>
                <a:path w="22179" h="19018" extrusionOk="0">
                  <a:moveTo>
                    <a:pt x="21744" y="1"/>
                  </a:moveTo>
                  <a:cubicBezTo>
                    <a:pt x="21604" y="1"/>
                    <a:pt x="21465" y="71"/>
                    <a:pt x="21411" y="232"/>
                  </a:cubicBezTo>
                  <a:cubicBezTo>
                    <a:pt x="20566" y="2812"/>
                    <a:pt x="19676" y="5071"/>
                    <a:pt x="17576" y="6874"/>
                  </a:cubicBezTo>
                  <a:cubicBezTo>
                    <a:pt x="15613" y="8564"/>
                    <a:pt x="13034" y="9408"/>
                    <a:pt x="10592" y="10093"/>
                  </a:cubicBezTo>
                  <a:cubicBezTo>
                    <a:pt x="8058" y="10823"/>
                    <a:pt x="5456" y="11440"/>
                    <a:pt x="3379" y="13129"/>
                  </a:cubicBezTo>
                  <a:cubicBezTo>
                    <a:pt x="1599" y="14567"/>
                    <a:pt x="412" y="16758"/>
                    <a:pt x="1" y="19018"/>
                  </a:cubicBezTo>
                  <a:lnTo>
                    <a:pt x="708" y="19018"/>
                  </a:lnTo>
                  <a:cubicBezTo>
                    <a:pt x="1233" y="16324"/>
                    <a:pt x="2991" y="13905"/>
                    <a:pt x="5433" y="12558"/>
                  </a:cubicBezTo>
                  <a:cubicBezTo>
                    <a:pt x="7944" y="11211"/>
                    <a:pt x="10957" y="10823"/>
                    <a:pt x="13605" y="9842"/>
                  </a:cubicBezTo>
                  <a:cubicBezTo>
                    <a:pt x="15613" y="9111"/>
                    <a:pt x="17485" y="8061"/>
                    <a:pt x="18991" y="6509"/>
                  </a:cubicBezTo>
                  <a:cubicBezTo>
                    <a:pt x="20635" y="4797"/>
                    <a:pt x="21342" y="2629"/>
                    <a:pt x="22096" y="415"/>
                  </a:cubicBezTo>
                  <a:cubicBezTo>
                    <a:pt x="22179" y="166"/>
                    <a:pt x="21960" y="1"/>
                    <a:pt x="21744" y="1"/>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518" name="Google Shape;518;p24"/>
            <p:cNvSpPr/>
            <p:nvPr/>
          </p:nvSpPr>
          <p:spPr>
            <a:xfrm>
              <a:off x="3130617" y="4634205"/>
              <a:ext cx="77111" cy="212906"/>
            </a:xfrm>
            <a:custGeom>
              <a:avLst/>
              <a:gdLst/>
              <a:ahLst/>
              <a:cxnLst/>
              <a:rect l="l" t="t" r="r" b="b"/>
              <a:pathLst>
                <a:path w="2247" h="6204" extrusionOk="0">
                  <a:moveTo>
                    <a:pt x="1825" y="1"/>
                  </a:moveTo>
                  <a:cubicBezTo>
                    <a:pt x="1686" y="1"/>
                    <a:pt x="1548" y="76"/>
                    <a:pt x="1493" y="249"/>
                  </a:cubicBezTo>
                  <a:cubicBezTo>
                    <a:pt x="991" y="2075"/>
                    <a:pt x="375" y="3901"/>
                    <a:pt x="55" y="5773"/>
                  </a:cubicBezTo>
                  <a:cubicBezTo>
                    <a:pt x="1" y="6033"/>
                    <a:pt x="218" y="6203"/>
                    <a:pt x="420" y="6203"/>
                  </a:cubicBezTo>
                  <a:cubicBezTo>
                    <a:pt x="554" y="6203"/>
                    <a:pt x="681" y="6128"/>
                    <a:pt x="717" y="5955"/>
                  </a:cubicBezTo>
                  <a:cubicBezTo>
                    <a:pt x="1060" y="4083"/>
                    <a:pt x="1653" y="2280"/>
                    <a:pt x="2178" y="431"/>
                  </a:cubicBezTo>
                  <a:cubicBezTo>
                    <a:pt x="2247" y="171"/>
                    <a:pt x="2035" y="1"/>
                    <a:pt x="1825" y="1"/>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519" name="Google Shape;519;p24"/>
            <p:cNvSpPr/>
            <p:nvPr/>
          </p:nvSpPr>
          <p:spPr>
            <a:xfrm>
              <a:off x="3049249" y="4854940"/>
              <a:ext cx="353779" cy="82396"/>
            </a:xfrm>
            <a:custGeom>
              <a:avLst/>
              <a:gdLst/>
              <a:ahLst/>
              <a:cxnLst/>
              <a:rect l="l" t="t" r="r" b="b"/>
              <a:pathLst>
                <a:path w="10309" h="2401" extrusionOk="0">
                  <a:moveTo>
                    <a:pt x="455" y="0"/>
                  </a:moveTo>
                  <a:cubicBezTo>
                    <a:pt x="180" y="0"/>
                    <a:pt x="0" y="440"/>
                    <a:pt x="281" y="664"/>
                  </a:cubicBezTo>
                  <a:cubicBezTo>
                    <a:pt x="1752" y="1793"/>
                    <a:pt x="3722" y="2400"/>
                    <a:pt x="5665" y="2400"/>
                  </a:cubicBezTo>
                  <a:cubicBezTo>
                    <a:pt x="7220" y="2400"/>
                    <a:pt x="8756" y="2011"/>
                    <a:pt x="10004" y="1189"/>
                  </a:cubicBezTo>
                  <a:cubicBezTo>
                    <a:pt x="10308" y="981"/>
                    <a:pt x="10123" y="535"/>
                    <a:pt x="9842" y="535"/>
                  </a:cubicBezTo>
                  <a:cubicBezTo>
                    <a:pt x="9785" y="535"/>
                    <a:pt x="9724" y="554"/>
                    <a:pt x="9662" y="596"/>
                  </a:cubicBezTo>
                  <a:cubicBezTo>
                    <a:pt x="8511" y="1347"/>
                    <a:pt x="7105" y="1698"/>
                    <a:pt x="5684" y="1698"/>
                  </a:cubicBezTo>
                  <a:cubicBezTo>
                    <a:pt x="3864" y="1698"/>
                    <a:pt x="2017" y="1122"/>
                    <a:pt x="646" y="71"/>
                  </a:cubicBezTo>
                  <a:cubicBezTo>
                    <a:pt x="580" y="22"/>
                    <a:pt x="515" y="0"/>
                    <a:pt x="455" y="0"/>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520" name="Google Shape;520;p24"/>
            <p:cNvSpPr/>
            <p:nvPr/>
          </p:nvSpPr>
          <p:spPr>
            <a:xfrm>
              <a:off x="2772163" y="4791897"/>
              <a:ext cx="103330" cy="197875"/>
            </a:xfrm>
            <a:custGeom>
              <a:avLst/>
              <a:gdLst/>
              <a:ahLst/>
              <a:cxnLst/>
              <a:rect l="l" t="t" r="r" b="b"/>
              <a:pathLst>
                <a:path w="3011" h="5766" extrusionOk="0">
                  <a:moveTo>
                    <a:pt x="2475" y="0"/>
                  </a:moveTo>
                  <a:cubicBezTo>
                    <a:pt x="2402" y="0"/>
                    <a:pt x="2327" y="25"/>
                    <a:pt x="2260" y="82"/>
                  </a:cubicBezTo>
                  <a:cubicBezTo>
                    <a:pt x="663" y="1429"/>
                    <a:pt x="1" y="3392"/>
                    <a:pt x="69" y="5423"/>
                  </a:cubicBezTo>
                  <a:cubicBezTo>
                    <a:pt x="81" y="5651"/>
                    <a:pt x="258" y="5765"/>
                    <a:pt x="429" y="5765"/>
                  </a:cubicBezTo>
                  <a:cubicBezTo>
                    <a:pt x="600" y="5765"/>
                    <a:pt x="765" y="5651"/>
                    <a:pt x="754" y="5423"/>
                  </a:cubicBezTo>
                  <a:cubicBezTo>
                    <a:pt x="686" y="3551"/>
                    <a:pt x="1279" y="1817"/>
                    <a:pt x="2740" y="584"/>
                  </a:cubicBezTo>
                  <a:cubicBezTo>
                    <a:pt x="3011" y="349"/>
                    <a:pt x="2753" y="0"/>
                    <a:pt x="2475" y="0"/>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521" name="Google Shape;521;p24"/>
            <p:cNvSpPr/>
            <p:nvPr/>
          </p:nvSpPr>
          <p:spPr>
            <a:xfrm>
              <a:off x="1948662" y="3949898"/>
              <a:ext cx="168671" cy="171485"/>
            </a:xfrm>
            <a:custGeom>
              <a:avLst/>
              <a:gdLst/>
              <a:ahLst/>
              <a:cxnLst/>
              <a:rect l="l" t="t" r="r" b="b"/>
              <a:pathLst>
                <a:path w="4915" h="4997" extrusionOk="0">
                  <a:moveTo>
                    <a:pt x="2355" y="0"/>
                  </a:moveTo>
                  <a:cubicBezTo>
                    <a:pt x="1847" y="0"/>
                    <a:pt x="1347" y="292"/>
                    <a:pt x="989" y="978"/>
                  </a:cubicBezTo>
                  <a:cubicBezTo>
                    <a:pt x="0" y="2910"/>
                    <a:pt x="2837" y="4997"/>
                    <a:pt x="4668" y="4997"/>
                  </a:cubicBezTo>
                  <a:cubicBezTo>
                    <a:pt x="4697" y="4997"/>
                    <a:pt x="4726" y="4996"/>
                    <a:pt x="4755" y="4995"/>
                  </a:cubicBezTo>
                  <a:lnTo>
                    <a:pt x="4778" y="4904"/>
                  </a:lnTo>
                  <a:cubicBezTo>
                    <a:pt x="4915" y="3694"/>
                    <a:pt x="4641" y="2279"/>
                    <a:pt x="4070" y="1252"/>
                  </a:cubicBezTo>
                  <a:cubicBezTo>
                    <a:pt x="3684" y="491"/>
                    <a:pt x="3013" y="0"/>
                    <a:pt x="2355" y="0"/>
                  </a:cubicBezTo>
                  <a:close/>
                </a:path>
              </a:pathLst>
            </a:custGeom>
            <a:solidFill>
              <a:srgbClr val="459B97"/>
            </a:solidFill>
            <a:ln>
              <a:noFill/>
            </a:ln>
          </p:spPr>
          <p:txBody>
            <a:bodyPr spcFirstLastPara="1" wrap="square" lIns="91425" tIns="91425" rIns="91425" bIns="91425" anchor="ctr" anchorCtr="0">
              <a:noAutofit/>
            </a:bodyPr>
            <a:lstStyle/>
            <a:p>
              <a:endParaRPr/>
            </a:p>
          </p:txBody>
        </p:sp>
        <p:sp>
          <p:nvSpPr>
            <p:cNvPr id="522" name="Google Shape;522;p24"/>
            <p:cNvSpPr/>
            <p:nvPr/>
          </p:nvSpPr>
          <p:spPr>
            <a:xfrm>
              <a:off x="2124715" y="3881810"/>
              <a:ext cx="206488" cy="183118"/>
            </a:xfrm>
            <a:custGeom>
              <a:avLst/>
              <a:gdLst/>
              <a:ahLst/>
              <a:cxnLst/>
              <a:rect l="l" t="t" r="r" b="b"/>
              <a:pathLst>
                <a:path w="6017" h="5336" extrusionOk="0">
                  <a:moveTo>
                    <a:pt x="2142" y="0"/>
                  </a:moveTo>
                  <a:cubicBezTo>
                    <a:pt x="0" y="0"/>
                    <a:pt x="351" y="3871"/>
                    <a:pt x="721" y="5267"/>
                  </a:cubicBezTo>
                  <a:lnTo>
                    <a:pt x="789" y="5336"/>
                  </a:lnTo>
                  <a:cubicBezTo>
                    <a:pt x="1862" y="4834"/>
                    <a:pt x="6016" y="1181"/>
                    <a:pt x="2958" y="154"/>
                  </a:cubicBezTo>
                  <a:cubicBezTo>
                    <a:pt x="2652" y="49"/>
                    <a:pt x="2382" y="0"/>
                    <a:pt x="2142" y="0"/>
                  </a:cubicBezTo>
                  <a:close/>
                </a:path>
              </a:pathLst>
            </a:custGeom>
            <a:solidFill>
              <a:srgbClr val="459B97"/>
            </a:solidFill>
            <a:ln>
              <a:noFill/>
            </a:ln>
          </p:spPr>
          <p:txBody>
            <a:bodyPr spcFirstLastPara="1" wrap="square" lIns="91425" tIns="91425" rIns="91425" bIns="91425" anchor="ctr" anchorCtr="0">
              <a:noAutofit/>
            </a:bodyPr>
            <a:lstStyle/>
            <a:p>
              <a:endParaRPr/>
            </a:p>
          </p:txBody>
        </p:sp>
        <p:sp>
          <p:nvSpPr>
            <p:cNvPr id="523" name="Google Shape;523;p24"/>
            <p:cNvSpPr/>
            <p:nvPr/>
          </p:nvSpPr>
          <p:spPr>
            <a:xfrm>
              <a:off x="2143178" y="4108689"/>
              <a:ext cx="232982" cy="169391"/>
            </a:xfrm>
            <a:custGeom>
              <a:avLst/>
              <a:gdLst/>
              <a:ahLst/>
              <a:cxnLst/>
              <a:rect l="l" t="t" r="r" b="b"/>
              <a:pathLst>
                <a:path w="6789" h="4936" extrusionOk="0">
                  <a:moveTo>
                    <a:pt x="4882" y="0"/>
                  </a:moveTo>
                  <a:cubicBezTo>
                    <a:pt x="4845" y="0"/>
                    <a:pt x="4808" y="1"/>
                    <a:pt x="4771" y="3"/>
                  </a:cubicBezTo>
                  <a:cubicBezTo>
                    <a:pt x="3401" y="49"/>
                    <a:pt x="2374" y="1829"/>
                    <a:pt x="1666" y="2810"/>
                  </a:cubicBezTo>
                  <a:cubicBezTo>
                    <a:pt x="1233" y="3427"/>
                    <a:pt x="845" y="4271"/>
                    <a:pt x="69" y="4408"/>
                  </a:cubicBezTo>
                  <a:lnTo>
                    <a:pt x="0" y="4591"/>
                  </a:lnTo>
                  <a:cubicBezTo>
                    <a:pt x="550" y="4802"/>
                    <a:pt x="1042" y="4936"/>
                    <a:pt x="1620" y="4936"/>
                  </a:cubicBezTo>
                  <a:cubicBezTo>
                    <a:pt x="1665" y="4936"/>
                    <a:pt x="1711" y="4935"/>
                    <a:pt x="1758" y="4933"/>
                  </a:cubicBezTo>
                  <a:cubicBezTo>
                    <a:pt x="3036" y="4842"/>
                    <a:pt x="4519" y="4248"/>
                    <a:pt x="5432" y="3313"/>
                  </a:cubicBezTo>
                  <a:cubicBezTo>
                    <a:pt x="6440" y="2327"/>
                    <a:pt x="6789" y="0"/>
                    <a:pt x="4882" y="0"/>
                  </a:cubicBezTo>
                  <a:close/>
                </a:path>
              </a:pathLst>
            </a:custGeom>
            <a:solidFill>
              <a:srgbClr val="459B97"/>
            </a:solidFill>
            <a:ln>
              <a:noFill/>
            </a:ln>
          </p:spPr>
          <p:txBody>
            <a:bodyPr spcFirstLastPara="1" wrap="square" lIns="91425" tIns="91425" rIns="91425" bIns="91425" anchor="ctr" anchorCtr="0">
              <a:noAutofit/>
            </a:bodyPr>
            <a:lstStyle/>
            <a:p>
              <a:endParaRPr/>
            </a:p>
          </p:txBody>
        </p:sp>
        <p:sp>
          <p:nvSpPr>
            <p:cNvPr id="524" name="Google Shape;524;p24"/>
            <p:cNvSpPr/>
            <p:nvPr/>
          </p:nvSpPr>
          <p:spPr>
            <a:xfrm>
              <a:off x="1825322" y="3950172"/>
              <a:ext cx="383567" cy="550556"/>
            </a:xfrm>
            <a:custGeom>
              <a:avLst/>
              <a:gdLst/>
              <a:ahLst/>
              <a:cxnLst/>
              <a:rect l="l" t="t" r="r" b="b"/>
              <a:pathLst>
                <a:path w="11177" h="16043" extrusionOk="0">
                  <a:moveTo>
                    <a:pt x="10709" y="0"/>
                  </a:moveTo>
                  <a:cubicBezTo>
                    <a:pt x="10603" y="0"/>
                    <a:pt x="10497" y="50"/>
                    <a:pt x="10426" y="171"/>
                  </a:cubicBezTo>
                  <a:cubicBezTo>
                    <a:pt x="8760" y="2978"/>
                    <a:pt x="8554" y="6174"/>
                    <a:pt x="7573" y="9233"/>
                  </a:cubicBezTo>
                  <a:cubicBezTo>
                    <a:pt x="6546" y="12451"/>
                    <a:pt x="3715" y="14802"/>
                    <a:pt x="429" y="15373"/>
                  </a:cubicBezTo>
                  <a:cubicBezTo>
                    <a:pt x="1" y="15437"/>
                    <a:pt x="155" y="16043"/>
                    <a:pt x="533" y="16043"/>
                  </a:cubicBezTo>
                  <a:cubicBezTo>
                    <a:pt x="558" y="16043"/>
                    <a:pt x="584" y="16040"/>
                    <a:pt x="611" y="16034"/>
                  </a:cubicBezTo>
                  <a:cubicBezTo>
                    <a:pt x="3556" y="15532"/>
                    <a:pt x="6044" y="13683"/>
                    <a:pt x="7527" y="11104"/>
                  </a:cubicBezTo>
                  <a:cubicBezTo>
                    <a:pt x="9399" y="7840"/>
                    <a:pt x="9057" y="3800"/>
                    <a:pt x="11020" y="513"/>
                  </a:cubicBezTo>
                  <a:cubicBezTo>
                    <a:pt x="11177" y="246"/>
                    <a:pt x="10944" y="0"/>
                    <a:pt x="10709" y="0"/>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525" name="Google Shape;525;p24"/>
            <p:cNvSpPr/>
            <p:nvPr/>
          </p:nvSpPr>
          <p:spPr>
            <a:xfrm>
              <a:off x="2089744" y="4173138"/>
              <a:ext cx="205939" cy="101786"/>
            </a:xfrm>
            <a:custGeom>
              <a:avLst/>
              <a:gdLst/>
              <a:ahLst/>
              <a:cxnLst/>
              <a:rect l="l" t="t" r="r" b="b"/>
              <a:pathLst>
                <a:path w="6001" h="2966" extrusionOk="0">
                  <a:moveTo>
                    <a:pt x="5521" y="0"/>
                  </a:moveTo>
                  <a:cubicBezTo>
                    <a:pt x="5415" y="0"/>
                    <a:pt x="5308" y="46"/>
                    <a:pt x="5232" y="156"/>
                  </a:cubicBezTo>
                  <a:cubicBezTo>
                    <a:pt x="4624" y="1077"/>
                    <a:pt x="2933" y="2279"/>
                    <a:pt x="1571" y="2279"/>
                  </a:cubicBezTo>
                  <a:cubicBezTo>
                    <a:pt x="1244" y="2279"/>
                    <a:pt x="936" y="2210"/>
                    <a:pt x="667" y="2051"/>
                  </a:cubicBezTo>
                  <a:cubicBezTo>
                    <a:pt x="603" y="2010"/>
                    <a:pt x="541" y="1992"/>
                    <a:pt x="482" y="1992"/>
                  </a:cubicBezTo>
                  <a:cubicBezTo>
                    <a:pt x="186" y="1992"/>
                    <a:pt x="0" y="2454"/>
                    <a:pt x="324" y="2644"/>
                  </a:cubicBezTo>
                  <a:cubicBezTo>
                    <a:pt x="695" y="2869"/>
                    <a:pt x="1114" y="2966"/>
                    <a:pt x="1554" y="2966"/>
                  </a:cubicBezTo>
                  <a:cubicBezTo>
                    <a:pt x="3174" y="2966"/>
                    <a:pt x="5071" y="1648"/>
                    <a:pt x="5825" y="499"/>
                  </a:cubicBezTo>
                  <a:cubicBezTo>
                    <a:pt x="6001" y="244"/>
                    <a:pt x="5765" y="0"/>
                    <a:pt x="5521" y="0"/>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526" name="Google Shape;526;p24"/>
            <p:cNvSpPr/>
            <p:nvPr/>
          </p:nvSpPr>
          <p:spPr>
            <a:xfrm>
              <a:off x="2024745" y="4029722"/>
              <a:ext cx="121964" cy="108512"/>
            </a:xfrm>
            <a:custGeom>
              <a:avLst/>
              <a:gdLst/>
              <a:ahLst/>
              <a:cxnLst/>
              <a:rect l="l" t="t" r="r" b="b"/>
              <a:pathLst>
                <a:path w="3554" h="3162" extrusionOk="0">
                  <a:moveTo>
                    <a:pt x="465" y="0"/>
                  </a:moveTo>
                  <a:cubicBezTo>
                    <a:pt x="237" y="0"/>
                    <a:pt x="0" y="257"/>
                    <a:pt x="141" y="524"/>
                  </a:cubicBezTo>
                  <a:cubicBezTo>
                    <a:pt x="735" y="1688"/>
                    <a:pt x="1648" y="2806"/>
                    <a:pt x="2972" y="3148"/>
                  </a:cubicBezTo>
                  <a:cubicBezTo>
                    <a:pt x="3006" y="3157"/>
                    <a:pt x="3039" y="3162"/>
                    <a:pt x="3069" y="3162"/>
                  </a:cubicBezTo>
                  <a:cubicBezTo>
                    <a:pt x="3430" y="3162"/>
                    <a:pt x="3554" y="2592"/>
                    <a:pt x="3154" y="2486"/>
                  </a:cubicBezTo>
                  <a:cubicBezTo>
                    <a:pt x="2013" y="2190"/>
                    <a:pt x="1260" y="1163"/>
                    <a:pt x="735" y="181"/>
                  </a:cubicBezTo>
                  <a:cubicBezTo>
                    <a:pt x="671" y="53"/>
                    <a:pt x="569" y="0"/>
                    <a:pt x="465" y="0"/>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527" name="Google Shape;527;p24"/>
            <p:cNvSpPr/>
            <p:nvPr/>
          </p:nvSpPr>
          <p:spPr>
            <a:xfrm>
              <a:off x="977558" y="3115518"/>
              <a:ext cx="806084" cy="1268203"/>
            </a:xfrm>
            <a:custGeom>
              <a:avLst/>
              <a:gdLst/>
              <a:ahLst/>
              <a:cxnLst/>
              <a:rect l="l" t="t" r="r" b="b"/>
              <a:pathLst>
                <a:path w="23489" h="36955" extrusionOk="0">
                  <a:moveTo>
                    <a:pt x="17622" y="1"/>
                  </a:moveTo>
                  <a:lnTo>
                    <a:pt x="17622" y="1"/>
                  </a:lnTo>
                  <a:cubicBezTo>
                    <a:pt x="15180" y="2329"/>
                    <a:pt x="13103" y="5022"/>
                    <a:pt x="10660" y="7350"/>
                  </a:cubicBezTo>
                  <a:cubicBezTo>
                    <a:pt x="7602" y="10158"/>
                    <a:pt x="4406" y="13353"/>
                    <a:pt x="2580" y="17256"/>
                  </a:cubicBezTo>
                  <a:cubicBezTo>
                    <a:pt x="1" y="22894"/>
                    <a:pt x="868" y="31088"/>
                    <a:pt x="1850" y="36955"/>
                  </a:cubicBezTo>
                  <a:cubicBezTo>
                    <a:pt x="17508" y="32686"/>
                    <a:pt x="23488" y="13467"/>
                    <a:pt x="17622" y="1"/>
                  </a:cubicBezTo>
                  <a:close/>
                </a:path>
              </a:pathLst>
            </a:custGeom>
            <a:solidFill>
              <a:srgbClr val="459B97"/>
            </a:solidFill>
            <a:ln>
              <a:noFill/>
            </a:ln>
          </p:spPr>
          <p:txBody>
            <a:bodyPr spcFirstLastPara="1" wrap="square" lIns="91425" tIns="91425" rIns="91425" bIns="91425" anchor="ctr" anchorCtr="0">
              <a:noAutofit/>
            </a:bodyPr>
            <a:lstStyle/>
            <a:p>
              <a:endParaRPr/>
            </a:p>
          </p:txBody>
        </p:sp>
        <p:sp>
          <p:nvSpPr>
            <p:cNvPr id="528" name="Google Shape;528;p24"/>
            <p:cNvSpPr/>
            <p:nvPr/>
          </p:nvSpPr>
          <p:spPr>
            <a:xfrm>
              <a:off x="1045131" y="3326953"/>
              <a:ext cx="501688" cy="1055366"/>
            </a:xfrm>
            <a:custGeom>
              <a:avLst/>
              <a:gdLst/>
              <a:ahLst/>
              <a:cxnLst/>
              <a:rect l="l" t="t" r="r" b="b"/>
              <a:pathLst>
                <a:path w="14619" h="30753" extrusionOk="0">
                  <a:moveTo>
                    <a:pt x="14189" y="0"/>
                  </a:moveTo>
                  <a:cubicBezTo>
                    <a:pt x="14051" y="0"/>
                    <a:pt x="13912" y="70"/>
                    <a:pt x="13850" y="231"/>
                  </a:cubicBezTo>
                  <a:cubicBezTo>
                    <a:pt x="11955" y="5686"/>
                    <a:pt x="9079" y="10685"/>
                    <a:pt x="6934" y="16003"/>
                  </a:cubicBezTo>
                  <a:cubicBezTo>
                    <a:pt x="4994" y="20887"/>
                    <a:pt x="3350" y="26000"/>
                    <a:pt x="178" y="30269"/>
                  </a:cubicBezTo>
                  <a:cubicBezTo>
                    <a:pt x="0" y="30511"/>
                    <a:pt x="245" y="30753"/>
                    <a:pt x="500" y="30753"/>
                  </a:cubicBezTo>
                  <a:cubicBezTo>
                    <a:pt x="606" y="30753"/>
                    <a:pt x="714" y="30711"/>
                    <a:pt x="794" y="30611"/>
                  </a:cubicBezTo>
                  <a:cubicBezTo>
                    <a:pt x="3807" y="26548"/>
                    <a:pt x="5473" y="21663"/>
                    <a:pt x="7299" y="17007"/>
                  </a:cubicBezTo>
                  <a:cubicBezTo>
                    <a:pt x="9490" y="11369"/>
                    <a:pt x="12526" y="6119"/>
                    <a:pt x="14535" y="436"/>
                  </a:cubicBezTo>
                  <a:cubicBezTo>
                    <a:pt x="14618" y="171"/>
                    <a:pt x="14405" y="0"/>
                    <a:pt x="14189" y="0"/>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529" name="Google Shape;529;p24"/>
            <p:cNvSpPr/>
            <p:nvPr/>
          </p:nvSpPr>
          <p:spPr>
            <a:xfrm>
              <a:off x="1121695" y="4254473"/>
              <a:ext cx="14928" cy="13350"/>
            </a:xfrm>
            <a:custGeom>
              <a:avLst/>
              <a:gdLst/>
              <a:ahLst/>
              <a:cxnLst/>
              <a:rect l="l" t="t" r="r" b="b"/>
              <a:pathLst>
                <a:path w="435" h="389" extrusionOk="0">
                  <a:moveTo>
                    <a:pt x="343" y="0"/>
                  </a:moveTo>
                  <a:cubicBezTo>
                    <a:pt x="229" y="46"/>
                    <a:pt x="115" y="92"/>
                    <a:pt x="1" y="137"/>
                  </a:cubicBezTo>
                  <a:cubicBezTo>
                    <a:pt x="138" y="206"/>
                    <a:pt x="275" y="297"/>
                    <a:pt x="435" y="388"/>
                  </a:cubicBezTo>
                  <a:cubicBezTo>
                    <a:pt x="389" y="251"/>
                    <a:pt x="366" y="137"/>
                    <a:pt x="343" y="0"/>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530" name="Google Shape;530;p24"/>
            <p:cNvSpPr/>
            <p:nvPr/>
          </p:nvSpPr>
          <p:spPr>
            <a:xfrm>
              <a:off x="1065001" y="4065791"/>
              <a:ext cx="243826" cy="216749"/>
            </a:xfrm>
            <a:custGeom>
              <a:avLst/>
              <a:gdLst/>
              <a:ahLst/>
              <a:cxnLst/>
              <a:rect l="l" t="t" r="r" b="b"/>
              <a:pathLst>
                <a:path w="7105" h="6316" extrusionOk="0">
                  <a:moveTo>
                    <a:pt x="434" y="1"/>
                  </a:moveTo>
                  <a:cubicBezTo>
                    <a:pt x="226" y="1"/>
                    <a:pt x="0" y="171"/>
                    <a:pt x="55" y="431"/>
                  </a:cubicBezTo>
                  <a:cubicBezTo>
                    <a:pt x="443" y="2326"/>
                    <a:pt x="1014" y="4175"/>
                    <a:pt x="1402" y="6069"/>
                  </a:cubicBezTo>
                  <a:cubicBezTo>
                    <a:pt x="1439" y="6200"/>
                    <a:pt x="1599" y="6315"/>
                    <a:pt x="1743" y="6315"/>
                  </a:cubicBezTo>
                  <a:cubicBezTo>
                    <a:pt x="1775" y="6315"/>
                    <a:pt x="1806" y="6310"/>
                    <a:pt x="1835" y="6297"/>
                  </a:cubicBezTo>
                  <a:cubicBezTo>
                    <a:pt x="3547" y="5590"/>
                    <a:pt x="5602" y="5635"/>
                    <a:pt x="6880" y="4129"/>
                  </a:cubicBezTo>
                  <a:cubicBezTo>
                    <a:pt x="7105" y="3870"/>
                    <a:pt x="6871" y="3532"/>
                    <a:pt x="6626" y="3532"/>
                  </a:cubicBezTo>
                  <a:cubicBezTo>
                    <a:pt x="6547" y="3532"/>
                    <a:pt x="6467" y="3566"/>
                    <a:pt x="6401" y="3650"/>
                  </a:cubicBezTo>
                  <a:cubicBezTo>
                    <a:pt x="5282" y="4928"/>
                    <a:pt x="3502" y="4973"/>
                    <a:pt x="1995" y="5498"/>
                  </a:cubicBezTo>
                  <a:cubicBezTo>
                    <a:pt x="2018" y="5635"/>
                    <a:pt x="2041" y="5749"/>
                    <a:pt x="2087" y="5886"/>
                  </a:cubicBezTo>
                  <a:cubicBezTo>
                    <a:pt x="1927" y="5795"/>
                    <a:pt x="1790" y="5704"/>
                    <a:pt x="1653" y="5635"/>
                  </a:cubicBezTo>
                  <a:cubicBezTo>
                    <a:pt x="1767" y="5590"/>
                    <a:pt x="1881" y="5544"/>
                    <a:pt x="1995" y="5498"/>
                  </a:cubicBezTo>
                  <a:cubicBezTo>
                    <a:pt x="1607" y="3741"/>
                    <a:pt x="1082" y="2006"/>
                    <a:pt x="740" y="249"/>
                  </a:cubicBezTo>
                  <a:cubicBezTo>
                    <a:pt x="703" y="76"/>
                    <a:pt x="572" y="1"/>
                    <a:pt x="434" y="1"/>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531" name="Google Shape;531;p24"/>
            <p:cNvSpPr/>
            <p:nvPr/>
          </p:nvSpPr>
          <p:spPr>
            <a:xfrm>
              <a:off x="1176535" y="4133054"/>
              <a:ext cx="14928" cy="15683"/>
            </a:xfrm>
            <a:custGeom>
              <a:avLst/>
              <a:gdLst/>
              <a:ahLst/>
              <a:cxnLst/>
              <a:rect l="l" t="t" r="r" b="b"/>
              <a:pathLst>
                <a:path w="435" h="457" extrusionOk="0">
                  <a:moveTo>
                    <a:pt x="411" y="0"/>
                  </a:moveTo>
                  <a:cubicBezTo>
                    <a:pt x="275" y="46"/>
                    <a:pt x="138" y="92"/>
                    <a:pt x="1" y="115"/>
                  </a:cubicBezTo>
                  <a:cubicBezTo>
                    <a:pt x="138" y="229"/>
                    <a:pt x="275" y="343"/>
                    <a:pt x="434" y="457"/>
                  </a:cubicBezTo>
                  <a:cubicBezTo>
                    <a:pt x="411" y="320"/>
                    <a:pt x="411" y="160"/>
                    <a:pt x="411" y="0"/>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532" name="Google Shape;532;p24"/>
            <p:cNvSpPr/>
            <p:nvPr/>
          </p:nvSpPr>
          <p:spPr>
            <a:xfrm>
              <a:off x="1118881" y="3855866"/>
              <a:ext cx="283154" cy="304911"/>
            </a:xfrm>
            <a:custGeom>
              <a:avLst/>
              <a:gdLst/>
              <a:ahLst/>
              <a:cxnLst/>
              <a:rect l="l" t="t" r="r" b="b"/>
              <a:pathLst>
                <a:path w="8251" h="8885" extrusionOk="0">
                  <a:moveTo>
                    <a:pt x="414" y="0"/>
                  </a:moveTo>
                  <a:cubicBezTo>
                    <a:pt x="207" y="0"/>
                    <a:pt x="1" y="170"/>
                    <a:pt x="83" y="431"/>
                  </a:cubicBezTo>
                  <a:cubicBezTo>
                    <a:pt x="927" y="3056"/>
                    <a:pt x="1270" y="5795"/>
                    <a:pt x="1407" y="8534"/>
                  </a:cubicBezTo>
                  <a:cubicBezTo>
                    <a:pt x="1427" y="8736"/>
                    <a:pt x="1590" y="8884"/>
                    <a:pt x="1785" y="8884"/>
                  </a:cubicBezTo>
                  <a:cubicBezTo>
                    <a:pt x="1811" y="8884"/>
                    <a:pt x="1837" y="8882"/>
                    <a:pt x="1863" y="8876"/>
                  </a:cubicBezTo>
                  <a:cubicBezTo>
                    <a:pt x="4077" y="8329"/>
                    <a:pt x="6337" y="7164"/>
                    <a:pt x="8003" y="5612"/>
                  </a:cubicBezTo>
                  <a:cubicBezTo>
                    <a:pt x="8251" y="5365"/>
                    <a:pt x="8019" y="5008"/>
                    <a:pt x="7743" y="5008"/>
                  </a:cubicBezTo>
                  <a:cubicBezTo>
                    <a:pt x="7662" y="5008"/>
                    <a:pt x="7578" y="5038"/>
                    <a:pt x="7501" y="5110"/>
                  </a:cubicBezTo>
                  <a:cubicBezTo>
                    <a:pt x="6040" y="6503"/>
                    <a:pt x="4054" y="7552"/>
                    <a:pt x="2091" y="8077"/>
                  </a:cubicBezTo>
                  <a:cubicBezTo>
                    <a:pt x="2091" y="8237"/>
                    <a:pt x="2091" y="8397"/>
                    <a:pt x="2114" y="8534"/>
                  </a:cubicBezTo>
                  <a:cubicBezTo>
                    <a:pt x="1955" y="8420"/>
                    <a:pt x="1818" y="8306"/>
                    <a:pt x="1681" y="8192"/>
                  </a:cubicBezTo>
                  <a:cubicBezTo>
                    <a:pt x="1818" y="8169"/>
                    <a:pt x="1955" y="8123"/>
                    <a:pt x="2091" y="8077"/>
                  </a:cubicBezTo>
                  <a:cubicBezTo>
                    <a:pt x="1932" y="5430"/>
                    <a:pt x="1566" y="2782"/>
                    <a:pt x="745" y="248"/>
                  </a:cubicBezTo>
                  <a:cubicBezTo>
                    <a:pt x="690" y="75"/>
                    <a:pt x="552" y="0"/>
                    <a:pt x="414" y="0"/>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533" name="Google Shape;533;p24"/>
            <p:cNvSpPr/>
            <p:nvPr/>
          </p:nvSpPr>
          <p:spPr>
            <a:xfrm>
              <a:off x="1202686" y="3704694"/>
              <a:ext cx="309029" cy="225500"/>
            </a:xfrm>
            <a:custGeom>
              <a:avLst/>
              <a:gdLst/>
              <a:ahLst/>
              <a:cxnLst/>
              <a:rect l="l" t="t" r="r" b="b"/>
              <a:pathLst>
                <a:path w="9005" h="6571" extrusionOk="0">
                  <a:moveTo>
                    <a:pt x="429" y="0"/>
                  </a:moveTo>
                  <a:cubicBezTo>
                    <a:pt x="215" y="0"/>
                    <a:pt x="1" y="170"/>
                    <a:pt x="83" y="431"/>
                  </a:cubicBezTo>
                  <a:cubicBezTo>
                    <a:pt x="699" y="2371"/>
                    <a:pt x="1293" y="4334"/>
                    <a:pt x="1795" y="6297"/>
                  </a:cubicBezTo>
                  <a:cubicBezTo>
                    <a:pt x="1841" y="6434"/>
                    <a:pt x="1978" y="6571"/>
                    <a:pt x="2137" y="6571"/>
                  </a:cubicBezTo>
                  <a:cubicBezTo>
                    <a:pt x="4443" y="6297"/>
                    <a:pt x="6999" y="4882"/>
                    <a:pt x="8734" y="3398"/>
                  </a:cubicBezTo>
                  <a:cubicBezTo>
                    <a:pt x="9005" y="3163"/>
                    <a:pt x="8761" y="2814"/>
                    <a:pt x="8478" y="2814"/>
                  </a:cubicBezTo>
                  <a:cubicBezTo>
                    <a:pt x="8404" y="2814"/>
                    <a:pt x="8326" y="2839"/>
                    <a:pt x="8255" y="2896"/>
                  </a:cubicBezTo>
                  <a:cubicBezTo>
                    <a:pt x="6862" y="4083"/>
                    <a:pt x="5082" y="4950"/>
                    <a:pt x="3370" y="5566"/>
                  </a:cubicBezTo>
                  <a:cubicBezTo>
                    <a:pt x="3096" y="5658"/>
                    <a:pt x="2822" y="5726"/>
                    <a:pt x="2525" y="5795"/>
                  </a:cubicBezTo>
                  <a:cubicBezTo>
                    <a:pt x="2520" y="5796"/>
                    <a:pt x="2515" y="5797"/>
                    <a:pt x="2510" y="5797"/>
                  </a:cubicBezTo>
                  <a:cubicBezTo>
                    <a:pt x="2284" y="5797"/>
                    <a:pt x="1999" y="4330"/>
                    <a:pt x="1955" y="4151"/>
                  </a:cubicBezTo>
                  <a:cubicBezTo>
                    <a:pt x="1567" y="2850"/>
                    <a:pt x="1156" y="1549"/>
                    <a:pt x="768" y="248"/>
                  </a:cubicBezTo>
                  <a:cubicBezTo>
                    <a:pt x="713" y="75"/>
                    <a:pt x="571" y="0"/>
                    <a:pt x="429" y="0"/>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534" name="Google Shape;534;p24"/>
            <p:cNvSpPr/>
            <p:nvPr/>
          </p:nvSpPr>
          <p:spPr>
            <a:xfrm>
              <a:off x="1356706" y="3727275"/>
              <a:ext cx="14928" cy="11016"/>
            </a:xfrm>
            <a:custGeom>
              <a:avLst/>
              <a:gdLst/>
              <a:ahLst/>
              <a:cxnLst/>
              <a:rect l="l" t="t" r="r" b="b"/>
              <a:pathLst>
                <a:path w="435" h="321" extrusionOk="0">
                  <a:moveTo>
                    <a:pt x="343" y="1"/>
                  </a:moveTo>
                  <a:cubicBezTo>
                    <a:pt x="229" y="24"/>
                    <a:pt x="115" y="47"/>
                    <a:pt x="0" y="69"/>
                  </a:cubicBezTo>
                  <a:cubicBezTo>
                    <a:pt x="137" y="161"/>
                    <a:pt x="297" y="252"/>
                    <a:pt x="434" y="321"/>
                  </a:cubicBezTo>
                  <a:cubicBezTo>
                    <a:pt x="411" y="206"/>
                    <a:pt x="366" y="92"/>
                    <a:pt x="343" y="1"/>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535" name="Google Shape;535;p24"/>
            <p:cNvSpPr/>
            <p:nvPr/>
          </p:nvSpPr>
          <p:spPr>
            <a:xfrm>
              <a:off x="1295585" y="3544874"/>
              <a:ext cx="244855" cy="208685"/>
            </a:xfrm>
            <a:custGeom>
              <a:avLst/>
              <a:gdLst/>
              <a:ahLst/>
              <a:cxnLst/>
              <a:rect l="l" t="t" r="r" b="b"/>
              <a:pathLst>
                <a:path w="7135" h="6081" extrusionOk="0">
                  <a:moveTo>
                    <a:pt x="417" y="1"/>
                  </a:moveTo>
                  <a:cubicBezTo>
                    <a:pt x="213" y="1"/>
                    <a:pt x="1" y="171"/>
                    <a:pt x="70" y="431"/>
                  </a:cubicBezTo>
                  <a:cubicBezTo>
                    <a:pt x="572" y="2235"/>
                    <a:pt x="1142" y="3992"/>
                    <a:pt x="1530" y="5818"/>
                  </a:cubicBezTo>
                  <a:cubicBezTo>
                    <a:pt x="1568" y="5989"/>
                    <a:pt x="1717" y="6081"/>
                    <a:pt x="1870" y="6081"/>
                  </a:cubicBezTo>
                  <a:cubicBezTo>
                    <a:pt x="1902" y="6081"/>
                    <a:pt x="1933" y="6077"/>
                    <a:pt x="1964" y="6069"/>
                  </a:cubicBezTo>
                  <a:cubicBezTo>
                    <a:pt x="3585" y="5681"/>
                    <a:pt x="5160" y="5202"/>
                    <a:pt x="6735" y="4723"/>
                  </a:cubicBezTo>
                  <a:cubicBezTo>
                    <a:pt x="7134" y="4596"/>
                    <a:pt x="7011" y="4025"/>
                    <a:pt x="6649" y="4025"/>
                  </a:cubicBezTo>
                  <a:cubicBezTo>
                    <a:pt x="6619" y="4025"/>
                    <a:pt x="6586" y="4029"/>
                    <a:pt x="6552" y="4038"/>
                  </a:cubicBezTo>
                  <a:cubicBezTo>
                    <a:pt x="5091" y="4494"/>
                    <a:pt x="3630" y="4951"/>
                    <a:pt x="2124" y="5316"/>
                  </a:cubicBezTo>
                  <a:cubicBezTo>
                    <a:pt x="2147" y="5407"/>
                    <a:pt x="2192" y="5521"/>
                    <a:pt x="2215" y="5636"/>
                  </a:cubicBezTo>
                  <a:cubicBezTo>
                    <a:pt x="2078" y="5567"/>
                    <a:pt x="1918" y="5476"/>
                    <a:pt x="1781" y="5384"/>
                  </a:cubicBezTo>
                  <a:cubicBezTo>
                    <a:pt x="1896" y="5362"/>
                    <a:pt x="2010" y="5339"/>
                    <a:pt x="2124" y="5316"/>
                  </a:cubicBezTo>
                  <a:cubicBezTo>
                    <a:pt x="1736" y="3604"/>
                    <a:pt x="1211" y="1938"/>
                    <a:pt x="731" y="249"/>
                  </a:cubicBezTo>
                  <a:cubicBezTo>
                    <a:pt x="686" y="76"/>
                    <a:pt x="553" y="1"/>
                    <a:pt x="417" y="1"/>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536" name="Google Shape;536;p24"/>
            <p:cNvSpPr/>
            <p:nvPr/>
          </p:nvSpPr>
          <p:spPr>
            <a:xfrm>
              <a:off x="1448336" y="3522052"/>
              <a:ext cx="11805" cy="13350"/>
            </a:xfrm>
            <a:custGeom>
              <a:avLst/>
              <a:gdLst/>
              <a:ahLst/>
              <a:cxnLst/>
              <a:rect l="l" t="t" r="r" b="b"/>
              <a:pathLst>
                <a:path w="344" h="389" extrusionOk="0">
                  <a:moveTo>
                    <a:pt x="275" y="1"/>
                  </a:moveTo>
                  <a:cubicBezTo>
                    <a:pt x="184" y="24"/>
                    <a:pt x="92" y="46"/>
                    <a:pt x="1" y="46"/>
                  </a:cubicBezTo>
                  <a:cubicBezTo>
                    <a:pt x="115" y="161"/>
                    <a:pt x="229" y="275"/>
                    <a:pt x="343" y="389"/>
                  </a:cubicBezTo>
                  <a:cubicBezTo>
                    <a:pt x="321" y="252"/>
                    <a:pt x="298" y="138"/>
                    <a:pt x="275" y="1"/>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537" name="Google Shape;537;p24"/>
            <p:cNvSpPr/>
            <p:nvPr/>
          </p:nvSpPr>
          <p:spPr>
            <a:xfrm>
              <a:off x="1399604" y="3390339"/>
              <a:ext cx="215891" cy="157655"/>
            </a:xfrm>
            <a:custGeom>
              <a:avLst/>
              <a:gdLst/>
              <a:ahLst/>
              <a:cxnLst/>
              <a:rect l="l" t="t" r="r" b="b"/>
              <a:pathLst>
                <a:path w="6291" h="4594" extrusionOk="0">
                  <a:moveTo>
                    <a:pt x="417" y="1"/>
                  </a:moveTo>
                  <a:cubicBezTo>
                    <a:pt x="205" y="1"/>
                    <a:pt x="0" y="166"/>
                    <a:pt x="97" y="415"/>
                  </a:cubicBezTo>
                  <a:cubicBezTo>
                    <a:pt x="576" y="1648"/>
                    <a:pt x="919" y="2903"/>
                    <a:pt x="1056" y="4227"/>
                  </a:cubicBezTo>
                  <a:cubicBezTo>
                    <a:pt x="1077" y="4400"/>
                    <a:pt x="1202" y="4594"/>
                    <a:pt x="1390" y="4594"/>
                  </a:cubicBezTo>
                  <a:cubicBezTo>
                    <a:pt x="1400" y="4594"/>
                    <a:pt x="1410" y="4593"/>
                    <a:pt x="1421" y="4592"/>
                  </a:cubicBezTo>
                  <a:cubicBezTo>
                    <a:pt x="3087" y="4364"/>
                    <a:pt x="4365" y="3314"/>
                    <a:pt x="5918" y="2743"/>
                  </a:cubicBezTo>
                  <a:cubicBezTo>
                    <a:pt x="6290" y="2598"/>
                    <a:pt x="6175" y="2040"/>
                    <a:pt x="5843" y="2040"/>
                  </a:cubicBezTo>
                  <a:cubicBezTo>
                    <a:pt x="5809" y="2040"/>
                    <a:pt x="5773" y="2046"/>
                    <a:pt x="5735" y="2058"/>
                  </a:cubicBezTo>
                  <a:cubicBezTo>
                    <a:pt x="4365" y="2583"/>
                    <a:pt x="3156" y="3542"/>
                    <a:pt x="1695" y="3839"/>
                  </a:cubicBezTo>
                  <a:cubicBezTo>
                    <a:pt x="1718" y="3976"/>
                    <a:pt x="1741" y="4090"/>
                    <a:pt x="1763" y="4227"/>
                  </a:cubicBezTo>
                  <a:cubicBezTo>
                    <a:pt x="1649" y="4113"/>
                    <a:pt x="1535" y="3999"/>
                    <a:pt x="1421" y="3884"/>
                  </a:cubicBezTo>
                  <a:cubicBezTo>
                    <a:pt x="1512" y="3884"/>
                    <a:pt x="1604" y="3862"/>
                    <a:pt x="1695" y="3839"/>
                  </a:cubicBezTo>
                  <a:cubicBezTo>
                    <a:pt x="1535" y="2583"/>
                    <a:pt x="1216" y="1396"/>
                    <a:pt x="759" y="232"/>
                  </a:cubicBezTo>
                  <a:cubicBezTo>
                    <a:pt x="696" y="71"/>
                    <a:pt x="555" y="1"/>
                    <a:pt x="417" y="1"/>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538" name="Google Shape;538;p24"/>
            <p:cNvSpPr/>
            <p:nvPr/>
          </p:nvSpPr>
          <p:spPr>
            <a:xfrm>
              <a:off x="1513369" y="3610593"/>
              <a:ext cx="46260" cy="35278"/>
            </a:xfrm>
            <a:custGeom>
              <a:avLst/>
              <a:gdLst/>
              <a:ahLst/>
              <a:cxnLst/>
              <a:rect l="l" t="t" r="r" b="b"/>
              <a:pathLst>
                <a:path w="1348" h="1028" extrusionOk="0">
                  <a:moveTo>
                    <a:pt x="662" y="0"/>
                  </a:moveTo>
                  <a:cubicBezTo>
                    <a:pt x="0" y="0"/>
                    <a:pt x="0" y="1027"/>
                    <a:pt x="662" y="1027"/>
                  </a:cubicBezTo>
                  <a:cubicBezTo>
                    <a:pt x="1347" y="1027"/>
                    <a:pt x="1347" y="0"/>
                    <a:pt x="662" y="0"/>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539" name="Google Shape;539;p24"/>
            <p:cNvSpPr/>
            <p:nvPr/>
          </p:nvSpPr>
          <p:spPr>
            <a:xfrm>
              <a:off x="1538421" y="3559665"/>
              <a:ext cx="46260" cy="36068"/>
            </a:xfrm>
            <a:custGeom>
              <a:avLst/>
              <a:gdLst/>
              <a:ahLst/>
              <a:cxnLst/>
              <a:rect l="l" t="t" r="r" b="b"/>
              <a:pathLst>
                <a:path w="1348" h="1051" extrusionOk="0">
                  <a:moveTo>
                    <a:pt x="663" y="0"/>
                  </a:moveTo>
                  <a:cubicBezTo>
                    <a:pt x="1" y="0"/>
                    <a:pt x="1" y="1050"/>
                    <a:pt x="663" y="1050"/>
                  </a:cubicBezTo>
                  <a:cubicBezTo>
                    <a:pt x="1348" y="1050"/>
                    <a:pt x="1348" y="0"/>
                    <a:pt x="663" y="0"/>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540" name="Google Shape;540;p24"/>
            <p:cNvSpPr/>
            <p:nvPr/>
          </p:nvSpPr>
          <p:spPr>
            <a:xfrm>
              <a:off x="1563508" y="3605892"/>
              <a:ext cx="46260" cy="36068"/>
            </a:xfrm>
            <a:custGeom>
              <a:avLst/>
              <a:gdLst/>
              <a:ahLst/>
              <a:cxnLst/>
              <a:rect l="l" t="t" r="r" b="b"/>
              <a:pathLst>
                <a:path w="1348" h="1051" extrusionOk="0">
                  <a:moveTo>
                    <a:pt x="685" y="0"/>
                  </a:moveTo>
                  <a:cubicBezTo>
                    <a:pt x="0" y="0"/>
                    <a:pt x="0" y="1050"/>
                    <a:pt x="685" y="1050"/>
                  </a:cubicBezTo>
                  <a:cubicBezTo>
                    <a:pt x="1347" y="1050"/>
                    <a:pt x="1347" y="0"/>
                    <a:pt x="685" y="0"/>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541" name="Google Shape;541;p24"/>
            <p:cNvSpPr/>
            <p:nvPr/>
          </p:nvSpPr>
          <p:spPr>
            <a:xfrm>
              <a:off x="1173412" y="3623119"/>
              <a:ext cx="45471" cy="35278"/>
            </a:xfrm>
            <a:custGeom>
              <a:avLst/>
              <a:gdLst/>
              <a:ahLst/>
              <a:cxnLst/>
              <a:rect l="l" t="t" r="r" b="b"/>
              <a:pathLst>
                <a:path w="1325" h="1028" extrusionOk="0">
                  <a:moveTo>
                    <a:pt x="662" y="0"/>
                  </a:moveTo>
                  <a:cubicBezTo>
                    <a:pt x="0" y="0"/>
                    <a:pt x="0" y="1027"/>
                    <a:pt x="662" y="1027"/>
                  </a:cubicBezTo>
                  <a:cubicBezTo>
                    <a:pt x="1324" y="1027"/>
                    <a:pt x="1324" y="0"/>
                    <a:pt x="662" y="0"/>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542" name="Google Shape;542;p24"/>
            <p:cNvSpPr/>
            <p:nvPr/>
          </p:nvSpPr>
          <p:spPr>
            <a:xfrm>
              <a:off x="1193763" y="3568279"/>
              <a:ext cx="46260" cy="36068"/>
            </a:xfrm>
            <a:custGeom>
              <a:avLst/>
              <a:gdLst/>
              <a:ahLst/>
              <a:cxnLst/>
              <a:rect l="l" t="t" r="r" b="b"/>
              <a:pathLst>
                <a:path w="1348" h="1051" extrusionOk="0">
                  <a:moveTo>
                    <a:pt x="686" y="0"/>
                  </a:moveTo>
                  <a:cubicBezTo>
                    <a:pt x="1" y="0"/>
                    <a:pt x="1" y="1050"/>
                    <a:pt x="686" y="1050"/>
                  </a:cubicBezTo>
                  <a:cubicBezTo>
                    <a:pt x="1347" y="1050"/>
                    <a:pt x="1347" y="0"/>
                    <a:pt x="686" y="0"/>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543" name="Google Shape;543;p24"/>
            <p:cNvSpPr/>
            <p:nvPr/>
          </p:nvSpPr>
          <p:spPr>
            <a:xfrm>
              <a:off x="1227464" y="3623119"/>
              <a:ext cx="46226" cy="35278"/>
            </a:xfrm>
            <a:custGeom>
              <a:avLst/>
              <a:gdLst/>
              <a:ahLst/>
              <a:cxnLst/>
              <a:rect l="l" t="t" r="r" b="b"/>
              <a:pathLst>
                <a:path w="1347" h="1028" extrusionOk="0">
                  <a:moveTo>
                    <a:pt x="685" y="0"/>
                  </a:moveTo>
                  <a:cubicBezTo>
                    <a:pt x="0" y="0"/>
                    <a:pt x="0" y="1027"/>
                    <a:pt x="685" y="1027"/>
                  </a:cubicBezTo>
                  <a:cubicBezTo>
                    <a:pt x="1347" y="1027"/>
                    <a:pt x="1347" y="0"/>
                    <a:pt x="685" y="0"/>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544" name="Google Shape;544;p24"/>
            <p:cNvSpPr/>
            <p:nvPr/>
          </p:nvSpPr>
          <p:spPr>
            <a:xfrm>
              <a:off x="1508667" y="3249462"/>
              <a:ext cx="46260" cy="35278"/>
            </a:xfrm>
            <a:custGeom>
              <a:avLst/>
              <a:gdLst/>
              <a:ahLst/>
              <a:cxnLst/>
              <a:rect l="l" t="t" r="r" b="b"/>
              <a:pathLst>
                <a:path w="1348" h="1028" extrusionOk="0">
                  <a:moveTo>
                    <a:pt x="685" y="1"/>
                  </a:moveTo>
                  <a:cubicBezTo>
                    <a:pt x="1" y="1"/>
                    <a:pt x="1" y="1028"/>
                    <a:pt x="685" y="1028"/>
                  </a:cubicBezTo>
                  <a:cubicBezTo>
                    <a:pt x="1347" y="1028"/>
                    <a:pt x="1347" y="1"/>
                    <a:pt x="685" y="1"/>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545" name="Google Shape;545;p24"/>
            <p:cNvSpPr/>
            <p:nvPr/>
          </p:nvSpPr>
          <p:spPr>
            <a:xfrm>
              <a:off x="1542368" y="3269847"/>
              <a:ext cx="46226" cy="36068"/>
            </a:xfrm>
            <a:custGeom>
              <a:avLst/>
              <a:gdLst/>
              <a:ahLst/>
              <a:cxnLst/>
              <a:rect l="l" t="t" r="r" b="b"/>
              <a:pathLst>
                <a:path w="1347" h="1051" extrusionOk="0">
                  <a:moveTo>
                    <a:pt x="685" y="0"/>
                  </a:moveTo>
                  <a:cubicBezTo>
                    <a:pt x="0" y="0"/>
                    <a:pt x="0" y="1050"/>
                    <a:pt x="685" y="1050"/>
                  </a:cubicBezTo>
                  <a:cubicBezTo>
                    <a:pt x="1347" y="1050"/>
                    <a:pt x="1347" y="0"/>
                    <a:pt x="685" y="0"/>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546" name="Google Shape;546;p24"/>
            <p:cNvSpPr/>
            <p:nvPr/>
          </p:nvSpPr>
          <p:spPr>
            <a:xfrm>
              <a:off x="1513369" y="3845570"/>
              <a:ext cx="46260" cy="35278"/>
            </a:xfrm>
            <a:custGeom>
              <a:avLst/>
              <a:gdLst/>
              <a:ahLst/>
              <a:cxnLst/>
              <a:rect l="l" t="t" r="r" b="b"/>
              <a:pathLst>
                <a:path w="1348" h="1028" extrusionOk="0">
                  <a:moveTo>
                    <a:pt x="662" y="1"/>
                  </a:moveTo>
                  <a:cubicBezTo>
                    <a:pt x="0" y="1"/>
                    <a:pt x="0" y="1028"/>
                    <a:pt x="662" y="1028"/>
                  </a:cubicBezTo>
                  <a:cubicBezTo>
                    <a:pt x="1347" y="1028"/>
                    <a:pt x="1347" y="1"/>
                    <a:pt x="662" y="1"/>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547" name="Google Shape;547;p24"/>
            <p:cNvSpPr/>
            <p:nvPr/>
          </p:nvSpPr>
          <p:spPr>
            <a:xfrm>
              <a:off x="1534509" y="3799344"/>
              <a:ext cx="45471" cy="35313"/>
            </a:xfrm>
            <a:custGeom>
              <a:avLst/>
              <a:gdLst/>
              <a:ahLst/>
              <a:cxnLst/>
              <a:rect l="l" t="t" r="r" b="b"/>
              <a:pathLst>
                <a:path w="1325" h="1029" extrusionOk="0">
                  <a:moveTo>
                    <a:pt x="663" y="1"/>
                  </a:moveTo>
                  <a:cubicBezTo>
                    <a:pt x="1" y="1"/>
                    <a:pt x="1" y="1028"/>
                    <a:pt x="663" y="1028"/>
                  </a:cubicBezTo>
                  <a:cubicBezTo>
                    <a:pt x="1325" y="1028"/>
                    <a:pt x="1325" y="1"/>
                    <a:pt x="663" y="1"/>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548" name="Google Shape;548;p24"/>
            <p:cNvSpPr/>
            <p:nvPr/>
          </p:nvSpPr>
          <p:spPr>
            <a:xfrm>
              <a:off x="1055117" y="3836957"/>
              <a:ext cx="46260" cy="36068"/>
            </a:xfrm>
            <a:custGeom>
              <a:avLst/>
              <a:gdLst/>
              <a:ahLst/>
              <a:cxnLst/>
              <a:rect l="l" t="t" r="r" b="b"/>
              <a:pathLst>
                <a:path w="1348" h="1051" extrusionOk="0">
                  <a:moveTo>
                    <a:pt x="685" y="1"/>
                  </a:moveTo>
                  <a:cubicBezTo>
                    <a:pt x="1" y="1"/>
                    <a:pt x="1" y="1050"/>
                    <a:pt x="685" y="1050"/>
                  </a:cubicBezTo>
                  <a:cubicBezTo>
                    <a:pt x="1347" y="1050"/>
                    <a:pt x="1347" y="1"/>
                    <a:pt x="685" y="1"/>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549" name="Google Shape;549;p24"/>
            <p:cNvSpPr/>
            <p:nvPr/>
          </p:nvSpPr>
          <p:spPr>
            <a:xfrm>
              <a:off x="1059819" y="3786818"/>
              <a:ext cx="46260" cy="35278"/>
            </a:xfrm>
            <a:custGeom>
              <a:avLst/>
              <a:gdLst/>
              <a:ahLst/>
              <a:cxnLst/>
              <a:rect l="l" t="t" r="r" b="b"/>
              <a:pathLst>
                <a:path w="1348" h="1028" extrusionOk="0">
                  <a:moveTo>
                    <a:pt x="663" y="1"/>
                  </a:moveTo>
                  <a:cubicBezTo>
                    <a:pt x="1" y="1"/>
                    <a:pt x="1" y="1028"/>
                    <a:pt x="663" y="1028"/>
                  </a:cubicBezTo>
                  <a:cubicBezTo>
                    <a:pt x="1347" y="1028"/>
                    <a:pt x="1347" y="1"/>
                    <a:pt x="663" y="1"/>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550" name="Google Shape;550;p24"/>
            <p:cNvSpPr/>
            <p:nvPr/>
          </p:nvSpPr>
          <p:spPr>
            <a:xfrm>
              <a:off x="526616" y="3528607"/>
              <a:ext cx="385969" cy="294135"/>
            </a:xfrm>
            <a:custGeom>
              <a:avLst/>
              <a:gdLst/>
              <a:ahLst/>
              <a:cxnLst/>
              <a:rect l="l" t="t" r="r" b="b"/>
              <a:pathLst>
                <a:path w="11247" h="8571" extrusionOk="0">
                  <a:moveTo>
                    <a:pt x="6582" y="1"/>
                  </a:moveTo>
                  <a:cubicBezTo>
                    <a:pt x="4812" y="1"/>
                    <a:pt x="2921" y="897"/>
                    <a:pt x="1820" y="2823"/>
                  </a:cubicBezTo>
                  <a:cubicBezTo>
                    <a:pt x="0" y="5886"/>
                    <a:pt x="2604" y="8571"/>
                    <a:pt x="5433" y="8571"/>
                  </a:cubicBezTo>
                  <a:cubicBezTo>
                    <a:pt x="6082" y="8571"/>
                    <a:pt x="6744" y="8429"/>
                    <a:pt x="7366" y="8118"/>
                  </a:cubicBezTo>
                  <a:lnTo>
                    <a:pt x="10836" y="4786"/>
                  </a:lnTo>
                  <a:cubicBezTo>
                    <a:pt x="11246" y="1713"/>
                    <a:pt x="9029" y="1"/>
                    <a:pt x="6582" y="1"/>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51" name="Google Shape;551;p24"/>
            <p:cNvSpPr/>
            <p:nvPr/>
          </p:nvSpPr>
          <p:spPr>
            <a:xfrm>
              <a:off x="644636" y="3624080"/>
              <a:ext cx="210641" cy="160366"/>
            </a:xfrm>
            <a:custGeom>
              <a:avLst/>
              <a:gdLst/>
              <a:ahLst/>
              <a:cxnLst/>
              <a:rect l="l" t="t" r="r" b="b"/>
              <a:pathLst>
                <a:path w="6138" h="4673" extrusionOk="0">
                  <a:moveTo>
                    <a:pt x="3604" y="0"/>
                  </a:moveTo>
                  <a:cubicBezTo>
                    <a:pt x="2636" y="0"/>
                    <a:pt x="1597" y="491"/>
                    <a:pt x="983" y="1547"/>
                  </a:cubicBezTo>
                  <a:cubicBezTo>
                    <a:pt x="0" y="3215"/>
                    <a:pt x="1426" y="4673"/>
                    <a:pt x="2963" y="4673"/>
                  </a:cubicBezTo>
                  <a:cubicBezTo>
                    <a:pt x="3318" y="4673"/>
                    <a:pt x="3680" y="4595"/>
                    <a:pt x="4018" y="4423"/>
                  </a:cubicBezTo>
                  <a:lnTo>
                    <a:pt x="5913" y="2597"/>
                  </a:lnTo>
                  <a:cubicBezTo>
                    <a:pt x="6138" y="931"/>
                    <a:pt x="4938" y="0"/>
                    <a:pt x="3604" y="0"/>
                  </a:cubicBezTo>
                  <a:close/>
                </a:path>
              </a:pathLst>
            </a:custGeom>
            <a:solidFill>
              <a:srgbClr val="DDB597"/>
            </a:solidFill>
            <a:ln>
              <a:noFill/>
            </a:ln>
          </p:spPr>
          <p:txBody>
            <a:bodyPr spcFirstLastPara="1" wrap="square" lIns="91425" tIns="91425" rIns="91425" bIns="91425" anchor="ctr" anchorCtr="0">
              <a:noAutofit/>
            </a:bodyPr>
            <a:lstStyle/>
            <a:p>
              <a:endParaRPr/>
            </a:p>
          </p:txBody>
        </p:sp>
        <p:sp>
          <p:nvSpPr>
            <p:cNvPr id="552" name="Google Shape;552;p24"/>
            <p:cNvSpPr/>
            <p:nvPr/>
          </p:nvSpPr>
          <p:spPr>
            <a:xfrm>
              <a:off x="1342292" y="3510933"/>
              <a:ext cx="385626" cy="293792"/>
            </a:xfrm>
            <a:custGeom>
              <a:avLst/>
              <a:gdLst/>
              <a:ahLst/>
              <a:cxnLst/>
              <a:rect l="l" t="t" r="r" b="b"/>
              <a:pathLst>
                <a:path w="11237" h="8561" extrusionOk="0">
                  <a:moveTo>
                    <a:pt x="4659" y="0"/>
                  </a:moveTo>
                  <a:cubicBezTo>
                    <a:pt x="2213" y="0"/>
                    <a:pt x="1" y="1705"/>
                    <a:pt x="398" y="4776"/>
                  </a:cubicBezTo>
                  <a:lnTo>
                    <a:pt x="3867" y="8108"/>
                  </a:lnTo>
                  <a:cubicBezTo>
                    <a:pt x="4489" y="8419"/>
                    <a:pt x="5151" y="8561"/>
                    <a:pt x="5800" y="8561"/>
                  </a:cubicBezTo>
                  <a:cubicBezTo>
                    <a:pt x="8630" y="8561"/>
                    <a:pt x="11237" y="5876"/>
                    <a:pt x="9436" y="2813"/>
                  </a:cubicBezTo>
                  <a:cubicBezTo>
                    <a:pt x="8324" y="895"/>
                    <a:pt x="6430" y="0"/>
                    <a:pt x="4659" y="0"/>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53" name="Google Shape;553;p24"/>
            <p:cNvSpPr/>
            <p:nvPr/>
          </p:nvSpPr>
          <p:spPr>
            <a:xfrm>
              <a:off x="1399124" y="3606063"/>
              <a:ext cx="210641" cy="160366"/>
            </a:xfrm>
            <a:custGeom>
              <a:avLst/>
              <a:gdLst/>
              <a:ahLst/>
              <a:cxnLst/>
              <a:rect l="l" t="t" r="r" b="b"/>
              <a:pathLst>
                <a:path w="6138" h="4673" extrusionOk="0">
                  <a:moveTo>
                    <a:pt x="2544" y="0"/>
                  </a:moveTo>
                  <a:cubicBezTo>
                    <a:pt x="1208" y="0"/>
                    <a:pt x="0" y="931"/>
                    <a:pt x="225" y="2597"/>
                  </a:cubicBezTo>
                  <a:lnTo>
                    <a:pt x="2120" y="4423"/>
                  </a:lnTo>
                  <a:cubicBezTo>
                    <a:pt x="2463" y="4595"/>
                    <a:pt x="2827" y="4673"/>
                    <a:pt x="3184" y="4673"/>
                  </a:cubicBezTo>
                  <a:cubicBezTo>
                    <a:pt x="4727" y="4673"/>
                    <a:pt x="6138" y="3215"/>
                    <a:pt x="5156" y="1547"/>
                  </a:cubicBezTo>
                  <a:cubicBezTo>
                    <a:pt x="4551" y="491"/>
                    <a:pt x="3514" y="0"/>
                    <a:pt x="2544" y="0"/>
                  </a:cubicBezTo>
                  <a:close/>
                </a:path>
              </a:pathLst>
            </a:custGeom>
            <a:solidFill>
              <a:srgbClr val="DDB597"/>
            </a:solidFill>
            <a:ln>
              <a:noFill/>
            </a:ln>
          </p:spPr>
          <p:txBody>
            <a:bodyPr spcFirstLastPara="1" wrap="square" lIns="91425" tIns="91425" rIns="91425" bIns="91425" anchor="ctr" anchorCtr="0">
              <a:noAutofit/>
            </a:bodyPr>
            <a:lstStyle/>
            <a:p>
              <a:endParaRPr/>
            </a:p>
          </p:txBody>
        </p:sp>
        <p:sp>
          <p:nvSpPr>
            <p:cNvPr id="554" name="Google Shape;554;p24"/>
            <p:cNvSpPr/>
            <p:nvPr/>
          </p:nvSpPr>
          <p:spPr>
            <a:xfrm>
              <a:off x="370502" y="3601259"/>
              <a:ext cx="1590136" cy="1539929"/>
            </a:xfrm>
            <a:custGeom>
              <a:avLst/>
              <a:gdLst/>
              <a:ahLst/>
              <a:cxnLst/>
              <a:rect l="l" t="t" r="r" b="b"/>
              <a:pathLst>
                <a:path w="46336" h="44873" extrusionOk="0">
                  <a:moveTo>
                    <a:pt x="22299" y="0"/>
                  </a:moveTo>
                  <a:cubicBezTo>
                    <a:pt x="7992" y="0"/>
                    <a:pt x="720" y="21840"/>
                    <a:pt x="69" y="37203"/>
                  </a:cubicBezTo>
                  <a:cubicBezTo>
                    <a:pt x="0" y="39897"/>
                    <a:pt x="229" y="42453"/>
                    <a:pt x="799" y="44873"/>
                  </a:cubicBezTo>
                  <a:lnTo>
                    <a:pt x="44418" y="44873"/>
                  </a:lnTo>
                  <a:cubicBezTo>
                    <a:pt x="46336" y="28826"/>
                    <a:pt x="39214" y="2030"/>
                    <a:pt x="24583" y="181"/>
                  </a:cubicBezTo>
                  <a:cubicBezTo>
                    <a:pt x="23803" y="59"/>
                    <a:pt x="23041" y="0"/>
                    <a:pt x="22299" y="0"/>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555" name="Google Shape;555;p24"/>
            <p:cNvSpPr/>
            <p:nvPr/>
          </p:nvSpPr>
          <p:spPr>
            <a:xfrm>
              <a:off x="770550" y="3944990"/>
              <a:ext cx="719329" cy="617543"/>
            </a:xfrm>
            <a:custGeom>
              <a:avLst/>
              <a:gdLst/>
              <a:ahLst/>
              <a:cxnLst/>
              <a:rect l="l" t="t" r="r" b="b"/>
              <a:pathLst>
                <a:path w="20961" h="17995" extrusionOk="0">
                  <a:moveTo>
                    <a:pt x="10143" y="1"/>
                  </a:moveTo>
                  <a:cubicBezTo>
                    <a:pt x="5311" y="1"/>
                    <a:pt x="0" y="8671"/>
                    <a:pt x="2061" y="13903"/>
                  </a:cubicBezTo>
                  <a:cubicBezTo>
                    <a:pt x="3118" y="16567"/>
                    <a:pt x="7299" y="17995"/>
                    <a:pt x="11388" y="17995"/>
                  </a:cubicBezTo>
                  <a:cubicBezTo>
                    <a:pt x="15428" y="17995"/>
                    <a:pt x="19379" y="16601"/>
                    <a:pt x="20139" y="13629"/>
                  </a:cubicBezTo>
                  <a:cubicBezTo>
                    <a:pt x="20961" y="10707"/>
                    <a:pt x="19431" y="7512"/>
                    <a:pt x="18336" y="5161"/>
                  </a:cubicBezTo>
                  <a:cubicBezTo>
                    <a:pt x="16373" y="1258"/>
                    <a:pt x="14433" y="2"/>
                    <a:pt x="10256" y="2"/>
                  </a:cubicBezTo>
                  <a:cubicBezTo>
                    <a:pt x="10218" y="1"/>
                    <a:pt x="10180" y="1"/>
                    <a:pt x="10143" y="1"/>
                  </a:cubicBezTo>
                  <a:close/>
                </a:path>
              </a:pathLst>
            </a:custGeom>
            <a:solidFill>
              <a:srgbClr val="F4C19F"/>
            </a:solidFill>
            <a:ln>
              <a:noFill/>
            </a:ln>
          </p:spPr>
          <p:txBody>
            <a:bodyPr spcFirstLastPara="1" wrap="square" lIns="91425" tIns="91425" rIns="91425" bIns="91425" anchor="ctr" anchorCtr="0">
              <a:noAutofit/>
            </a:bodyPr>
            <a:lstStyle/>
            <a:p>
              <a:endParaRPr/>
            </a:p>
          </p:txBody>
        </p:sp>
        <p:sp>
          <p:nvSpPr>
            <p:cNvPr id="556" name="Google Shape;556;p24"/>
            <p:cNvSpPr/>
            <p:nvPr/>
          </p:nvSpPr>
          <p:spPr>
            <a:xfrm>
              <a:off x="1056696" y="3907927"/>
              <a:ext cx="195850" cy="99521"/>
            </a:xfrm>
            <a:custGeom>
              <a:avLst/>
              <a:gdLst/>
              <a:ahLst/>
              <a:cxnLst/>
              <a:rect l="l" t="t" r="r" b="b"/>
              <a:pathLst>
                <a:path w="5707" h="2900" extrusionOk="0">
                  <a:moveTo>
                    <a:pt x="2727" y="1"/>
                  </a:moveTo>
                  <a:cubicBezTo>
                    <a:pt x="1966" y="1"/>
                    <a:pt x="1211" y="85"/>
                    <a:pt x="480" y="352"/>
                  </a:cubicBezTo>
                  <a:cubicBezTo>
                    <a:pt x="46" y="512"/>
                    <a:pt x="0" y="1128"/>
                    <a:pt x="274" y="1425"/>
                  </a:cubicBezTo>
                  <a:cubicBezTo>
                    <a:pt x="799" y="1973"/>
                    <a:pt x="1461" y="2246"/>
                    <a:pt x="2123" y="2566"/>
                  </a:cubicBezTo>
                  <a:cubicBezTo>
                    <a:pt x="2444" y="2752"/>
                    <a:pt x="2777" y="2900"/>
                    <a:pt x="3141" y="2900"/>
                  </a:cubicBezTo>
                  <a:cubicBezTo>
                    <a:pt x="3269" y="2900"/>
                    <a:pt x="3402" y="2882"/>
                    <a:pt x="3538" y="2840"/>
                  </a:cubicBezTo>
                  <a:cubicBezTo>
                    <a:pt x="4337" y="2589"/>
                    <a:pt x="5227" y="1858"/>
                    <a:pt x="5547" y="1060"/>
                  </a:cubicBezTo>
                  <a:cubicBezTo>
                    <a:pt x="5707" y="626"/>
                    <a:pt x="5364" y="192"/>
                    <a:pt x="4931" y="147"/>
                  </a:cubicBezTo>
                  <a:cubicBezTo>
                    <a:pt x="4202" y="79"/>
                    <a:pt x="3462" y="1"/>
                    <a:pt x="2727" y="1"/>
                  </a:cubicBezTo>
                  <a:close/>
                </a:path>
              </a:pathLst>
            </a:custGeom>
            <a:solidFill>
              <a:srgbClr val="723F1C"/>
            </a:solidFill>
            <a:ln>
              <a:noFill/>
            </a:ln>
          </p:spPr>
          <p:txBody>
            <a:bodyPr spcFirstLastPara="1" wrap="square" lIns="91425" tIns="91425" rIns="91425" bIns="91425" anchor="ctr" anchorCtr="0">
              <a:noAutofit/>
            </a:bodyPr>
            <a:lstStyle/>
            <a:p>
              <a:endParaRPr/>
            </a:p>
          </p:txBody>
        </p:sp>
        <p:sp>
          <p:nvSpPr>
            <p:cNvPr id="557" name="Google Shape;557;p24"/>
            <p:cNvSpPr/>
            <p:nvPr/>
          </p:nvSpPr>
          <p:spPr>
            <a:xfrm>
              <a:off x="915922" y="3849380"/>
              <a:ext cx="104771" cy="105801"/>
            </a:xfrm>
            <a:custGeom>
              <a:avLst/>
              <a:gdLst/>
              <a:ahLst/>
              <a:cxnLst/>
              <a:rect l="l" t="t" r="r" b="b"/>
              <a:pathLst>
                <a:path w="3053" h="3083" extrusionOk="0">
                  <a:moveTo>
                    <a:pt x="1553" y="1"/>
                  </a:moveTo>
                  <a:cubicBezTo>
                    <a:pt x="322" y="1"/>
                    <a:pt x="1" y="1963"/>
                    <a:pt x="313" y="2834"/>
                  </a:cubicBezTo>
                  <a:cubicBezTo>
                    <a:pt x="377" y="3007"/>
                    <a:pt x="521" y="3082"/>
                    <a:pt x="662" y="3082"/>
                  </a:cubicBezTo>
                  <a:cubicBezTo>
                    <a:pt x="874" y="3082"/>
                    <a:pt x="1080" y="2912"/>
                    <a:pt x="998" y="2651"/>
                  </a:cubicBezTo>
                  <a:cubicBezTo>
                    <a:pt x="815" y="2126"/>
                    <a:pt x="861" y="734"/>
                    <a:pt x="1637" y="688"/>
                  </a:cubicBezTo>
                  <a:cubicBezTo>
                    <a:pt x="1647" y="688"/>
                    <a:pt x="1656" y="687"/>
                    <a:pt x="1665" y="687"/>
                  </a:cubicBezTo>
                  <a:cubicBezTo>
                    <a:pt x="2278" y="687"/>
                    <a:pt x="2345" y="2155"/>
                    <a:pt x="2345" y="2560"/>
                  </a:cubicBezTo>
                  <a:cubicBezTo>
                    <a:pt x="2345" y="2788"/>
                    <a:pt x="2522" y="2903"/>
                    <a:pt x="2699" y="2903"/>
                  </a:cubicBezTo>
                  <a:cubicBezTo>
                    <a:pt x="2875" y="2903"/>
                    <a:pt x="3052" y="2788"/>
                    <a:pt x="3052" y="2560"/>
                  </a:cubicBezTo>
                  <a:cubicBezTo>
                    <a:pt x="3030" y="1624"/>
                    <a:pt x="2824" y="72"/>
                    <a:pt x="1637" y="4"/>
                  </a:cubicBezTo>
                  <a:cubicBezTo>
                    <a:pt x="1609" y="2"/>
                    <a:pt x="1581" y="1"/>
                    <a:pt x="1553" y="1"/>
                  </a:cubicBezTo>
                  <a:close/>
                </a:path>
              </a:pathLst>
            </a:custGeom>
            <a:solidFill>
              <a:srgbClr val="723F1C"/>
            </a:solidFill>
            <a:ln>
              <a:noFill/>
            </a:ln>
          </p:spPr>
          <p:txBody>
            <a:bodyPr spcFirstLastPara="1" wrap="square" lIns="91425" tIns="91425" rIns="91425" bIns="91425" anchor="ctr" anchorCtr="0">
              <a:noAutofit/>
            </a:bodyPr>
            <a:lstStyle/>
            <a:p>
              <a:endParaRPr/>
            </a:p>
          </p:txBody>
        </p:sp>
        <p:sp>
          <p:nvSpPr>
            <p:cNvPr id="558" name="Google Shape;558;p24"/>
            <p:cNvSpPr/>
            <p:nvPr/>
          </p:nvSpPr>
          <p:spPr>
            <a:xfrm>
              <a:off x="1272352" y="3849380"/>
              <a:ext cx="103982" cy="105801"/>
            </a:xfrm>
            <a:custGeom>
              <a:avLst/>
              <a:gdLst/>
              <a:ahLst/>
              <a:cxnLst/>
              <a:rect l="l" t="t" r="r" b="b"/>
              <a:pathLst>
                <a:path w="3030" h="3083" extrusionOk="0">
                  <a:moveTo>
                    <a:pt x="1531" y="1"/>
                  </a:moveTo>
                  <a:cubicBezTo>
                    <a:pt x="321" y="1"/>
                    <a:pt x="0" y="1963"/>
                    <a:pt x="313" y="2834"/>
                  </a:cubicBezTo>
                  <a:cubicBezTo>
                    <a:pt x="377" y="3007"/>
                    <a:pt x="520" y="3082"/>
                    <a:pt x="660" y="3082"/>
                  </a:cubicBezTo>
                  <a:cubicBezTo>
                    <a:pt x="870" y="3082"/>
                    <a:pt x="1071" y="2912"/>
                    <a:pt x="975" y="2651"/>
                  </a:cubicBezTo>
                  <a:cubicBezTo>
                    <a:pt x="792" y="2126"/>
                    <a:pt x="861" y="734"/>
                    <a:pt x="1614" y="688"/>
                  </a:cubicBezTo>
                  <a:cubicBezTo>
                    <a:pt x="1624" y="688"/>
                    <a:pt x="1633" y="687"/>
                    <a:pt x="1643" y="687"/>
                  </a:cubicBezTo>
                  <a:cubicBezTo>
                    <a:pt x="2278" y="687"/>
                    <a:pt x="2344" y="2155"/>
                    <a:pt x="2344" y="2560"/>
                  </a:cubicBezTo>
                  <a:cubicBezTo>
                    <a:pt x="2344" y="2788"/>
                    <a:pt x="2515" y="2903"/>
                    <a:pt x="2687" y="2903"/>
                  </a:cubicBezTo>
                  <a:cubicBezTo>
                    <a:pt x="2858" y="2903"/>
                    <a:pt x="3029" y="2788"/>
                    <a:pt x="3029" y="2560"/>
                  </a:cubicBezTo>
                  <a:cubicBezTo>
                    <a:pt x="3029" y="1624"/>
                    <a:pt x="2801" y="72"/>
                    <a:pt x="1614" y="4"/>
                  </a:cubicBezTo>
                  <a:cubicBezTo>
                    <a:pt x="1586" y="2"/>
                    <a:pt x="1558" y="1"/>
                    <a:pt x="1531" y="1"/>
                  </a:cubicBezTo>
                  <a:close/>
                </a:path>
              </a:pathLst>
            </a:custGeom>
            <a:solidFill>
              <a:srgbClr val="723F1C"/>
            </a:solidFill>
            <a:ln>
              <a:noFill/>
            </a:ln>
          </p:spPr>
          <p:txBody>
            <a:bodyPr spcFirstLastPara="1" wrap="square" lIns="91425" tIns="91425" rIns="91425" bIns="91425" anchor="ctr" anchorCtr="0">
              <a:noAutofit/>
            </a:bodyPr>
            <a:lstStyle/>
            <a:p>
              <a:endParaRPr/>
            </a:p>
          </p:txBody>
        </p:sp>
        <p:sp>
          <p:nvSpPr>
            <p:cNvPr id="559" name="Google Shape;559;p24"/>
            <p:cNvSpPr/>
            <p:nvPr/>
          </p:nvSpPr>
          <p:spPr>
            <a:xfrm>
              <a:off x="1020971" y="3965032"/>
              <a:ext cx="182226" cy="248013"/>
            </a:xfrm>
            <a:custGeom>
              <a:avLst/>
              <a:gdLst/>
              <a:ahLst/>
              <a:cxnLst/>
              <a:rect l="l" t="t" r="r" b="b"/>
              <a:pathLst>
                <a:path w="5310" h="7227" extrusionOk="0">
                  <a:moveTo>
                    <a:pt x="4271" y="0"/>
                  </a:moveTo>
                  <a:cubicBezTo>
                    <a:pt x="4186" y="0"/>
                    <a:pt x="4100" y="58"/>
                    <a:pt x="4100" y="172"/>
                  </a:cubicBezTo>
                  <a:cubicBezTo>
                    <a:pt x="4077" y="1473"/>
                    <a:pt x="4260" y="2774"/>
                    <a:pt x="4191" y="4098"/>
                  </a:cubicBezTo>
                  <a:cubicBezTo>
                    <a:pt x="4106" y="5339"/>
                    <a:pt x="3438" y="6881"/>
                    <a:pt x="2001" y="6881"/>
                  </a:cubicBezTo>
                  <a:cubicBezTo>
                    <a:pt x="1905" y="6881"/>
                    <a:pt x="1806" y="6874"/>
                    <a:pt x="1703" y="6859"/>
                  </a:cubicBezTo>
                  <a:cubicBezTo>
                    <a:pt x="699" y="6700"/>
                    <a:pt x="471" y="5399"/>
                    <a:pt x="357" y="4623"/>
                  </a:cubicBezTo>
                  <a:cubicBezTo>
                    <a:pt x="347" y="4530"/>
                    <a:pt x="286" y="4490"/>
                    <a:pt x="218" y="4490"/>
                  </a:cubicBezTo>
                  <a:cubicBezTo>
                    <a:pt x="117" y="4490"/>
                    <a:pt x="1" y="4578"/>
                    <a:pt x="14" y="4714"/>
                  </a:cubicBezTo>
                  <a:cubicBezTo>
                    <a:pt x="213" y="6013"/>
                    <a:pt x="896" y="7227"/>
                    <a:pt x="2065" y="7227"/>
                  </a:cubicBezTo>
                  <a:cubicBezTo>
                    <a:pt x="2375" y="7227"/>
                    <a:pt x="2718" y="7142"/>
                    <a:pt x="3096" y="6951"/>
                  </a:cubicBezTo>
                  <a:cubicBezTo>
                    <a:pt x="5310" y="5832"/>
                    <a:pt x="4442" y="2066"/>
                    <a:pt x="4442" y="172"/>
                  </a:cubicBezTo>
                  <a:cubicBezTo>
                    <a:pt x="4442" y="58"/>
                    <a:pt x="4357" y="0"/>
                    <a:pt x="4271" y="0"/>
                  </a:cubicBezTo>
                  <a:close/>
                </a:path>
              </a:pathLst>
            </a:custGeom>
            <a:solidFill>
              <a:srgbClr val="723F1C"/>
            </a:solidFill>
            <a:ln>
              <a:noFill/>
            </a:ln>
          </p:spPr>
          <p:txBody>
            <a:bodyPr spcFirstLastPara="1" wrap="square" lIns="91425" tIns="91425" rIns="91425" bIns="91425" anchor="ctr" anchorCtr="0">
              <a:noAutofit/>
            </a:bodyPr>
            <a:lstStyle/>
            <a:p>
              <a:endParaRPr/>
            </a:p>
          </p:txBody>
        </p:sp>
        <p:sp>
          <p:nvSpPr>
            <p:cNvPr id="560" name="Google Shape;560;p24"/>
            <p:cNvSpPr/>
            <p:nvPr/>
          </p:nvSpPr>
          <p:spPr>
            <a:xfrm>
              <a:off x="1162842" y="4096952"/>
              <a:ext cx="144545" cy="110811"/>
            </a:xfrm>
            <a:custGeom>
              <a:avLst/>
              <a:gdLst/>
              <a:ahLst/>
              <a:cxnLst/>
              <a:rect l="l" t="t" r="r" b="b"/>
              <a:pathLst>
                <a:path w="4212" h="3229" extrusionOk="0">
                  <a:moveTo>
                    <a:pt x="3657" y="1"/>
                  </a:moveTo>
                  <a:cubicBezTo>
                    <a:pt x="3549" y="1"/>
                    <a:pt x="3440" y="83"/>
                    <a:pt x="3481" y="208"/>
                  </a:cubicBezTo>
                  <a:cubicBezTo>
                    <a:pt x="3801" y="1212"/>
                    <a:pt x="3595" y="2490"/>
                    <a:pt x="2454" y="2833"/>
                  </a:cubicBezTo>
                  <a:cubicBezTo>
                    <a:pt x="2299" y="2876"/>
                    <a:pt x="2152" y="2896"/>
                    <a:pt x="2012" y="2896"/>
                  </a:cubicBezTo>
                  <a:cubicBezTo>
                    <a:pt x="979" y="2896"/>
                    <a:pt x="374" y="1789"/>
                    <a:pt x="354" y="824"/>
                  </a:cubicBezTo>
                  <a:cubicBezTo>
                    <a:pt x="354" y="710"/>
                    <a:pt x="263" y="653"/>
                    <a:pt x="174" y="653"/>
                  </a:cubicBezTo>
                  <a:cubicBezTo>
                    <a:pt x="86" y="653"/>
                    <a:pt x="0" y="710"/>
                    <a:pt x="12" y="824"/>
                  </a:cubicBezTo>
                  <a:cubicBezTo>
                    <a:pt x="33" y="1997"/>
                    <a:pt x="746" y="3228"/>
                    <a:pt x="1993" y="3228"/>
                  </a:cubicBezTo>
                  <a:cubicBezTo>
                    <a:pt x="2104" y="3228"/>
                    <a:pt x="2220" y="3219"/>
                    <a:pt x="2340" y="3198"/>
                  </a:cubicBezTo>
                  <a:cubicBezTo>
                    <a:pt x="3801" y="2947"/>
                    <a:pt x="4211" y="1395"/>
                    <a:pt x="3823" y="117"/>
                  </a:cubicBezTo>
                  <a:cubicBezTo>
                    <a:pt x="3796" y="36"/>
                    <a:pt x="3727" y="1"/>
                    <a:pt x="3657" y="1"/>
                  </a:cubicBezTo>
                  <a:close/>
                </a:path>
              </a:pathLst>
            </a:custGeom>
            <a:solidFill>
              <a:srgbClr val="723F1C"/>
            </a:solidFill>
            <a:ln>
              <a:noFill/>
            </a:ln>
          </p:spPr>
          <p:txBody>
            <a:bodyPr spcFirstLastPara="1" wrap="square" lIns="91425" tIns="91425" rIns="91425" bIns="91425" anchor="ctr" anchorCtr="0">
              <a:noAutofit/>
            </a:bodyPr>
            <a:lstStyle/>
            <a:p>
              <a:endParaRPr/>
            </a:p>
          </p:txBody>
        </p:sp>
        <p:sp>
          <p:nvSpPr>
            <p:cNvPr id="561" name="Google Shape;561;p24"/>
            <p:cNvSpPr/>
            <p:nvPr/>
          </p:nvSpPr>
          <p:spPr>
            <a:xfrm>
              <a:off x="1033977" y="4068021"/>
              <a:ext cx="25086" cy="18840"/>
            </a:xfrm>
            <a:custGeom>
              <a:avLst/>
              <a:gdLst/>
              <a:ahLst/>
              <a:cxnLst/>
              <a:rect l="l" t="t" r="r" b="b"/>
              <a:pathLst>
                <a:path w="731" h="549" extrusionOk="0">
                  <a:moveTo>
                    <a:pt x="366" y="1"/>
                  </a:moveTo>
                  <a:cubicBezTo>
                    <a:pt x="0" y="1"/>
                    <a:pt x="0" y="549"/>
                    <a:pt x="366" y="549"/>
                  </a:cubicBezTo>
                  <a:cubicBezTo>
                    <a:pt x="731" y="549"/>
                    <a:pt x="731" y="1"/>
                    <a:pt x="366" y="1"/>
                  </a:cubicBezTo>
                  <a:close/>
                </a:path>
              </a:pathLst>
            </a:custGeom>
            <a:solidFill>
              <a:srgbClr val="723F1C"/>
            </a:solidFill>
            <a:ln>
              <a:noFill/>
            </a:ln>
          </p:spPr>
          <p:txBody>
            <a:bodyPr spcFirstLastPara="1" wrap="square" lIns="91425" tIns="91425" rIns="91425" bIns="91425" anchor="ctr" anchorCtr="0">
              <a:noAutofit/>
            </a:bodyPr>
            <a:lstStyle/>
            <a:p>
              <a:endParaRPr/>
            </a:p>
          </p:txBody>
        </p:sp>
        <p:sp>
          <p:nvSpPr>
            <p:cNvPr id="562" name="Google Shape;562;p24"/>
            <p:cNvSpPr/>
            <p:nvPr/>
          </p:nvSpPr>
          <p:spPr>
            <a:xfrm>
              <a:off x="1083327" y="4028075"/>
              <a:ext cx="25086" cy="18840"/>
            </a:xfrm>
            <a:custGeom>
              <a:avLst/>
              <a:gdLst/>
              <a:ahLst/>
              <a:cxnLst/>
              <a:rect l="l" t="t" r="r" b="b"/>
              <a:pathLst>
                <a:path w="731" h="549" extrusionOk="0">
                  <a:moveTo>
                    <a:pt x="366" y="1"/>
                  </a:moveTo>
                  <a:cubicBezTo>
                    <a:pt x="0" y="1"/>
                    <a:pt x="0" y="549"/>
                    <a:pt x="366" y="549"/>
                  </a:cubicBezTo>
                  <a:cubicBezTo>
                    <a:pt x="731" y="549"/>
                    <a:pt x="731" y="1"/>
                    <a:pt x="366" y="1"/>
                  </a:cubicBezTo>
                  <a:close/>
                </a:path>
              </a:pathLst>
            </a:custGeom>
            <a:solidFill>
              <a:srgbClr val="723F1C"/>
            </a:solidFill>
            <a:ln>
              <a:noFill/>
            </a:ln>
          </p:spPr>
          <p:txBody>
            <a:bodyPr spcFirstLastPara="1" wrap="square" lIns="91425" tIns="91425" rIns="91425" bIns="91425" anchor="ctr" anchorCtr="0">
              <a:noAutofit/>
            </a:bodyPr>
            <a:lstStyle/>
            <a:p>
              <a:endParaRPr/>
            </a:p>
          </p:txBody>
        </p:sp>
        <p:sp>
          <p:nvSpPr>
            <p:cNvPr id="563" name="Google Shape;563;p24"/>
            <p:cNvSpPr/>
            <p:nvPr/>
          </p:nvSpPr>
          <p:spPr>
            <a:xfrm>
              <a:off x="1088028" y="4091529"/>
              <a:ext cx="25086" cy="18840"/>
            </a:xfrm>
            <a:custGeom>
              <a:avLst/>
              <a:gdLst/>
              <a:ahLst/>
              <a:cxnLst/>
              <a:rect l="l" t="t" r="r" b="b"/>
              <a:pathLst>
                <a:path w="731" h="549" extrusionOk="0">
                  <a:moveTo>
                    <a:pt x="366" y="1"/>
                  </a:moveTo>
                  <a:cubicBezTo>
                    <a:pt x="0" y="1"/>
                    <a:pt x="0" y="549"/>
                    <a:pt x="366" y="549"/>
                  </a:cubicBezTo>
                  <a:cubicBezTo>
                    <a:pt x="731" y="549"/>
                    <a:pt x="731" y="1"/>
                    <a:pt x="366" y="1"/>
                  </a:cubicBezTo>
                  <a:close/>
                </a:path>
              </a:pathLst>
            </a:custGeom>
            <a:solidFill>
              <a:srgbClr val="723F1C"/>
            </a:solidFill>
            <a:ln>
              <a:noFill/>
            </a:ln>
          </p:spPr>
          <p:txBody>
            <a:bodyPr spcFirstLastPara="1" wrap="square" lIns="91425" tIns="91425" rIns="91425" bIns="91425" anchor="ctr" anchorCtr="0">
              <a:noAutofit/>
            </a:bodyPr>
            <a:lstStyle/>
            <a:p>
              <a:endParaRPr/>
            </a:p>
          </p:txBody>
        </p:sp>
        <p:sp>
          <p:nvSpPr>
            <p:cNvPr id="564" name="Google Shape;564;p24"/>
            <p:cNvSpPr/>
            <p:nvPr/>
          </p:nvSpPr>
          <p:spPr>
            <a:xfrm>
              <a:off x="1212569" y="4096231"/>
              <a:ext cx="24331" cy="18840"/>
            </a:xfrm>
            <a:custGeom>
              <a:avLst/>
              <a:gdLst/>
              <a:ahLst/>
              <a:cxnLst/>
              <a:rect l="l" t="t" r="r" b="b"/>
              <a:pathLst>
                <a:path w="709" h="549" extrusionOk="0">
                  <a:moveTo>
                    <a:pt x="343" y="1"/>
                  </a:moveTo>
                  <a:cubicBezTo>
                    <a:pt x="1" y="1"/>
                    <a:pt x="1" y="548"/>
                    <a:pt x="343" y="548"/>
                  </a:cubicBezTo>
                  <a:cubicBezTo>
                    <a:pt x="708" y="548"/>
                    <a:pt x="708" y="1"/>
                    <a:pt x="343" y="1"/>
                  </a:cubicBezTo>
                  <a:close/>
                </a:path>
              </a:pathLst>
            </a:custGeom>
            <a:solidFill>
              <a:srgbClr val="723F1C"/>
            </a:solidFill>
            <a:ln>
              <a:noFill/>
            </a:ln>
          </p:spPr>
          <p:txBody>
            <a:bodyPr spcFirstLastPara="1" wrap="square" lIns="91425" tIns="91425" rIns="91425" bIns="91425" anchor="ctr" anchorCtr="0">
              <a:noAutofit/>
            </a:bodyPr>
            <a:lstStyle/>
            <a:p>
              <a:endParaRPr/>
            </a:p>
          </p:txBody>
        </p:sp>
        <p:sp>
          <p:nvSpPr>
            <p:cNvPr id="565" name="Google Shape;565;p24"/>
            <p:cNvSpPr/>
            <p:nvPr/>
          </p:nvSpPr>
          <p:spPr>
            <a:xfrm>
              <a:off x="1217271" y="4021829"/>
              <a:ext cx="24331" cy="18840"/>
            </a:xfrm>
            <a:custGeom>
              <a:avLst/>
              <a:gdLst/>
              <a:ahLst/>
              <a:cxnLst/>
              <a:rect l="l" t="t" r="r" b="b"/>
              <a:pathLst>
                <a:path w="709" h="549" extrusionOk="0">
                  <a:moveTo>
                    <a:pt x="343" y="0"/>
                  </a:moveTo>
                  <a:cubicBezTo>
                    <a:pt x="1" y="0"/>
                    <a:pt x="1" y="548"/>
                    <a:pt x="343" y="548"/>
                  </a:cubicBezTo>
                  <a:cubicBezTo>
                    <a:pt x="708" y="548"/>
                    <a:pt x="708" y="0"/>
                    <a:pt x="343" y="0"/>
                  </a:cubicBezTo>
                  <a:close/>
                </a:path>
              </a:pathLst>
            </a:custGeom>
            <a:solidFill>
              <a:srgbClr val="723F1C"/>
            </a:solidFill>
            <a:ln>
              <a:noFill/>
            </a:ln>
          </p:spPr>
          <p:txBody>
            <a:bodyPr spcFirstLastPara="1" wrap="square" lIns="91425" tIns="91425" rIns="91425" bIns="91425" anchor="ctr" anchorCtr="0">
              <a:noAutofit/>
            </a:bodyPr>
            <a:lstStyle/>
            <a:p>
              <a:endParaRPr/>
            </a:p>
          </p:txBody>
        </p:sp>
        <p:sp>
          <p:nvSpPr>
            <p:cNvPr id="566" name="Google Shape;566;p24"/>
            <p:cNvSpPr/>
            <p:nvPr/>
          </p:nvSpPr>
          <p:spPr>
            <a:xfrm>
              <a:off x="1272901" y="4046881"/>
              <a:ext cx="24297" cy="19630"/>
            </a:xfrm>
            <a:custGeom>
              <a:avLst/>
              <a:gdLst/>
              <a:ahLst/>
              <a:cxnLst/>
              <a:rect l="l" t="t" r="r" b="b"/>
              <a:pathLst>
                <a:path w="708" h="572" extrusionOk="0">
                  <a:moveTo>
                    <a:pt x="343" y="1"/>
                  </a:moveTo>
                  <a:cubicBezTo>
                    <a:pt x="0" y="1"/>
                    <a:pt x="0" y="571"/>
                    <a:pt x="343" y="571"/>
                  </a:cubicBezTo>
                  <a:cubicBezTo>
                    <a:pt x="708" y="571"/>
                    <a:pt x="708" y="1"/>
                    <a:pt x="343" y="1"/>
                  </a:cubicBezTo>
                  <a:close/>
                </a:path>
              </a:pathLst>
            </a:custGeom>
            <a:solidFill>
              <a:srgbClr val="723F1C"/>
            </a:solidFill>
            <a:ln>
              <a:noFill/>
            </a:ln>
          </p:spPr>
          <p:txBody>
            <a:bodyPr spcFirstLastPara="1" wrap="square" lIns="91425" tIns="91425" rIns="91425" bIns="91425" anchor="ctr" anchorCtr="0">
              <a:noAutofit/>
            </a:bodyPr>
            <a:lstStyle/>
            <a:p>
              <a:endParaRPr/>
            </a:p>
          </p:txBody>
        </p:sp>
        <p:sp>
          <p:nvSpPr>
            <p:cNvPr id="567" name="Google Shape;567;p24"/>
            <p:cNvSpPr/>
            <p:nvPr/>
          </p:nvSpPr>
          <p:spPr>
            <a:xfrm>
              <a:off x="706547" y="3950344"/>
              <a:ext cx="9437" cy="53501"/>
            </a:xfrm>
            <a:custGeom>
              <a:avLst/>
              <a:gdLst/>
              <a:ahLst/>
              <a:cxnLst/>
              <a:rect l="l" t="t" r="r" b="b"/>
              <a:pathLst>
                <a:path w="275" h="1559" extrusionOk="0">
                  <a:moveTo>
                    <a:pt x="137" y="0"/>
                  </a:moveTo>
                  <a:cubicBezTo>
                    <a:pt x="69" y="0"/>
                    <a:pt x="0" y="40"/>
                    <a:pt x="0" y="120"/>
                  </a:cubicBezTo>
                  <a:lnTo>
                    <a:pt x="0" y="1421"/>
                  </a:lnTo>
                  <a:cubicBezTo>
                    <a:pt x="0" y="1513"/>
                    <a:pt x="69" y="1558"/>
                    <a:pt x="137" y="1558"/>
                  </a:cubicBezTo>
                  <a:cubicBezTo>
                    <a:pt x="206" y="1558"/>
                    <a:pt x="274" y="1513"/>
                    <a:pt x="274" y="1421"/>
                  </a:cubicBezTo>
                  <a:lnTo>
                    <a:pt x="274" y="120"/>
                  </a:lnTo>
                  <a:cubicBezTo>
                    <a:pt x="274" y="40"/>
                    <a:pt x="206" y="0"/>
                    <a:pt x="137" y="0"/>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68" name="Google Shape;568;p24"/>
            <p:cNvSpPr/>
            <p:nvPr/>
          </p:nvSpPr>
          <p:spPr>
            <a:xfrm>
              <a:off x="745704" y="3953673"/>
              <a:ext cx="10227" cy="42348"/>
            </a:xfrm>
            <a:custGeom>
              <a:avLst/>
              <a:gdLst/>
              <a:ahLst/>
              <a:cxnLst/>
              <a:rect l="l" t="t" r="r" b="b"/>
              <a:pathLst>
                <a:path w="298" h="1234" extrusionOk="0">
                  <a:moveTo>
                    <a:pt x="149" y="0"/>
                  </a:moveTo>
                  <a:cubicBezTo>
                    <a:pt x="75" y="0"/>
                    <a:pt x="1" y="46"/>
                    <a:pt x="1" y="137"/>
                  </a:cubicBezTo>
                  <a:lnTo>
                    <a:pt x="1" y="1096"/>
                  </a:lnTo>
                  <a:cubicBezTo>
                    <a:pt x="1" y="1187"/>
                    <a:pt x="75" y="1233"/>
                    <a:pt x="149" y="1233"/>
                  </a:cubicBezTo>
                  <a:cubicBezTo>
                    <a:pt x="223" y="1233"/>
                    <a:pt x="297" y="1187"/>
                    <a:pt x="297" y="1096"/>
                  </a:cubicBezTo>
                  <a:lnTo>
                    <a:pt x="297" y="137"/>
                  </a:lnTo>
                  <a:cubicBezTo>
                    <a:pt x="297" y="46"/>
                    <a:pt x="223" y="0"/>
                    <a:pt x="149" y="0"/>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69" name="Google Shape;569;p24"/>
            <p:cNvSpPr/>
            <p:nvPr/>
          </p:nvSpPr>
          <p:spPr>
            <a:xfrm>
              <a:off x="725353" y="4020250"/>
              <a:ext cx="9437" cy="34489"/>
            </a:xfrm>
            <a:custGeom>
              <a:avLst/>
              <a:gdLst/>
              <a:ahLst/>
              <a:cxnLst/>
              <a:rect l="l" t="t" r="r" b="b"/>
              <a:pathLst>
                <a:path w="275" h="1005" extrusionOk="0">
                  <a:moveTo>
                    <a:pt x="137" y="1"/>
                  </a:moveTo>
                  <a:cubicBezTo>
                    <a:pt x="69" y="1"/>
                    <a:pt x="0" y="46"/>
                    <a:pt x="0" y="138"/>
                  </a:cubicBezTo>
                  <a:lnTo>
                    <a:pt x="0" y="868"/>
                  </a:lnTo>
                  <a:cubicBezTo>
                    <a:pt x="0" y="959"/>
                    <a:pt x="69" y="1005"/>
                    <a:pt x="137" y="1005"/>
                  </a:cubicBezTo>
                  <a:cubicBezTo>
                    <a:pt x="206" y="1005"/>
                    <a:pt x="274" y="959"/>
                    <a:pt x="274" y="868"/>
                  </a:cubicBezTo>
                  <a:lnTo>
                    <a:pt x="274" y="138"/>
                  </a:lnTo>
                  <a:cubicBezTo>
                    <a:pt x="274" y="46"/>
                    <a:pt x="206" y="1"/>
                    <a:pt x="137" y="1"/>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70" name="Google Shape;570;p24"/>
            <p:cNvSpPr/>
            <p:nvPr/>
          </p:nvSpPr>
          <p:spPr>
            <a:xfrm>
              <a:off x="1103678" y="3710048"/>
              <a:ext cx="9437" cy="42554"/>
            </a:xfrm>
            <a:custGeom>
              <a:avLst/>
              <a:gdLst/>
              <a:ahLst/>
              <a:cxnLst/>
              <a:rect l="l" t="t" r="r" b="b"/>
              <a:pathLst>
                <a:path w="275" h="1240" extrusionOk="0">
                  <a:moveTo>
                    <a:pt x="138" y="1"/>
                  </a:moveTo>
                  <a:cubicBezTo>
                    <a:pt x="69" y="1"/>
                    <a:pt x="1" y="46"/>
                    <a:pt x="1" y="138"/>
                  </a:cubicBezTo>
                  <a:lnTo>
                    <a:pt x="1" y="1119"/>
                  </a:lnTo>
                  <a:cubicBezTo>
                    <a:pt x="1" y="1199"/>
                    <a:pt x="69" y="1239"/>
                    <a:pt x="138" y="1239"/>
                  </a:cubicBezTo>
                  <a:cubicBezTo>
                    <a:pt x="206" y="1239"/>
                    <a:pt x="275" y="1199"/>
                    <a:pt x="275" y="1119"/>
                  </a:cubicBezTo>
                  <a:lnTo>
                    <a:pt x="275" y="138"/>
                  </a:lnTo>
                  <a:cubicBezTo>
                    <a:pt x="275" y="46"/>
                    <a:pt x="206" y="1"/>
                    <a:pt x="138" y="1"/>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71" name="Google Shape;571;p24"/>
            <p:cNvSpPr/>
            <p:nvPr/>
          </p:nvSpPr>
          <p:spPr>
            <a:xfrm>
              <a:off x="1145203" y="3703802"/>
              <a:ext cx="9437" cy="40769"/>
            </a:xfrm>
            <a:custGeom>
              <a:avLst/>
              <a:gdLst/>
              <a:ahLst/>
              <a:cxnLst/>
              <a:rect l="l" t="t" r="r" b="b"/>
              <a:pathLst>
                <a:path w="275" h="1188" extrusionOk="0">
                  <a:moveTo>
                    <a:pt x="138" y="0"/>
                  </a:moveTo>
                  <a:cubicBezTo>
                    <a:pt x="69" y="0"/>
                    <a:pt x="1" y="46"/>
                    <a:pt x="1" y="137"/>
                  </a:cubicBezTo>
                  <a:lnTo>
                    <a:pt x="1" y="1050"/>
                  </a:lnTo>
                  <a:cubicBezTo>
                    <a:pt x="1" y="1142"/>
                    <a:pt x="69" y="1187"/>
                    <a:pt x="138" y="1187"/>
                  </a:cubicBezTo>
                  <a:cubicBezTo>
                    <a:pt x="206" y="1187"/>
                    <a:pt x="275" y="1142"/>
                    <a:pt x="275" y="1050"/>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72" name="Google Shape;572;p24"/>
            <p:cNvSpPr/>
            <p:nvPr/>
          </p:nvSpPr>
          <p:spPr>
            <a:xfrm>
              <a:off x="1131098" y="3765677"/>
              <a:ext cx="9437" cy="31366"/>
            </a:xfrm>
            <a:custGeom>
              <a:avLst/>
              <a:gdLst/>
              <a:ahLst/>
              <a:cxnLst/>
              <a:rect l="l" t="t" r="r" b="b"/>
              <a:pathLst>
                <a:path w="275" h="914" extrusionOk="0">
                  <a:moveTo>
                    <a:pt x="138" y="0"/>
                  </a:moveTo>
                  <a:cubicBezTo>
                    <a:pt x="69" y="0"/>
                    <a:pt x="1" y="46"/>
                    <a:pt x="1" y="137"/>
                  </a:cubicBezTo>
                  <a:lnTo>
                    <a:pt x="1" y="776"/>
                  </a:lnTo>
                  <a:cubicBezTo>
                    <a:pt x="1" y="868"/>
                    <a:pt x="69" y="913"/>
                    <a:pt x="138" y="913"/>
                  </a:cubicBezTo>
                  <a:cubicBezTo>
                    <a:pt x="206" y="913"/>
                    <a:pt x="275" y="868"/>
                    <a:pt x="275" y="776"/>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73" name="Google Shape;573;p24"/>
            <p:cNvSpPr/>
            <p:nvPr/>
          </p:nvSpPr>
          <p:spPr>
            <a:xfrm>
              <a:off x="1568210" y="3996571"/>
              <a:ext cx="9437" cy="42519"/>
            </a:xfrm>
            <a:custGeom>
              <a:avLst/>
              <a:gdLst/>
              <a:ahLst/>
              <a:cxnLst/>
              <a:rect l="l" t="t" r="r" b="b"/>
              <a:pathLst>
                <a:path w="275" h="1239" extrusionOk="0">
                  <a:moveTo>
                    <a:pt x="137" y="0"/>
                  </a:moveTo>
                  <a:cubicBezTo>
                    <a:pt x="69" y="0"/>
                    <a:pt x="0" y="40"/>
                    <a:pt x="0" y="120"/>
                  </a:cubicBezTo>
                  <a:lnTo>
                    <a:pt x="0" y="1101"/>
                  </a:lnTo>
                  <a:cubicBezTo>
                    <a:pt x="0" y="1193"/>
                    <a:pt x="69" y="1238"/>
                    <a:pt x="137" y="1238"/>
                  </a:cubicBezTo>
                  <a:cubicBezTo>
                    <a:pt x="206" y="1238"/>
                    <a:pt x="274" y="1193"/>
                    <a:pt x="274" y="1101"/>
                  </a:cubicBezTo>
                  <a:lnTo>
                    <a:pt x="274" y="120"/>
                  </a:lnTo>
                  <a:cubicBezTo>
                    <a:pt x="274" y="40"/>
                    <a:pt x="206" y="0"/>
                    <a:pt x="137" y="0"/>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74" name="Google Shape;574;p24"/>
            <p:cNvSpPr/>
            <p:nvPr/>
          </p:nvSpPr>
          <p:spPr>
            <a:xfrm>
              <a:off x="1612858" y="3996571"/>
              <a:ext cx="9437" cy="40941"/>
            </a:xfrm>
            <a:custGeom>
              <a:avLst/>
              <a:gdLst/>
              <a:ahLst/>
              <a:cxnLst/>
              <a:rect l="l" t="t" r="r" b="b"/>
              <a:pathLst>
                <a:path w="275" h="1193" extrusionOk="0">
                  <a:moveTo>
                    <a:pt x="137" y="0"/>
                  </a:moveTo>
                  <a:cubicBezTo>
                    <a:pt x="69" y="0"/>
                    <a:pt x="0" y="40"/>
                    <a:pt x="0" y="120"/>
                  </a:cubicBezTo>
                  <a:lnTo>
                    <a:pt x="0" y="1056"/>
                  </a:lnTo>
                  <a:cubicBezTo>
                    <a:pt x="0" y="1147"/>
                    <a:pt x="69" y="1193"/>
                    <a:pt x="137" y="1193"/>
                  </a:cubicBezTo>
                  <a:cubicBezTo>
                    <a:pt x="206" y="1193"/>
                    <a:pt x="274" y="1147"/>
                    <a:pt x="274" y="1056"/>
                  </a:cubicBezTo>
                  <a:lnTo>
                    <a:pt x="274" y="120"/>
                  </a:lnTo>
                  <a:cubicBezTo>
                    <a:pt x="274" y="40"/>
                    <a:pt x="206" y="0"/>
                    <a:pt x="137" y="0"/>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75" name="Google Shape;575;p24"/>
            <p:cNvSpPr/>
            <p:nvPr/>
          </p:nvSpPr>
          <p:spPr>
            <a:xfrm>
              <a:off x="1594841" y="4056868"/>
              <a:ext cx="9437" cy="28449"/>
            </a:xfrm>
            <a:custGeom>
              <a:avLst/>
              <a:gdLst/>
              <a:ahLst/>
              <a:cxnLst/>
              <a:rect l="l" t="t" r="r" b="b"/>
              <a:pathLst>
                <a:path w="275" h="829" extrusionOk="0">
                  <a:moveTo>
                    <a:pt x="137" y="1"/>
                  </a:moveTo>
                  <a:cubicBezTo>
                    <a:pt x="69" y="1"/>
                    <a:pt x="0" y="41"/>
                    <a:pt x="0" y="121"/>
                  </a:cubicBezTo>
                  <a:lnTo>
                    <a:pt x="0" y="691"/>
                  </a:lnTo>
                  <a:cubicBezTo>
                    <a:pt x="0" y="782"/>
                    <a:pt x="69" y="828"/>
                    <a:pt x="137" y="828"/>
                  </a:cubicBezTo>
                  <a:cubicBezTo>
                    <a:pt x="206" y="828"/>
                    <a:pt x="274" y="782"/>
                    <a:pt x="274" y="691"/>
                  </a:cubicBezTo>
                  <a:lnTo>
                    <a:pt x="274" y="121"/>
                  </a:lnTo>
                  <a:cubicBezTo>
                    <a:pt x="274" y="41"/>
                    <a:pt x="206" y="1"/>
                    <a:pt x="137" y="1"/>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76" name="Google Shape;576;p24"/>
            <p:cNvSpPr/>
            <p:nvPr/>
          </p:nvSpPr>
          <p:spPr>
            <a:xfrm>
              <a:off x="564778" y="4296753"/>
              <a:ext cx="9403" cy="45677"/>
            </a:xfrm>
            <a:custGeom>
              <a:avLst/>
              <a:gdLst/>
              <a:ahLst/>
              <a:cxnLst/>
              <a:rect l="l" t="t" r="r" b="b"/>
              <a:pathLst>
                <a:path w="274" h="1331" extrusionOk="0">
                  <a:moveTo>
                    <a:pt x="137" y="1"/>
                  </a:moveTo>
                  <a:cubicBezTo>
                    <a:pt x="69" y="1"/>
                    <a:pt x="0" y="47"/>
                    <a:pt x="0" y="138"/>
                  </a:cubicBezTo>
                  <a:lnTo>
                    <a:pt x="0" y="1211"/>
                  </a:lnTo>
                  <a:cubicBezTo>
                    <a:pt x="0" y="1291"/>
                    <a:pt x="69" y="1330"/>
                    <a:pt x="137" y="1330"/>
                  </a:cubicBezTo>
                  <a:cubicBezTo>
                    <a:pt x="205" y="1330"/>
                    <a:pt x="274" y="1291"/>
                    <a:pt x="274" y="1211"/>
                  </a:cubicBezTo>
                  <a:lnTo>
                    <a:pt x="274" y="138"/>
                  </a:lnTo>
                  <a:cubicBezTo>
                    <a:pt x="274" y="47"/>
                    <a:pt x="205" y="1"/>
                    <a:pt x="137" y="1"/>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77" name="Google Shape;577;p24"/>
            <p:cNvSpPr/>
            <p:nvPr/>
          </p:nvSpPr>
          <p:spPr>
            <a:xfrm>
              <a:off x="634478" y="4295208"/>
              <a:ext cx="10227" cy="39191"/>
            </a:xfrm>
            <a:custGeom>
              <a:avLst/>
              <a:gdLst/>
              <a:ahLst/>
              <a:cxnLst/>
              <a:rect l="l" t="t" r="r" b="b"/>
              <a:pathLst>
                <a:path w="298" h="1142" extrusionOk="0">
                  <a:moveTo>
                    <a:pt x="149" y="0"/>
                  </a:moveTo>
                  <a:cubicBezTo>
                    <a:pt x="75" y="0"/>
                    <a:pt x="0" y="46"/>
                    <a:pt x="0" y="137"/>
                  </a:cubicBezTo>
                  <a:lnTo>
                    <a:pt x="0" y="1005"/>
                  </a:lnTo>
                  <a:cubicBezTo>
                    <a:pt x="0" y="1096"/>
                    <a:pt x="75" y="1142"/>
                    <a:pt x="149" y="1142"/>
                  </a:cubicBezTo>
                  <a:cubicBezTo>
                    <a:pt x="223" y="1142"/>
                    <a:pt x="297" y="1096"/>
                    <a:pt x="297" y="1005"/>
                  </a:cubicBezTo>
                  <a:lnTo>
                    <a:pt x="297" y="137"/>
                  </a:lnTo>
                  <a:cubicBezTo>
                    <a:pt x="297" y="46"/>
                    <a:pt x="223" y="0"/>
                    <a:pt x="149" y="0"/>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78" name="Google Shape;578;p24"/>
            <p:cNvSpPr/>
            <p:nvPr/>
          </p:nvSpPr>
          <p:spPr>
            <a:xfrm>
              <a:off x="615672" y="4415837"/>
              <a:ext cx="9437" cy="38401"/>
            </a:xfrm>
            <a:custGeom>
              <a:avLst/>
              <a:gdLst/>
              <a:ahLst/>
              <a:cxnLst/>
              <a:rect l="l" t="t" r="r" b="b"/>
              <a:pathLst>
                <a:path w="275" h="1119" extrusionOk="0">
                  <a:moveTo>
                    <a:pt x="138" y="0"/>
                  </a:moveTo>
                  <a:cubicBezTo>
                    <a:pt x="69" y="0"/>
                    <a:pt x="1" y="46"/>
                    <a:pt x="1" y="137"/>
                  </a:cubicBezTo>
                  <a:lnTo>
                    <a:pt x="1" y="982"/>
                  </a:lnTo>
                  <a:cubicBezTo>
                    <a:pt x="1" y="1073"/>
                    <a:pt x="69" y="1119"/>
                    <a:pt x="138" y="1119"/>
                  </a:cubicBezTo>
                  <a:cubicBezTo>
                    <a:pt x="206" y="1119"/>
                    <a:pt x="275" y="1073"/>
                    <a:pt x="275" y="982"/>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79" name="Google Shape;579;p24"/>
            <p:cNvSpPr/>
            <p:nvPr/>
          </p:nvSpPr>
          <p:spPr>
            <a:xfrm>
              <a:off x="1671611" y="4330453"/>
              <a:ext cx="9437" cy="51716"/>
            </a:xfrm>
            <a:custGeom>
              <a:avLst/>
              <a:gdLst/>
              <a:ahLst/>
              <a:cxnLst/>
              <a:rect l="l" t="t" r="r" b="b"/>
              <a:pathLst>
                <a:path w="275" h="1507" extrusionOk="0">
                  <a:moveTo>
                    <a:pt x="137" y="0"/>
                  </a:moveTo>
                  <a:cubicBezTo>
                    <a:pt x="69" y="0"/>
                    <a:pt x="0" y="46"/>
                    <a:pt x="0" y="137"/>
                  </a:cubicBezTo>
                  <a:lnTo>
                    <a:pt x="0" y="1370"/>
                  </a:lnTo>
                  <a:cubicBezTo>
                    <a:pt x="0" y="1461"/>
                    <a:pt x="69" y="1507"/>
                    <a:pt x="137" y="1507"/>
                  </a:cubicBezTo>
                  <a:cubicBezTo>
                    <a:pt x="206" y="1507"/>
                    <a:pt x="274" y="1461"/>
                    <a:pt x="274" y="1370"/>
                  </a:cubicBezTo>
                  <a:lnTo>
                    <a:pt x="274" y="137"/>
                  </a:lnTo>
                  <a:cubicBezTo>
                    <a:pt x="274" y="46"/>
                    <a:pt x="206" y="0"/>
                    <a:pt x="137" y="0"/>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80" name="Google Shape;580;p24"/>
            <p:cNvSpPr/>
            <p:nvPr/>
          </p:nvSpPr>
          <p:spPr>
            <a:xfrm>
              <a:off x="1730363" y="4350804"/>
              <a:ext cx="9437" cy="39225"/>
            </a:xfrm>
            <a:custGeom>
              <a:avLst/>
              <a:gdLst/>
              <a:ahLst/>
              <a:cxnLst/>
              <a:rect l="l" t="t" r="r" b="b"/>
              <a:pathLst>
                <a:path w="275" h="1143" extrusionOk="0">
                  <a:moveTo>
                    <a:pt x="137" y="1"/>
                  </a:moveTo>
                  <a:cubicBezTo>
                    <a:pt x="69" y="1"/>
                    <a:pt x="0" y="47"/>
                    <a:pt x="0" y="138"/>
                  </a:cubicBezTo>
                  <a:lnTo>
                    <a:pt x="0" y="1005"/>
                  </a:lnTo>
                  <a:cubicBezTo>
                    <a:pt x="0" y="1096"/>
                    <a:pt x="69" y="1142"/>
                    <a:pt x="137" y="1142"/>
                  </a:cubicBezTo>
                  <a:cubicBezTo>
                    <a:pt x="206" y="1142"/>
                    <a:pt x="274" y="1096"/>
                    <a:pt x="274" y="1005"/>
                  </a:cubicBezTo>
                  <a:lnTo>
                    <a:pt x="274" y="138"/>
                  </a:lnTo>
                  <a:cubicBezTo>
                    <a:pt x="274" y="47"/>
                    <a:pt x="206" y="1"/>
                    <a:pt x="137" y="1"/>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81" name="Google Shape;581;p24"/>
            <p:cNvSpPr/>
            <p:nvPr/>
          </p:nvSpPr>
          <p:spPr>
            <a:xfrm>
              <a:off x="1712346" y="4418960"/>
              <a:ext cx="10192" cy="29993"/>
            </a:xfrm>
            <a:custGeom>
              <a:avLst/>
              <a:gdLst/>
              <a:ahLst/>
              <a:cxnLst/>
              <a:rect l="l" t="t" r="r" b="b"/>
              <a:pathLst>
                <a:path w="297" h="874" extrusionOk="0">
                  <a:moveTo>
                    <a:pt x="148" y="1"/>
                  </a:moveTo>
                  <a:cubicBezTo>
                    <a:pt x="74" y="1"/>
                    <a:pt x="0" y="46"/>
                    <a:pt x="0" y="138"/>
                  </a:cubicBezTo>
                  <a:lnTo>
                    <a:pt x="0" y="754"/>
                  </a:lnTo>
                  <a:cubicBezTo>
                    <a:pt x="0" y="834"/>
                    <a:pt x="74" y="874"/>
                    <a:pt x="148" y="874"/>
                  </a:cubicBezTo>
                  <a:cubicBezTo>
                    <a:pt x="223" y="874"/>
                    <a:pt x="297" y="834"/>
                    <a:pt x="297" y="754"/>
                  </a:cubicBezTo>
                  <a:lnTo>
                    <a:pt x="297" y="138"/>
                  </a:lnTo>
                  <a:cubicBezTo>
                    <a:pt x="297" y="46"/>
                    <a:pt x="223" y="1"/>
                    <a:pt x="148" y="1"/>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82" name="Google Shape;582;p24"/>
            <p:cNvSpPr/>
            <p:nvPr/>
          </p:nvSpPr>
          <p:spPr>
            <a:xfrm>
              <a:off x="865543" y="4690795"/>
              <a:ext cx="9437" cy="41524"/>
            </a:xfrm>
            <a:custGeom>
              <a:avLst/>
              <a:gdLst/>
              <a:ahLst/>
              <a:cxnLst/>
              <a:rect l="l" t="t" r="r" b="b"/>
              <a:pathLst>
                <a:path w="275" h="1210" extrusionOk="0">
                  <a:moveTo>
                    <a:pt x="138" y="0"/>
                  </a:moveTo>
                  <a:cubicBezTo>
                    <a:pt x="69" y="0"/>
                    <a:pt x="1" y="46"/>
                    <a:pt x="1" y="137"/>
                  </a:cubicBezTo>
                  <a:lnTo>
                    <a:pt x="1" y="1073"/>
                  </a:lnTo>
                  <a:cubicBezTo>
                    <a:pt x="1" y="1164"/>
                    <a:pt x="69" y="1210"/>
                    <a:pt x="138" y="1210"/>
                  </a:cubicBezTo>
                  <a:cubicBezTo>
                    <a:pt x="206" y="1210"/>
                    <a:pt x="275" y="1164"/>
                    <a:pt x="275" y="1073"/>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83" name="Google Shape;583;p24"/>
            <p:cNvSpPr/>
            <p:nvPr/>
          </p:nvSpPr>
          <p:spPr>
            <a:xfrm>
              <a:off x="925875" y="4690795"/>
              <a:ext cx="9437" cy="46226"/>
            </a:xfrm>
            <a:custGeom>
              <a:avLst/>
              <a:gdLst/>
              <a:ahLst/>
              <a:cxnLst/>
              <a:rect l="l" t="t" r="r" b="b"/>
              <a:pathLst>
                <a:path w="275" h="1347" extrusionOk="0">
                  <a:moveTo>
                    <a:pt x="137" y="0"/>
                  </a:moveTo>
                  <a:cubicBezTo>
                    <a:pt x="69" y="0"/>
                    <a:pt x="1" y="46"/>
                    <a:pt x="1" y="137"/>
                  </a:cubicBezTo>
                  <a:lnTo>
                    <a:pt x="1" y="1210"/>
                  </a:lnTo>
                  <a:cubicBezTo>
                    <a:pt x="1" y="1301"/>
                    <a:pt x="69" y="1347"/>
                    <a:pt x="137" y="1347"/>
                  </a:cubicBezTo>
                  <a:cubicBezTo>
                    <a:pt x="206" y="1347"/>
                    <a:pt x="274" y="1301"/>
                    <a:pt x="274" y="1210"/>
                  </a:cubicBezTo>
                  <a:lnTo>
                    <a:pt x="274" y="137"/>
                  </a:lnTo>
                  <a:cubicBezTo>
                    <a:pt x="274" y="46"/>
                    <a:pt x="206" y="0"/>
                    <a:pt x="137" y="0"/>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84" name="Google Shape;584;p24"/>
            <p:cNvSpPr/>
            <p:nvPr/>
          </p:nvSpPr>
          <p:spPr>
            <a:xfrm>
              <a:off x="1434265" y="4721338"/>
              <a:ext cx="9437" cy="39191"/>
            </a:xfrm>
            <a:custGeom>
              <a:avLst/>
              <a:gdLst/>
              <a:ahLst/>
              <a:cxnLst/>
              <a:rect l="l" t="t" r="r" b="b"/>
              <a:pathLst>
                <a:path w="275" h="1142" extrusionOk="0">
                  <a:moveTo>
                    <a:pt x="137" y="0"/>
                  </a:moveTo>
                  <a:cubicBezTo>
                    <a:pt x="69" y="0"/>
                    <a:pt x="0" y="46"/>
                    <a:pt x="0" y="137"/>
                  </a:cubicBezTo>
                  <a:lnTo>
                    <a:pt x="0" y="1005"/>
                  </a:lnTo>
                  <a:cubicBezTo>
                    <a:pt x="0" y="1096"/>
                    <a:pt x="69" y="1141"/>
                    <a:pt x="137" y="1141"/>
                  </a:cubicBezTo>
                  <a:cubicBezTo>
                    <a:pt x="206" y="1141"/>
                    <a:pt x="274" y="1096"/>
                    <a:pt x="274" y="1005"/>
                  </a:cubicBezTo>
                  <a:lnTo>
                    <a:pt x="274" y="137"/>
                  </a:lnTo>
                  <a:cubicBezTo>
                    <a:pt x="274" y="46"/>
                    <a:pt x="206" y="0"/>
                    <a:pt x="137" y="0"/>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85" name="Google Shape;585;p24"/>
            <p:cNvSpPr/>
            <p:nvPr/>
          </p:nvSpPr>
          <p:spPr>
            <a:xfrm>
              <a:off x="1488317" y="4722883"/>
              <a:ext cx="9403" cy="39225"/>
            </a:xfrm>
            <a:custGeom>
              <a:avLst/>
              <a:gdLst/>
              <a:ahLst/>
              <a:cxnLst/>
              <a:rect l="l" t="t" r="r" b="b"/>
              <a:pathLst>
                <a:path w="274" h="1143" extrusionOk="0">
                  <a:moveTo>
                    <a:pt x="137" y="1"/>
                  </a:moveTo>
                  <a:cubicBezTo>
                    <a:pt x="69" y="1"/>
                    <a:pt x="0" y="46"/>
                    <a:pt x="0" y="138"/>
                  </a:cubicBezTo>
                  <a:lnTo>
                    <a:pt x="0" y="1005"/>
                  </a:lnTo>
                  <a:cubicBezTo>
                    <a:pt x="0" y="1096"/>
                    <a:pt x="69" y="1142"/>
                    <a:pt x="137" y="1142"/>
                  </a:cubicBezTo>
                  <a:cubicBezTo>
                    <a:pt x="206" y="1142"/>
                    <a:pt x="274" y="1096"/>
                    <a:pt x="274" y="1005"/>
                  </a:cubicBezTo>
                  <a:lnTo>
                    <a:pt x="274" y="138"/>
                  </a:lnTo>
                  <a:cubicBezTo>
                    <a:pt x="274" y="46"/>
                    <a:pt x="206" y="1"/>
                    <a:pt x="137" y="1"/>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86" name="Google Shape;586;p24"/>
            <p:cNvSpPr/>
            <p:nvPr/>
          </p:nvSpPr>
          <p:spPr>
            <a:xfrm>
              <a:off x="1153027" y="4920281"/>
              <a:ext cx="9437" cy="37646"/>
            </a:xfrm>
            <a:custGeom>
              <a:avLst/>
              <a:gdLst/>
              <a:ahLst/>
              <a:cxnLst/>
              <a:rect l="l" t="t" r="r" b="b"/>
              <a:pathLst>
                <a:path w="275" h="1097" extrusionOk="0">
                  <a:moveTo>
                    <a:pt x="138" y="1"/>
                  </a:moveTo>
                  <a:cubicBezTo>
                    <a:pt x="69" y="1"/>
                    <a:pt x="1" y="46"/>
                    <a:pt x="1" y="138"/>
                  </a:cubicBezTo>
                  <a:lnTo>
                    <a:pt x="1" y="959"/>
                  </a:lnTo>
                  <a:cubicBezTo>
                    <a:pt x="1" y="1051"/>
                    <a:pt x="69" y="1096"/>
                    <a:pt x="138" y="1096"/>
                  </a:cubicBezTo>
                  <a:cubicBezTo>
                    <a:pt x="206" y="1096"/>
                    <a:pt x="275" y="1051"/>
                    <a:pt x="275" y="959"/>
                  </a:cubicBezTo>
                  <a:lnTo>
                    <a:pt x="275" y="138"/>
                  </a:lnTo>
                  <a:cubicBezTo>
                    <a:pt x="275" y="46"/>
                    <a:pt x="206" y="1"/>
                    <a:pt x="138" y="1"/>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87" name="Google Shape;587;p24"/>
            <p:cNvSpPr/>
            <p:nvPr/>
          </p:nvSpPr>
          <p:spPr>
            <a:xfrm>
              <a:off x="1192974" y="4918737"/>
              <a:ext cx="9437" cy="37612"/>
            </a:xfrm>
            <a:custGeom>
              <a:avLst/>
              <a:gdLst/>
              <a:ahLst/>
              <a:cxnLst/>
              <a:rect l="l" t="t" r="r" b="b"/>
              <a:pathLst>
                <a:path w="275" h="1096" extrusionOk="0">
                  <a:moveTo>
                    <a:pt x="138" y="0"/>
                  </a:moveTo>
                  <a:cubicBezTo>
                    <a:pt x="69" y="0"/>
                    <a:pt x="1" y="46"/>
                    <a:pt x="1" y="137"/>
                  </a:cubicBezTo>
                  <a:lnTo>
                    <a:pt x="1" y="959"/>
                  </a:lnTo>
                  <a:cubicBezTo>
                    <a:pt x="1" y="1050"/>
                    <a:pt x="69" y="1096"/>
                    <a:pt x="138" y="1096"/>
                  </a:cubicBezTo>
                  <a:cubicBezTo>
                    <a:pt x="206" y="1096"/>
                    <a:pt x="275" y="1050"/>
                    <a:pt x="275" y="959"/>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88" name="Google Shape;588;p24"/>
            <p:cNvSpPr/>
            <p:nvPr/>
          </p:nvSpPr>
          <p:spPr>
            <a:xfrm>
              <a:off x="1764819" y="4891317"/>
              <a:ext cx="10227" cy="39396"/>
            </a:xfrm>
            <a:custGeom>
              <a:avLst/>
              <a:gdLst/>
              <a:ahLst/>
              <a:cxnLst/>
              <a:rect l="l" t="t" r="r" b="b"/>
              <a:pathLst>
                <a:path w="298" h="1148" extrusionOk="0">
                  <a:moveTo>
                    <a:pt x="149" y="0"/>
                  </a:moveTo>
                  <a:cubicBezTo>
                    <a:pt x="75" y="0"/>
                    <a:pt x="0" y="46"/>
                    <a:pt x="0" y="137"/>
                  </a:cubicBezTo>
                  <a:lnTo>
                    <a:pt x="0" y="1027"/>
                  </a:lnTo>
                  <a:cubicBezTo>
                    <a:pt x="0" y="1107"/>
                    <a:pt x="75" y="1147"/>
                    <a:pt x="149" y="1147"/>
                  </a:cubicBezTo>
                  <a:cubicBezTo>
                    <a:pt x="223" y="1147"/>
                    <a:pt x="297" y="1107"/>
                    <a:pt x="297" y="1027"/>
                  </a:cubicBezTo>
                  <a:lnTo>
                    <a:pt x="297" y="137"/>
                  </a:lnTo>
                  <a:cubicBezTo>
                    <a:pt x="297" y="46"/>
                    <a:pt x="223" y="0"/>
                    <a:pt x="149" y="0"/>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89" name="Google Shape;589;p24"/>
            <p:cNvSpPr/>
            <p:nvPr/>
          </p:nvSpPr>
          <p:spPr>
            <a:xfrm>
              <a:off x="1798485" y="4891317"/>
              <a:ext cx="9437" cy="36239"/>
            </a:xfrm>
            <a:custGeom>
              <a:avLst/>
              <a:gdLst/>
              <a:ahLst/>
              <a:cxnLst/>
              <a:rect l="l" t="t" r="r" b="b"/>
              <a:pathLst>
                <a:path w="275" h="1056" extrusionOk="0">
                  <a:moveTo>
                    <a:pt x="138" y="0"/>
                  </a:moveTo>
                  <a:cubicBezTo>
                    <a:pt x="69" y="0"/>
                    <a:pt x="1" y="46"/>
                    <a:pt x="1" y="137"/>
                  </a:cubicBezTo>
                  <a:lnTo>
                    <a:pt x="1" y="936"/>
                  </a:lnTo>
                  <a:cubicBezTo>
                    <a:pt x="1" y="1016"/>
                    <a:pt x="69" y="1056"/>
                    <a:pt x="138" y="1056"/>
                  </a:cubicBezTo>
                  <a:cubicBezTo>
                    <a:pt x="206" y="1056"/>
                    <a:pt x="275" y="1016"/>
                    <a:pt x="275" y="936"/>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p>
              <a:endParaRPr/>
            </a:p>
          </p:txBody>
        </p:sp>
      </p:grpSp>
      <p:sp>
        <p:nvSpPr>
          <p:cNvPr id="257" name="WordArt 7"/>
          <p:cNvSpPr>
            <a:spLocks noChangeArrowheads="1" noChangeShapeType="1" noTextEdit="1"/>
          </p:cNvSpPr>
          <p:nvPr/>
        </p:nvSpPr>
        <p:spPr bwMode="auto">
          <a:xfrm>
            <a:off x="2079068" y="476672"/>
            <a:ext cx="4038600" cy="752475"/>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FF3399"/>
                </a:solidFill>
                <a:effectLst>
                  <a:outerShdw dist="35921" dir="2700000" algn="ctr" rotWithShape="0">
                    <a:srgbClr val="990000"/>
                  </a:outerShdw>
                </a:effectLst>
                <a:latin typeface="Times New Roman"/>
                <a:cs typeface="Times New Roman"/>
              </a:rPr>
              <a:t>MÔN LỊCH </a:t>
            </a:r>
            <a:r>
              <a:rPr lang="en-US" sz="3600" kern="10" dirty="0" smtClean="0">
                <a:ln w="19050">
                  <a:solidFill>
                    <a:srgbClr val="99CCFF"/>
                  </a:solidFill>
                  <a:round/>
                  <a:headEnd/>
                  <a:tailEnd/>
                </a:ln>
                <a:solidFill>
                  <a:srgbClr val="FF3399"/>
                </a:solidFill>
                <a:effectLst>
                  <a:outerShdw dist="35921" dir="2700000" algn="ctr" rotWithShape="0">
                    <a:srgbClr val="990000"/>
                  </a:outerShdw>
                </a:effectLst>
                <a:latin typeface="Times New Roman"/>
                <a:cs typeface="Times New Roman"/>
              </a:rPr>
              <a:t>SỬ</a:t>
            </a:r>
          </a:p>
        </p:txBody>
      </p:sp>
      <p:sp>
        <p:nvSpPr>
          <p:cNvPr id="258" name="WordArt 7"/>
          <p:cNvSpPr>
            <a:spLocks noChangeArrowheads="1" noChangeShapeType="1" noTextEdit="1"/>
          </p:cNvSpPr>
          <p:nvPr/>
        </p:nvSpPr>
        <p:spPr bwMode="auto">
          <a:xfrm>
            <a:off x="1115616" y="1340768"/>
            <a:ext cx="6840760" cy="1168325"/>
          </a:xfrm>
          <a:prstGeom prst="rect">
            <a:avLst/>
          </a:prstGeom>
        </p:spPr>
        <p:txBody>
          <a:bodyPr wrap="none" fromWordArt="1">
            <a:prstTxWarp prst="textPlain">
              <a:avLst>
                <a:gd name="adj" fmla="val 50393"/>
              </a:avLst>
            </a:prstTxWarp>
          </a:bodyPr>
          <a:lstStyle/>
          <a:p>
            <a:pPr algn="ctr"/>
            <a:r>
              <a:rPr lang="en-US" sz="49600" b="1" i="1" kern="10" dirty="0" smtClean="0">
                <a:ln w="19050">
                  <a:solidFill>
                    <a:srgbClr val="99CCFF"/>
                  </a:solidFill>
                  <a:round/>
                  <a:headEnd/>
                  <a:tailEnd/>
                </a:ln>
                <a:solidFill>
                  <a:srgbClr val="FF0000"/>
                </a:solidFill>
                <a:latin typeface="Times New Roman"/>
                <a:cs typeface="Times New Roman"/>
              </a:rPr>
              <a:t>BÁC </a:t>
            </a:r>
            <a:r>
              <a:rPr lang="en-US" sz="49600" b="1" i="1" kern="10" dirty="0" smtClean="0">
                <a:ln w="19050">
                  <a:solidFill>
                    <a:srgbClr val="99CCFF"/>
                  </a:solidFill>
                  <a:round/>
                  <a:headEnd/>
                  <a:tailEnd/>
                </a:ln>
                <a:solidFill>
                  <a:srgbClr val="FF0000"/>
                </a:solidFill>
                <a:latin typeface="Times New Roman"/>
                <a:cs typeface="Times New Roman"/>
              </a:rPr>
              <a:t>HỒ ĐỌC BẢN TUYÊN NGÔN ĐỘC LẬP</a:t>
            </a:r>
          </a:p>
        </p:txBody>
      </p:sp>
    </p:spTree>
    <p:extLst>
      <p:ext uri="{BB962C8B-B14F-4D97-AF65-F5344CB8AC3E}">
        <p14:creationId xmlns:p14="http://schemas.microsoft.com/office/powerpoint/2010/main" val="1459150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10" name="TextBox 9"/>
          <p:cNvSpPr txBox="1"/>
          <p:nvPr/>
        </p:nvSpPr>
        <p:spPr>
          <a:xfrm>
            <a:off x="696858" y="2049810"/>
            <a:ext cx="7907590" cy="3539430"/>
          </a:xfrm>
          <a:prstGeom prst="rect">
            <a:avLst/>
          </a:prstGeom>
          <a:noFill/>
        </p:spPr>
        <p:txBody>
          <a:bodyPr wrap="square" rtlCol="0">
            <a:spAutoFit/>
          </a:bodyPr>
          <a:lstStyle/>
          <a:p>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Ngày</a:t>
            </a:r>
            <a:r>
              <a:rPr lang="en-US" sz="3200" dirty="0" smtClean="0">
                <a:solidFill>
                  <a:srgbClr val="0070C0"/>
                </a:solidFill>
                <a:latin typeface="Times New Roman" panose="02020603050405020304" pitchFamily="18" charset="0"/>
                <a:cs typeface="Times New Roman" panose="02020603050405020304" pitchFamily="18" charset="0"/>
              </a:rPr>
              <a:t> 2/9/1945 </a:t>
            </a:r>
            <a:r>
              <a:rPr lang="en-US" sz="3200" dirty="0" err="1" smtClean="0">
                <a:solidFill>
                  <a:srgbClr val="0070C0"/>
                </a:solidFill>
                <a:latin typeface="Times New Roman" panose="02020603050405020304" pitchFamily="18" charset="0"/>
                <a:cs typeface="Times New Roman" panose="02020603050405020304" pitchFamily="18" charset="0"/>
              </a:rPr>
              <a:t>tại</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Quảng</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trường</a:t>
            </a:r>
            <a:r>
              <a:rPr lang="en-US" sz="3200" dirty="0" smtClean="0">
                <a:solidFill>
                  <a:srgbClr val="0070C0"/>
                </a:solidFill>
                <a:latin typeface="Times New Roman" panose="02020603050405020304" pitchFamily="18" charset="0"/>
                <a:cs typeface="Times New Roman" panose="02020603050405020304" pitchFamily="18" charset="0"/>
              </a:rPr>
              <a:t> Ba </a:t>
            </a:r>
            <a:r>
              <a:rPr lang="en-US" sz="3200" dirty="0" err="1" smtClean="0">
                <a:solidFill>
                  <a:srgbClr val="0070C0"/>
                </a:solidFill>
                <a:latin typeface="Times New Roman" panose="02020603050405020304" pitchFamily="18" charset="0"/>
                <a:cs typeface="Times New Roman" panose="02020603050405020304" pitchFamily="18" charset="0"/>
              </a:rPr>
              <a:t>Đình</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Bác</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Hồ</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đọc</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Tuyên</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ngôn</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độc</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lập</a:t>
            </a:r>
            <a:r>
              <a:rPr lang="en-US" sz="3200" dirty="0" smtClean="0">
                <a:solidFill>
                  <a:srgbClr val="0070C0"/>
                </a:solidFill>
                <a:latin typeface="Times New Roman" panose="02020603050405020304" pitchFamily="18" charset="0"/>
                <a:cs typeface="Times New Roman" panose="02020603050405020304" pitchFamily="18" charset="0"/>
              </a:rPr>
              <a:t>.</a:t>
            </a:r>
          </a:p>
          <a:p>
            <a:pPr marL="457200" indent="-457200">
              <a:buFont typeface="Arial" panose="020B0604020202020204" pitchFamily="34" charset="0"/>
              <a:buChar char="•"/>
            </a:pPr>
            <a:endParaRPr lang="en-US" sz="3200" dirty="0" smtClean="0">
              <a:solidFill>
                <a:srgbClr val="0070C0"/>
              </a:solidFill>
              <a:latin typeface="Times New Roman" panose="02020603050405020304" pitchFamily="18" charset="0"/>
              <a:cs typeface="Times New Roman" panose="02020603050405020304" pitchFamily="18" charset="0"/>
            </a:endParaRPr>
          </a:p>
          <a:p>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Thuật</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lại</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được</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những</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nét</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cơ</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bản</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của</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buổi</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lễ</a:t>
            </a:r>
            <a:r>
              <a:rPr lang="en-US" sz="3200" dirty="0" smtClean="0">
                <a:solidFill>
                  <a:srgbClr val="0070C0"/>
                </a:solidFill>
                <a:latin typeface="Times New Roman" panose="02020603050405020304" pitchFamily="18" charset="0"/>
                <a:cs typeface="Times New Roman" panose="02020603050405020304" pitchFamily="18" charset="0"/>
              </a:rPr>
              <a:t>.</a:t>
            </a:r>
          </a:p>
          <a:p>
            <a:pPr marL="457200" indent="-457200">
              <a:buFont typeface="Arial" panose="020B0604020202020204" pitchFamily="34" charset="0"/>
              <a:buChar char="•"/>
            </a:pPr>
            <a:endParaRPr lang="en-US" sz="3200" dirty="0" smtClean="0">
              <a:solidFill>
                <a:srgbClr val="0070C0"/>
              </a:solidFill>
              <a:latin typeface="Times New Roman" panose="02020603050405020304" pitchFamily="18" charset="0"/>
              <a:cs typeface="Times New Roman" panose="02020603050405020304" pitchFamily="18" charset="0"/>
            </a:endParaRPr>
          </a:p>
          <a:p>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Hiểu</a:t>
            </a:r>
            <a:r>
              <a:rPr lang="en-US" sz="3200" dirty="0" smtClean="0">
                <a:solidFill>
                  <a:srgbClr val="0070C0"/>
                </a:solidFill>
                <a:latin typeface="Times New Roman" panose="02020603050405020304" pitchFamily="18" charset="0"/>
                <a:cs typeface="Times New Roman" panose="02020603050405020304" pitchFamily="18" charset="0"/>
              </a:rPr>
              <a:t> ý </a:t>
            </a:r>
            <a:r>
              <a:rPr lang="en-US" sz="3200" dirty="0" err="1" smtClean="0">
                <a:solidFill>
                  <a:srgbClr val="0070C0"/>
                </a:solidFill>
                <a:latin typeface="Times New Roman" panose="02020603050405020304" pitchFamily="18" charset="0"/>
                <a:cs typeface="Times New Roman" panose="02020603050405020304" pitchFamily="18" charset="0"/>
              </a:rPr>
              <a:t>nghĩa</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lịch</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sử</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ngày</a:t>
            </a:r>
            <a:r>
              <a:rPr lang="en-US" sz="3200" dirty="0" smtClean="0">
                <a:solidFill>
                  <a:srgbClr val="0070C0"/>
                </a:solidFill>
                <a:latin typeface="Times New Roman" panose="02020603050405020304" pitchFamily="18" charset="0"/>
                <a:cs typeface="Times New Roman" panose="02020603050405020304" pitchFamily="18" charset="0"/>
              </a:rPr>
              <a:t> 2/9/1945</a:t>
            </a:r>
            <a:endParaRPr lang="en-US" sz="32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3076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52810"/>
            <a:ext cx="9142857" cy="685714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33398"/>
            <a:ext cx="1322723" cy="932611"/>
          </a:xfrm>
          <a:prstGeom prst="rect">
            <a:avLst/>
          </a:prstGeom>
        </p:spPr>
      </p:pic>
      <p:sp>
        <p:nvSpPr>
          <p:cNvPr id="8" name="TextBox 7"/>
          <p:cNvSpPr txBox="1"/>
          <p:nvPr/>
        </p:nvSpPr>
        <p:spPr>
          <a:xfrm>
            <a:off x="2267744" y="601524"/>
            <a:ext cx="2160240" cy="523220"/>
          </a:xfrm>
          <a:prstGeom prst="rect">
            <a:avLst/>
          </a:prstGeom>
          <a:noFill/>
        </p:spPr>
        <p:txBody>
          <a:bodyPr wrap="square" rtlCol="0">
            <a:spAutoFit/>
          </a:bodyPr>
          <a:lstStyle/>
          <a:p>
            <a:pPr algn="ctr"/>
            <a:r>
              <a:rPr lang="vi-VN" sz="2800" b="1" u="sng" dirty="0">
                <a:solidFill>
                  <a:srgbClr val="FF3300"/>
                </a:solidFill>
                <a:latin typeface="+mj-lt"/>
              </a:rPr>
              <a:t>Hoạt động 1</a:t>
            </a:r>
            <a:endParaRPr lang="en-US" sz="2800" b="1" u="sng" dirty="0">
              <a:solidFill>
                <a:srgbClr val="FF3300"/>
              </a:solidFill>
              <a:latin typeface="+mj-lt"/>
            </a:endParaRPr>
          </a:p>
        </p:txBody>
      </p:sp>
      <p:sp>
        <p:nvSpPr>
          <p:cNvPr id="9" name="TextBox 8"/>
          <p:cNvSpPr txBox="1"/>
          <p:nvPr/>
        </p:nvSpPr>
        <p:spPr>
          <a:xfrm>
            <a:off x="323527" y="1271662"/>
            <a:ext cx="8496943" cy="1077218"/>
          </a:xfrm>
          <a:prstGeom prst="rect">
            <a:avLst/>
          </a:prstGeom>
          <a:noFill/>
        </p:spPr>
        <p:txBody>
          <a:bodyPr wrap="square" rtlCol="0">
            <a:spAutoFit/>
          </a:bodyPr>
          <a:lstStyle/>
          <a:p>
            <a:r>
              <a:rPr lang="vi-VN" sz="3200" b="1" dirty="0">
                <a:solidFill>
                  <a:schemeClr val="accent1">
                    <a:lumMod val="50000"/>
                  </a:schemeClr>
                </a:solidFill>
                <a:latin typeface="+mj-lt"/>
              </a:rPr>
              <a:t>Quang cảnh ngày 2 tháng 9 năm 1945 ở Hà Nội</a:t>
            </a:r>
            <a:endParaRPr lang="en-US" sz="3200" b="1" dirty="0">
              <a:solidFill>
                <a:schemeClr val="accent1">
                  <a:lumMod val="50000"/>
                </a:schemeClr>
              </a:solidFill>
              <a:latin typeface="+mj-lt"/>
            </a:endParaRPr>
          </a:p>
          <a:p>
            <a:endParaRPr lang="en-US" sz="3200" b="1" dirty="0">
              <a:solidFill>
                <a:schemeClr val="accent1">
                  <a:lumMod val="50000"/>
                </a:schemeClr>
              </a:solidFill>
              <a:latin typeface="+mj-lt"/>
            </a:endParaRPr>
          </a:p>
        </p:txBody>
      </p:sp>
      <p:sp>
        <p:nvSpPr>
          <p:cNvPr id="10" name="TextBox 9"/>
          <p:cNvSpPr txBox="1"/>
          <p:nvPr/>
        </p:nvSpPr>
        <p:spPr>
          <a:xfrm>
            <a:off x="323527" y="2444695"/>
            <a:ext cx="8280921" cy="1200329"/>
          </a:xfrm>
          <a:prstGeom prst="rect">
            <a:avLst/>
          </a:prstGeom>
          <a:noFill/>
        </p:spPr>
        <p:txBody>
          <a:bodyPr wrap="square" rtlCol="0">
            <a:spAutoFit/>
          </a:bodyPr>
          <a:lstStyle/>
          <a:p>
            <a:r>
              <a:rPr lang="vi-VN" sz="3600" dirty="0">
                <a:solidFill>
                  <a:schemeClr val="accent2">
                    <a:lumMod val="50000"/>
                  </a:schemeClr>
                </a:solidFill>
                <a:latin typeface="+mj-lt"/>
              </a:rPr>
              <a:t>Em có nhận xét gì về quang cảnh ngày 2 tháng 9 ở Hà Nội?</a:t>
            </a:r>
            <a:endParaRPr lang="en-US" sz="3600" dirty="0">
              <a:solidFill>
                <a:schemeClr val="accent2">
                  <a:lumMod val="50000"/>
                </a:schemeClr>
              </a:solidFill>
              <a:latin typeface="+mj-lt"/>
            </a:endParaRPr>
          </a:p>
        </p:txBody>
      </p:sp>
    </p:spTree>
    <p:extLst>
      <p:ext uri="{BB962C8B-B14F-4D97-AF65-F5344CB8AC3E}">
        <p14:creationId xmlns:p14="http://schemas.microsoft.com/office/powerpoint/2010/main" val="3001930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 y="4158"/>
            <a:ext cx="9142857" cy="685714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50286"/>
            <a:ext cx="1187053" cy="836954"/>
          </a:xfrm>
          <a:prstGeom prst="rect">
            <a:avLst/>
          </a:prstGeom>
        </p:spPr>
      </p:pic>
      <p:sp>
        <p:nvSpPr>
          <p:cNvPr id="11" name="TextBox 10"/>
          <p:cNvSpPr txBox="1"/>
          <p:nvPr/>
        </p:nvSpPr>
        <p:spPr>
          <a:xfrm>
            <a:off x="1007603" y="6116059"/>
            <a:ext cx="7128792" cy="584775"/>
          </a:xfrm>
          <a:prstGeom prst="rect">
            <a:avLst/>
          </a:prstGeom>
          <a:noFill/>
        </p:spPr>
        <p:txBody>
          <a:bodyPr wrap="square" rtlCol="0">
            <a:spAutoFit/>
          </a:bodyPr>
          <a:lstStyle/>
          <a:p>
            <a:pPr algn="ctr"/>
            <a:r>
              <a:rPr lang="vi-VN" sz="3200" b="1" dirty="0">
                <a:solidFill>
                  <a:srgbClr val="C00000"/>
                </a:solidFill>
                <a:latin typeface="+mj-lt"/>
              </a:rPr>
              <a:t>Hà Nội tưng bừng cờ, hoa</a:t>
            </a:r>
            <a:endParaRPr lang="en-US" sz="3200" b="1" dirty="0">
              <a:solidFill>
                <a:srgbClr val="C00000"/>
              </a:solidFill>
              <a:latin typeface="+mj-lt"/>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980728"/>
            <a:ext cx="8280920" cy="4948648"/>
          </a:xfrm>
          <a:prstGeom prst="rect">
            <a:avLst/>
          </a:prstGeom>
        </p:spPr>
      </p:pic>
    </p:spTree>
    <p:extLst>
      <p:ext uri="{BB962C8B-B14F-4D97-AF65-F5344CB8AC3E}">
        <p14:creationId xmlns:p14="http://schemas.microsoft.com/office/powerpoint/2010/main" val="45037671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 y="428"/>
            <a:ext cx="9142857" cy="685714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4" y="1"/>
            <a:ext cx="1084580" cy="76470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4" y="1105831"/>
            <a:ext cx="4572000" cy="441140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4355" y="1105830"/>
            <a:ext cx="4569074" cy="4411402"/>
          </a:xfrm>
          <a:prstGeom prst="rect">
            <a:avLst/>
          </a:prstGeom>
        </p:spPr>
      </p:pic>
      <p:sp>
        <p:nvSpPr>
          <p:cNvPr id="9" name="TextBox 8"/>
          <p:cNvSpPr txBox="1"/>
          <p:nvPr/>
        </p:nvSpPr>
        <p:spPr>
          <a:xfrm>
            <a:off x="962169" y="5517232"/>
            <a:ext cx="6907676" cy="1384995"/>
          </a:xfrm>
          <a:prstGeom prst="rect">
            <a:avLst/>
          </a:prstGeom>
          <a:noFill/>
        </p:spPr>
        <p:txBody>
          <a:bodyPr wrap="square" rtlCol="0">
            <a:spAutoFit/>
          </a:bodyPr>
          <a:lstStyle/>
          <a:p>
            <a:pPr algn="ctr"/>
            <a:r>
              <a:rPr lang="vi-VN" sz="2800" b="1" dirty="0">
                <a:solidFill>
                  <a:srgbClr val="C00000"/>
                </a:solidFill>
                <a:latin typeface="+mj-lt"/>
              </a:rPr>
              <a:t>Đồng bào Hà Nội không kể già, trẻ, gái, trai mọi người đều xuống đường hướng về Ba Đình chờ buổi lễ.</a:t>
            </a:r>
            <a:endParaRPr lang="en-US" sz="2800" b="1" dirty="0">
              <a:solidFill>
                <a:srgbClr val="C00000"/>
              </a:solidFill>
              <a:latin typeface="+mj-lt"/>
            </a:endParaRPr>
          </a:p>
        </p:txBody>
      </p:sp>
    </p:spTree>
    <p:extLst>
      <p:ext uri="{BB962C8B-B14F-4D97-AF65-F5344CB8AC3E}">
        <p14:creationId xmlns:p14="http://schemas.microsoft.com/office/powerpoint/2010/main" val="2684228371"/>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076056" cy="335699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0"/>
            <a:ext cx="3867894" cy="3356992"/>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56993"/>
            <a:ext cx="4870450" cy="34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0450" y="3429000"/>
            <a:ext cx="4256274"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511807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54"/>
                                        </p:tgtEl>
                                        <p:attrNameLst>
                                          <p:attrName>style.visibility</p:attrName>
                                        </p:attrNameLst>
                                      </p:cBhvr>
                                      <p:to>
                                        <p:strVal val="visible"/>
                                      </p:to>
                                    </p:set>
                                    <p:animEffect transition="in" filter="fade">
                                      <p:cBhvr>
                                        <p:cTn id="24" dur="1000"/>
                                        <p:tgtEl>
                                          <p:spTgt spid="2054"/>
                                        </p:tgtEl>
                                      </p:cBhvr>
                                    </p:animEffect>
                                    <p:anim calcmode="lin" valueType="num">
                                      <p:cBhvr>
                                        <p:cTn id="25" dur="1000" fill="hold"/>
                                        <p:tgtEl>
                                          <p:spTgt spid="2054"/>
                                        </p:tgtEl>
                                        <p:attrNameLst>
                                          <p:attrName>ppt_x</p:attrName>
                                        </p:attrNameLst>
                                      </p:cBhvr>
                                      <p:tavLst>
                                        <p:tav tm="0">
                                          <p:val>
                                            <p:strVal val="#ppt_x"/>
                                          </p:val>
                                        </p:tav>
                                        <p:tav tm="100000">
                                          <p:val>
                                            <p:strVal val="#ppt_x"/>
                                          </p:val>
                                        </p:tav>
                                      </p:tavLst>
                                    </p:anim>
                                    <p:anim calcmode="lin" valueType="num">
                                      <p:cBhvr>
                                        <p:cTn id="26"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 y="-32856"/>
            <a:ext cx="9142857" cy="68908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213" y="836712"/>
            <a:ext cx="7776864" cy="4896544"/>
          </a:xfrm>
          <a:prstGeom prst="rect">
            <a:avLst/>
          </a:prstGeom>
        </p:spPr>
      </p:pic>
      <p:sp>
        <p:nvSpPr>
          <p:cNvPr id="8" name="TextBox 7"/>
          <p:cNvSpPr txBox="1"/>
          <p:nvPr/>
        </p:nvSpPr>
        <p:spPr>
          <a:xfrm>
            <a:off x="1509305" y="5780782"/>
            <a:ext cx="6120680" cy="1077218"/>
          </a:xfrm>
          <a:prstGeom prst="rect">
            <a:avLst/>
          </a:prstGeom>
          <a:noFill/>
        </p:spPr>
        <p:txBody>
          <a:bodyPr wrap="square" rtlCol="0">
            <a:spAutoFit/>
          </a:bodyPr>
          <a:lstStyle/>
          <a:p>
            <a:pPr algn="ctr"/>
            <a:r>
              <a:rPr lang="vi-VN" sz="3200" dirty="0">
                <a:solidFill>
                  <a:srgbClr val="C00000"/>
                </a:solidFill>
                <a:latin typeface="+mj-lt"/>
              </a:rPr>
              <a:t>Đội quân danh dự đứng nghiêm trang quanh lễ đài mới dựng.</a:t>
            </a:r>
            <a:endParaRPr lang="en-US" sz="3200" dirty="0">
              <a:solidFill>
                <a:srgbClr val="C00000"/>
              </a:solidFill>
              <a:latin typeface="+mj-lt"/>
            </a:endParaRPr>
          </a:p>
        </p:txBody>
      </p:sp>
    </p:spTree>
    <p:extLst>
      <p:ext uri="{BB962C8B-B14F-4D97-AF65-F5344CB8AC3E}">
        <p14:creationId xmlns:p14="http://schemas.microsoft.com/office/powerpoint/2010/main" val="315362140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 y="428"/>
            <a:ext cx="9142857" cy="685714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4" y="1"/>
            <a:ext cx="1084580" cy="764704"/>
          </a:xfrm>
          <a:prstGeom prst="rect">
            <a:avLst/>
          </a:prstGeom>
        </p:spPr>
      </p:pic>
      <p:sp>
        <p:nvSpPr>
          <p:cNvPr id="7" name="TextBox 6"/>
          <p:cNvSpPr txBox="1"/>
          <p:nvPr/>
        </p:nvSpPr>
        <p:spPr>
          <a:xfrm>
            <a:off x="544644" y="1556792"/>
            <a:ext cx="7632848" cy="461665"/>
          </a:xfrm>
          <a:prstGeom prst="rect">
            <a:avLst/>
          </a:prstGeom>
          <a:noFill/>
        </p:spPr>
        <p:txBody>
          <a:bodyPr wrap="square" rtlCol="0">
            <a:spAutoFit/>
          </a:bodyPr>
          <a:lstStyle/>
          <a:p>
            <a:r>
              <a:rPr lang="vi-VN" sz="2400" b="1" dirty="0">
                <a:solidFill>
                  <a:schemeClr val="tx2">
                    <a:lumMod val="50000"/>
                  </a:schemeClr>
                </a:solidFill>
                <a:latin typeface="+mj-lt"/>
              </a:rPr>
              <a:t>I. Quang cảnh ngày 2 tháng 9 năm 1945 ở Hà Nội:</a:t>
            </a:r>
            <a:endParaRPr lang="en-US" sz="2400" b="1" dirty="0">
              <a:solidFill>
                <a:schemeClr val="tx2">
                  <a:lumMod val="50000"/>
                </a:schemeClr>
              </a:solidFill>
              <a:latin typeface="+mj-lt"/>
            </a:endParaRPr>
          </a:p>
        </p:txBody>
      </p:sp>
      <p:sp>
        <p:nvSpPr>
          <p:cNvPr id="13" name="TextBox 12"/>
          <p:cNvSpPr txBox="1"/>
          <p:nvPr/>
        </p:nvSpPr>
        <p:spPr>
          <a:xfrm>
            <a:off x="571702" y="2141920"/>
            <a:ext cx="6768752" cy="461665"/>
          </a:xfrm>
          <a:prstGeom prst="rect">
            <a:avLst/>
          </a:prstGeom>
          <a:noFill/>
        </p:spPr>
        <p:txBody>
          <a:bodyPr wrap="square" rtlCol="0">
            <a:spAutoFit/>
          </a:bodyPr>
          <a:lstStyle/>
          <a:p>
            <a:r>
              <a:rPr lang="vi-VN" sz="2400" b="1" dirty="0">
                <a:solidFill>
                  <a:srgbClr val="C00000"/>
                </a:solidFill>
                <a:latin typeface="+mj-lt"/>
              </a:rPr>
              <a:t>- Hà Nội tưng bừng cờ, hoa.</a:t>
            </a:r>
            <a:endParaRPr lang="en-US" sz="2400" b="1" dirty="0">
              <a:solidFill>
                <a:srgbClr val="C00000"/>
              </a:solidFill>
              <a:latin typeface="+mj-lt"/>
            </a:endParaRPr>
          </a:p>
        </p:txBody>
      </p:sp>
      <p:sp>
        <p:nvSpPr>
          <p:cNvPr id="14" name="TextBox 13"/>
          <p:cNvSpPr txBox="1"/>
          <p:nvPr/>
        </p:nvSpPr>
        <p:spPr>
          <a:xfrm>
            <a:off x="571702" y="2828834"/>
            <a:ext cx="6768752" cy="1200329"/>
          </a:xfrm>
          <a:prstGeom prst="rect">
            <a:avLst/>
          </a:prstGeom>
          <a:noFill/>
        </p:spPr>
        <p:txBody>
          <a:bodyPr wrap="square" rtlCol="0">
            <a:spAutoFit/>
          </a:bodyPr>
          <a:lstStyle/>
          <a:p>
            <a:r>
              <a:rPr lang="vi-VN" sz="2400" b="1" dirty="0">
                <a:solidFill>
                  <a:srgbClr val="C00000"/>
                </a:solidFill>
                <a:latin typeface="+mj-lt"/>
              </a:rPr>
              <a:t>- Đồng bào Hà Nội không kể già, trẻ, gái, trai mọi người đều xuống đường hướng về Ba Đình chờ buổi lễ.</a:t>
            </a:r>
            <a:endParaRPr lang="en-US" sz="2400" b="1" dirty="0">
              <a:solidFill>
                <a:srgbClr val="C00000"/>
              </a:solidFill>
              <a:latin typeface="+mj-lt"/>
            </a:endParaRPr>
          </a:p>
        </p:txBody>
      </p:sp>
      <p:sp>
        <p:nvSpPr>
          <p:cNvPr id="15" name="TextBox 14"/>
          <p:cNvSpPr txBox="1"/>
          <p:nvPr/>
        </p:nvSpPr>
        <p:spPr>
          <a:xfrm>
            <a:off x="640658" y="4221088"/>
            <a:ext cx="6768752" cy="830997"/>
          </a:xfrm>
          <a:prstGeom prst="rect">
            <a:avLst/>
          </a:prstGeom>
          <a:noFill/>
        </p:spPr>
        <p:txBody>
          <a:bodyPr wrap="square" rtlCol="0">
            <a:spAutoFit/>
          </a:bodyPr>
          <a:lstStyle/>
          <a:p>
            <a:r>
              <a:rPr lang="vi-VN" sz="2400" b="1" dirty="0">
                <a:solidFill>
                  <a:srgbClr val="C00000"/>
                </a:solidFill>
                <a:latin typeface="+mj-lt"/>
              </a:rPr>
              <a:t>- </a:t>
            </a:r>
            <a:r>
              <a:rPr lang="vi-VN" sz="2400" b="1">
                <a:solidFill>
                  <a:srgbClr val="C00000"/>
                </a:solidFill>
                <a:latin typeface="+mj-lt"/>
              </a:rPr>
              <a:t>Đội quân </a:t>
            </a:r>
            <a:r>
              <a:rPr lang="vi-VN" sz="2400" b="1" dirty="0">
                <a:solidFill>
                  <a:srgbClr val="C00000"/>
                </a:solidFill>
                <a:latin typeface="+mj-lt"/>
              </a:rPr>
              <a:t>danh dự đứng nghiêm trang quanh lễ đài mới dựng.</a:t>
            </a:r>
            <a:endParaRPr lang="en-US" sz="2400" b="1" dirty="0">
              <a:solidFill>
                <a:srgbClr val="C00000"/>
              </a:solidFill>
              <a:latin typeface="+mj-lt"/>
            </a:endParaRPr>
          </a:p>
        </p:txBody>
      </p:sp>
    </p:spTree>
    <p:extLst>
      <p:ext uri="{BB962C8B-B14F-4D97-AF65-F5344CB8AC3E}">
        <p14:creationId xmlns:p14="http://schemas.microsoft.com/office/powerpoint/2010/main" val="3124379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wipe(down)">
                                      <p:cBhvr>
                                        <p:cTn id="14" dur="5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wipe(down)">
                                      <p:cBhvr>
                                        <p:cTn id="19" dur="500"/>
                                        <p:tgtEl>
                                          <p:spTgt spid="1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xEl>
                                              <p:pRg st="0" end="0"/>
                                            </p:txEl>
                                          </p:spTgt>
                                        </p:tgtEl>
                                        <p:attrNameLst>
                                          <p:attrName>style.visibility</p:attrName>
                                        </p:attrNameLst>
                                      </p:cBhvr>
                                      <p:to>
                                        <p:strVal val="visible"/>
                                      </p:to>
                                    </p:set>
                                    <p:animEffect transition="in" filter="wipe(down)">
                                      <p:cBhvr>
                                        <p:cTn id="24"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 y="-32856"/>
            <a:ext cx="9142857" cy="68908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sp>
        <p:nvSpPr>
          <p:cNvPr id="11" name="TextBox 10"/>
          <p:cNvSpPr txBox="1"/>
          <p:nvPr/>
        </p:nvSpPr>
        <p:spPr>
          <a:xfrm>
            <a:off x="3527883" y="1556792"/>
            <a:ext cx="2160240" cy="523220"/>
          </a:xfrm>
          <a:prstGeom prst="rect">
            <a:avLst/>
          </a:prstGeom>
          <a:noFill/>
        </p:spPr>
        <p:txBody>
          <a:bodyPr wrap="square" rtlCol="0">
            <a:spAutoFit/>
          </a:bodyPr>
          <a:lstStyle/>
          <a:p>
            <a:pPr algn="ctr"/>
            <a:r>
              <a:rPr lang="vi-VN" sz="2800" b="1" u="sng" dirty="0">
                <a:solidFill>
                  <a:schemeClr val="accent1">
                    <a:lumMod val="50000"/>
                  </a:schemeClr>
                </a:solidFill>
                <a:latin typeface="+mj-lt"/>
              </a:rPr>
              <a:t>Hoạt động 2</a:t>
            </a:r>
            <a:endParaRPr lang="en-US" sz="2800" b="1" u="sng" dirty="0">
              <a:solidFill>
                <a:schemeClr val="accent1">
                  <a:lumMod val="50000"/>
                </a:schemeClr>
              </a:solidFill>
              <a:latin typeface="+mj-lt"/>
            </a:endParaRPr>
          </a:p>
        </p:txBody>
      </p:sp>
      <p:sp>
        <p:nvSpPr>
          <p:cNvPr id="12" name="TextBox 11"/>
          <p:cNvSpPr txBox="1"/>
          <p:nvPr/>
        </p:nvSpPr>
        <p:spPr>
          <a:xfrm>
            <a:off x="141153" y="2078567"/>
            <a:ext cx="8856983" cy="1077218"/>
          </a:xfrm>
          <a:prstGeom prst="rect">
            <a:avLst/>
          </a:prstGeom>
          <a:noFill/>
        </p:spPr>
        <p:txBody>
          <a:bodyPr wrap="square" rtlCol="0">
            <a:spAutoFit/>
          </a:bodyPr>
          <a:lstStyle/>
          <a:p>
            <a:pPr algn="ctr"/>
            <a:r>
              <a:rPr lang="vi-VN" sz="3200" b="1" dirty="0">
                <a:solidFill>
                  <a:schemeClr val="accent1">
                    <a:lumMod val="50000"/>
                  </a:schemeClr>
                </a:solidFill>
                <a:latin typeface="+mj-lt"/>
              </a:rPr>
              <a:t>Diễn biến của buổi lễ và nội dung bản Tuyên ngôn Độc lập</a:t>
            </a:r>
            <a:endParaRPr lang="en-US" sz="3200" b="1" dirty="0">
              <a:solidFill>
                <a:schemeClr val="accent1">
                  <a:lumMod val="50000"/>
                </a:schemeClr>
              </a:solidFill>
              <a:latin typeface="+mj-lt"/>
            </a:endParaRPr>
          </a:p>
        </p:txBody>
      </p:sp>
    </p:spTree>
    <p:extLst>
      <p:ext uri="{BB962C8B-B14F-4D97-AF65-F5344CB8AC3E}">
        <p14:creationId xmlns:p14="http://schemas.microsoft.com/office/powerpoint/2010/main" val="1931770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15" y="-32856"/>
            <a:ext cx="9142857" cy="68908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sp>
        <p:nvSpPr>
          <p:cNvPr id="8" name="TextBox 7"/>
          <p:cNvSpPr txBox="1"/>
          <p:nvPr/>
        </p:nvSpPr>
        <p:spPr>
          <a:xfrm>
            <a:off x="446350" y="1642583"/>
            <a:ext cx="8352928" cy="523220"/>
          </a:xfrm>
          <a:prstGeom prst="rect">
            <a:avLst/>
          </a:prstGeom>
          <a:noFill/>
        </p:spPr>
        <p:txBody>
          <a:bodyPr wrap="square" rtlCol="0">
            <a:spAutoFit/>
          </a:bodyPr>
          <a:lstStyle/>
          <a:p>
            <a:r>
              <a:rPr lang="en-US" sz="2800" b="1" dirty="0" err="1" smtClean="0">
                <a:solidFill>
                  <a:srgbClr val="C00000"/>
                </a:solidFill>
                <a:latin typeface="+mj-lt"/>
              </a:rPr>
              <a:t>Đọc</a:t>
            </a:r>
            <a:r>
              <a:rPr lang="en-US" sz="2800" b="1" dirty="0" smtClean="0">
                <a:solidFill>
                  <a:srgbClr val="C00000"/>
                </a:solidFill>
                <a:latin typeface="+mj-lt"/>
              </a:rPr>
              <a:t> </a:t>
            </a:r>
            <a:r>
              <a:rPr lang="en-US" sz="2800" b="1" dirty="0" err="1" smtClean="0">
                <a:solidFill>
                  <a:srgbClr val="C00000"/>
                </a:solidFill>
                <a:latin typeface="+mj-lt"/>
              </a:rPr>
              <a:t>sách</a:t>
            </a:r>
            <a:r>
              <a:rPr lang="en-US" sz="2800" b="1" dirty="0" smtClean="0">
                <a:solidFill>
                  <a:srgbClr val="C00000"/>
                </a:solidFill>
                <a:latin typeface="+mj-lt"/>
              </a:rPr>
              <a:t> </a:t>
            </a:r>
            <a:r>
              <a:rPr lang="en-US" sz="2800" b="1" dirty="0" err="1" smtClean="0">
                <a:solidFill>
                  <a:srgbClr val="C00000"/>
                </a:solidFill>
                <a:latin typeface="+mj-lt"/>
              </a:rPr>
              <a:t>giáo</a:t>
            </a:r>
            <a:r>
              <a:rPr lang="en-US" sz="2800" b="1" dirty="0" smtClean="0">
                <a:solidFill>
                  <a:srgbClr val="C00000"/>
                </a:solidFill>
                <a:latin typeface="+mj-lt"/>
              </a:rPr>
              <a:t> </a:t>
            </a:r>
            <a:r>
              <a:rPr lang="en-US" sz="2800" b="1" dirty="0" err="1" smtClean="0">
                <a:solidFill>
                  <a:srgbClr val="C00000"/>
                </a:solidFill>
                <a:latin typeface="+mj-lt"/>
              </a:rPr>
              <a:t>khoa</a:t>
            </a:r>
            <a:r>
              <a:rPr lang="vi-VN" sz="2800" b="1" dirty="0" smtClean="0">
                <a:solidFill>
                  <a:srgbClr val="C00000"/>
                </a:solidFill>
                <a:latin typeface="+mj-lt"/>
              </a:rPr>
              <a:t> </a:t>
            </a:r>
            <a:r>
              <a:rPr lang="vi-VN" sz="2800" b="1" dirty="0">
                <a:solidFill>
                  <a:srgbClr val="C00000"/>
                </a:solidFill>
                <a:latin typeface="+mj-lt"/>
              </a:rPr>
              <a:t>thuật lại tiến trình của buổi lễ?</a:t>
            </a:r>
            <a:endParaRPr lang="en-US" sz="2800" b="1" dirty="0">
              <a:solidFill>
                <a:srgbClr val="C00000"/>
              </a:solidFill>
              <a:latin typeface="+mj-lt"/>
            </a:endParaRPr>
          </a:p>
        </p:txBody>
      </p:sp>
      <p:sp>
        <p:nvSpPr>
          <p:cNvPr id="9" name="TextBox 8"/>
          <p:cNvSpPr txBox="1"/>
          <p:nvPr/>
        </p:nvSpPr>
        <p:spPr>
          <a:xfrm>
            <a:off x="578117" y="2492896"/>
            <a:ext cx="1584176" cy="523220"/>
          </a:xfrm>
          <a:prstGeom prst="rect">
            <a:avLst/>
          </a:prstGeom>
          <a:noFill/>
        </p:spPr>
        <p:txBody>
          <a:bodyPr wrap="square" rtlCol="0">
            <a:spAutoFit/>
          </a:bodyPr>
          <a:lstStyle/>
          <a:p>
            <a:r>
              <a:rPr lang="vi-VN" sz="2800" b="1" dirty="0">
                <a:solidFill>
                  <a:schemeClr val="accent2">
                    <a:lumMod val="75000"/>
                  </a:schemeClr>
                </a:solidFill>
                <a:latin typeface="+mj-lt"/>
              </a:rPr>
              <a:t>Gợi ý:</a:t>
            </a:r>
            <a:endParaRPr lang="en-US" sz="2800" b="1" dirty="0">
              <a:solidFill>
                <a:schemeClr val="accent2">
                  <a:lumMod val="75000"/>
                </a:schemeClr>
              </a:solidFill>
              <a:latin typeface="+mj-lt"/>
            </a:endParaRPr>
          </a:p>
        </p:txBody>
      </p:sp>
      <p:sp>
        <p:nvSpPr>
          <p:cNvPr id="10" name="TextBox 9"/>
          <p:cNvSpPr txBox="1"/>
          <p:nvPr/>
        </p:nvSpPr>
        <p:spPr>
          <a:xfrm>
            <a:off x="576692" y="3240861"/>
            <a:ext cx="6812099" cy="523220"/>
          </a:xfrm>
          <a:prstGeom prst="rect">
            <a:avLst/>
          </a:prstGeom>
          <a:noFill/>
        </p:spPr>
        <p:txBody>
          <a:bodyPr wrap="square" rtlCol="0">
            <a:spAutoFit/>
          </a:bodyPr>
          <a:lstStyle/>
          <a:p>
            <a:r>
              <a:rPr lang="vi-VN" sz="2800" b="1" dirty="0">
                <a:solidFill>
                  <a:schemeClr val="tx2">
                    <a:lumMod val="50000"/>
                  </a:schemeClr>
                </a:solidFill>
                <a:latin typeface="+mj-lt"/>
              </a:rPr>
              <a:t>- Buổi lễ bắt đầu khi nào?</a:t>
            </a:r>
            <a:endParaRPr lang="en-US" sz="2800" b="1" dirty="0">
              <a:solidFill>
                <a:schemeClr val="tx2">
                  <a:lumMod val="50000"/>
                </a:schemeClr>
              </a:solidFill>
              <a:latin typeface="+mj-lt"/>
            </a:endParaRPr>
          </a:p>
        </p:txBody>
      </p:sp>
      <p:sp>
        <p:nvSpPr>
          <p:cNvPr id="11" name="TextBox 10"/>
          <p:cNvSpPr txBox="1"/>
          <p:nvPr/>
        </p:nvSpPr>
        <p:spPr>
          <a:xfrm>
            <a:off x="554631" y="3764081"/>
            <a:ext cx="8266351" cy="523220"/>
          </a:xfrm>
          <a:prstGeom prst="rect">
            <a:avLst/>
          </a:prstGeom>
          <a:noFill/>
        </p:spPr>
        <p:txBody>
          <a:bodyPr wrap="square" rtlCol="0">
            <a:spAutoFit/>
          </a:bodyPr>
          <a:lstStyle/>
          <a:p>
            <a:r>
              <a:rPr lang="vi-VN" sz="2800" b="1" dirty="0">
                <a:solidFill>
                  <a:schemeClr val="tx2">
                    <a:lumMod val="50000"/>
                  </a:schemeClr>
                </a:solidFill>
                <a:latin typeface="+mj-lt"/>
              </a:rPr>
              <a:t>- Liệt kê </a:t>
            </a:r>
            <a:r>
              <a:rPr lang="vi-VN" sz="2800" b="1" u="sng" dirty="0">
                <a:solidFill>
                  <a:schemeClr val="tx2">
                    <a:lumMod val="50000"/>
                  </a:schemeClr>
                </a:solidFill>
                <a:latin typeface="+mj-lt"/>
              </a:rPr>
              <a:t>những sự việc chính </a:t>
            </a:r>
            <a:r>
              <a:rPr lang="vi-VN" sz="2800" b="1" dirty="0">
                <a:solidFill>
                  <a:schemeClr val="tx2">
                    <a:lumMod val="50000"/>
                  </a:schemeClr>
                </a:solidFill>
                <a:latin typeface="+mj-lt"/>
              </a:rPr>
              <a:t>diễn ra trong buổi lễ ?</a:t>
            </a:r>
            <a:endParaRPr lang="en-US" sz="2800" b="1" dirty="0">
              <a:solidFill>
                <a:schemeClr val="tx2">
                  <a:lumMod val="50000"/>
                </a:schemeClr>
              </a:solidFill>
              <a:latin typeface="+mj-lt"/>
            </a:endParaRPr>
          </a:p>
        </p:txBody>
      </p:sp>
      <p:sp>
        <p:nvSpPr>
          <p:cNvPr id="12" name="TextBox 11"/>
          <p:cNvSpPr txBox="1"/>
          <p:nvPr/>
        </p:nvSpPr>
        <p:spPr>
          <a:xfrm>
            <a:off x="539554" y="4296802"/>
            <a:ext cx="8266351" cy="523220"/>
          </a:xfrm>
          <a:prstGeom prst="rect">
            <a:avLst/>
          </a:prstGeom>
          <a:noFill/>
        </p:spPr>
        <p:txBody>
          <a:bodyPr wrap="square" rtlCol="0">
            <a:spAutoFit/>
          </a:bodyPr>
          <a:lstStyle/>
          <a:p>
            <a:r>
              <a:rPr lang="vi-VN" sz="2800" b="1" dirty="0">
                <a:solidFill>
                  <a:schemeClr val="tx2">
                    <a:lumMod val="50000"/>
                  </a:schemeClr>
                </a:solidFill>
                <a:latin typeface="+mj-lt"/>
              </a:rPr>
              <a:t>- Buổi lễ kết thúc ra sao?</a:t>
            </a:r>
            <a:endParaRPr lang="en-US" sz="2800" b="1" dirty="0">
              <a:solidFill>
                <a:schemeClr val="tx2">
                  <a:lumMod val="50000"/>
                </a:schemeClr>
              </a:solidFill>
              <a:latin typeface="+mj-lt"/>
            </a:endParaRPr>
          </a:p>
        </p:txBody>
      </p:sp>
    </p:spTree>
    <p:extLst>
      <p:ext uri="{BB962C8B-B14F-4D97-AF65-F5344CB8AC3E}">
        <p14:creationId xmlns:p14="http://schemas.microsoft.com/office/powerpoint/2010/main" val="460696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par>
                                <p:cTn id="8" presetID="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 y="-32856"/>
            <a:ext cx="9142857" cy="68908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sp>
        <p:nvSpPr>
          <p:cNvPr id="12" name="TextBox 11"/>
          <p:cNvSpPr txBox="1"/>
          <p:nvPr/>
        </p:nvSpPr>
        <p:spPr>
          <a:xfrm>
            <a:off x="234304" y="1493376"/>
            <a:ext cx="7632848" cy="461665"/>
          </a:xfrm>
          <a:prstGeom prst="rect">
            <a:avLst/>
          </a:prstGeom>
          <a:noFill/>
        </p:spPr>
        <p:txBody>
          <a:bodyPr wrap="square" rtlCol="0">
            <a:spAutoFit/>
          </a:bodyPr>
          <a:lstStyle/>
          <a:p>
            <a:r>
              <a:rPr lang="vi-VN" sz="2400" b="1" dirty="0">
                <a:solidFill>
                  <a:schemeClr val="tx2">
                    <a:lumMod val="50000"/>
                  </a:schemeClr>
                </a:solidFill>
                <a:latin typeface="+mj-lt"/>
              </a:rPr>
              <a:t>II. Diễn biến buổi lễ:</a:t>
            </a:r>
            <a:endParaRPr lang="en-US" sz="2400" b="1" dirty="0">
              <a:solidFill>
                <a:schemeClr val="tx2">
                  <a:lumMod val="50000"/>
                </a:schemeClr>
              </a:solidFill>
              <a:latin typeface="+mj-lt"/>
            </a:endParaRPr>
          </a:p>
        </p:txBody>
      </p:sp>
      <p:sp>
        <p:nvSpPr>
          <p:cNvPr id="13" name="TextBox 12"/>
          <p:cNvSpPr txBox="1"/>
          <p:nvPr/>
        </p:nvSpPr>
        <p:spPr>
          <a:xfrm>
            <a:off x="-252536" y="1955041"/>
            <a:ext cx="8889554" cy="523220"/>
          </a:xfrm>
          <a:prstGeom prst="rect">
            <a:avLst/>
          </a:prstGeom>
          <a:noFill/>
        </p:spPr>
        <p:txBody>
          <a:bodyPr wrap="square" rtlCol="0">
            <a:spAutoFit/>
          </a:bodyPr>
          <a:lstStyle/>
          <a:p>
            <a:pPr algn="ctr"/>
            <a:r>
              <a:rPr lang="vi-VN" sz="2800" dirty="0">
                <a:solidFill>
                  <a:srgbClr val="C00000"/>
                </a:solidFill>
                <a:latin typeface="+mj-lt"/>
              </a:rPr>
              <a:t>- Buổi lễ bắt đầu đúng 14 giờ ngày 2 tháng 9 năm 1945.</a:t>
            </a:r>
            <a:endParaRPr lang="en-US" sz="2800" dirty="0">
              <a:solidFill>
                <a:srgbClr val="C00000"/>
              </a:solidFill>
              <a:latin typeface="+mj-lt"/>
            </a:endParaRPr>
          </a:p>
        </p:txBody>
      </p:sp>
      <p:sp>
        <p:nvSpPr>
          <p:cNvPr id="14" name="TextBox 13"/>
          <p:cNvSpPr txBox="1"/>
          <p:nvPr/>
        </p:nvSpPr>
        <p:spPr>
          <a:xfrm>
            <a:off x="137006" y="2478261"/>
            <a:ext cx="8865278" cy="954107"/>
          </a:xfrm>
          <a:prstGeom prst="rect">
            <a:avLst/>
          </a:prstGeom>
          <a:noFill/>
        </p:spPr>
        <p:txBody>
          <a:bodyPr wrap="square" rtlCol="0">
            <a:spAutoFit/>
          </a:bodyPr>
          <a:lstStyle/>
          <a:p>
            <a:r>
              <a:rPr lang="vi-VN" sz="2800" dirty="0">
                <a:solidFill>
                  <a:srgbClr val="C00000"/>
                </a:solidFill>
                <a:latin typeface="+mj-lt"/>
              </a:rPr>
              <a:t>- Bác Hồ và các vị trong Chính phủ lâm thời bước lên lễ đài chào nhân dân.</a:t>
            </a:r>
            <a:endParaRPr lang="en-US" sz="2800" dirty="0">
              <a:solidFill>
                <a:srgbClr val="C00000"/>
              </a:solidFill>
              <a:latin typeface="+mj-lt"/>
            </a:endParaRPr>
          </a:p>
        </p:txBody>
      </p:sp>
      <p:sp>
        <p:nvSpPr>
          <p:cNvPr id="15" name="TextBox 14"/>
          <p:cNvSpPr txBox="1"/>
          <p:nvPr/>
        </p:nvSpPr>
        <p:spPr>
          <a:xfrm>
            <a:off x="137006" y="3412572"/>
            <a:ext cx="8865278" cy="523220"/>
          </a:xfrm>
          <a:prstGeom prst="rect">
            <a:avLst/>
          </a:prstGeom>
          <a:noFill/>
        </p:spPr>
        <p:txBody>
          <a:bodyPr wrap="square" rtlCol="0">
            <a:spAutoFit/>
          </a:bodyPr>
          <a:lstStyle/>
          <a:p>
            <a:r>
              <a:rPr lang="vi-VN" sz="2800" dirty="0">
                <a:solidFill>
                  <a:srgbClr val="C00000"/>
                </a:solidFill>
                <a:latin typeface="+mj-lt"/>
              </a:rPr>
              <a:t>- Bác Hồ đọc bản Tuyên ngôn Độc lập.</a:t>
            </a:r>
            <a:endParaRPr lang="en-US" sz="2800" dirty="0">
              <a:solidFill>
                <a:srgbClr val="C00000"/>
              </a:solidFill>
              <a:latin typeface="+mj-lt"/>
            </a:endParaRPr>
          </a:p>
        </p:txBody>
      </p:sp>
      <p:sp>
        <p:nvSpPr>
          <p:cNvPr id="17" name="TextBox 16"/>
          <p:cNvSpPr txBox="1"/>
          <p:nvPr/>
        </p:nvSpPr>
        <p:spPr>
          <a:xfrm>
            <a:off x="137006" y="3935792"/>
            <a:ext cx="8865278" cy="954107"/>
          </a:xfrm>
          <a:prstGeom prst="rect">
            <a:avLst/>
          </a:prstGeom>
          <a:noFill/>
        </p:spPr>
        <p:txBody>
          <a:bodyPr wrap="square" rtlCol="0">
            <a:spAutoFit/>
          </a:bodyPr>
          <a:lstStyle/>
          <a:p>
            <a:r>
              <a:rPr lang="vi-VN" sz="2800" dirty="0">
                <a:solidFill>
                  <a:srgbClr val="C00000"/>
                </a:solidFill>
                <a:latin typeface="+mj-lt"/>
              </a:rPr>
              <a:t>- Các thành viên của Chính phủ lâm thời ra mắt và tuyên thệ trước đồng bào quốc dân.</a:t>
            </a:r>
            <a:endParaRPr lang="en-US" sz="2800" dirty="0">
              <a:solidFill>
                <a:srgbClr val="C00000"/>
              </a:solidFill>
              <a:latin typeface="+mj-lt"/>
            </a:endParaRPr>
          </a:p>
        </p:txBody>
      </p:sp>
      <p:sp>
        <p:nvSpPr>
          <p:cNvPr id="18" name="TextBox 17"/>
          <p:cNvSpPr txBox="1"/>
          <p:nvPr/>
        </p:nvSpPr>
        <p:spPr>
          <a:xfrm>
            <a:off x="137006" y="4889899"/>
            <a:ext cx="8865278" cy="1384995"/>
          </a:xfrm>
          <a:prstGeom prst="rect">
            <a:avLst/>
          </a:prstGeom>
          <a:noFill/>
        </p:spPr>
        <p:txBody>
          <a:bodyPr wrap="square" rtlCol="0">
            <a:spAutoFit/>
          </a:bodyPr>
          <a:lstStyle/>
          <a:p>
            <a:r>
              <a:rPr lang="vi-VN" sz="2800" dirty="0">
                <a:solidFill>
                  <a:srgbClr val="C00000"/>
                </a:solidFill>
                <a:latin typeface="+mj-lt"/>
              </a:rPr>
              <a:t>- Đến buổi chiều buổi lễ </a:t>
            </a:r>
            <a:r>
              <a:rPr lang="vi-VN" sz="2800">
                <a:solidFill>
                  <a:srgbClr val="C00000"/>
                </a:solidFill>
                <a:latin typeface="+mj-lt"/>
              </a:rPr>
              <a:t>kết thúc </a:t>
            </a:r>
            <a:r>
              <a:rPr lang="vi-VN" sz="2800" dirty="0">
                <a:solidFill>
                  <a:srgbClr val="C00000"/>
                </a:solidFill>
                <a:latin typeface="+mj-lt"/>
              </a:rPr>
              <a:t>nhưng giọng nói của Bác Hồ và những </a:t>
            </a:r>
            <a:r>
              <a:rPr lang="vi-VN" sz="2800">
                <a:solidFill>
                  <a:srgbClr val="C00000"/>
                </a:solidFill>
                <a:latin typeface="+mj-lt"/>
              </a:rPr>
              <a:t>lời khẳng </a:t>
            </a:r>
            <a:r>
              <a:rPr lang="vi-VN" sz="2800" dirty="0">
                <a:solidFill>
                  <a:srgbClr val="C00000"/>
                </a:solidFill>
                <a:latin typeface="+mj-lt"/>
              </a:rPr>
              <a:t>định trong bản </a:t>
            </a:r>
            <a:r>
              <a:rPr lang="vi-VN" sz="2800">
                <a:solidFill>
                  <a:srgbClr val="C00000"/>
                </a:solidFill>
                <a:latin typeface="+mj-lt"/>
              </a:rPr>
              <a:t>Tuyên </a:t>
            </a:r>
            <a:r>
              <a:rPr lang="vi-VN" sz="2800" smtClean="0">
                <a:solidFill>
                  <a:srgbClr val="C00000"/>
                </a:solidFill>
                <a:latin typeface="+mj-lt"/>
              </a:rPr>
              <a:t>ngô</a:t>
            </a:r>
            <a:r>
              <a:rPr lang="en-US" sz="2800" smtClean="0">
                <a:solidFill>
                  <a:srgbClr val="C00000"/>
                </a:solidFill>
                <a:latin typeface="+mj-lt"/>
              </a:rPr>
              <a:t>n</a:t>
            </a:r>
            <a:r>
              <a:rPr lang="vi-VN" sz="2800" smtClean="0">
                <a:solidFill>
                  <a:srgbClr val="C00000"/>
                </a:solidFill>
                <a:latin typeface="+mj-lt"/>
              </a:rPr>
              <a:t> </a:t>
            </a:r>
            <a:r>
              <a:rPr lang="vi-VN" sz="2800" dirty="0">
                <a:solidFill>
                  <a:srgbClr val="C00000"/>
                </a:solidFill>
                <a:latin typeface="+mj-lt"/>
              </a:rPr>
              <a:t>Độc lập còn vọng mãi trong mỗi người dân Việt Nam</a:t>
            </a:r>
            <a:r>
              <a:rPr lang="vi-VN" sz="2800" dirty="0">
                <a:solidFill>
                  <a:srgbClr val="C00000"/>
                </a:solidFill>
              </a:rPr>
              <a:t>.</a:t>
            </a:r>
            <a:endParaRPr lang="en-US" sz="2800" dirty="0">
              <a:solidFill>
                <a:srgbClr val="C00000"/>
              </a:solidFill>
            </a:endParaRPr>
          </a:p>
        </p:txBody>
      </p:sp>
    </p:spTree>
    <p:extLst>
      <p:ext uri="{BB962C8B-B14F-4D97-AF65-F5344CB8AC3E}">
        <p14:creationId xmlns:p14="http://schemas.microsoft.com/office/powerpoint/2010/main" val="4264834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Google Shape;1710;p66"/>
          <p:cNvSpPr>
            <a:spLocks noGrp="1"/>
          </p:cNvSpPr>
          <p:nvPr>
            <p:ph type="subTitle" idx="1"/>
          </p:nvPr>
        </p:nvSpPr>
        <p:spPr>
          <a:xfrm>
            <a:off x="904875" y="3140075"/>
            <a:ext cx="3303588" cy="1431925"/>
          </a:xfrm>
        </p:spPr>
        <p:txBody>
          <a:bodyPr/>
          <a:lstStyle/>
          <a:p>
            <a:pPr marL="0" indent="0">
              <a:spcBef>
                <a:spcPct val="0"/>
              </a:spcBef>
              <a:spcAft>
                <a:spcPct val="0"/>
              </a:spcAft>
            </a:pPr>
            <a:r>
              <a:rPr lang="en-US" altLang="en-US" smtClean="0"/>
              <a:t>You can replace the image on the screen with your own work. Just right-click on it and select “Replace image”</a:t>
            </a:r>
          </a:p>
        </p:txBody>
      </p:sp>
      <p:sp>
        <p:nvSpPr>
          <p:cNvPr id="1711" name="Google Shape;1711;p66"/>
          <p:cNvSpPr txBox="1">
            <a:spLocks noGrp="1"/>
          </p:cNvSpPr>
          <p:nvPr>
            <p:ph type="title"/>
          </p:nvPr>
        </p:nvSpPr>
        <p:spPr>
          <a:xfrm>
            <a:off x="904875" y="2362200"/>
            <a:ext cx="3303588" cy="741363"/>
          </a:xfrm>
        </p:spPr>
        <p:txBody>
          <a:bodyPr rtlCol="0"/>
          <a:lstStyle/>
          <a:p>
            <a:pPr>
              <a:defRPr/>
            </a:pPr>
            <a:r>
              <a:rPr lang="en"/>
              <a:t>DESKTOP </a:t>
            </a:r>
            <a:r>
              <a:rPr lang="en">
                <a:solidFill>
                  <a:schemeClr val="accent5"/>
                </a:solidFill>
              </a:rPr>
              <a:t>SOFTWARE</a:t>
            </a:r>
            <a:endParaRPr>
              <a:solidFill>
                <a:schemeClr val="accent5"/>
              </a:solidFill>
            </a:endParaRPr>
          </a:p>
        </p:txBody>
      </p:sp>
      <p:grpSp>
        <p:nvGrpSpPr>
          <p:cNvPr id="8196" name="Google Shape;1712;p66"/>
          <p:cNvGrpSpPr>
            <a:grpSpLocks/>
          </p:cNvGrpSpPr>
          <p:nvPr/>
        </p:nvGrpSpPr>
        <p:grpSpPr bwMode="auto">
          <a:xfrm>
            <a:off x="4870450" y="2085975"/>
            <a:ext cx="3494088" cy="2730500"/>
            <a:chOff x="4794566" y="1229221"/>
            <a:chExt cx="3492864" cy="2730238"/>
          </a:xfrm>
        </p:grpSpPr>
        <p:sp>
          <p:nvSpPr>
            <p:cNvPr id="8249" name="Google Shape;1713;p66"/>
            <p:cNvSpPr>
              <a:spLocks/>
            </p:cNvSpPr>
            <p:nvPr/>
          </p:nvSpPr>
          <p:spPr bwMode="auto">
            <a:xfrm>
              <a:off x="6010192" y="3526822"/>
              <a:ext cx="1061612" cy="432637"/>
            </a:xfrm>
            <a:custGeom>
              <a:avLst/>
              <a:gdLst>
                <a:gd name="T0" fmla="*/ 2147483647 w 15037"/>
                <a:gd name="T1" fmla="*/ 2147483647 h 6128"/>
                <a:gd name="T2" fmla="*/ 2147483647 w 15037"/>
                <a:gd name="T3" fmla="*/ 2147483647 h 6128"/>
                <a:gd name="T4" fmla="*/ 2147483647 w 15037"/>
                <a:gd name="T5" fmla="*/ 2147483647 h 6128"/>
                <a:gd name="T6" fmla="*/ 2147483647 w 15037"/>
                <a:gd name="T7" fmla="*/ 2147483647 h 6128"/>
                <a:gd name="T8" fmla="*/ 2147483647 w 15037"/>
                <a:gd name="T9" fmla="*/ 2147483647 h 6128"/>
                <a:gd name="T10" fmla="*/ 2147483647 w 15037"/>
                <a:gd name="T11" fmla="*/ 2147483647 h 6128"/>
                <a:gd name="T12" fmla="*/ 2147483647 w 15037"/>
                <a:gd name="T13" fmla="*/ 2147483647 h 6128"/>
                <a:gd name="T14" fmla="*/ 2147483647 w 15037"/>
                <a:gd name="T15" fmla="*/ 2147483647 h 6128"/>
                <a:gd name="T16" fmla="*/ 2147483647 w 15037"/>
                <a:gd name="T17" fmla="*/ 2147483647 h 6128"/>
                <a:gd name="T18" fmla="*/ 2147483647 w 15037"/>
                <a:gd name="T19" fmla="*/ 2147483647 h 6128"/>
                <a:gd name="T20" fmla="*/ 2147483647 w 15037"/>
                <a:gd name="T21" fmla="*/ 2147483647 h 6128"/>
                <a:gd name="T22" fmla="*/ 2147483647 w 15037"/>
                <a:gd name="T23" fmla="*/ 2147483647 h 6128"/>
                <a:gd name="T24" fmla="*/ 2147483647 w 15037"/>
                <a:gd name="T25" fmla="*/ 2147483647 h 61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037" h="6128" extrusionOk="0">
                  <a:moveTo>
                    <a:pt x="2443" y="1"/>
                  </a:moveTo>
                  <a:lnTo>
                    <a:pt x="2222" y="2875"/>
                  </a:lnTo>
                  <a:cubicBezTo>
                    <a:pt x="2222" y="2875"/>
                    <a:pt x="2339" y="3398"/>
                    <a:pt x="1529" y="4116"/>
                  </a:cubicBezTo>
                  <a:cubicBezTo>
                    <a:pt x="732" y="4835"/>
                    <a:pt x="92" y="5500"/>
                    <a:pt x="92" y="5500"/>
                  </a:cubicBezTo>
                  <a:cubicBezTo>
                    <a:pt x="92" y="5500"/>
                    <a:pt x="1" y="5657"/>
                    <a:pt x="1" y="5892"/>
                  </a:cubicBezTo>
                  <a:cubicBezTo>
                    <a:pt x="1" y="6115"/>
                    <a:pt x="131" y="6127"/>
                    <a:pt x="693" y="6127"/>
                  </a:cubicBezTo>
                  <a:lnTo>
                    <a:pt x="14345" y="6127"/>
                  </a:lnTo>
                  <a:cubicBezTo>
                    <a:pt x="14906" y="6127"/>
                    <a:pt x="15037" y="6115"/>
                    <a:pt x="15037" y="5892"/>
                  </a:cubicBezTo>
                  <a:cubicBezTo>
                    <a:pt x="15037" y="5657"/>
                    <a:pt x="14946" y="5500"/>
                    <a:pt x="14946" y="5500"/>
                  </a:cubicBezTo>
                  <a:cubicBezTo>
                    <a:pt x="14946" y="5500"/>
                    <a:pt x="14305" y="4835"/>
                    <a:pt x="13495" y="4116"/>
                  </a:cubicBezTo>
                  <a:cubicBezTo>
                    <a:pt x="12699" y="3398"/>
                    <a:pt x="12804" y="2875"/>
                    <a:pt x="12804" y="2875"/>
                  </a:cubicBezTo>
                  <a:lnTo>
                    <a:pt x="12595" y="1"/>
                  </a:lnTo>
                  <a:lnTo>
                    <a:pt x="2443" y="1"/>
                  </a:lnTo>
                  <a:close/>
                </a:path>
              </a:pathLst>
            </a:custGeom>
            <a:solidFill>
              <a:schemeClr val="accent2"/>
            </a:solidFill>
            <a:ln w="19050"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714" name="Google Shape;1714;p66"/>
            <p:cNvSpPr/>
            <p:nvPr/>
          </p:nvSpPr>
          <p:spPr>
            <a:xfrm>
              <a:off x="4794566" y="1229221"/>
              <a:ext cx="3492864" cy="2296893"/>
            </a:xfrm>
            <a:custGeom>
              <a:avLst/>
              <a:gdLst/>
              <a:ahLst/>
              <a:cxnLst/>
              <a:rect l="l" t="t" r="r" b="b"/>
              <a:pathLst>
                <a:path w="49474" h="32544" extrusionOk="0">
                  <a:moveTo>
                    <a:pt x="2509" y="0"/>
                  </a:moveTo>
                  <a:cubicBezTo>
                    <a:pt x="1124" y="0"/>
                    <a:pt x="0" y="1124"/>
                    <a:pt x="0" y="2509"/>
                  </a:cubicBezTo>
                  <a:lnTo>
                    <a:pt x="0" y="30035"/>
                  </a:lnTo>
                  <a:cubicBezTo>
                    <a:pt x="0" y="31420"/>
                    <a:pt x="1124" y="32544"/>
                    <a:pt x="2509" y="32544"/>
                  </a:cubicBezTo>
                  <a:lnTo>
                    <a:pt x="46965" y="32544"/>
                  </a:lnTo>
                  <a:cubicBezTo>
                    <a:pt x="48350" y="32544"/>
                    <a:pt x="49474" y="31420"/>
                    <a:pt x="49474" y="30035"/>
                  </a:cubicBezTo>
                  <a:lnTo>
                    <a:pt x="49474" y="2509"/>
                  </a:lnTo>
                  <a:cubicBezTo>
                    <a:pt x="49474" y="1124"/>
                    <a:pt x="48350" y="0"/>
                    <a:pt x="46965"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lIns="91425" tIns="91425" rIns="91425" bIns="91425" anchor="ctr"/>
            <a:lstStyle/>
            <a:p>
              <a:pPr eaLnBrk="1" hangingPunct="1">
                <a:defRPr/>
              </a:pPr>
              <a:endParaRPr sz="1800"/>
            </a:p>
          </p:txBody>
        </p:sp>
        <p:sp>
          <p:nvSpPr>
            <p:cNvPr id="1715" name="Google Shape;1715;p66"/>
            <p:cNvSpPr/>
            <p:nvPr/>
          </p:nvSpPr>
          <p:spPr>
            <a:xfrm>
              <a:off x="6471966" y="3322933"/>
              <a:ext cx="138064" cy="138099"/>
            </a:xfrm>
            <a:custGeom>
              <a:avLst/>
              <a:gdLst/>
              <a:ahLst/>
              <a:cxnLst/>
              <a:rect l="l" t="t" r="r" b="b"/>
              <a:pathLst>
                <a:path w="3005" h="3020" extrusionOk="0">
                  <a:moveTo>
                    <a:pt x="1503" y="1"/>
                  </a:moveTo>
                  <a:cubicBezTo>
                    <a:pt x="667" y="1"/>
                    <a:pt x="0" y="680"/>
                    <a:pt x="0" y="1504"/>
                  </a:cubicBezTo>
                  <a:cubicBezTo>
                    <a:pt x="0" y="2340"/>
                    <a:pt x="667" y="3019"/>
                    <a:pt x="1503" y="3019"/>
                  </a:cubicBezTo>
                  <a:cubicBezTo>
                    <a:pt x="2326" y="3019"/>
                    <a:pt x="3005" y="2340"/>
                    <a:pt x="3005" y="1504"/>
                  </a:cubicBezTo>
                  <a:cubicBezTo>
                    <a:pt x="3005" y="680"/>
                    <a:pt x="2326" y="1"/>
                    <a:pt x="1503"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lIns="91425" tIns="91425" rIns="91425" bIns="91425" anchor="ctr"/>
            <a:lstStyle/>
            <a:p>
              <a:pPr eaLnBrk="1" hangingPunct="1">
                <a:defRPr/>
              </a:pPr>
              <a:endParaRPr sz="1800"/>
            </a:p>
          </p:txBody>
        </p:sp>
      </p:grpSp>
      <p:pic>
        <p:nvPicPr>
          <p:cNvPr id="1716" name="Google Shape;1716;p66"/>
          <p:cNvPicPr preferRelativeResize="0"/>
          <p:nvPr/>
        </p:nvPicPr>
        <p:blipFill rotWithShape="1">
          <a:blip r:embed="rId3">
            <a:alphaModFix/>
          </a:blip>
          <a:srcRect t="544" b="534"/>
          <a:stretch/>
        </p:blipFill>
        <p:spPr>
          <a:xfrm>
            <a:off x="5017100" y="2198650"/>
            <a:ext cx="3201000" cy="1781100"/>
          </a:xfrm>
          <a:prstGeom prst="roundRect">
            <a:avLst>
              <a:gd name="adj" fmla="val 7957"/>
            </a:avLst>
          </a:prstGeom>
          <a:noFill/>
          <a:ln w="19050" cap="flat" cmpd="sng">
            <a:solidFill>
              <a:schemeClr val="dk1"/>
            </a:solidFill>
            <a:prstDash val="solid"/>
            <a:round/>
            <a:headEnd type="none" w="sm" len="sm"/>
            <a:tailEnd type="none" w="sm" len="sm"/>
          </a:ln>
        </p:spPr>
      </p:pic>
      <p:sp>
        <p:nvSpPr>
          <p:cNvPr id="8198" name="Google Shape;1717;p66"/>
          <p:cNvSpPr>
            <a:spLocks/>
          </p:cNvSpPr>
          <p:nvPr/>
        </p:nvSpPr>
        <p:spPr bwMode="auto">
          <a:xfrm>
            <a:off x="5016500" y="4781550"/>
            <a:ext cx="569913" cy="563563"/>
          </a:xfrm>
          <a:custGeom>
            <a:avLst/>
            <a:gdLst>
              <a:gd name="T0" fmla="*/ 2147483647 w 3426"/>
              <a:gd name="T1" fmla="*/ 0 h 3383"/>
              <a:gd name="T2" fmla="*/ 2147483647 w 3426"/>
              <a:gd name="T3" fmla="*/ 2147483647 h 3383"/>
              <a:gd name="T4" fmla="*/ 2147483647 w 3426"/>
              <a:gd name="T5" fmla="*/ 2147483647 h 3383"/>
              <a:gd name="T6" fmla="*/ 2147483647 w 3426"/>
              <a:gd name="T7" fmla="*/ 2147483647 h 3383"/>
              <a:gd name="T8" fmla="*/ 2147483647 w 3426"/>
              <a:gd name="T9" fmla="*/ 2147483647 h 3383"/>
              <a:gd name="T10" fmla="*/ 2147483647 w 3426"/>
              <a:gd name="T11" fmla="*/ 2147483647 h 3383"/>
              <a:gd name="T12" fmla="*/ 2147483647 w 3426"/>
              <a:gd name="T13" fmla="*/ 2147483647 h 3383"/>
              <a:gd name="T14" fmla="*/ 2147483647 w 3426"/>
              <a:gd name="T15" fmla="*/ 2147483647 h 3383"/>
              <a:gd name="T16" fmla="*/ 2147483647 w 3426"/>
              <a:gd name="T17" fmla="*/ 2147483647 h 3383"/>
              <a:gd name="T18" fmla="*/ 2147483647 w 3426"/>
              <a:gd name="T19" fmla="*/ 2147483647 h 3383"/>
              <a:gd name="T20" fmla="*/ 2147483647 w 3426"/>
              <a:gd name="T21" fmla="*/ 2147483647 h 3383"/>
              <a:gd name="T22" fmla="*/ 2147483647 w 3426"/>
              <a:gd name="T23" fmla="*/ 2147483647 h 3383"/>
              <a:gd name="T24" fmla="*/ 2147483647 w 3426"/>
              <a:gd name="T25" fmla="*/ 2147483647 h 3383"/>
              <a:gd name="T26" fmla="*/ 2147483647 w 3426"/>
              <a:gd name="T27" fmla="*/ 2147483647 h 3383"/>
              <a:gd name="T28" fmla="*/ 2147483647 w 3426"/>
              <a:gd name="T29" fmla="*/ 2147483647 h 3383"/>
              <a:gd name="T30" fmla="*/ 2147483647 w 3426"/>
              <a:gd name="T31" fmla="*/ 2147483647 h 3383"/>
              <a:gd name="T32" fmla="*/ 2147483647 w 3426"/>
              <a:gd name="T33" fmla="*/ 2147483647 h 3383"/>
              <a:gd name="T34" fmla="*/ 2147483647 w 3426"/>
              <a:gd name="T35" fmla="*/ 2147483647 h 3383"/>
              <a:gd name="T36" fmla="*/ 2147483647 w 3426"/>
              <a:gd name="T37" fmla="*/ 0 h 33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426" h="3383" extrusionOk="0">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accent1"/>
          </a:solidFill>
          <a:ln w="19050" cap="flat" cmpd="sng">
            <a:solidFill>
              <a:schemeClr val="tx1"/>
            </a:solidFill>
            <a:prstDash val="solid"/>
            <a:round/>
            <a:headEnd type="none" w="sm" len="sm"/>
            <a:tailEnd type="none" w="sm" len="sm"/>
          </a:ln>
        </p:spPr>
        <p:txBody>
          <a:bodyPr lIns="91425" tIns="91425" rIns="91425" bIns="91425" anchor="ctr"/>
          <a:lstStyle/>
          <a:p>
            <a:endParaRPr lang="en-US"/>
          </a:p>
        </p:txBody>
      </p:sp>
      <p:pic>
        <p:nvPicPr>
          <p:cNvPr id="819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00" name="Google Shape;864;p36"/>
          <p:cNvGrpSpPr>
            <a:grpSpLocks/>
          </p:cNvGrpSpPr>
          <p:nvPr/>
        </p:nvGrpSpPr>
        <p:grpSpPr bwMode="auto">
          <a:xfrm>
            <a:off x="1771650" y="1622425"/>
            <a:ext cx="5602288" cy="2835275"/>
            <a:chOff x="6530374" y="1560189"/>
            <a:chExt cx="1045566" cy="505315"/>
          </a:xfrm>
        </p:grpSpPr>
        <p:sp>
          <p:nvSpPr>
            <p:cNvPr id="8203" name="Google Shape;865;p36"/>
            <p:cNvSpPr>
              <a:spLocks/>
            </p:cNvSpPr>
            <p:nvPr/>
          </p:nvSpPr>
          <p:spPr bwMode="auto">
            <a:xfrm>
              <a:off x="6530374" y="1560189"/>
              <a:ext cx="1045566" cy="505315"/>
            </a:xfrm>
            <a:custGeom>
              <a:avLst/>
              <a:gdLst>
                <a:gd name="T0" fmla="*/ 2147483647 w 19723"/>
                <a:gd name="T1" fmla="*/ 2147483647 h 9532"/>
                <a:gd name="T2" fmla="*/ 2147483647 w 19723"/>
                <a:gd name="T3" fmla="*/ 2147483647 h 9532"/>
                <a:gd name="T4" fmla="*/ 2147483647 w 19723"/>
                <a:gd name="T5" fmla="*/ 2147483647 h 9532"/>
                <a:gd name="T6" fmla="*/ 2147483647 w 19723"/>
                <a:gd name="T7" fmla="*/ 2147483647 h 9532"/>
                <a:gd name="T8" fmla="*/ 2147483647 w 19723"/>
                <a:gd name="T9" fmla="*/ 2147483647 h 9532"/>
                <a:gd name="T10" fmla="*/ 2147483647 w 19723"/>
                <a:gd name="T11" fmla="*/ 2147483647 h 9532"/>
                <a:gd name="T12" fmla="*/ 2147483647 w 19723"/>
                <a:gd name="T13" fmla="*/ 2147483647 h 9532"/>
                <a:gd name="T14" fmla="*/ 2147483647 w 19723"/>
                <a:gd name="T15" fmla="*/ 2147483647 h 9532"/>
                <a:gd name="T16" fmla="*/ 2147483647 w 19723"/>
                <a:gd name="T17" fmla="*/ 2147483647 h 9532"/>
                <a:gd name="T18" fmla="*/ 2147483647 w 19723"/>
                <a:gd name="T19" fmla="*/ 2147483647 h 9532"/>
                <a:gd name="T20" fmla="*/ 2147483647 w 19723"/>
                <a:gd name="T21" fmla="*/ 2147483647 h 9532"/>
                <a:gd name="T22" fmla="*/ 2147483647 w 19723"/>
                <a:gd name="T23" fmla="*/ 2147483647 h 9532"/>
                <a:gd name="T24" fmla="*/ 2147483647 w 19723"/>
                <a:gd name="T25" fmla="*/ 2147483647 h 9532"/>
                <a:gd name="T26" fmla="*/ 2147483647 w 19723"/>
                <a:gd name="T27" fmla="*/ 2147483647 h 9532"/>
                <a:gd name="T28" fmla="*/ 2147483647 w 19723"/>
                <a:gd name="T29" fmla="*/ 2147483647 h 9532"/>
                <a:gd name="T30" fmla="*/ 2147483647 w 19723"/>
                <a:gd name="T31" fmla="*/ 2147483647 h 9532"/>
                <a:gd name="T32" fmla="*/ 2147483647 w 19723"/>
                <a:gd name="T33" fmla="*/ 2147483647 h 9532"/>
                <a:gd name="T34" fmla="*/ 2147483647 w 19723"/>
                <a:gd name="T35" fmla="*/ 2147483647 h 9532"/>
                <a:gd name="T36" fmla="*/ 2147483647 w 19723"/>
                <a:gd name="T37" fmla="*/ 2147483647 h 9532"/>
                <a:gd name="T38" fmla="*/ 2147483647 w 19723"/>
                <a:gd name="T39" fmla="*/ 2147483647 h 9532"/>
                <a:gd name="T40" fmla="*/ 2147483647 w 19723"/>
                <a:gd name="T41" fmla="*/ 2147483647 h 9532"/>
                <a:gd name="T42" fmla="*/ 2147483647 w 19723"/>
                <a:gd name="T43" fmla="*/ 2147483647 h 9532"/>
                <a:gd name="T44" fmla="*/ 2147483647 w 19723"/>
                <a:gd name="T45" fmla="*/ 2147483647 h 9532"/>
                <a:gd name="T46" fmla="*/ 2147483647 w 19723"/>
                <a:gd name="T47" fmla="*/ 0 h 9532"/>
                <a:gd name="T48" fmla="*/ 2147483647 w 19723"/>
                <a:gd name="T49" fmla="*/ 2147483647 h 9532"/>
                <a:gd name="T50" fmla="*/ 2147483647 w 19723"/>
                <a:gd name="T51" fmla="*/ 2147483647 h 9532"/>
                <a:gd name="T52" fmla="*/ 2147483647 w 19723"/>
                <a:gd name="T53" fmla="*/ 2147483647 h 9532"/>
                <a:gd name="T54" fmla="*/ 2147483647 w 19723"/>
                <a:gd name="T55" fmla="*/ 2147483647 h 9532"/>
                <a:gd name="T56" fmla="*/ 2147483647 w 19723"/>
                <a:gd name="T57" fmla="*/ 2147483647 h 9532"/>
                <a:gd name="T58" fmla="*/ 2147483647 w 19723"/>
                <a:gd name="T59" fmla="*/ 2147483647 h 9532"/>
                <a:gd name="T60" fmla="*/ 2147483647 w 19723"/>
                <a:gd name="T61" fmla="*/ 2147483647 h 9532"/>
                <a:gd name="T62" fmla="*/ 2147483647 w 19723"/>
                <a:gd name="T63" fmla="*/ 2147483647 h 9532"/>
                <a:gd name="T64" fmla="*/ 2147483647 w 19723"/>
                <a:gd name="T65" fmla="*/ 2147483647 h 9532"/>
                <a:gd name="T66" fmla="*/ 2147483647 w 19723"/>
                <a:gd name="T67" fmla="*/ 2147483647 h 9532"/>
                <a:gd name="T68" fmla="*/ 2147483647 w 19723"/>
                <a:gd name="T69" fmla="*/ 2147483647 h 9532"/>
                <a:gd name="T70" fmla="*/ 2147483647 w 19723"/>
                <a:gd name="T71" fmla="*/ 2147483647 h 9532"/>
                <a:gd name="T72" fmla="*/ 2147483647 w 19723"/>
                <a:gd name="T73" fmla="*/ 2147483647 h 9532"/>
                <a:gd name="T74" fmla="*/ 2147483647 w 19723"/>
                <a:gd name="T75" fmla="*/ 2147483647 h 9532"/>
                <a:gd name="T76" fmla="*/ 2147483647 w 19723"/>
                <a:gd name="T77" fmla="*/ 2147483647 h 9532"/>
                <a:gd name="T78" fmla="*/ 2147483647 w 19723"/>
                <a:gd name="T79" fmla="*/ 2147483647 h 9532"/>
                <a:gd name="T80" fmla="*/ 2147483647 w 19723"/>
                <a:gd name="T81" fmla="*/ 2147483647 h 9532"/>
                <a:gd name="T82" fmla="*/ 2147483647 w 19723"/>
                <a:gd name="T83" fmla="*/ 2147483647 h 9532"/>
                <a:gd name="T84" fmla="*/ 2147483647 w 19723"/>
                <a:gd name="T85" fmla="*/ 2147483647 h 9532"/>
                <a:gd name="T86" fmla="*/ 2147483647 w 19723"/>
                <a:gd name="T87" fmla="*/ 2147483647 h 9532"/>
                <a:gd name="T88" fmla="*/ 2147483647 w 19723"/>
                <a:gd name="T89" fmla="*/ 2147483647 h 9532"/>
                <a:gd name="T90" fmla="*/ 2147483647 w 19723"/>
                <a:gd name="T91" fmla="*/ 2147483647 h 9532"/>
                <a:gd name="T92" fmla="*/ 2147483647 w 19723"/>
                <a:gd name="T93" fmla="*/ 2147483647 h 9532"/>
                <a:gd name="T94" fmla="*/ 2147483647 w 19723"/>
                <a:gd name="T95" fmla="*/ 0 h 9532"/>
                <a:gd name="T96" fmla="*/ 2147483647 w 19723"/>
                <a:gd name="T97" fmla="*/ 0 h 953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04" name="Google Shape;866;p36"/>
            <p:cNvSpPr>
              <a:spLocks/>
            </p:cNvSpPr>
            <p:nvPr/>
          </p:nvSpPr>
          <p:spPr bwMode="auto">
            <a:xfrm>
              <a:off x="6539545" y="1569360"/>
              <a:ext cx="1027223" cy="487609"/>
            </a:xfrm>
            <a:custGeom>
              <a:avLst/>
              <a:gdLst>
                <a:gd name="T0" fmla="*/ 2147483647 w 19377"/>
                <a:gd name="T1" fmla="*/ 2147483647 h 9198"/>
                <a:gd name="T2" fmla="*/ 2147483647 w 19377"/>
                <a:gd name="T3" fmla="*/ 2147483647 h 9198"/>
                <a:gd name="T4" fmla="*/ 2147483647 w 19377"/>
                <a:gd name="T5" fmla="*/ 2147483647 h 9198"/>
                <a:gd name="T6" fmla="*/ 2147483647 w 19377"/>
                <a:gd name="T7" fmla="*/ 2147483647 h 9198"/>
                <a:gd name="T8" fmla="*/ 2147483647 w 19377"/>
                <a:gd name="T9" fmla="*/ 2147483647 h 9198"/>
                <a:gd name="T10" fmla="*/ 2147483647 w 19377"/>
                <a:gd name="T11" fmla="*/ 2147483647 h 9198"/>
                <a:gd name="T12" fmla="*/ 2147483647 w 19377"/>
                <a:gd name="T13" fmla="*/ 2147483647 h 9198"/>
                <a:gd name="T14" fmla="*/ 2147483647 w 19377"/>
                <a:gd name="T15" fmla="*/ 2147483647 h 9198"/>
                <a:gd name="T16" fmla="*/ 2147483647 w 19377"/>
                <a:gd name="T17" fmla="*/ 2147483647 h 9198"/>
                <a:gd name="T18" fmla="*/ 2147483647 w 19377"/>
                <a:gd name="T19" fmla="*/ 2147483647 h 9198"/>
                <a:gd name="T20" fmla="*/ 2147483647 w 19377"/>
                <a:gd name="T21" fmla="*/ 2147483647 h 9198"/>
                <a:gd name="T22" fmla="*/ 2147483647 w 19377"/>
                <a:gd name="T23" fmla="*/ 2147483647 h 9198"/>
                <a:gd name="T24" fmla="*/ 2147483647 w 19377"/>
                <a:gd name="T25" fmla="*/ 2147483647 h 9198"/>
                <a:gd name="T26" fmla="*/ 2147483647 w 19377"/>
                <a:gd name="T27" fmla="*/ 2147483647 h 9198"/>
                <a:gd name="T28" fmla="*/ 2147483647 w 19377"/>
                <a:gd name="T29" fmla="*/ 2147483647 h 9198"/>
                <a:gd name="T30" fmla="*/ 2147483647 w 19377"/>
                <a:gd name="T31" fmla="*/ 2147483647 h 9198"/>
                <a:gd name="T32" fmla="*/ 2147483647 w 19377"/>
                <a:gd name="T33" fmla="*/ 2147483647 h 9198"/>
                <a:gd name="T34" fmla="*/ 2147483647 w 19377"/>
                <a:gd name="T35" fmla="*/ 2147483647 h 9198"/>
                <a:gd name="T36" fmla="*/ 2147483647 w 19377"/>
                <a:gd name="T37" fmla="*/ 2147483647 h 9198"/>
                <a:gd name="T38" fmla="*/ 2147483647 w 19377"/>
                <a:gd name="T39" fmla="*/ 2147483647 h 9198"/>
                <a:gd name="T40" fmla="*/ 2147483647 w 19377"/>
                <a:gd name="T41" fmla="*/ 2147483647 h 9198"/>
                <a:gd name="T42" fmla="*/ 2147483647 w 19377"/>
                <a:gd name="T43" fmla="*/ 2147483647 h 9198"/>
                <a:gd name="T44" fmla="*/ 2147483647 w 19377"/>
                <a:gd name="T45" fmla="*/ 2147483647 h 9198"/>
                <a:gd name="T46" fmla="*/ 2147483647 w 19377"/>
                <a:gd name="T47" fmla="*/ 2147483647 h 9198"/>
                <a:gd name="T48" fmla="*/ 2147483647 w 19377"/>
                <a:gd name="T49" fmla="*/ 2147483647 h 9198"/>
                <a:gd name="T50" fmla="*/ 2147483647 w 19377"/>
                <a:gd name="T51" fmla="*/ 2147483647 h 9198"/>
                <a:gd name="T52" fmla="*/ 2147483647 w 19377"/>
                <a:gd name="T53" fmla="*/ 2147483647 h 9198"/>
                <a:gd name="T54" fmla="*/ 2147483647 w 19377"/>
                <a:gd name="T55" fmla="*/ 2147483647 h 9198"/>
                <a:gd name="T56" fmla="*/ 2147483647 w 19377"/>
                <a:gd name="T57" fmla="*/ 2147483647 h 9198"/>
                <a:gd name="T58" fmla="*/ 2147483647 w 19377"/>
                <a:gd name="T59" fmla="*/ 2147483647 h 9198"/>
                <a:gd name="T60" fmla="*/ 2147483647 w 19377"/>
                <a:gd name="T61" fmla="*/ 2147483647 h 9198"/>
                <a:gd name="T62" fmla="*/ 2147483647 w 19377"/>
                <a:gd name="T63" fmla="*/ 2147483647 h 9198"/>
                <a:gd name="T64" fmla="*/ 2147483647 w 19377"/>
                <a:gd name="T65" fmla="*/ 2147483647 h 9198"/>
                <a:gd name="T66" fmla="*/ 2147483647 w 19377"/>
                <a:gd name="T67" fmla="*/ 2147483647 h 9198"/>
                <a:gd name="T68" fmla="*/ 2147483647 w 19377"/>
                <a:gd name="T69" fmla="*/ 2147483647 h 9198"/>
                <a:gd name="T70" fmla="*/ 2147483647 w 19377"/>
                <a:gd name="T71" fmla="*/ 2147483647 h 9198"/>
                <a:gd name="T72" fmla="*/ 2147483647 w 19377"/>
                <a:gd name="T73" fmla="*/ 2147483647 h 9198"/>
                <a:gd name="T74" fmla="*/ 2147483647 w 19377"/>
                <a:gd name="T75" fmla="*/ 2147483647 h 9198"/>
                <a:gd name="T76" fmla="*/ 2147483647 w 19377"/>
                <a:gd name="T77" fmla="*/ 2147483647 h 9198"/>
                <a:gd name="T78" fmla="*/ 2147483647 w 19377"/>
                <a:gd name="T79" fmla="*/ 2147483647 h 9198"/>
                <a:gd name="T80" fmla="*/ 2147483647 w 19377"/>
                <a:gd name="T81" fmla="*/ 2147483647 h 9198"/>
                <a:gd name="T82" fmla="*/ 2147483647 w 19377"/>
                <a:gd name="T83" fmla="*/ 2147483647 h 9198"/>
                <a:gd name="T84" fmla="*/ 2147483647 w 19377"/>
                <a:gd name="T85" fmla="*/ 2147483647 h 9198"/>
                <a:gd name="T86" fmla="*/ 2147483647 w 19377"/>
                <a:gd name="T87" fmla="*/ 2147483647 h 9198"/>
                <a:gd name="T88" fmla="*/ 2147483647 w 19377"/>
                <a:gd name="T89" fmla="*/ 2147483647 h 9198"/>
                <a:gd name="T90" fmla="*/ 2147483647 w 19377"/>
                <a:gd name="T91" fmla="*/ 2147483647 h 9198"/>
                <a:gd name="T92" fmla="*/ 2147483647 w 19377"/>
                <a:gd name="T93" fmla="*/ 2147483647 h 9198"/>
                <a:gd name="T94" fmla="*/ 2147483647 w 19377"/>
                <a:gd name="T95" fmla="*/ 2147483647 h 9198"/>
                <a:gd name="T96" fmla="*/ 2147483647 w 19377"/>
                <a:gd name="T97" fmla="*/ 2147483647 h 9198"/>
                <a:gd name="T98" fmla="*/ 2147483647 w 19377"/>
                <a:gd name="T99" fmla="*/ 2147483647 h 9198"/>
                <a:gd name="T100" fmla="*/ 2147483647 w 19377"/>
                <a:gd name="T101" fmla="*/ 2147483647 h 9198"/>
                <a:gd name="T102" fmla="*/ 2147483647 w 19377"/>
                <a:gd name="T103" fmla="*/ 2147483647 h 9198"/>
                <a:gd name="T104" fmla="*/ 2147483647 w 19377"/>
                <a:gd name="T105" fmla="*/ 2147483647 h 9198"/>
                <a:gd name="T106" fmla="*/ 2147483647 w 19377"/>
                <a:gd name="T107" fmla="*/ 2147483647 h 9198"/>
                <a:gd name="T108" fmla="*/ 2147483647 w 19377"/>
                <a:gd name="T109" fmla="*/ 2147483647 h 9198"/>
                <a:gd name="T110" fmla="*/ 2147483647 w 19377"/>
                <a:gd name="T111" fmla="*/ 2147483647 h 9198"/>
                <a:gd name="T112" fmla="*/ 2147483647 w 19377"/>
                <a:gd name="T113" fmla="*/ 2147483647 h 9198"/>
                <a:gd name="T114" fmla="*/ 2147483647 w 19377"/>
                <a:gd name="T115" fmla="*/ 2147483647 h 9198"/>
                <a:gd name="T116" fmla="*/ 2147483647 w 19377"/>
                <a:gd name="T117" fmla="*/ 2147483647 h 9198"/>
                <a:gd name="T118" fmla="*/ 2147483647 w 19377"/>
                <a:gd name="T119" fmla="*/ 2147483647 h 9198"/>
                <a:gd name="T120" fmla="*/ 2147483647 w 19377"/>
                <a:gd name="T121" fmla="*/ 2147483647 h 9198"/>
                <a:gd name="T122" fmla="*/ 2147483647 w 19377"/>
                <a:gd name="T123" fmla="*/ 2147483647 h 9198"/>
                <a:gd name="T124" fmla="*/ 2147483647 w 19377"/>
                <a:gd name="T125" fmla="*/ 2147483647 h 91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rgbClr val="B2F7E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05" name="Google Shape;867;p36"/>
            <p:cNvSpPr>
              <a:spLocks/>
            </p:cNvSpPr>
            <p:nvPr/>
          </p:nvSpPr>
          <p:spPr bwMode="auto">
            <a:xfrm>
              <a:off x="7531659" y="1936943"/>
              <a:ext cx="7899" cy="25075"/>
            </a:xfrm>
            <a:custGeom>
              <a:avLst/>
              <a:gdLst>
                <a:gd name="T0" fmla="*/ 2147483647 w 149"/>
                <a:gd name="T1" fmla="*/ 2147483647 h 473"/>
                <a:gd name="T2" fmla="*/ 2147483647 w 149"/>
                <a:gd name="T3" fmla="*/ 2147483647 h 473"/>
                <a:gd name="T4" fmla="*/ 2147483647 w 149"/>
                <a:gd name="T5" fmla="*/ 2147483647 h 473"/>
                <a:gd name="T6" fmla="*/ 2147483647 w 149"/>
                <a:gd name="T7" fmla="*/ 2147483647 h 473"/>
                <a:gd name="T8" fmla="*/ 2147483647 w 149"/>
                <a:gd name="T9" fmla="*/ 2147483647 h 473"/>
                <a:gd name="T10" fmla="*/ 2147483647 w 149"/>
                <a:gd name="T11" fmla="*/ 2147483647 h 473"/>
                <a:gd name="T12" fmla="*/ 2147483647 w 149"/>
                <a:gd name="T13" fmla="*/ 2147483647 h 4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06" name="Google Shape;868;p36"/>
            <p:cNvSpPr>
              <a:spLocks/>
            </p:cNvSpPr>
            <p:nvPr/>
          </p:nvSpPr>
          <p:spPr bwMode="auto">
            <a:xfrm>
              <a:off x="7532931" y="1881864"/>
              <a:ext cx="8588" cy="32709"/>
            </a:xfrm>
            <a:custGeom>
              <a:avLst/>
              <a:gdLst>
                <a:gd name="T0" fmla="*/ 2147483647 w 162"/>
                <a:gd name="T1" fmla="*/ 0 h 617"/>
                <a:gd name="T2" fmla="*/ 2147483647 w 162"/>
                <a:gd name="T3" fmla="*/ 2147483647 h 617"/>
                <a:gd name="T4" fmla="*/ 2147483647 w 162"/>
                <a:gd name="T5" fmla="*/ 2147483647 h 617"/>
                <a:gd name="T6" fmla="*/ 2147483647 w 162"/>
                <a:gd name="T7" fmla="*/ 2147483647 h 617"/>
                <a:gd name="T8" fmla="*/ 2147483647 w 162"/>
                <a:gd name="T9" fmla="*/ 2147483647 h 617"/>
                <a:gd name="T10" fmla="*/ 2147483647 w 162"/>
                <a:gd name="T11" fmla="*/ 2147483647 h 617"/>
                <a:gd name="T12" fmla="*/ 2147483647 w 162"/>
                <a:gd name="T13" fmla="*/ 0 h 6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07" name="Google Shape;869;p36"/>
            <p:cNvSpPr>
              <a:spLocks/>
            </p:cNvSpPr>
            <p:nvPr/>
          </p:nvSpPr>
          <p:spPr bwMode="auto">
            <a:xfrm>
              <a:off x="7519307" y="1794978"/>
              <a:ext cx="17441" cy="29846"/>
            </a:xfrm>
            <a:custGeom>
              <a:avLst/>
              <a:gdLst>
                <a:gd name="T0" fmla="*/ 2147483647 w 329"/>
                <a:gd name="T1" fmla="*/ 2147483647 h 563"/>
                <a:gd name="T2" fmla="*/ 2147483647 w 329"/>
                <a:gd name="T3" fmla="*/ 2147483647 h 563"/>
                <a:gd name="T4" fmla="*/ 2147483647 w 329"/>
                <a:gd name="T5" fmla="*/ 2147483647 h 563"/>
                <a:gd name="T6" fmla="*/ 2147483647 w 329"/>
                <a:gd name="T7" fmla="*/ 2147483647 h 563"/>
                <a:gd name="T8" fmla="*/ 2147483647 w 329"/>
                <a:gd name="T9" fmla="*/ 2147483647 h 563"/>
                <a:gd name="T10" fmla="*/ 2147483647 w 329"/>
                <a:gd name="T11" fmla="*/ 2147483647 h 563"/>
                <a:gd name="T12" fmla="*/ 2147483647 w 329"/>
                <a:gd name="T13" fmla="*/ 2147483647 h 5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08" name="Google Shape;870;p36"/>
            <p:cNvSpPr>
              <a:spLocks/>
            </p:cNvSpPr>
            <p:nvPr/>
          </p:nvSpPr>
          <p:spPr bwMode="auto">
            <a:xfrm>
              <a:off x="7522011" y="1731735"/>
              <a:ext cx="13253" cy="40130"/>
            </a:xfrm>
            <a:custGeom>
              <a:avLst/>
              <a:gdLst>
                <a:gd name="T0" fmla="*/ 2147483647 w 250"/>
                <a:gd name="T1" fmla="*/ 0 h 757"/>
                <a:gd name="T2" fmla="*/ 2147483647 w 250"/>
                <a:gd name="T3" fmla="*/ 2147483647 h 757"/>
                <a:gd name="T4" fmla="*/ 2147483647 w 250"/>
                <a:gd name="T5" fmla="*/ 2147483647 h 757"/>
                <a:gd name="T6" fmla="*/ 2147483647 w 250"/>
                <a:gd name="T7" fmla="*/ 2147483647 h 757"/>
                <a:gd name="T8" fmla="*/ 2147483647 w 250"/>
                <a:gd name="T9" fmla="*/ 2147483647 h 757"/>
                <a:gd name="T10" fmla="*/ 2147483647 w 250"/>
                <a:gd name="T11" fmla="*/ 2147483647 h 757"/>
                <a:gd name="T12" fmla="*/ 2147483647 w 250"/>
                <a:gd name="T13" fmla="*/ 2147483647 h 757"/>
                <a:gd name="T14" fmla="*/ 2147483647 w 250"/>
                <a:gd name="T15" fmla="*/ 0 h 75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09" name="Google Shape;871;p36"/>
            <p:cNvSpPr>
              <a:spLocks/>
            </p:cNvSpPr>
            <p:nvPr/>
          </p:nvSpPr>
          <p:spPr bwMode="auto">
            <a:xfrm>
              <a:off x="7519625" y="1847088"/>
              <a:ext cx="10868" cy="17706"/>
            </a:xfrm>
            <a:custGeom>
              <a:avLst/>
              <a:gdLst>
                <a:gd name="T0" fmla="*/ 2147483647 w 205"/>
                <a:gd name="T1" fmla="*/ 2147483647 h 334"/>
                <a:gd name="T2" fmla="*/ 2147483647 w 205"/>
                <a:gd name="T3" fmla="*/ 2147483647 h 334"/>
                <a:gd name="T4" fmla="*/ 2147483647 w 205"/>
                <a:gd name="T5" fmla="*/ 2147483647 h 334"/>
                <a:gd name="T6" fmla="*/ 2147483647 w 205"/>
                <a:gd name="T7" fmla="*/ 2147483647 h 334"/>
                <a:gd name="T8" fmla="*/ 2147483647 w 205"/>
                <a:gd name="T9" fmla="*/ 2147483647 h 334"/>
                <a:gd name="T10" fmla="*/ 2147483647 w 205"/>
                <a:gd name="T11" fmla="*/ 2147483647 h 334"/>
                <a:gd name="T12" fmla="*/ 2147483647 w 205"/>
                <a:gd name="T13" fmla="*/ 2147483647 h 3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0" name="Google Shape;872;p36"/>
            <p:cNvSpPr>
              <a:spLocks/>
            </p:cNvSpPr>
            <p:nvPr/>
          </p:nvSpPr>
          <p:spPr bwMode="auto">
            <a:xfrm>
              <a:off x="7525191" y="1676868"/>
              <a:ext cx="5036" cy="29634"/>
            </a:xfrm>
            <a:custGeom>
              <a:avLst/>
              <a:gdLst>
                <a:gd name="T0" fmla="*/ 2147483647 w 95"/>
                <a:gd name="T1" fmla="*/ 2147483647 h 559"/>
                <a:gd name="T2" fmla="*/ 2147483647 w 95"/>
                <a:gd name="T3" fmla="*/ 2147483647 h 559"/>
                <a:gd name="T4" fmla="*/ 2147483647 w 95"/>
                <a:gd name="T5" fmla="*/ 2147483647 h 559"/>
                <a:gd name="T6" fmla="*/ 2147483647 w 95"/>
                <a:gd name="T7" fmla="*/ 2147483647 h 559"/>
                <a:gd name="T8" fmla="*/ 2147483647 w 95"/>
                <a:gd name="T9" fmla="*/ 2147483647 h 559"/>
                <a:gd name="T10" fmla="*/ 2147483647 w 95"/>
                <a:gd name="T11" fmla="*/ 2147483647 h 559"/>
                <a:gd name="T12" fmla="*/ 2147483647 w 95"/>
                <a:gd name="T13" fmla="*/ 2147483647 h 5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1" name="Google Shape;873;p36"/>
            <p:cNvSpPr>
              <a:spLocks/>
            </p:cNvSpPr>
            <p:nvPr/>
          </p:nvSpPr>
          <p:spPr bwMode="auto">
            <a:xfrm>
              <a:off x="7505047" y="1626507"/>
              <a:ext cx="23909" cy="19509"/>
            </a:xfrm>
            <a:custGeom>
              <a:avLst/>
              <a:gdLst>
                <a:gd name="T0" fmla="*/ 2147483647 w 451"/>
                <a:gd name="T1" fmla="*/ 2147483647 h 368"/>
                <a:gd name="T2" fmla="*/ 2147483647 w 451"/>
                <a:gd name="T3" fmla="*/ 2147483647 h 368"/>
                <a:gd name="T4" fmla="*/ 2147483647 w 451"/>
                <a:gd name="T5" fmla="*/ 2147483647 h 368"/>
                <a:gd name="T6" fmla="*/ 2147483647 w 451"/>
                <a:gd name="T7" fmla="*/ 2147483647 h 368"/>
                <a:gd name="T8" fmla="*/ 2147483647 w 451"/>
                <a:gd name="T9" fmla="*/ 2147483647 h 368"/>
                <a:gd name="T10" fmla="*/ 2147483647 w 451"/>
                <a:gd name="T11" fmla="*/ 2147483647 h 368"/>
                <a:gd name="T12" fmla="*/ 2147483647 w 451"/>
                <a:gd name="T13" fmla="*/ 2147483647 h 3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2" name="Google Shape;874;p36"/>
            <p:cNvSpPr>
              <a:spLocks/>
            </p:cNvSpPr>
            <p:nvPr/>
          </p:nvSpPr>
          <p:spPr bwMode="auto">
            <a:xfrm>
              <a:off x="7454421" y="1974211"/>
              <a:ext cx="43947" cy="11610"/>
            </a:xfrm>
            <a:custGeom>
              <a:avLst/>
              <a:gdLst>
                <a:gd name="T0" fmla="*/ 2147483647 w 829"/>
                <a:gd name="T1" fmla="*/ 0 h 219"/>
                <a:gd name="T2" fmla="*/ 2147483647 w 829"/>
                <a:gd name="T3" fmla="*/ 2147483647 h 219"/>
                <a:gd name="T4" fmla="*/ 2147483647 w 829"/>
                <a:gd name="T5" fmla="*/ 2147483647 h 219"/>
                <a:gd name="T6" fmla="*/ 2147483647 w 829"/>
                <a:gd name="T7" fmla="*/ 2147483647 h 219"/>
                <a:gd name="T8" fmla="*/ 2147483647 w 829"/>
                <a:gd name="T9" fmla="*/ 2147483647 h 219"/>
                <a:gd name="T10" fmla="*/ 2147483647 w 829"/>
                <a:gd name="T11" fmla="*/ 2147483647 h 219"/>
                <a:gd name="T12" fmla="*/ 2147483647 w 829"/>
                <a:gd name="T13" fmla="*/ 0 h 2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3" name="Google Shape;875;p36"/>
            <p:cNvSpPr>
              <a:spLocks/>
            </p:cNvSpPr>
            <p:nvPr/>
          </p:nvSpPr>
          <p:spPr bwMode="auto">
            <a:xfrm>
              <a:off x="7444030" y="1623485"/>
              <a:ext cx="33345" cy="9701"/>
            </a:xfrm>
            <a:custGeom>
              <a:avLst/>
              <a:gdLst>
                <a:gd name="T0" fmla="*/ 2147483647 w 629"/>
                <a:gd name="T1" fmla="*/ 0 h 183"/>
                <a:gd name="T2" fmla="*/ 2147483647 w 629"/>
                <a:gd name="T3" fmla="*/ 2147483647 h 183"/>
                <a:gd name="T4" fmla="*/ 2147483647 w 629"/>
                <a:gd name="T5" fmla="*/ 2147483647 h 183"/>
                <a:gd name="T6" fmla="*/ 2147483647 w 629"/>
                <a:gd name="T7" fmla="*/ 2147483647 h 183"/>
                <a:gd name="T8" fmla="*/ 2147483647 w 629"/>
                <a:gd name="T9" fmla="*/ 2147483647 h 183"/>
                <a:gd name="T10" fmla="*/ 2147483647 w 629"/>
                <a:gd name="T11" fmla="*/ 2147483647 h 183"/>
                <a:gd name="T12" fmla="*/ 2147483647 w 629"/>
                <a:gd name="T13" fmla="*/ 0 h 1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4" name="Google Shape;876;p36"/>
            <p:cNvSpPr>
              <a:spLocks/>
            </p:cNvSpPr>
            <p:nvPr/>
          </p:nvSpPr>
          <p:spPr bwMode="auto">
            <a:xfrm>
              <a:off x="7398069" y="1945584"/>
              <a:ext cx="37745" cy="21046"/>
            </a:xfrm>
            <a:custGeom>
              <a:avLst/>
              <a:gdLst>
                <a:gd name="T0" fmla="*/ 2147483647 w 712"/>
                <a:gd name="T1" fmla="*/ 0 h 397"/>
                <a:gd name="T2" fmla="*/ 2147483647 w 712"/>
                <a:gd name="T3" fmla="*/ 2147483647 h 397"/>
                <a:gd name="T4" fmla="*/ 2147483647 w 712"/>
                <a:gd name="T5" fmla="*/ 2147483647 h 397"/>
                <a:gd name="T6" fmla="*/ 2147483647 w 712"/>
                <a:gd name="T7" fmla="*/ 2147483647 h 397"/>
                <a:gd name="T8" fmla="*/ 2147483647 w 712"/>
                <a:gd name="T9" fmla="*/ 2147483647 h 397"/>
                <a:gd name="T10" fmla="*/ 2147483647 w 712"/>
                <a:gd name="T11" fmla="*/ 2147483647 h 397"/>
                <a:gd name="T12" fmla="*/ 2147483647 w 712"/>
                <a:gd name="T13" fmla="*/ 0 h 3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5" name="Google Shape;877;p36"/>
            <p:cNvSpPr>
              <a:spLocks/>
            </p:cNvSpPr>
            <p:nvPr/>
          </p:nvSpPr>
          <p:spPr bwMode="auto">
            <a:xfrm>
              <a:off x="7388898" y="1644955"/>
              <a:ext cx="27991" cy="16911"/>
            </a:xfrm>
            <a:custGeom>
              <a:avLst/>
              <a:gdLst>
                <a:gd name="T0" fmla="*/ 2147483647 w 528"/>
                <a:gd name="T1" fmla="*/ 0 h 319"/>
                <a:gd name="T2" fmla="*/ 2147483647 w 528"/>
                <a:gd name="T3" fmla="*/ 2147483647 h 319"/>
                <a:gd name="T4" fmla="*/ 2147483647 w 528"/>
                <a:gd name="T5" fmla="*/ 2147483647 h 319"/>
                <a:gd name="T6" fmla="*/ 2147483647 w 528"/>
                <a:gd name="T7" fmla="*/ 2147483647 h 319"/>
                <a:gd name="T8" fmla="*/ 2147483647 w 528"/>
                <a:gd name="T9" fmla="*/ 2147483647 h 319"/>
                <a:gd name="T10" fmla="*/ 2147483647 w 528"/>
                <a:gd name="T11" fmla="*/ 2147483647 h 319"/>
                <a:gd name="T12" fmla="*/ 2147483647 w 528"/>
                <a:gd name="T13" fmla="*/ 0 h 3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6" name="Google Shape;878;p36"/>
            <p:cNvSpPr>
              <a:spLocks/>
            </p:cNvSpPr>
            <p:nvPr/>
          </p:nvSpPr>
          <p:spPr bwMode="auto">
            <a:xfrm>
              <a:off x="7353592" y="1955126"/>
              <a:ext cx="18236" cy="28574"/>
            </a:xfrm>
            <a:custGeom>
              <a:avLst/>
              <a:gdLst>
                <a:gd name="T0" fmla="*/ 2147483647 w 344"/>
                <a:gd name="T1" fmla="*/ 0 h 539"/>
                <a:gd name="T2" fmla="*/ 2147483647 w 344"/>
                <a:gd name="T3" fmla="*/ 2147483647 h 539"/>
                <a:gd name="T4" fmla="*/ 2147483647 w 344"/>
                <a:gd name="T5" fmla="*/ 2147483647 h 539"/>
                <a:gd name="T6" fmla="*/ 2147483647 w 344"/>
                <a:gd name="T7" fmla="*/ 2147483647 h 539"/>
                <a:gd name="T8" fmla="*/ 2147483647 w 344"/>
                <a:gd name="T9" fmla="*/ 2147483647 h 539"/>
                <a:gd name="T10" fmla="*/ 2147483647 w 344"/>
                <a:gd name="T11" fmla="*/ 2147483647 h 539"/>
                <a:gd name="T12" fmla="*/ 2147483647 w 344"/>
                <a:gd name="T13" fmla="*/ 0 h 5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7" name="Google Shape;879;p36"/>
            <p:cNvSpPr>
              <a:spLocks/>
            </p:cNvSpPr>
            <p:nvPr/>
          </p:nvSpPr>
          <p:spPr bwMode="auto">
            <a:xfrm>
              <a:off x="7352532" y="1615851"/>
              <a:ext cx="18554" cy="41403"/>
            </a:xfrm>
            <a:custGeom>
              <a:avLst/>
              <a:gdLst>
                <a:gd name="T0" fmla="*/ 2147483647 w 350"/>
                <a:gd name="T1" fmla="*/ 2147483647 h 781"/>
                <a:gd name="T2" fmla="*/ 2147483647 w 350"/>
                <a:gd name="T3" fmla="*/ 2147483647 h 781"/>
                <a:gd name="T4" fmla="*/ 2147483647 w 350"/>
                <a:gd name="T5" fmla="*/ 2147483647 h 781"/>
                <a:gd name="T6" fmla="*/ 2147483647 w 350"/>
                <a:gd name="T7" fmla="*/ 2147483647 h 781"/>
                <a:gd name="T8" fmla="*/ 2147483647 w 350"/>
                <a:gd name="T9" fmla="*/ 2147483647 h 781"/>
                <a:gd name="T10" fmla="*/ 2147483647 w 350"/>
                <a:gd name="T11" fmla="*/ 2147483647 h 781"/>
                <a:gd name="T12" fmla="*/ 2147483647 w 350"/>
                <a:gd name="T13" fmla="*/ 2147483647 h 7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8" name="Google Shape;880;p36"/>
            <p:cNvSpPr>
              <a:spLocks/>
            </p:cNvSpPr>
            <p:nvPr/>
          </p:nvSpPr>
          <p:spPr bwMode="auto">
            <a:xfrm>
              <a:off x="7319135" y="2008032"/>
              <a:ext cx="35041" cy="22583"/>
            </a:xfrm>
            <a:custGeom>
              <a:avLst/>
              <a:gdLst>
                <a:gd name="T0" fmla="*/ 2147483647 w 661"/>
                <a:gd name="T1" fmla="*/ 0 h 426"/>
                <a:gd name="T2" fmla="*/ 2147483647 w 661"/>
                <a:gd name="T3" fmla="*/ 2147483647 h 426"/>
                <a:gd name="T4" fmla="*/ 2147483647 w 661"/>
                <a:gd name="T5" fmla="*/ 2147483647 h 426"/>
                <a:gd name="T6" fmla="*/ 2147483647 w 661"/>
                <a:gd name="T7" fmla="*/ 2147483647 h 426"/>
                <a:gd name="T8" fmla="*/ 2147483647 w 661"/>
                <a:gd name="T9" fmla="*/ 2147483647 h 426"/>
                <a:gd name="T10" fmla="*/ 2147483647 w 661"/>
                <a:gd name="T11" fmla="*/ 2147483647 h 426"/>
                <a:gd name="T12" fmla="*/ 2147483647 w 661"/>
                <a:gd name="T13" fmla="*/ 0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9" name="Google Shape;881;p36"/>
            <p:cNvSpPr>
              <a:spLocks/>
            </p:cNvSpPr>
            <p:nvPr/>
          </p:nvSpPr>
          <p:spPr bwMode="auto">
            <a:xfrm>
              <a:off x="7309646" y="1592208"/>
              <a:ext cx="25128" cy="14154"/>
            </a:xfrm>
            <a:custGeom>
              <a:avLst/>
              <a:gdLst>
                <a:gd name="T0" fmla="*/ 2147483647 w 474"/>
                <a:gd name="T1" fmla="*/ 0 h 267"/>
                <a:gd name="T2" fmla="*/ 2147483647 w 474"/>
                <a:gd name="T3" fmla="*/ 0 h 267"/>
                <a:gd name="T4" fmla="*/ 2147483647 w 474"/>
                <a:gd name="T5" fmla="*/ 2147483647 h 267"/>
                <a:gd name="T6" fmla="*/ 2147483647 w 474"/>
                <a:gd name="T7" fmla="*/ 2147483647 h 267"/>
                <a:gd name="T8" fmla="*/ 2147483647 w 474"/>
                <a:gd name="T9" fmla="*/ 2147483647 h 267"/>
                <a:gd name="T10" fmla="*/ 2147483647 w 474"/>
                <a:gd name="T11" fmla="*/ 2147483647 h 267"/>
                <a:gd name="T12" fmla="*/ 2147483647 w 474"/>
                <a:gd name="T13" fmla="*/ 0 h 2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0" name="Google Shape;882;p36"/>
            <p:cNvSpPr>
              <a:spLocks/>
            </p:cNvSpPr>
            <p:nvPr/>
          </p:nvSpPr>
          <p:spPr bwMode="auto">
            <a:xfrm>
              <a:off x="7253983" y="2023193"/>
              <a:ext cx="39229" cy="10549"/>
            </a:xfrm>
            <a:custGeom>
              <a:avLst/>
              <a:gdLst>
                <a:gd name="T0" fmla="*/ 2147483647 w 740"/>
                <a:gd name="T1" fmla="*/ 0 h 199"/>
                <a:gd name="T2" fmla="*/ 2147483647 w 740"/>
                <a:gd name="T3" fmla="*/ 2147483647 h 199"/>
                <a:gd name="T4" fmla="*/ 2147483647 w 740"/>
                <a:gd name="T5" fmla="*/ 2147483647 h 199"/>
                <a:gd name="T6" fmla="*/ 2147483647 w 740"/>
                <a:gd name="T7" fmla="*/ 2147483647 h 199"/>
                <a:gd name="T8" fmla="*/ 2147483647 w 740"/>
                <a:gd name="T9" fmla="*/ 2147483647 h 199"/>
                <a:gd name="T10" fmla="*/ 2147483647 w 740"/>
                <a:gd name="T11" fmla="*/ 2147483647 h 199"/>
                <a:gd name="T12" fmla="*/ 2147483647 w 740"/>
                <a:gd name="T13" fmla="*/ 0 h 1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1" name="Google Shape;883;p36"/>
            <p:cNvSpPr>
              <a:spLocks/>
            </p:cNvSpPr>
            <p:nvPr/>
          </p:nvSpPr>
          <p:spPr bwMode="auto">
            <a:xfrm>
              <a:off x="7244070" y="1590618"/>
              <a:ext cx="30323" cy="12723"/>
            </a:xfrm>
            <a:custGeom>
              <a:avLst/>
              <a:gdLst>
                <a:gd name="T0" fmla="*/ 2147483647 w 572"/>
                <a:gd name="T1" fmla="*/ 2147483647 h 240"/>
                <a:gd name="T2" fmla="*/ 2147483647 w 572"/>
                <a:gd name="T3" fmla="*/ 2147483647 h 240"/>
                <a:gd name="T4" fmla="*/ 2147483647 w 572"/>
                <a:gd name="T5" fmla="*/ 2147483647 h 240"/>
                <a:gd name="T6" fmla="*/ 2147483647 w 572"/>
                <a:gd name="T7" fmla="*/ 2147483647 h 240"/>
                <a:gd name="T8" fmla="*/ 2147483647 w 572"/>
                <a:gd name="T9" fmla="*/ 2147483647 h 240"/>
                <a:gd name="T10" fmla="*/ 2147483647 w 572"/>
                <a:gd name="T11" fmla="*/ 2147483647 h 240"/>
                <a:gd name="T12" fmla="*/ 2147483647 w 572"/>
                <a:gd name="T13" fmla="*/ 2147483647 h 240"/>
                <a:gd name="T14" fmla="*/ 2147483647 w 572"/>
                <a:gd name="T15" fmla="*/ 2147483647 h 2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2" name="Google Shape;884;p36"/>
            <p:cNvSpPr>
              <a:spLocks/>
            </p:cNvSpPr>
            <p:nvPr/>
          </p:nvSpPr>
          <p:spPr bwMode="auto">
            <a:xfrm>
              <a:off x="7199275" y="2005540"/>
              <a:ext cx="35624" cy="13995"/>
            </a:xfrm>
            <a:custGeom>
              <a:avLst/>
              <a:gdLst>
                <a:gd name="T0" fmla="*/ 2147483647 w 672"/>
                <a:gd name="T1" fmla="*/ 2147483647 h 264"/>
                <a:gd name="T2" fmla="*/ 2147483647 w 672"/>
                <a:gd name="T3" fmla="*/ 2147483647 h 264"/>
                <a:gd name="T4" fmla="*/ 2147483647 w 672"/>
                <a:gd name="T5" fmla="*/ 2147483647 h 264"/>
                <a:gd name="T6" fmla="*/ 2147483647 w 672"/>
                <a:gd name="T7" fmla="*/ 2147483647 h 264"/>
                <a:gd name="T8" fmla="*/ 2147483647 w 672"/>
                <a:gd name="T9" fmla="*/ 2147483647 h 264"/>
                <a:gd name="T10" fmla="*/ 2147483647 w 672"/>
                <a:gd name="T11" fmla="*/ 2147483647 h 264"/>
                <a:gd name="T12" fmla="*/ 2147483647 w 672"/>
                <a:gd name="T13" fmla="*/ 2147483647 h 2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3" name="Google Shape;885;p36"/>
            <p:cNvSpPr>
              <a:spLocks/>
            </p:cNvSpPr>
            <p:nvPr/>
          </p:nvSpPr>
          <p:spPr bwMode="auto">
            <a:xfrm>
              <a:off x="7176003" y="1615957"/>
              <a:ext cx="29634" cy="17070"/>
            </a:xfrm>
            <a:custGeom>
              <a:avLst/>
              <a:gdLst>
                <a:gd name="T0" fmla="*/ 2147483647 w 559"/>
                <a:gd name="T1" fmla="*/ 0 h 322"/>
                <a:gd name="T2" fmla="*/ 2147483647 w 559"/>
                <a:gd name="T3" fmla="*/ 2147483647 h 322"/>
                <a:gd name="T4" fmla="*/ 2147483647 w 559"/>
                <a:gd name="T5" fmla="*/ 2147483647 h 322"/>
                <a:gd name="T6" fmla="*/ 2147483647 w 559"/>
                <a:gd name="T7" fmla="*/ 2147483647 h 322"/>
                <a:gd name="T8" fmla="*/ 2147483647 w 559"/>
                <a:gd name="T9" fmla="*/ 2147483647 h 322"/>
                <a:gd name="T10" fmla="*/ 2147483647 w 559"/>
                <a:gd name="T11" fmla="*/ 2147483647 h 322"/>
                <a:gd name="T12" fmla="*/ 2147483647 w 559"/>
                <a:gd name="T13" fmla="*/ 0 h 3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4" name="Google Shape;886;p36"/>
            <p:cNvSpPr>
              <a:spLocks/>
            </p:cNvSpPr>
            <p:nvPr/>
          </p:nvSpPr>
          <p:spPr bwMode="auto">
            <a:xfrm>
              <a:off x="7130572" y="1994673"/>
              <a:ext cx="46704" cy="6839"/>
            </a:xfrm>
            <a:custGeom>
              <a:avLst/>
              <a:gdLst>
                <a:gd name="T0" fmla="*/ 2147483647 w 881"/>
                <a:gd name="T1" fmla="*/ 2147483647 h 129"/>
                <a:gd name="T2" fmla="*/ 2147483647 w 881"/>
                <a:gd name="T3" fmla="*/ 2147483647 h 129"/>
                <a:gd name="T4" fmla="*/ 2147483647 w 881"/>
                <a:gd name="T5" fmla="*/ 2147483647 h 129"/>
                <a:gd name="T6" fmla="*/ 2147483647 w 881"/>
                <a:gd name="T7" fmla="*/ 2147483647 h 129"/>
                <a:gd name="T8" fmla="*/ 2147483647 w 881"/>
                <a:gd name="T9" fmla="*/ 2147483647 h 129"/>
                <a:gd name="T10" fmla="*/ 2147483647 w 881"/>
                <a:gd name="T11" fmla="*/ 2147483647 h 129"/>
                <a:gd name="T12" fmla="*/ 2147483647 w 881"/>
                <a:gd name="T13" fmla="*/ 2147483647 h 129"/>
                <a:gd name="T14" fmla="*/ 2147483647 w 881"/>
                <a:gd name="T15" fmla="*/ 2147483647 h 129"/>
                <a:gd name="T16" fmla="*/ 2147483647 w 881"/>
                <a:gd name="T17" fmla="*/ 2147483647 h 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5" name="Google Shape;887;p36"/>
            <p:cNvSpPr>
              <a:spLocks/>
            </p:cNvSpPr>
            <p:nvPr/>
          </p:nvSpPr>
          <p:spPr bwMode="auto">
            <a:xfrm>
              <a:off x="7102158" y="1632391"/>
              <a:ext cx="29634" cy="7793"/>
            </a:xfrm>
            <a:custGeom>
              <a:avLst/>
              <a:gdLst>
                <a:gd name="T0" fmla="*/ 2147483647 w 559"/>
                <a:gd name="T1" fmla="*/ 2147483647 h 147"/>
                <a:gd name="T2" fmla="*/ 2147483647 w 559"/>
                <a:gd name="T3" fmla="*/ 2147483647 h 147"/>
                <a:gd name="T4" fmla="*/ 2147483647 w 559"/>
                <a:gd name="T5" fmla="*/ 2147483647 h 147"/>
                <a:gd name="T6" fmla="*/ 2147483647 w 559"/>
                <a:gd name="T7" fmla="*/ 2147483647 h 147"/>
                <a:gd name="T8" fmla="*/ 2147483647 w 559"/>
                <a:gd name="T9" fmla="*/ 2147483647 h 147"/>
                <a:gd name="T10" fmla="*/ 2147483647 w 559"/>
                <a:gd name="T11" fmla="*/ 2147483647 h 147"/>
                <a:gd name="T12" fmla="*/ 2147483647 w 559"/>
                <a:gd name="T13" fmla="*/ 2147483647 h 1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6" name="Google Shape;888;p36"/>
            <p:cNvSpPr>
              <a:spLocks/>
            </p:cNvSpPr>
            <p:nvPr/>
          </p:nvSpPr>
          <p:spPr bwMode="auto">
            <a:xfrm>
              <a:off x="7041141" y="2002572"/>
              <a:ext cx="54709" cy="16540"/>
            </a:xfrm>
            <a:custGeom>
              <a:avLst/>
              <a:gdLst>
                <a:gd name="T0" fmla="*/ 2147483647 w 1032"/>
                <a:gd name="T1" fmla="*/ 0 h 312"/>
                <a:gd name="T2" fmla="*/ 2147483647 w 1032"/>
                <a:gd name="T3" fmla="*/ 0 h 312"/>
                <a:gd name="T4" fmla="*/ 2147483647 w 1032"/>
                <a:gd name="T5" fmla="*/ 2147483647 h 312"/>
                <a:gd name="T6" fmla="*/ 2147483647 w 1032"/>
                <a:gd name="T7" fmla="*/ 2147483647 h 312"/>
                <a:gd name="T8" fmla="*/ 2147483647 w 1032"/>
                <a:gd name="T9" fmla="*/ 2147483647 h 312"/>
                <a:gd name="T10" fmla="*/ 2147483647 w 1032"/>
                <a:gd name="T11" fmla="*/ 2147483647 h 312"/>
                <a:gd name="T12" fmla="*/ 2147483647 w 1032"/>
                <a:gd name="T13" fmla="*/ 2147483647 h 312"/>
                <a:gd name="T14" fmla="*/ 2147483647 w 1032"/>
                <a:gd name="T15" fmla="*/ 2147483647 h 312"/>
                <a:gd name="T16" fmla="*/ 2147483647 w 1032"/>
                <a:gd name="T17" fmla="*/ 2147483647 h 312"/>
                <a:gd name="T18" fmla="*/ 2147483647 w 1032"/>
                <a:gd name="T19" fmla="*/ 2147483647 h 312"/>
                <a:gd name="T20" fmla="*/ 2147483647 w 1032"/>
                <a:gd name="T21" fmla="*/ 2147483647 h 312"/>
                <a:gd name="T22" fmla="*/ 2147483647 w 1032"/>
                <a:gd name="T23" fmla="*/ 2147483647 h 312"/>
                <a:gd name="T24" fmla="*/ 2147483647 w 1032"/>
                <a:gd name="T25" fmla="*/ 0 h 3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7" name="Google Shape;889;p36"/>
            <p:cNvSpPr>
              <a:spLocks/>
            </p:cNvSpPr>
            <p:nvPr/>
          </p:nvSpPr>
          <p:spPr bwMode="auto">
            <a:xfrm>
              <a:off x="7028578" y="1599365"/>
              <a:ext cx="44902" cy="21470"/>
            </a:xfrm>
            <a:custGeom>
              <a:avLst/>
              <a:gdLst>
                <a:gd name="T0" fmla="*/ 2147483647 w 847"/>
                <a:gd name="T1" fmla="*/ 0 h 405"/>
                <a:gd name="T2" fmla="*/ 2147483647 w 847"/>
                <a:gd name="T3" fmla="*/ 0 h 405"/>
                <a:gd name="T4" fmla="*/ 2147483647 w 847"/>
                <a:gd name="T5" fmla="*/ 2147483647 h 405"/>
                <a:gd name="T6" fmla="*/ 2147483647 w 847"/>
                <a:gd name="T7" fmla="*/ 2147483647 h 405"/>
                <a:gd name="T8" fmla="*/ 2147483647 w 847"/>
                <a:gd name="T9" fmla="*/ 2147483647 h 405"/>
                <a:gd name="T10" fmla="*/ 2147483647 w 847"/>
                <a:gd name="T11" fmla="*/ 2147483647 h 405"/>
                <a:gd name="T12" fmla="*/ 2147483647 w 847"/>
                <a:gd name="T13" fmla="*/ 2147483647 h 405"/>
                <a:gd name="T14" fmla="*/ 2147483647 w 847"/>
                <a:gd name="T15" fmla="*/ 2147483647 h 405"/>
                <a:gd name="T16" fmla="*/ 2147483647 w 847"/>
                <a:gd name="T17" fmla="*/ 2147483647 h 405"/>
                <a:gd name="T18" fmla="*/ 2147483647 w 847"/>
                <a:gd name="T19" fmla="*/ 2147483647 h 405"/>
                <a:gd name="T20" fmla="*/ 2147483647 w 847"/>
                <a:gd name="T21" fmla="*/ 2147483647 h 405"/>
                <a:gd name="T22" fmla="*/ 2147483647 w 847"/>
                <a:gd name="T23" fmla="*/ 2147483647 h 405"/>
                <a:gd name="T24" fmla="*/ 2147483647 w 847"/>
                <a:gd name="T25" fmla="*/ 2147483647 h 405"/>
                <a:gd name="T26" fmla="*/ 2147483647 w 847"/>
                <a:gd name="T27" fmla="*/ 0 h 4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8" name="Google Shape;890;p36"/>
            <p:cNvSpPr>
              <a:spLocks/>
            </p:cNvSpPr>
            <p:nvPr/>
          </p:nvSpPr>
          <p:spPr bwMode="auto">
            <a:xfrm>
              <a:off x="6988448" y="1989637"/>
              <a:ext cx="38593" cy="11345"/>
            </a:xfrm>
            <a:custGeom>
              <a:avLst/>
              <a:gdLst>
                <a:gd name="T0" fmla="*/ 2147483647 w 728"/>
                <a:gd name="T1" fmla="*/ 2147483647 h 214"/>
                <a:gd name="T2" fmla="*/ 2147483647 w 728"/>
                <a:gd name="T3" fmla="*/ 2147483647 h 214"/>
                <a:gd name="T4" fmla="*/ 2147483647 w 728"/>
                <a:gd name="T5" fmla="*/ 2147483647 h 214"/>
                <a:gd name="T6" fmla="*/ 2147483647 w 728"/>
                <a:gd name="T7" fmla="*/ 2147483647 h 214"/>
                <a:gd name="T8" fmla="*/ 2147483647 w 728"/>
                <a:gd name="T9" fmla="*/ 2147483647 h 214"/>
                <a:gd name="T10" fmla="*/ 2147483647 w 728"/>
                <a:gd name="T11" fmla="*/ 2147483647 h 214"/>
                <a:gd name="T12" fmla="*/ 2147483647 w 728"/>
                <a:gd name="T13" fmla="*/ 2147483647 h 2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9" name="Google Shape;891;p36"/>
            <p:cNvSpPr>
              <a:spLocks/>
            </p:cNvSpPr>
            <p:nvPr/>
          </p:nvSpPr>
          <p:spPr bwMode="auto">
            <a:xfrm>
              <a:off x="6969947" y="1632073"/>
              <a:ext cx="28415" cy="8959"/>
            </a:xfrm>
            <a:custGeom>
              <a:avLst/>
              <a:gdLst>
                <a:gd name="T0" fmla="*/ 2147483647 w 536"/>
                <a:gd name="T1" fmla="*/ 0 h 169"/>
                <a:gd name="T2" fmla="*/ 2147483647 w 536"/>
                <a:gd name="T3" fmla="*/ 2147483647 h 169"/>
                <a:gd name="T4" fmla="*/ 2147483647 w 536"/>
                <a:gd name="T5" fmla="*/ 2147483647 h 169"/>
                <a:gd name="T6" fmla="*/ 2147483647 w 536"/>
                <a:gd name="T7" fmla="*/ 2147483647 h 169"/>
                <a:gd name="T8" fmla="*/ 2147483647 w 536"/>
                <a:gd name="T9" fmla="*/ 2147483647 h 169"/>
                <a:gd name="T10" fmla="*/ 2147483647 w 536"/>
                <a:gd name="T11" fmla="*/ 2147483647 h 169"/>
                <a:gd name="T12" fmla="*/ 2147483647 w 536"/>
                <a:gd name="T13" fmla="*/ 2147483647 h 169"/>
                <a:gd name="T14" fmla="*/ 2147483647 w 536"/>
                <a:gd name="T15" fmla="*/ 2147483647 h 169"/>
                <a:gd name="T16" fmla="*/ 2147483647 w 536"/>
                <a:gd name="T17" fmla="*/ 0 h 1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0" name="Google Shape;892;p36"/>
            <p:cNvSpPr>
              <a:spLocks/>
            </p:cNvSpPr>
            <p:nvPr/>
          </p:nvSpPr>
          <p:spPr bwMode="auto">
            <a:xfrm>
              <a:off x="6912429" y="2000451"/>
              <a:ext cx="32603" cy="9966"/>
            </a:xfrm>
            <a:custGeom>
              <a:avLst/>
              <a:gdLst>
                <a:gd name="T0" fmla="*/ 2147483647 w 615"/>
                <a:gd name="T1" fmla="*/ 0 h 188"/>
                <a:gd name="T2" fmla="*/ 2147483647 w 615"/>
                <a:gd name="T3" fmla="*/ 2147483647 h 188"/>
                <a:gd name="T4" fmla="*/ 2147483647 w 615"/>
                <a:gd name="T5" fmla="*/ 2147483647 h 188"/>
                <a:gd name="T6" fmla="*/ 2147483647 w 615"/>
                <a:gd name="T7" fmla="*/ 2147483647 h 188"/>
                <a:gd name="T8" fmla="*/ 2147483647 w 615"/>
                <a:gd name="T9" fmla="*/ 2147483647 h 188"/>
                <a:gd name="T10" fmla="*/ 2147483647 w 615"/>
                <a:gd name="T11" fmla="*/ 2147483647 h 188"/>
                <a:gd name="T12" fmla="*/ 2147483647 w 615"/>
                <a:gd name="T13" fmla="*/ 0 h 1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1" name="Google Shape;893;p36"/>
            <p:cNvSpPr>
              <a:spLocks/>
            </p:cNvSpPr>
            <p:nvPr/>
          </p:nvSpPr>
          <p:spPr bwMode="auto">
            <a:xfrm>
              <a:off x="6898752" y="1624227"/>
              <a:ext cx="38858" cy="13783"/>
            </a:xfrm>
            <a:custGeom>
              <a:avLst/>
              <a:gdLst>
                <a:gd name="T0" fmla="*/ 2147483647 w 733"/>
                <a:gd name="T1" fmla="*/ 0 h 260"/>
                <a:gd name="T2" fmla="*/ 2147483647 w 733"/>
                <a:gd name="T3" fmla="*/ 2147483647 h 260"/>
                <a:gd name="T4" fmla="*/ 2147483647 w 733"/>
                <a:gd name="T5" fmla="*/ 2147483647 h 260"/>
                <a:gd name="T6" fmla="*/ 2147483647 w 733"/>
                <a:gd name="T7" fmla="*/ 2147483647 h 260"/>
                <a:gd name="T8" fmla="*/ 2147483647 w 733"/>
                <a:gd name="T9" fmla="*/ 2147483647 h 260"/>
                <a:gd name="T10" fmla="*/ 2147483647 w 733"/>
                <a:gd name="T11" fmla="*/ 2147483647 h 260"/>
                <a:gd name="T12" fmla="*/ 2147483647 w 733"/>
                <a:gd name="T13" fmla="*/ 0 h 2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2" name="Google Shape;894;p36"/>
            <p:cNvSpPr>
              <a:spLocks/>
            </p:cNvSpPr>
            <p:nvPr/>
          </p:nvSpPr>
          <p:spPr bwMode="auto">
            <a:xfrm>
              <a:off x="6843620" y="2022822"/>
              <a:ext cx="33769" cy="9754"/>
            </a:xfrm>
            <a:custGeom>
              <a:avLst/>
              <a:gdLst>
                <a:gd name="T0" fmla="*/ 2147483647 w 637"/>
                <a:gd name="T1" fmla="*/ 0 h 184"/>
                <a:gd name="T2" fmla="*/ 2147483647 w 637"/>
                <a:gd name="T3" fmla="*/ 2147483647 h 184"/>
                <a:gd name="T4" fmla="*/ 2147483647 w 637"/>
                <a:gd name="T5" fmla="*/ 2147483647 h 184"/>
                <a:gd name="T6" fmla="*/ 2147483647 w 637"/>
                <a:gd name="T7" fmla="*/ 2147483647 h 184"/>
                <a:gd name="T8" fmla="*/ 2147483647 w 637"/>
                <a:gd name="T9" fmla="*/ 2147483647 h 184"/>
                <a:gd name="T10" fmla="*/ 2147483647 w 637"/>
                <a:gd name="T11" fmla="*/ 2147483647 h 184"/>
                <a:gd name="T12" fmla="*/ 2147483647 w 637"/>
                <a:gd name="T13" fmla="*/ 0 h 1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3" name="Google Shape;895;p36"/>
            <p:cNvSpPr>
              <a:spLocks/>
            </p:cNvSpPr>
            <p:nvPr/>
          </p:nvSpPr>
          <p:spPr bwMode="auto">
            <a:xfrm>
              <a:off x="6835509" y="1598092"/>
              <a:ext cx="28892" cy="15374"/>
            </a:xfrm>
            <a:custGeom>
              <a:avLst/>
              <a:gdLst>
                <a:gd name="T0" fmla="*/ 2147483647 w 545"/>
                <a:gd name="T1" fmla="*/ 2147483647 h 290"/>
                <a:gd name="T2" fmla="*/ 2147483647 w 545"/>
                <a:gd name="T3" fmla="*/ 2147483647 h 290"/>
                <a:gd name="T4" fmla="*/ 2147483647 w 545"/>
                <a:gd name="T5" fmla="*/ 2147483647 h 290"/>
                <a:gd name="T6" fmla="*/ 2147483647 w 545"/>
                <a:gd name="T7" fmla="*/ 2147483647 h 290"/>
                <a:gd name="T8" fmla="*/ 2147483647 w 545"/>
                <a:gd name="T9" fmla="*/ 2147483647 h 290"/>
                <a:gd name="T10" fmla="*/ 2147483647 w 545"/>
                <a:gd name="T11" fmla="*/ 2147483647 h 290"/>
                <a:gd name="T12" fmla="*/ 2147483647 w 545"/>
                <a:gd name="T13" fmla="*/ 2147483647 h 29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4" name="Google Shape;896;p36"/>
            <p:cNvSpPr>
              <a:spLocks/>
            </p:cNvSpPr>
            <p:nvPr/>
          </p:nvSpPr>
          <p:spPr bwMode="auto">
            <a:xfrm>
              <a:off x="6769615" y="2016832"/>
              <a:ext cx="33769" cy="18236"/>
            </a:xfrm>
            <a:custGeom>
              <a:avLst/>
              <a:gdLst>
                <a:gd name="T0" fmla="*/ 2147483647 w 637"/>
                <a:gd name="T1" fmla="*/ 0 h 344"/>
                <a:gd name="T2" fmla="*/ 2147483647 w 637"/>
                <a:gd name="T3" fmla="*/ 2147483647 h 344"/>
                <a:gd name="T4" fmla="*/ 2147483647 w 637"/>
                <a:gd name="T5" fmla="*/ 2147483647 h 344"/>
                <a:gd name="T6" fmla="*/ 2147483647 w 637"/>
                <a:gd name="T7" fmla="*/ 2147483647 h 344"/>
                <a:gd name="T8" fmla="*/ 2147483647 w 637"/>
                <a:gd name="T9" fmla="*/ 2147483647 h 344"/>
                <a:gd name="T10" fmla="*/ 2147483647 w 637"/>
                <a:gd name="T11" fmla="*/ 2147483647 h 344"/>
                <a:gd name="T12" fmla="*/ 2147483647 w 637"/>
                <a:gd name="T13" fmla="*/ 2147483647 h 344"/>
                <a:gd name="T14" fmla="*/ 2147483647 w 637"/>
                <a:gd name="T15" fmla="*/ 2147483647 h 344"/>
                <a:gd name="T16" fmla="*/ 2147483647 w 637"/>
                <a:gd name="T17" fmla="*/ 0 h 3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5" name="Google Shape;897;p36"/>
            <p:cNvSpPr>
              <a:spLocks/>
            </p:cNvSpPr>
            <p:nvPr/>
          </p:nvSpPr>
          <p:spPr bwMode="auto">
            <a:xfrm>
              <a:off x="6764526" y="1597297"/>
              <a:ext cx="31012" cy="11610"/>
            </a:xfrm>
            <a:custGeom>
              <a:avLst/>
              <a:gdLst>
                <a:gd name="T0" fmla="*/ 2147483647 w 585"/>
                <a:gd name="T1" fmla="*/ 2147483647 h 219"/>
                <a:gd name="T2" fmla="*/ 2147483647 w 585"/>
                <a:gd name="T3" fmla="*/ 2147483647 h 219"/>
                <a:gd name="T4" fmla="*/ 2147483647 w 585"/>
                <a:gd name="T5" fmla="*/ 2147483647 h 219"/>
                <a:gd name="T6" fmla="*/ 2147483647 w 585"/>
                <a:gd name="T7" fmla="*/ 2147483647 h 219"/>
                <a:gd name="T8" fmla="*/ 2147483647 w 585"/>
                <a:gd name="T9" fmla="*/ 2147483647 h 219"/>
                <a:gd name="T10" fmla="*/ 2147483647 w 585"/>
                <a:gd name="T11" fmla="*/ 2147483647 h 219"/>
                <a:gd name="T12" fmla="*/ 2147483647 w 585"/>
                <a:gd name="T13" fmla="*/ 2147483647 h 2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6" name="Google Shape;898;p36"/>
            <p:cNvSpPr>
              <a:spLocks/>
            </p:cNvSpPr>
            <p:nvPr/>
          </p:nvSpPr>
          <p:spPr bwMode="auto">
            <a:xfrm>
              <a:off x="6737861" y="1971719"/>
              <a:ext cx="12723" cy="26771"/>
            </a:xfrm>
            <a:custGeom>
              <a:avLst/>
              <a:gdLst>
                <a:gd name="T0" fmla="*/ 2147483647 w 240"/>
                <a:gd name="T1" fmla="*/ 2147483647 h 505"/>
                <a:gd name="T2" fmla="*/ 2147483647 w 240"/>
                <a:gd name="T3" fmla="*/ 2147483647 h 505"/>
                <a:gd name="T4" fmla="*/ 2147483647 w 240"/>
                <a:gd name="T5" fmla="*/ 2147483647 h 505"/>
                <a:gd name="T6" fmla="*/ 2147483647 w 240"/>
                <a:gd name="T7" fmla="*/ 2147483647 h 505"/>
                <a:gd name="T8" fmla="*/ 2147483647 w 240"/>
                <a:gd name="T9" fmla="*/ 2147483647 h 505"/>
                <a:gd name="T10" fmla="*/ 2147483647 w 240"/>
                <a:gd name="T11" fmla="*/ 2147483647 h 505"/>
                <a:gd name="T12" fmla="*/ 2147483647 w 240"/>
                <a:gd name="T13" fmla="*/ 2147483647 h 50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7" name="Google Shape;899;p36"/>
            <p:cNvSpPr>
              <a:spLocks/>
            </p:cNvSpPr>
            <p:nvPr/>
          </p:nvSpPr>
          <p:spPr bwMode="auto">
            <a:xfrm>
              <a:off x="6741466" y="1634830"/>
              <a:ext cx="5831" cy="23219"/>
            </a:xfrm>
            <a:custGeom>
              <a:avLst/>
              <a:gdLst>
                <a:gd name="T0" fmla="*/ 2147483647 w 110"/>
                <a:gd name="T1" fmla="*/ 2147483647 h 438"/>
                <a:gd name="T2" fmla="*/ 2147483647 w 110"/>
                <a:gd name="T3" fmla="*/ 2147483647 h 438"/>
                <a:gd name="T4" fmla="*/ 2147483647 w 110"/>
                <a:gd name="T5" fmla="*/ 2147483647 h 438"/>
                <a:gd name="T6" fmla="*/ 2147483647 w 110"/>
                <a:gd name="T7" fmla="*/ 2147483647 h 438"/>
                <a:gd name="T8" fmla="*/ 2147483647 w 110"/>
                <a:gd name="T9" fmla="*/ 2147483647 h 438"/>
                <a:gd name="T10" fmla="*/ 2147483647 w 110"/>
                <a:gd name="T11" fmla="*/ 2147483647 h 438"/>
                <a:gd name="T12" fmla="*/ 2147483647 w 110"/>
                <a:gd name="T13" fmla="*/ 2147483647 h 4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8" name="Google Shape;900;p36"/>
            <p:cNvSpPr>
              <a:spLocks/>
            </p:cNvSpPr>
            <p:nvPr/>
          </p:nvSpPr>
          <p:spPr bwMode="auto">
            <a:xfrm>
              <a:off x="6693119" y="1952794"/>
              <a:ext cx="28733" cy="14737"/>
            </a:xfrm>
            <a:custGeom>
              <a:avLst/>
              <a:gdLst>
                <a:gd name="T0" fmla="*/ 2147483647 w 542"/>
                <a:gd name="T1" fmla="*/ 0 h 278"/>
                <a:gd name="T2" fmla="*/ 2147483647 w 542"/>
                <a:gd name="T3" fmla="*/ 2147483647 h 278"/>
                <a:gd name="T4" fmla="*/ 2147483647 w 542"/>
                <a:gd name="T5" fmla="*/ 2147483647 h 278"/>
                <a:gd name="T6" fmla="*/ 2147483647 w 542"/>
                <a:gd name="T7" fmla="*/ 2147483647 h 278"/>
                <a:gd name="T8" fmla="*/ 2147483647 w 542"/>
                <a:gd name="T9" fmla="*/ 2147483647 h 278"/>
                <a:gd name="T10" fmla="*/ 2147483647 w 542"/>
                <a:gd name="T11" fmla="*/ 2147483647 h 278"/>
                <a:gd name="T12" fmla="*/ 2147483647 w 542"/>
                <a:gd name="T13" fmla="*/ 0 h 2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9" name="Google Shape;901;p36"/>
            <p:cNvSpPr>
              <a:spLocks/>
            </p:cNvSpPr>
            <p:nvPr/>
          </p:nvSpPr>
          <p:spPr bwMode="auto">
            <a:xfrm>
              <a:off x="6680344" y="1641191"/>
              <a:ext cx="38858" cy="28150"/>
            </a:xfrm>
            <a:custGeom>
              <a:avLst/>
              <a:gdLst>
                <a:gd name="T0" fmla="*/ 2147483647 w 733"/>
                <a:gd name="T1" fmla="*/ 0 h 531"/>
                <a:gd name="T2" fmla="*/ 2147483647 w 733"/>
                <a:gd name="T3" fmla="*/ 2147483647 h 531"/>
                <a:gd name="T4" fmla="*/ 2147483647 w 733"/>
                <a:gd name="T5" fmla="*/ 2147483647 h 531"/>
                <a:gd name="T6" fmla="*/ 2147483647 w 733"/>
                <a:gd name="T7" fmla="*/ 2147483647 h 531"/>
                <a:gd name="T8" fmla="*/ 2147483647 w 733"/>
                <a:gd name="T9" fmla="*/ 2147483647 h 531"/>
                <a:gd name="T10" fmla="*/ 2147483647 w 733"/>
                <a:gd name="T11" fmla="*/ 2147483647 h 531"/>
                <a:gd name="T12" fmla="*/ 2147483647 w 733"/>
                <a:gd name="T13" fmla="*/ 0 h 5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0" name="Google Shape;902;p36"/>
            <p:cNvSpPr>
              <a:spLocks/>
            </p:cNvSpPr>
            <p:nvPr/>
          </p:nvSpPr>
          <p:spPr bwMode="auto">
            <a:xfrm>
              <a:off x="6640214" y="1973945"/>
              <a:ext cx="26347" cy="10231"/>
            </a:xfrm>
            <a:custGeom>
              <a:avLst/>
              <a:gdLst>
                <a:gd name="T0" fmla="*/ 2147483647 w 497"/>
                <a:gd name="T1" fmla="*/ 0 h 193"/>
                <a:gd name="T2" fmla="*/ 2147483647 w 497"/>
                <a:gd name="T3" fmla="*/ 2147483647 h 193"/>
                <a:gd name="T4" fmla="*/ 2147483647 w 497"/>
                <a:gd name="T5" fmla="*/ 2147483647 h 193"/>
                <a:gd name="T6" fmla="*/ 2147483647 w 497"/>
                <a:gd name="T7" fmla="*/ 2147483647 h 193"/>
                <a:gd name="T8" fmla="*/ 2147483647 w 497"/>
                <a:gd name="T9" fmla="*/ 2147483647 h 193"/>
                <a:gd name="T10" fmla="*/ 2147483647 w 497"/>
                <a:gd name="T11" fmla="*/ 2147483647 h 193"/>
                <a:gd name="T12" fmla="*/ 2147483647 w 497"/>
                <a:gd name="T13" fmla="*/ 2147483647 h 193"/>
                <a:gd name="T14" fmla="*/ 2147483647 w 497"/>
                <a:gd name="T15" fmla="*/ 2147483647 h 193"/>
                <a:gd name="T16" fmla="*/ 2147483647 w 497"/>
                <a:gd name="T17" fmla="*/ 0 h 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1" name="Google Shape;903;p36"/>
            <p:cNvSpPr>
              <a:spLocks/>
            </p:cNvSpPr>
            <p:nvPr/>
          </p:nvSpPr>
          <p:spPr bwMode="auto">
            <a:xfrm>
              <a:off x="6628392" y="1619244"/>
              <a:ext cx="27460" cy="13306"/>
            </a:xfrm>
            <a:custGeom>
              <a:avLst/>
              <a:gdLst>
                <a:gd name="T0" fmla="*/ 2147483647 w 518"/>
                <a:gd name="T1" fmla="*/ 2147483647 h 251"/>
                <a:gd name="T2" fmla="*/ 2147483647 w 518"/>
                <a:gd name="T3" fmla="*/ 2147483647 h 251"/>
                <a:gd name="T4" fmla="*/ 2147483647 w 518"/>
                <a:gd name="T5" fmla="*/ 2147483647 h 251"/>
                <a:gd name="T6" fmla="*/ 2147483647 w 518"/>
                <a:gd name="T7" fmla="*/ 2147483647 h 251"/>
                <a:gd name="T8" fmla="*/ 2147483647 w 518"/>
                <a:gd name="T9" fmla="*/ 2147483647 h 251"/>
                <a:gd name="T10" fmla="*/ 2147483647 w 518"/>
                <a:gd name="T11" fmla="*/ 2147483647 h 251"/>
                <a:gd name="T12" fmla="*/ 2147483647 w 518"/>
                <a:gd name="T13" fmla="*/ 2147483647 h 2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2" name="Google Shape;904;p36"/>
            <p:cNvSpPr>
              <a:spLocks/>
            </p:cNvSpPr>
            <p:nvPr/>
          </p:nvSpPr>
          <p:spPr bwMode="auto">
            <a:xfrm>
              <a:off x="6585718" y="1970924"/>
              <a:ext cx="30800" cy="14578"/>
            </a:xfrm>
            <a:custGeom>
              <a:avLst/>
              <a:gdLst>
                <a:gd name="T0" fmla="*/ 2147483647 w 581"/>
                <a:gd name="T1" fmla="*/ 0 h 275"/>
                <a:gd name="T2" fmla="*/ 2147483647 w 581"/>
                <a:gd name="T3" fmla="*/ 2147483647 h 275"/>
                <a:gd name="T4" fmla="*/ 2147483647 w 581"/>
                <a:gd name="T5" fmla="*/ 2147483647 h 275"/>
                <a:gd name="T6" fmla="*/ 2147483647 w 581"/>
                <a:gd name="T7" fmla="*/ 2147483647 h 275"/>
                <a:gd name="T8" fmla="*/ 2147483647 w 581"/>
                <a:gd name="T9" fmla="*/ 2147483647 h 275"/>
                <a:gd name="T10" fmla="*/ 2147483647 w 581"/>
                <a:gd name="T11" fmla="*/ 2147483647 h 275"/>
                <a:gd name="T12" fmla="*/ 2147483647 w 581"/>
                <a:gd name="T13" fmla="*/ 2147483647 h 275"/>
                <a:gd name="T14" fmla="*/ 2147483647 w 581"/>
                <a:gd name="T15" fmla="*/ 2147483647 h 275"/>
                <a:gd name="T16" fmla="*/ 2147483647 w 581"/>
                <a:gd name="T17" fmla="*/ 0 h 2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3" name="Google Shape;905;p36"/>
            <p:cNvSpPr>
              <a:spLocks/>
            </p:cNvSpPr>
            <p:nvPr/>
          </p:nvSpPr>
          <p:spPr bwMode="auto">
            <a:xfrm>
              <a:off x="6577872" y="1622266"/>
              <a:ext cx="20463" cy="25499"/>
            </a:xfrm>
            <a:custGeom>
              <a:avLst/>
              <a:gdLst>
                <a:gd name="T0" fmla="*/ 2147483647 w 386"/>
                <a:gd name="T1" fmla="*/ 0 h 481"/>
                <a:gd name="T2" fmla="*/ 2147483647 w 386"/>
                <a:gd name="T3" fmla="*/ 2147483647 h 481"/>
                <a:gd name="T4" fmla="*/ 2147483647 w 386"/>
                <a:gd name="T5" fmla="*/ 2147483647 h 481"/>
                <a:gd name="T6" fmla="*/ 2147483647 w 386"/>
                <a:gd name="T7" fmla="*/ 2147483647 h 481"/>
                <a:gd name="T8" fmla="*/ 2147483647 w 386"/>
                <a:gd name="T9" fmla="*/ 2147483647 h 481"/>
                <a:gd name="T10" fmla="*/ 2147483647 w 386"/>
                <a:gd name="T11" fmla="*/ 2147483647 h 481"/>
                <a:gd name="T12" fmla="*/ 2147483647 w 386"/>
                <a:gd name="T13" fmla="*/ 0 h 4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4" name="Google Shape;906;p36"/>
            <p:cNvSpPr>
              <a:spLocks/>
            </p:cNvSpPr>
            <p:nvPr/>
          </p:nvSpPr>
          <p:spPr bwMode="auto">
            <a:xfrm>
              <a:off x="6576971" y="1842582"/>
              <a:ext cx="18872" cy="37692"/>
            </a:xfrm>
            <a:custGeom>
              <a:avLst/>
              <a:gdLst>
                <a:gd name="T0" fmla="*/ 2147483647 w 356"/>
                <a:gd name="T1" fmla="*/ 0 h 711"/>
                <a:gd name="T2" fmla="*/ 2147483647 w 356"/>
                <a:gd name="T3" fmla="*/ 2147483647 h 711"/>
                <a:gd name="T4" fmla="*/ 2147483647 w 356"/>
                <a:gd name="T5" fmla="*/ 2147483647 h 711"/>
                <a:gd name="T6" fmla="*/ 2147483647 w 356"/>
                <a:gd name="T7" fmla="*/ 2147483647 h 711"/>
                <a:gd name="T8" fmla="*/ 2147483647 w 356"/>
                <a:gd name="T9" fmla="*/ 2147483647 h 711"/>
                <a:gd name="T10" fmla="*/ 2147483647 w 356"/>
                <a:gd name="T11" fmla="*/ 2147483647 h 711"/>
                <a:gd name="T12" fmla="*/ 2147483647 w 356"/>
                <a:gd name="T13" fmla="*/ 0 h 7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5" name="Google Shape;907;p36"/>
            <p:cNvSpPr>
              <a:spLocks/>
            </p:cNvSpPr>
            <p:nvPr/>
          </p:nvSpPr>
          <p:spPr bwMode="auto">
            <a:xfrm>
              <a:off x="6568966" y="1797735"/>
              <a:ext cx="20781" cy="23856"/>
            </a:xfrm>
            <a:custGeom>
              <a:avLst/>
              <a:gdLst>
                <a:gd name="T0" fmla="*/ 2147483647 w 392"/>
                <a:gd name="T1" fmla="*/ 0 h 450"/>
                <a:gd name="T2" fmla="*/ 2147483647 w 392"/>
                <a:gd name="T3" fmla="*/ 2147483647 h 450"/>
                <a:gd name="T4" fmla="*/ 2147483647 w 392"/>
                <a:gd name="T5" fmla="*/ 2147483647 h 450"/>
                <a:gd name="T6" fmla="*/ 2147483647 w 392"/>
                <a:gd name="T7" fmla="*/ 2147483647 h 450"/>
                <a:gd name="T8" fmla="*/ 2147483647 w 392"/>
                <a:gd name="T9" fmla="*/ 2147483647 h 450"/>
                <a:gd name="T10" fmla="*/ 2147483647 w 392"/>
                <a:gd name="T11" fmla="*/ 2147483647 h 450"/>
                <a:gd name="T12" fmla="*/ 2147483647 w 392"/>
                <a:gd name="T13" fmla="*/ 2147483647 h 450"/>
                <a:gd name="T14" fmla="*/ 2147483647 w 392"/>
                <a:gd name="T15" fmla="*/ 2147483647 h 450"/>
                <a:gd name="T16" fmla="*/ 2147483647 w 392"/>
                <a:gd name="T17" fmla="*/ 0 h 4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6" name="Google Shape;908;p36"/>
            <p:cNvSpPr>
              <a:spLocks/>
            </p:cNvSpPr>
            <p:nvPr/>
          </p:nvSpPr>
          <p:spPr bwMode="auto">
            <a:xfrm>
              <a:off x="6575539" y="1742867"/>
              <a:ext cx="12511" cy="34034"/>
            </a:xfrm>
            <a:custGeom>
              <a:avLst/>
              <a:gdLst>
                <a:gd name="T0" fmla="*/ 2147483647 w 236"/>
                <a:gd name="T1" fmla="*/ 0 h 642"/>
                <a:gd name="T2" fmla="*/ 2147483647 w 236"/>
                <a:gd name="T3" fmla="*/ 2147483647 h 642"/>
                <a:gd name="T4" fmla="*/ 2147483647 w 236"/>
                <a:gd name="T5" fmla="*/ 2147483647 h 642"/>
                <a:gd name="T6" fmla="*/ 2147483647 w 236"/>
                <a:gd name="T7" fmla="*/ 2147483647 h 642"/>
                <a:gd name="T8" fmla="*/ 2147483647 w 236"/>
                <a:gd name="T9" fmla="*/ 2147483647 h 642"/>
                <a:gd name="T10" fmla="*/ 2147483647 w 236"/>
                <a:gd name="T11" fmla="*/ 2147483647 h 642"/>
                <a:gd name="T12" fmla="*/ 2147483647 w 236"/>
                <a:gd name="T13" fmla="*/ 0 h 6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7" name="Google Shape;909;p36"/>
            <p:cNvSpPr>
              <a:spLocks/>
            </p:cNvSpPr>
            <p:nvPr/>
          </p:nvSpPr>
          <p:spPr bwMode="auto">
            <a:xfrm>
              <a:off x="6576335" y="1676974"/>
              <a:ext cx="7899" cy="31542"/>
            </a:xfrm>
            <a:custGeom>
              <a:avLst/>
              <a:gdLst>
                <a:gd name="T0" fmla="*/ 2147483647 w 149"/>
                <a:gd name="T1" fmla="*/ 2147483647 h 595"/>
                <a:gd name="T2" fmla="*/ 2147483647 w 149"/>
                <a:gd name="T3" fmla="*/ 2147483647 h 595"/>
                <a:gd name="T4" fmla="*/ 2147483647 w 149"/>
                <a:gd name="T5" fmla="*/ 2147483647 h 595"/>
                <a:gd name="T6" fmla="*/ 2147483647 w 149"/>
                <a:gd name="T7" fmla="*/ 2147483647 h 595"/>
                <a:gd name="T8" fmla="*/ 2147483647 w 149"/>
                <a:gd name="T9" fmla="*/ 2147483647 h 595"/>
                <a:gd name="T10" fmla="*/ 2147483647 w 149"/>
                <a:gd name="T11" fmla="*/ 2147483647 h 595"/>
                <a:gd name="T12" fmla="*/ 2147483647 w 149"/>
                <a:gd name="T13" fmla="*/ 2147483647 h 595"/>
                <a:gd name="T14" fmla="*/ 2147483647 w 149"/>
                <a:gd name="T15" fmla="*/ 2147483647 h 59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8" name="Google Shape;910;p36"/>
            <p:cNvSpPr>
              <a:spLocks/>
            </p:cNvSpPr>
            <p:nvPr/>
          </p:nvSpPr>
          <p:spPr bwMode="auto">
            <a:xfrm>
              <a:off x="6571033" y="1916269"/>
              <a:ext cx="8694" cy="32391"/>
            </a:xfrm>
            <a:custGeom>
              <a:avLst/>
              <a:gdLst>
                <a:gd name="T0" fmla="*/ 2147483647 w 164"/>
                <a:gd name="T1" fmla="*/ 0 h 611"/>
                <a:gd name="T2" fmla="*/ 2147483647 w 164"/>
                <a:gd name="T3" fmla="*/ 2147483647 h 611"/>
                <a:gd name="T4" fmla="*/ 2147483647 w 164"/>
                <a:gd name="T5" fmla="*/ 2147483647 h 611"/>
                <a:gd name="T6" fmla="*/ 2147483647 w 164"/>
                <a:gd name="T7" fmla="*/ 2147483647 h 611"/>
                <a:gd name="T8" fmla="*/ 2147483647 w 164"/>
                <a:gd name="T9" fmla="*/ 2147483647 h 611"/>
                <a:gd name="T10" fmla="*/ 2147483647 w 164"/>
                <a:gd name="T11" fmla="*/ 2147483647 h 611"/>
                <a:gd name="T12" fmla="*/ 2147483647 w 164"/>
                <a:gd name="T13" fmla="*/ 0 h 6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8201" name="Google Shape;912;p36"/>
          <p:cNvSpPr txBox="1">
            <a:spLocks/>
          </p:cNvSpPr>
          <p:nvPr/>
        </p:nvSpPr>
        <p:spPr bwMode="auto">
          <a:xfrm>
            <a:off x="3690938" y="4746625"/>
            <a:ext cx="53594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marL="228600" indent="-228600">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eaLnBrk="1" hangingPunct="1"/>
            <a:r>
              <a:rPr lang="en-US" altLang="en-US" sz="4000">
                <a:solidFill>
                  <a:srgbClr val="CC00CC"/>
                </a:solidFill>
                <a:latin typeface="Arial" pitchFamily="34" charset="0"/>
              </a:rPr>
              <a:t>Nào mình cùng chơi !</a:t>
            </a:r>
          </a:p>
        </p:txBody>
      </p:sp>
      <p:sp>
        <p:nvSpPr>
          <p:cNvPr id="8202" name="Google Shape;911;p36"/>
          <p:cNvSpPr txBox="1">
            <a:spLocks/>
          </p:cNvSpPr>
          <p:nvPr/>
        </p:nvSpPr>
        <p:spPr bwMode="auto">
          <a:xfrm>
            <a:off x="2409825" y="2074863"/>
            <a:ext cx="4430713"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eaLnBrk="1" hangingPunct="1">
              <a:lnSpc>
                <a:spcPct val="90000"/>
              </a:lnSpc>
              <a:buSzPts val="3000"/>
            </a:pPr>
            <a:r>
              <a:rPr lang="en-US" altLang="en-US" sz="7200">
                <a:solidFill>
                  <a:srgbClr val="C00000"/>
                </a:solidFill>
                <a:latin typeface="Arial" pitchFamily="34" charset="0"/>
              </a:rPr>
              <a:t>Khởi động</a:t>
            </a:r>
          </a:p>
        </p:txBody>
      </p:sp>
    </p:spTree>
    <p:extLst>
      <p:ext uri="{BB962C8B-B14F-4D97-AF65-F5344CB8AC3E}">
        <p14:creationId xmlns:p14="http://schemas.microsoft.com/office/powerpoint/2010/main" val="3172171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3" y="-32856"/>
            <a:ext cx="9142857" cy="689085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8" y="1216328"/>
            <a:ext cx="4566197" cy="4392488"/>
          </a:xfrm>
          <a:prstGeom prst="rect">
            <a:avLst/>
          </a:prstGeom>
        </p:spPr>
      </p:pic>
      <p:sp>
        <p:nvSpPr>
          <p:cNvPr id="10" name="TextBox 9"/>
          <p:cNvSpPr txBox="1"/>
          <p:nvPr/>
        </p:nvSpPr>
        <p:spPr>
          <a:xfrm>
            <a:off x="-1783" y="5550348"/>
            <a:ext cx="4571428" cy="1384995"/>
          </a:xfrm>
          <a:prstGeom prst="rect">
            <a:avLst/>
          </a:prstGeom>
          <a:solidFill>
            <a:srgbClr val="FFFF00"/>
          </a:solidFill>
        </p:spPr>
        <p:txBody>
          <a:bodyPr wrap="square" rtlCol="0">
            <a:spAutoFit/>
          </a:bodyPr>
          <a:lstStyle/>
          <a:p>
            <a:pPr algn="ctr"/>
            <a:r>
              <a:rPr lang="vi-VN" sz="2800" dirty="0">
                <a:solidFill>
                  <a:srgbClr val="FF0000"/>
                </a:solidFill>
                <a:latin typeface="+mj-lt"/>
              </a:rPr>
              <a:t>Bác Hồ và các vị trong Chính phủ lâm thời bước lên lễ đài chào nhân dân</a:t>
            </a:r>
            <a:endParaRPr lang="en-US" sz="2800" dirty="0">
              <a:solidFill>
                <a:srgbClr val="FF0000"/>
              </a:solidFill>
              <a:latin typeface="+mj-lt"/>
            </a:endParaRPr>
          </a:p>
        </p:txBody>
      </p:sp>
      <p:sp>
        <p:nvSpPr>
          <p:cNvPr id="12" name="TextBox 11"/>
          <p:cNvSpPr txBox="1"/>
          <p:nvPr/>
        </p:nvSpPr>
        <p:spPr>
          <a:xfrm>
            <a:off x="4576131" y="5858125"/>
            <a:ext cx="4571428" cy="1077218"/>
          </a:xfrm>
          <a:prstGeom prst="rect">
            <a:avLst/>
          </a:prstGeom>
          <a:solidFill>
            <a:srgbClr val="FFFF00"/>
          </a:solidFill>
        </p:spPr>
        <p:txBody>
          <a:bodyPr wrap="square" rtlCol="0">
            <a:spAutoFit/>
          </a:bodyPr>
          <a:lstStyle/>
          <a:p>
            <a:pPr algn="ctr"/>
            <a:r>
              <a:rPr lang="vi-VN" sz="3200" dirty="0">
                <a:solidFill>
                  <a:srgbClr val="FF0000"/>
                </a:solidFill>
                <a:latin typeface="+mj-lt"/>
              </a:rPr>
              <a:t>Bác Hồ đọc bản Tuyên ngôn Độc lập</a:t>
            </a:r>
            <a:endParaRPr lang="en-US" sz="3200" dirty="0">
              <a:solidFill>
                <a:srgbClr val="FF0000"/>
              </a:solidFill>
              <a:latin typeface="+mj-lt"/>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4415" y="1216327"/>
            <a:ext cx="4576658" cy="4641797"/>
          </a:xfrm>
          <a:prstGeom prst="rect">
            <a:avLst/>
          </a:prstGeom>
        </p:spPr>
      </p:pic>
    </p:spTree>
    <p:extLst>
      <p:ext uri="{BB962C8B-B14F-4D97-AF65-F5344CB8AC3E}">
        <p14:creationId xmlns:p14="http://schemas.microsoft.com/office/powerpoint/2010/main" val="606188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 y="-32856"/>
            <a:ext cx="9142857" cy="68908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738" y="836712"/>
            <a:ext cx="8130718" cy="4608512"/>
          </a:xfrm>
          <a:prstGeom prst="rect">
            <a:avLst/>
          </a:prstGeom>
        </p:spPr>
      </p:pic>
      <p:sp>
        <p:nvSpPr>
          <p:cNvPr id="8" name="TextBox 7"/>
          <p:cNvSpPr txBox="1"/>
          <p:nvPr/>
        </p:nvSpPr>
        <p:spPr>
          <a:xfrm>
            <a:off x="545738" y="5472786"/>
            <a:ext cx="8130718" cy="1077218"/>
          </a:xfrm>
          <a:prstGeom prst="rect">
            <a:avLst/>
          </a:prstGeom>
          <a:noFill/>
        </p:spPr>
        <p:txBody>
          <a:bodyPr wrap="square" rtlCol="0">
            <a:spAutoFit/>
          </a:bodyPr>
          <a:lstStyle/>
          <a:p>
            <a:pPr algn="ctr"/>
            <a:r>
              <a:rPr lang="vi-VN" sz="3200" dirty="0">
                <a:solidFill>
                  <a:srgbClr val="C00000"/>
                </a:solidFill>
                <a:latin typeface="+mj-lt"/>
              </a:rPr>
              <a:t>Các thành viên của Chính phủ lâm thời ra mắt và tuyên thệ trước đồng bào quốc dân</a:t>
            </a:r>
            <a:endParaRPr lang="en-US" sz="3200" dirty="0">
              <a:solidFill>
                <a:srgbClr val="C00000"/>
              </a:solidFill>
              <a:latin typeface="+mj-lt"/>
            </a:endParaRPr>
          </a:p>
        </p:txBody>
      </p:sp>
    </p:spTree>
    <p:extLst>
      <p:ext uri="{BB962C8B-B14F-4D97-AF65-F5344CB8AC3E}">
        <p14:creationId xmlns:p14="http://schemas.microsoft.com/office/powerpoint/2010/main" val="1384271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vi-VN">
                <a:solidFill>
                  <a:schemeClr val="accent2">
                    <a:lumMod val="50000"/>
                  </a:schemeClr>
                </a:solidFill>
              </a:rPr>
              <a:t>Em hiểu thế nào là: </a:t>
            </a:r>
            <a:r>
              <a:rPr lang="vi-VN">
                <a:solidFill>
                  <a:srgbClr val="FF0000"/>
                </a:solidFill>
              </a:rPr>
              <a:t>Chính phủ lâm thời</a:t>
            </a:r>
            <a:r>
              <a:rPr lang="vi-VN">
                <a:solidFill>
                  <a:schemeClr val="accent2">
                    <a:lumMod val="50000"/>
                  </a:schemeClr>
                </a:solidFill>
              </a:rPr>
              <a:t>?</a:t>
            </a:r>
            <a:endParaRPr lang="en-US">
              <a:solidFill>
                <a:schemeClr val="accent2">
                  <a:lumMod val="50000"/>
                </a:schemeClr>
              </a:solidFill>
            </a:endParaRPr>
          </a:p>
          <a:p>
            <a:endParaRPr lang="en-US"/>
          </a:p>
        </p:txBody>
      </p:sp>
      <p:sp>
        <p:nvSpPr>
          <p:cNvPr id="4" name="Rectangle 3"/>
          <p:cNvSpPr/>
          <p:nvPr/>
        </p:nvSpPr>
        <p:spPr>
          <a:xfrm>
            <a:off x="755576" y="2413338"/>
            <a:ext cx="7416824" cy="2677656"/>
          </a:xfrm>
          <a:prstGeom prst="rect">
            <a:avLst/>
          </a:prstGeom>
        </p:spPr>
        <p:txBody>
          <a:bodyPr wrap="square">
            <a:spAutoFit/>
          </a:bodyPr>
          <a:lstStyle/>
          <a:p>
            <a:r>
              <a:rPr lang="vi-VN" sz="2800"/>
              <a:t>Cơ quan đại diện cao nhất cho chính quyền Cách Mạng, do Chủ tịch Hồ Chí Minh đứng đầu, có trọng trách điều hành đất nước sau thắng lợi của Cách Mạng Tháng Tám năm 1945, chờ tổng tuyển cử để bầu ra Quốc hội và Chính phủ chính thức.</a:t>
            </a:r>
            <a:endParaRPr lang="en-US" sz="2800" dirty="0"/>
          </a:p>
        </p:txBody>
      </p:sp>
    </p:spTree>
    <p:extLst>
      <p:ext uri="{BB962C8B-B14F-4D97-AF65-F5344CB8AC3E}">
        <p14:creationId xmlns:p14="http://schemas.microsoft.com/office/powerpoint/2010/main" val="4248796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1266" y="381000"/>
            <a:ext cx="5980134" cy="369332"/>
          </a:xfrm>
          <a:prstGeom prst="rect">
            <a:avLst/>
          </a:prstGeom>
          <a:noFill/>
        </p:spPr>
        <p:txBody>
          <a:bodyPr wrap="square" rtlCol="0">
            <a:spAutoFit/>
          </a:bodyPr>
          <a:lstStyle/>
          <a:p>
            <a:r>
              <a:rPr lang="en-US" dirty="0" err="1" smtClean="0"/>
              <a:t>Dưới</a:t>
            </a:r>
            <a:r>
              <a:rPr lang="en-US" dirty="0" smtClean="0"/>
              <a:t> </a:t>
            </a:r>
            <a:r>
              <a:rPr lang="en-US" dirty="0" err="1" smtClean="0"/>
              <a:t>đây</a:t>
            </a:r>
            <a:r>
              <a:rPr lang="en-US" dirty="0" smtClean="0"/>
              <a:t> </a:t>
            </a:r>
            <a:r>
              <a:rPr lang="en-US" dirty="0" err="1" smtClean="0"/>
              <a:t>là</a:t>
            </a:r>
            <a:r>
              <a:rPr lang="en-US" dirty="0" smtClean="0"/>
              <a:t> </a:t>
            </a:r>
            <a:r>
              <a:rPr lang="en-US" dirty="0" err="1" smtClean="0"/>
              <a:t>một</a:t>
            </a:r>
            <a:r>
              <a:rPr lang="en-US" dirty="0" smtClean="0"/>
              <a:t> </a:t>
            </a:r>
            <a:r>
              <a:rPr lang="en-US" dirty="0" err="1" smtClean="0"/>
              <a:t>số</a:t>
            </a:r>
            <a:r>
              <a:rPr lang="en-US" dirty="0" smtClean="0"/>
              <a:t> </a:t>
            </a:r>
            <a:r>
              <a:rPr lang="en-US" dirty="0" err="1" smtClean="0"/>
              <a:t>hình</a:t>
            </a:r>
            <a:r>
              <a:rPr lang="en-US" dirty="0" smtClean="0"/>
              <a:t> </a:t>
            </a:r>
            <a:r>
              <a:rPr lang="en-US" dirty="0" err="1" smtClean="0"/>
              <a:t>ảnh</a:t>
            </a:r>
            <a:r>
              <a:rPr lang="en-US" dirty="0" smtClean="0"/>
              <a:t> </a:t>
            </a:r>
            <a:r>
              <a:rPr lang="en-US" dirty="0" err="1" smtClean="0"/>
              <a:t>về</a:t>
            </a:r>
            <a:r>
              <a:rPr lang="en-US" dirty="0" smtClean="0"/>
              <a:t> </a:t>
            </a:r>
            <a:r>
              <a:rPr lang="en-US" dirty="0" err="1" smtClean="0"/>
              <a:t>Bản</a:t>
            </a:r>
            <a:r>
              <a:rPr lang="en-US" dirty="0" smtClean="0"/>
              <a:t> </a:t>
            </a:r>
            <a:r>
              <a:rPr lang="en-US" dirty="0" err="1" smtClean="0"/>
              <a:t>tuyên</a:t>
            </a:r>
            <a:r>
              <a:rPr lang="en-US" dirty="0" smtClean="0"/>
              <a:t> </a:t>
            </a:r>
            <a:r>
              <a:rPr lang="en-US" dirty="0" err="1" smtClean="0"/>
              <a:t>ngôn</a:t>
            </a:r>
            <a:r>
              <a:rPr lang="en-US" dirty="0" smtClean="0"/>
              <a:t> </a:t>
            </a:r>
            <a:r>
              <a:rPr lang="en-US" dirty="0" err="1" smtClean="0"/>
              <a:t>Độc</a:t>
            </a:r>
            <a:r>
              <a:rPr lang="en-US" dirty="0" smtClean="0"/>
              <a:t> </a:t>
            </a:r>
            <a:r>
              <a:rPr lang="en-US" dirty="0" err="1" smtClean="0"/>
              <a:t>lập</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199" y="1142997"/>
            <a:ext cx="5137789" cy="5669280"/>
          </a:xfrm>
          <a:prstGeom prst="rect">
            <a:avLst/>
          </a:prstGeom>
        </p:spPr>
      </p:pic>
    </p:spTree>
    <p:extLst>
      <p:ext uri="{BB962C8B-B14F-4D97-AF65-F5344CB8AC3E}">
        <p14:creationId xmlns:p14="http://schemas.microsoft.com/office/powerpoint/2010/main" val="1716213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5" y="15342"/>
            <a:ext cx="9142857" cy="685714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11" y="-50287"/>
            <a:ext cx="1322723" cy="93261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872" y="827289"/>
            <a:ext cx="7475544" cy="6030712"/>
          </a:xfrm>
          <a:prstGeom prst="rect">
            <a:avLst/>
          </a:prstGeom>
        </p:spPr>
      </p:pic>
      <p:sp>
        <p:nvSpPr>
          <p:cNvPr id="8" name="TextBox 7"/>
          <p:cNvSpPr txBox="1"/>
          <p:nvPr/>
        </p:nvSpPr>
        <p:spPr>
          <a:xfrm>
            <a:off x="840873" y="5870775"/>
            <a:ext cx="7331526" cy="954107"/>
          </a:xfrm>
          <a:prstGeom prst="rect">
            <a:avLst/>
          </a:prstGeom>
          <a:noFill/>
        </p:spPr>
        <p:txBody>
          <a:bodyPr wrap="square" rtlCol="0">
            <a:spAutoFit/>
          </a:bodyPr>
          <a:lstStyle/>
          <a:p>
            <a:pPr algn="ctr"/>
            <a:r>
              <a:rPr lang="vi-VN" sz="2800" b="1" dirty="0">
                <a:solidFill>
                  <a:schemeClr val="tx2">
                    <a:lumMod val="50000"/>
                  </a:schemeClr>
                </a:solidFill>
                <a:latin typeface="+mj-lt"/>
              </a:rPr>
              <a:t>Căn nhà 48 Hàng Ngang- Nơi Bác Hồ viết bản Tuyên ngôn Độc lập</a:t>
            </a:r>
            <a:endParaRPr lang="en-US" sz="2800" b="1" dirty="0">
              <a:solidFill>
                <a:schemeClr val="tx2">
                  <a:lumMod val="50000"/>
                </a:schemeClr>
              </a:solidFill>
              <a:latin typeface="+mj-lt"/>
            </a:endParaRPr>
          </a:p>
        </p:txBody>
      </p:sp>
    </p:spTree>
    <p:extLst>
      <p:ext uri="{BB962C8B-B14F-4D97-AF65-F5344CB8AC3E}">
        <p14:creationId xmlns:p14="http://schemas.microsoft.com/office/powerpoint/2010/main" val="2553431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 y="-32856"/>
            <a:ext cx="9142857" cy="68908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sp>
        <p:nvSpPr>
          <p:cNvPr id="8" name="TextBox 7"/>
          <p:cNvSpPr txBox="1"/>
          <p:nvPr/>
        </p:nvSpPr>
        <p:spPr>
          <a:xfrm>
            <a:off x="1761333" y="2060848"/>
            <a:ext cx="5616624" cy="584775"/>
          </a:xfrm>
          <a:prstGeom prst="rect">
            <a:avLst/>
          </a:prstGeom>
          <a:noFill/>
        </p:spPr>
        <p:txBody>
          <a:bodyPr wrap="square" rtlCol="0">
            <a:spAutoFit/>
          </a:bodyPr>
          <a:lstStyle/>
          <a:p>
            <a:pPr algn="ctr"/>
            <a:r>
              <a:rPr lang="vi-VN" sz="3200" b="1" dirty="0">
                <a:solidFill>
                  <a:srgbClr val="C00000"/>
                </a:solidFill>
                <a:latin typeface="+mj-lt"/>
              </a:rPr>
              <a:t>Xem đoạn clip</a:t>
            </a:r>
            <a:endParaRPr lang="en-US" sz="3200" b="1" dirty="0">
              <a:solidFill>
                <a:srgbClr val="C00000"/>
              </a:solidFill>
              <a:latin typeface="+mj-lt"/>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0414" y="3299583"/>
            <a:ext cx="2778462" cy="1872208"/>
          </a:xfrm>
          <a:prstGeom prst="rect">
            <a:avLst/>
          </a:prstGeom>
        </p:spPr>
      </p:pic>
    </p:spTree>
    <p:extLst>
      <p:ext uri="{BB962C8B-B14F-4D97-AF65-F5344CB8AC3E}">
        <p14:creationId xmlns:p14="http://schemas.microsoft.com/office/powerpoint/2010/main" val="1144893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3" y="-32856"/>
            <a:ext cx="9142857" cy="689085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sp>
        <p:nvSpPr>
          <p:cNvPr id="6" name="TextBox 5"/>
          <p:cNvSpPr txBox="1"/>
          <p:nvPr/>
        </p:nvSpPr>
        <p:spPr>
          <a:xfrm>
            <a:off x="1088028" y="208201"/>
            <a:ext cx="1825769" cy="523220"/>
          </a:xfrm>
          <a:prstGeom prst="rect">
            <a:avLst/>
          </a:prstGeom>
          <a:noFill/>
        </p:spPr>
        <p:txBody>
          <a:bodyPr wrap="square" rtlCol="0">
            <a:spAutoFit/>
          </a:bodyPr>
          <a:lstStyle/>
          <a:p>
            <a:r>
              <a:rPr lang="vi-VN" sz="2800" b="1" dirty="0">
                <a:solidFill>
                  <a:srgbClr val="002060"/>
                </a:solidFill>
                <a:latin typeface="+mj-lt"/>
              </a:rPr>
              <a:t>Lịch sử</a:t>
            </a:r>
            <a:endParaRPr lang="en-US" sz="2800" b="1" dirty="0">
              <a:solidFill>
                <a:srgbClr val="002060"/>
              </a:solidFill>
              <a:latin typeface="+mj-lt"/>
            </a:endParaRPr>
          </a:p>
        </p:txBody>
      </p:sp>
      <p:pic>
        <p:nvPicPr>
          <p:cNvPr id="7" name="Bác Hồ đọc tuyên ngôn độc lập 2 9.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448" y="731421"/>
            <a:ext cx="9137626" cy="5649907"/>
          </a:xfrm>
          <a:prstGeom prst="rect">
            <a:avLst/>
          </a:prstGeom>
        </p:spPr>
      </p:pic>
    </p:spTree>
    <p:extLst>
      <p:ext uri="{BB962C8B-B14F-4D97-AF65-F5344CB8AC3E}">
        <p14:creationId xmlns:p14="http://schemas.microsoft.com/office/powerpoint/2010/main" val="2175591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76200"/>
            <a:ext cx="8551130" cy="868362"/>
          </a:xfrm>
        </p:spPr>
        <p:txBody>
          <a:bodyPr>
            <a:noAutofit/>
          </a:bodyPr>
          <a:lstStyle/>
          <a:p>
            <a:r>
              <a:rPr lang="en-US" sz="3200" b="1" dirty="0" err="1" smtClean="0"/>
              <a:t>Sau</a:t>
            </a:r>
            <a:r>
              <a:rPr lang="en-US" sz="3200" b="1" dirty="0" smtClean="0"/>
              <a:t> </a:t>
            </a:r>
            <a:r>
              <a:rPr lang="en-US" sz="3200" b="1" dirty="0" err="1" smtClean="0"/>
              <a:t>khi</a:t>
            </a:r>
            <a:r>
              <a:rPr lang="en-US" sz="3200" b="1" dirty="0" smtClean="0"/>
              <a:t> </a:t>
            </a:r>
            <a:r>
              <a:rPr lang="en-US" sz="3200" b="1" dirty="0" err="1" smtClean="0"/>
              <a:t>xem</a:t>
            </a:r>
            <a:r>
              <a:rPr lang="en-US" sz="3200" b="1" dirty="0" smtClean="0"/>
              <a:t> </a:t>
            </a:r>
            <a:r>
              <a:rPr lang="en-US" sz="3200" b="1" dirty="0" err="1" smtClean="0"/>
              <a:t>đoạn</a:t>
            </a:r>
            <a:r>
              <a:rPr lang="en-US" sz="3200" b="1" dirty="0" smtClean="0"/>
              <a:t> Clip </a:t>
            </a:r>
            <a:r>
              <a:rPr lang="en-US" sz="3200" b="1" dirty="0" err="1" smtClean="0"/>
              <a:t>hãy</a:t>
            </a:r>
            <a:r>
              <a:rPr lang="en-US" sz="3200" b="1" dirty="0" smtClean="0"/>
              <a:t> </a:t>
            </a:r>
            <a:r>
              <a:rPr lang="en-US" sz="3200" b="1" dirty="0" err="1" smtClean="0"/>
              <a:t>trả</a:t>
            </a:r>
            <a:r>
              <a:rPr lang="en-US" sz="3200" b="1" dirty="0" smtClean="0"/>
              <a:t> </a:t>
            </a:r>
            <a:r>
              <a:rPr lang="en-US" sz="3200" b="1" dirty="0" err="1" smtClean="0"/>
              <a:t>lời</a:t>
            </a:r>
            <a:r>
              <a:rPr lang="en-US" sz="3200" b="1" dirty="0" smtClean="0"/>
              <a:t> </a:t>
            </a:r>
            <a:r>
              <a:rPr lang="en-US" sz="3200" b="1" dirty="0" err="1" smtClean="0"/>
              <a:t>các</a:t>
            </a:r>
            <a:r>
              <a:rPr lang="en-US" sz="3200" b="1" dirty="0" smtClean="0"/>
              <a:t> </a:t>
            </a:r>
            <a:r>
              <a:rPr lang="en-US" sz="3200" b="1" dirty="0" err="1" smtClean="0"/>
              <a:t>câu</a:t>
            </a:r>
            <a:r>
              <a:rPr lang="en-US" sz="3200" b="1" dirty="0" smtClean="0"/>
              <a:t> </a:t>
            </a:r>
            <a:r>
              <a:rPr lang="en-US" sz="3200" b="1" dirty="0" err="1" smtClean="0"/>
              <a:t>hỏi</a:t>
            </a:r>
            <a:r>
              <a:rPr lang="en-US" sz="3200" b="1" dirty="0" smtClean="0"/>
              <a:t> </a:t>
            </a:r>
            <a:r>
              <a:rPr lang="en-US" sz="3200" b="1" dirty="0" err="1" smtClean="0"/>
              <a:t>sau</a:t>
            </a:r>
            <a:r>
              <a:rPr lang="en-US" sz="3200" b="1" dirty="0" smtClean="0"/>
              <a:t>:</a:t>
            </a:r>
            <a:endParaRPr lang="en-US" sz="3200" b="1" dirty="0"/>
          </a:p>
        </p:txBody>
      </p:sp>
      <p:sp>
        <p:nvSpPr>
          <p:cNvPr id="3" name="Content Placeholder 2"/>
          <p:cNvSpPr>
            <a:spLocks noGrp="1"/>
          </p:cNvSpPr>
          <p:nvPr>
            <p:ph idx="1"/>
          </p:nvPr>
        </p:nvSpPr>
        <p:spPr>
          <a:xfrm>
            <a:off x="457200" y="1295400"/>
            <a:ext cx="8229600" cy="1219200"/>
          </a:xfrm>
        </p:spPr>
        <p:txBody>
          <a:bodyPr>
            <a:normAutofit/>
          </a:bodyPr>
          <a:lstStyle/>
          <a:p>
            <a:pPr marL="514350" indent="-514350">
              <a:buFont typeface="+mj-lt"/>
              <a:buAutoNum type="arabicPeriod"/>
            </a:pPr>
            <a:r>
              <a:rPr lang="en-US" sz="2400" dirty="0" smtClean="0"/>
              <a:t> </a:t>
            </a:r>
            <a:r>
              <a:rPr lang="vi-VN" sz="2400" dirty="0"/>
              <a:t>Trong quá trình đọc Tuyên ngôn Độc lập có chi tiết cho thấy Bác Hồ vô cùng giản dị gần gũi và vô cùng kính trọng nhân dân . Đó là chi tiết </a:t>
            </a:r>
            <a:r>
              <a:rPr lang="vi-VN" sz="2400" dirty="0" smtClean="0"/>
              <a:t>nào?</a:t>
            </a:r>
            <a:endParaRPr lang="en-US" sz="2400" dirty="0" smtClean="0"/>
          </a:p>
        </p:txBody>
      </p:sp>
      <p:sp>
        <p:nvSpPr>
          <p:cNvPr id="4" name="TextBox 3"/>
          <p:cNvSpPr txBox="1"/>
          <p:nvPr/>
        </p:nvSpPr>
        <p:spPr>
          <a:xfrm>
            <a:off x="929536" y="2438400"/>
            <a:ext cx="7696200" cy="369332"/>
          </a:xfrm>
          <a:prstGeom prst="rect">
            <a:avLst/>
          </a:prstGeom>
          <a:noFill/>
        </p:spPr>
        <p:txBody>
          <a:bodyPr wrap="square" rtlCol="0">
            <a:spAutoFit/>
          </a:bodyPr>
          <a:lstStyle/>
          <a:p>
            <a:r>
              <a:rPr lang="vi-VN" dirty="0">
                <a:solidFill>
                  <a:srgbClr val="0070C0"/>
                </a:solidFill>
              </a:rPr>
              <a:t>Đang đọc Bác dừng lại hỏi: </a:t>
            </a:r>
            <a:r>
              <a:rPr lang="vi-VN" b="1" dirty="0">
                <a:solidFill>
                  <a:srgbClr val="0070C0"/>
                </a:solidFill>
              </a:rPr>
              <a:t>“Tôi nói </a:t>
            </a:r>
            <a:r>
              <a:rPr lang="vi-VN" b="1">
                <a:solidFill>
                  <a:srgbClr val="0070C0"/>
                </a:solidFill>
              </a:rPr>
              <a:t>đồng </a:t>
            </a:r>
            <a:r>
              <a:rPr lang="vi-VN" b="1" smtClean="0">
                <a:solidFill>
                  <a:srgbClr val="0070C0"/>
                </a:solidFill>
              </a:rPr>
              <a:t>bào </a:t>
            </a:r>
            <a:r>
              <a:rPr lang="vi-VN" b="1" dirty="0">
                <a:solidFill>
                  <a:srgbClr val="0070C0"/>
                </a:solidFill>
              </a:rPr>
              <a:t>nghe rõ không ?”</a:t>
            </a:r>
          </a:p>
        </p:txBody>
      </p:sp>
      <p:sp>
        <p:nvSpPr>
          <p:cNvPr id="6" name="TextBox 5"/>
          <p:cNvSpPr txBox="1"/>
          <p:nvPr/>
        </p:nvSpPr>
        <p:spPr>
          <a:xfrm>
            <a:off x="381000" y="2922740"/>
            <a:ext cx="7391400" cy="830997"/>
          </a:xfrm>
          <a:prstGeom prst="rect">
            <a:avLst/>
          </a:prstGeom>
          <a:noFill/>
        </p:spPr>
        <p:txBody>
          <a:bodyPr wrap="square" rtlCol="0">
            <a:spAutoFit/>
          </a:bodyPr>
          <a:lstStyle/>
          <a:p>
            <a:r>
              <a:rPr lang="vi-VN" sz="2400" dirty="0"/>
              <a:t> </a:t>
            </a:r>
            <a:r>
              <a:rPr lang="en-US" sz="2400" dirty="0" smtClean="0"/>
              <a:t>2.   </a:t>
            </a:r>
            <a:r>
              <a:rPr lang="vi-VN" sz="2400" dirty="0" smtClean="0"/>
              <a:t>Cuối </a:t>
            </a:r>
            <a:r>
              <a:rPr lang="vi-VN" sz="2400" dirty="0"/>
              <a:t>bản Tuyên ngôn độc lập, Bác Hồ đã khẳng định như thế nào ?</a:t>
            </a:r>
          </a:p>
        </p:txBody>
      </p:sp>
      <p:sp>
        <p:nvSpPr>
          <p:cNvPr id="7" name="TextBox 6"/>
          <p:cNvSpPr txBox="1"/>
          <p:nvPr/>
        </p:nvSpPr>
        <p:spPr>
          <a:xfrm>
            <a:off x="920142" y="3726597"/>
            <a:ext cx="7391400" cy="1323439"/>
          </a:xfrm>
          <a:prstGeom prst="rect">
            <a:avLst/>
          </a:prstGeom>
          <a:noFill/>
        </p:spPr>
        <p:txBody>
          <a:bodyPr wrap="square" rtlCol="0">
            <a:spAutoFit/>
          </a:bodyPr>
          <a:lstStyle/>
          <a:p>
            <a:r>
              <a:rPr lang="en-US" sz="2000" dirty="0" err="1" smtClean="0">
                <a:solidFill>
                  <a:srgbClr val="0070C0"/>
                </a:solidFill>
              </a:rPr>
              <a:t>Bác</a:t>
            </a:r>
            <a:r>
              <a:rPr lang="en-US" sz="2000" dirty="0" smtClean="0">
                <a:solidFill>
                  <a:srgbClr val="0070C0"/>
                </a:solidFill>
              </a:rPr>
              <a:t> </a:t>
            </a:r>
            <a:r>
              <a:rPr lang="en-US" sz="2000" dirty="0" err="1" smtClean="0">
                <a:solidFill>
                  <a:srgbClr val="0070C0"/>
                </a:solidFill>
              </a:rPr>
              <a:t>Hồ</a:t>
            </a:r>
            <a:r>
              <a:rPr lang="en-US" sz="2000" dirty="0" smtClean="0">
                <a:solidFill>
                  <a:srgbClr val="0070C0"/>
                </a:solidFill>
              </a:rPr>
              <a:t> </a:t>
            </a:r>
            <a:r>
              <a:rPr lang="en-US" sz="2000" dirty="0" err="1" smtClean="0">
                <a:solidFill>
                  <a:srgbClr val="0070C0"/>
                </a:solidFill>
              </a:rPr>
              <a:t>khẳng</a:t>
            </a:r>
            <a:r>
              <a:rPr lang="en-US" sz="2000" dirty="0" smtClean="0">
                <a:solidFill>
                  <a:srgbClr val="0070C0"/>
                </a:solidFill>
              </a:rPr>
              <a:t> </a:t>
            </a:r>
            <a:r>
              <a:rPr lang="en-US" sz="2000" dirty="0" err="1" smtClean="0">
                <a:solidFill>
                  <a:srgbClr val="0070C0"/>
                </a:solidFill>
              </a:rPr>
              <a:t>định</a:t>
            </a:r>
            <a:r>
              <a:rPr lang="en-US" sz="2000" dirty="0" smtClean="0">
                <a:solidFill>
                  <a:srgbClr val="0070C0"/>
                </a:solidFill>
              </a:rPr>
              <a:t> </a:t>
            </a:r>
            <a:r>
              <a:rPr lang="en-US" sz="2000" b="1" dirty="0" smtClean="0">
                <a:solidFill>
                  <a:srgbClr val="0070C0"/>
                </a:solidFill>
              </a:rPr>
              <a:t>:“</a:t>
            </a:r>
            <a:r>
              <a:rPr lang="en-US" sz="2000" b="1" dirty="0" err="1" smtClean="0">
                <a:solidFill>
                  <a:srgbClr val="0070C0"/>
                </a:solidFill>
              </a:rPr>
              <a:t>Nước</a:t>
            </a:r>
            <a:r>
              <a:rPr lang="en-US" sz="2000" b="1" dirty="0" smtClean="0">
                <a:solidFill>
                  <a:srgbClr val="0070C0"/>
                </a:solidFill>
              </a:rPr>
              <a:t> </a:t>
            </a:r>
            <a:r>
              <a:rPr lang="en-US" sz="2000" b="1" dirty="0" err="1" smtClean="0">
                <a:solidFill>
                  <a:srgbClr val="0070C0"/>
                </a:solidFill>
              </a:rPr>
              <a:t>Việt</a:t>
            </a:r>
            <a:r>
              <a:rPr lang="en-US" sz="2000" b="1" dirty="0" smtClean="0">
                <a:solidFill>
                  <a:srgbClr val="0070C0"/>
                </a:solidFill>
              </a:rPr>
              <a:t> Nam </a:t>
            </a:r>
            <a:r>
              <a:rPr lang="en-US" sz="2000" b="1" dirty="0" err="1" smtClean="0">
                <a:solidFill>
                  <a:srgbClr val="0070C0"/>
                </a:solidFill>
              </a:rPr>
              <a:t>có</a:t>
            </a:r>
            <a:r>
              <a:rPr lang="en-US" sz="2000" b="1" dirty="0" smtClean="0">
                <a:solidFill>
                  <a:srgbClr val="0070C0"/>
                </a:solidFill>
              </a:rPr>
              <a:t> </a:t>
            </a:r>
            <a:r>
              <a:rPr lang="en-US" sz="2000" b="1" dirty="0" err="1" smtClean="0">
                <a:solidFill>
                  <a:srgbClr val="0070C0"/>
                </a:solidFill>
              </a:rPr>
              <a:t>quyền</a:t>
            </a:r>
            <a:r>
              <a:rPr lang="en-US" sz="2000" b="1" dirty="0" smtClean="0">
                <a:solidFill>
                  <a:srgbClr val="0070C0"/>
                </a:solidFill>
              </a:rPr>
              <a:t> </a:t>
            </a:r>
            <a:r>
              <a:rPr lang="en-US" sz="2000" b="1" dirty="0" err="1" smtClean="0">
                <a:solidFill>
                  <a:srgbClr val="0070C0"/>
                </a:solidFill>
              </a:rPr>
              <a:t>hưởng</a:t>
            </a:r>
            <a:r>
              <a:rPr lang="en-US" sz="2000" b="1" dirty="0" smtClean="0">
                <a:solidFill>
                  <a:srgbClr val="0070C0"/>
                </a:solidFill>
              </a:rPr>
              <a:t> </a:t>
            </a:r>
            <a:r>
              <a:rPr lang="en-US" sz="2000" b="1" dirty="0" err="1" smtClean="0">
                <a:solidFill>
                  <a:srgbClr val="0070C0"/>
                </a:solidFill>
              </a:rPr>
              <a:t>tự</a:t>
            </a:r>
            <a:r>
              <a:rPr lang="en-US" sz="2000" b="1" dirty="0" smtClean="0">
                <a:solidFill>
                  <a:srgbClr val="0070C0"/>
                </a:solidFill>
              </a:rPr>
              <a:t> do </a:t>
            </a:r>
            <a:r>
              <a:rPr lang="en-US" sz="2000" b="1" dirty="0" err="1" smtClean="0">
                <a:solidFill>
                  <a:srgbClr val="0070C0"/>
                </a:solidFill>
              </a:rPr>
              <a:t>và</a:t>
            </a:r>
            <a:r>
              <a:rPr lang="en-US" sz="2000" b="1" dirty="0" smtClean="0">
                <a:solidFill>
                  <a:srgbClr val="0070C0"/>
                </a:solidFill>
              </a:rPr>
              <a:t> </a:t>
            </a:r>
            <a:r>
              <a:rPr lang="en-US" sz="2000" b="1" dirty="0" err="1" smtClean="0">
                <a:solidFill>
                  <a:srgbClr val="0070C0"/>
                </a:solidFill>
              </a:rPr>
              <a:t>độc</a:t>
            </a:r>
            <a:r>
              <a:rPr lang="en-US" sz="2000" b="1" dirty="0" smtClean="0">
                <a:solidFill>
                  <a:srgbClr val="0070C0"/>
                </a:solidFill>
              </a:rPr>
              <a:t> </a:t>
            </a:r>
            <a:r>
              <a:rPr lang="en-US" sz="2000" b="1" dirty="0" err="1" smtClean="0">
                <a:solidFill>
                  <a:srgbClr val="0070C0"/>
                </a:solidFill>
              </a:rPr>
              <a:t>lập</a:t>
            </a:r>
            <a:r>
              <a:rPr lang="en-US" sz="2000" b="1" dirty="0" smtClean="0">
                <a:solidFill>
                  <a:srgbClr val="0070C0"/>
                </a:solidFill>
              </a:rPr>
              <a:t> </a:t>
            </a:r>
            <a:r>
              <a:rPr lang="en-US" sz="2000" b="1" dirty="0" err="1" smtClean="0">
                <a:solidFill>
                  <a:srgbClr val="0070C0"/>
                </a:solidFill>
              </a:rPr>
              <a:t>và</a:t>
            </a:r>
            <a:r>
              <a:rPr lang="en-US" sz="2000" b="1" dirty="0" smtClean="0">
                <a:solidFill>
                  <a:srgbClr val="0070C0"/>
                </a:solidFill>
              </a:rPr>
              <a:t> </a:t>
            </a:r>
            <a:r>
              <a:rPr lang="en-US" sz="2000" b="1" dirty="0" err="1" smtClean="0">
                <a:solidFill>
                  <a:srgbClr val="0070C0"/>
                </a:solidFill>
              </a:rPr>
              <a:t>sự</a:t>
            </a:r>
            <a:r>
              <a:rPr lang="en-US" sz="2000" b="1" dirty="0" smtClean="0">
                <a:solidFill>
                  <a:srgbClr val="0070C0"/>
                </a:solidFill>
              </a:rPr>
              <a:t> </a:t>
            </a:r>
            <a:r>
              <a:rPr lang="en-US" sz="2000" b="1" dirty="0" err="1" smtClean="0">
                <a:solidFill>
                  <a:srgbClr val="0070C0"/>
                </a:solidFill>
              </a:rPr>
              <a:t>thật</a:t>
            </a:r>
            <a:r>
              <a:rPr lang="en-US" sz="2000" b="1" dirty="0" smtClean="0">
                <a:solidFill>
                  <a:srgbClr val="0070C0"/>
                </a:solidFill>
              </a:rPr>
              <a:t> </a:t>
            </a:r>
            <a:r>
              <a:rPr lang="en-US" sz="2000" b="1" dirty="0" err="1" smtClean="0">
                <a:solidFill>
                  <a:srgbClr val="0070C0"/>
                </a:solidFill>
              </a:rPr>
              <a:t>đã</a:t>
            </a:r>
            <a:r>
              <a:rPr lang="en-US" sz="2000" b="1" dirty="0" smtClean="0">
                <a:solidFill>
                  <a:srgbClr val="0070C0"/>
                </a:solidFill>
              </a:rPr>
              <a:t> </a:t>
            </a:r>
            <a:r>
              <a:rPr lang="en-US" sz="2000" b="1" dirty="0" err="1" smtClean="0">
                <a:solidFill>
                  <a:srgbClr val="0070C0"/>
                </a:solidFill>
              </a:rPr>
              <a:t>thành</a:t>
            </a:r>
            <a:r>
              <a:rPr lang="en-US" sz="2000" b="1" dirty="0" smtClean="0">
                <a:solidFill>
                  <a:srgbClr val="0070C0"/>
                </a:solidFill>
              </a:rPr>
              <a:t> </a:t>
            </a:r>
            <a:r>
              <a:rPr lang="en-US" sz="2000" b="1" dirty="0" err="1" smtClean="0">
                <a:solidFill>
                  <a:srgbClr val="0070C0"/>
                </a:solidFill>
              </a:rPr>
              <a:t>một</a:t>
            </a:r>
            <a:r>
              <a:rPr lang="en-US" sz="2000" b="1" dirty="0" smtClean="0">
                <a:solidFill>
                  <a:srgbClr val="0070C0"/>
                </a:solidFill>
              </a:rPr>
              <a:t> </a:t>
            </a:r>
            <a:r>
              <a:rPr lang="en-US" sz="2000" b="1" dirty="0" err="1" smtClean="0">
                <a:solidFill>
                  <a:srgbClr val="0070C0"/>
                </a:solidFill>
              </a:rPr>
              <a:t>nước</a:t>
            </a:r>
            <a:r>
              <a:rPr lang="en-US" sz="2000" b="1" dirty="0" smtClean="0">
                <a:solidFill>
                  <a:srgbClr val="0070C0"/>
                </a:solidFill>
              </a:rPr>
              <a:t> </a:t>
            </a:r>
            <a:r>
              <a:rPr lang="en-US" sz="2000" b="1" dirty="0" err="1" smtClean="0">
                <a:solidFill>
                  <a:srgbClr val="0070C0"/>
                </a:solidFill>
              </a:rPr>
              <a:t>tự</a:t>
            </a:r>
            <a:r>
              <a:rPr lang="en-US" sz="2000" b="1" dirty="0" smtClean="0">
                <a:solidFill>
                  <a:srgbClr val="0070C0"/>
                </a:solidFill>
              </a:rPr>
              <a:t> do, </a:t>
            </a:r>
            <a:r>
              <a:rPr lang="en-US" sz="2000" b="1" dirty="0" err="1" smtClean="0">
                <a:solidFill>
                  <a:srgbClr val="0070C0"/>
                </a:solidFill>
              </a:rPr>
              <a:t>độc</a:t>
            </a:r>
            <a:r>
              <a:rPr lang="en-US" sz="2000" b="1" dirty="0" smtClean="0">
                <a:solidFill>
                  <a:srgbClr val="0070C0"/>
                </a:solidFill>
              </a:rPr>
              <a:t> </a:t>
            </a:r>
            <a:r>
              <a:rPr lang="en-US" sz="2000" b="1" dirty="0" err="1" smtClean="0">
                <a:solidFill>
                  <a:srgbClr val="0070C0"/>
                </a:solidFill>
              </a:rPr>
              <a:t>lập.Toàn</a:t>
            </a:r>
            <a:r>
              <a:rPr lang="en-US" sz="2000" b="1" dirty="0" smtClean="0">
                <a:solidFill>
                  <a:srgbClr val="0070C0"/>
                </a:solidFill>
              </a:rPr>
              <a:t> </a:t>
            </a:r>
            <a:r>
              <a:rPr lang="en-US" sz="2000" b="1" dirty="0" err="1" smtClean="0">
                <a:solidFill>
                  <a:srgbClr val="0070C0"/>
                </a:solidFill>
              </a:rPr>
              <a:t>thể</a:t>
            </a:r>
            <a:r>
              <a:rPr lang="en-US" sz="2000" b="1" dirty="0" smtClean="0">
                <a:solidFill>
                  <a:srgbClr val="0070C0"/>
                </a:solidFill>
              </a:rPr>
              <a:t> </a:t>
            </a:r>
            <a:r>
              <a:rPr lang="en-US" sz="2000" b="1" dirty="0" err="1" smtClean="0">
                <a:solidFill>
                  <a:srgbClr val="0070C0"/>
                </a:solidFill>
              </a:rPr>
              <a:t>dân</a:t>
            </a:r>
            <a:r>
              <a:rPr lang="en-US" sz="2000" b="1" dirty="0" smtClean="0">
                <a:solidFill>
                  <a:srgbClr val="0070C0"/>
                </a:solidFill>
              </a:rPr>
              <a:t> </a:t>
            </a:r>
            <a:r>
              <a:rPr lang="en-US" sz="2000" b="1" dirty="0" err="1" smtClean="0">
                <a:solidFill>
                  <a:srgbClr val="0070C0"/>
                </a:solidFill>
              </a:rPr>
              <a:t>tộc</a:t>
            </a:r>
            <a:r>
              <a:rPr lang="en-US" sz="2000" b="1" dirty="0" smtClean="0">
                <a:solidFill>
                  <a:srgbClr val="0070C0"/>
                </a:solidFill>
              </a:rPr>
              <a:t> </a:t>
            </a:r>
            <a:r>
              <a:rPr lang="en-US" sz="2000" b="1" dirty="0" err="1" smtClean="0">
                <a:solidFill>
                  <a:srgbClr val="0070C0"/>
                </a:solidFill>
              </a:rPr>
              <a:t>Việt</a:t>
            </a:r>
            <a:r>
              <a:rPr lang="en-US" sz="2000" b="1" dirty="0" smtClean="0">
                <a:solidFill>
                  <a:srgbClr val="0070C0"/>
                </a:solidFill>
              </a:rPr>
              <a:t> Nam </a:t>
            </a:r>
            <a:r>
              <a:rPr lang="en-US" sz="2000" b="1" dirty="0" err="1" smtClean="0">
                <a:solidFill>
                  <a:srgbClr val="0070C0"/>
                </a:solidFill>
              </a:rPr>
              <a:t>quyết</a:t>
            </a:r>
            <a:r>
              <a:rPr lang="en-US" sz="2000" b="1" dirty="0" smtClean="0">
                <a:solidFill>
                  <a:srgbClr val="0070C0"/>
                </a:solidFill>
              </a:rPr>
              <a:t> </a:t>
            </a:r>
            <a:r>
              <a:rPr lang="en-US" sz="2000" b="1" dirty="0" err="1" smtClean="0">
                <a:solidFill>
                  <a:srgbClr val="0070C0"/>
                </a:solidFill>
              </a:rPr>
              <a:t>đem</a:t>
            </a:r>
            <a:r>
              <a:rPr lang="en-US" sz="2000" b="1" dirty="0" smtClean="0">
                <a:solidFill>
                  <a:srgbClr val="0070C0"/>
                </a:solidFill>
              </a:rPr>
              <a:t> </a:t>
            </a:r>
            <a:r>
              <a:rPr lang="en-US" sz="2000" b="1" dirty="0" err="1" smtClean="0">
                <a:solidFill>
                  <a:srgbClr val="0070C0"/>
                </a:solidFill>
              </a:rPr>
              <a:t>tất</a:t>
            </a:r>
            <a:r>
              <a:rPr lang="en-US" sz="2000" b="1" dirty="0" smtClean="0">
                <a:solidFill>
                  <a:srgbClr val="0070C0"/>
                </a:solidFill>
              </a:rPr>
              <a:t> </a:t>
            </a:r>
            <a:r>
              <a:rPr lang="en-US" sz="2000" b="1" dirty="0" err="1" smtClean="0">
                <a:solidFill>
                  <a:srgbClr val="0070C0"/>
                </a:solidFill>
              </a:rPr>
              <a:t>cả</a:t>
            </a:r>
            <a:r>
              <a:rPr lang="en-US" sz="2000" b="1" dirty="0" smtClean="0">
                <a:solidFill>
                  <a:srgbClr val="0070C0"/>
                </a:solidFill>
              </a:rPr>
              <a:t> </a:t>
            </a:r>
            <a:r>
              <a:rPr lang="en-US" sz="2000" b="1" dirty="0" err="1" smtClean="0">
                <a:solidFill>
                  <a:srgbClr val="0070C0"/>
                </a:solidFill>
              </a:rPr>
              <a:t>tính</a:t>
            </a:r>
            <a:r>
              <a:rPr lang="en-US" sz="2000" b="1" dirty="0" smtClean="0">
                <a:solidFill>
                  <a:srgbClr val="0070C0"/>
                </a:solidFill>
              </a:rPr>
              <a:t> </a:t>
            </a:r>
            <a:r>
              <a:rPr lang="en-US" sz="2000" b="1" dirty="0" err="1" smtClean="0">
                <a:solidFill>
                  <a:srgbClr val="0070C0"/>
                </a:solidFill>
              </a:rPr>
              <a:t>mạng</a:t>
            </a:r>
            <a:r>
              <a:rPr lang="en-US" sz="2000" b="1" dirty="0" smtClean="0">
                <a:solidFill>
                  <a:srgbClr val="0070C0"/>
                </a:solidFill>
              </a:rPr>
              <a:t> </a:t>
            </a:r>
            <a:r>
              <a:rPr lang="en-US" sz="2000" b="1" dirty="0" err="1" smtClean="0">
                <a:solidFill>
                  <a:srgbClr val="0070C0"/>
                </a:solidFill>
              </a:rPr>
              <a:t>và</a:t>
            </a:r>
            <a:r>
              <a:rPr lang="en-US" sz="2000" b="1" dirty="0" smtClean="0">
                <a:solidFill>
                  <a:srgbClr val="0070C0"/>
                </a:solidFill>
              </a:rPr>
              <a:t> </a:t>
            </a:r>
            <a:r>
              <a:rPr lang="en-US" sz="2000" b="1" dirty="0" err="1" smtClean="0">
                <a:solidFill>
                  <a:srgbClr val="0070C0"/>
                </a:solidFill>
              </a:rPr>
              <a:t>của</a:t>
            </a:r>
            <a:r>
              <a:rPr lang="en-US" sz="2000" b="1" dirty="0" smtClean="0">
                <a:solidFill>
                  <a:srgbClr val="0070C0"/>
                </a:solidFill>
              </a:rPr>
              <a:t> </a:t>
            </a:r>
            <a:r>
              <a:rPr lang="en-US" sz="2000" b="1" dirty="0" err="1" smtClean="0">
                <a:solidFill>
                  <a:srgbClr val="0070C0"/>
                </a:solidFill>
              </a:rPr>
              <a:t>cải</a:t>
            </a:r>
            <a:r>
              <a:rPr lang="en-US" sz="2000" b="1" dirty="0" smtClean="0">
                <a:solidFill>
                  <a:srgbClr val="0070C0"/>
                </a:solidFill>
              </a:rPr>
              <a:t> </a:t>
            </a:r>
            <a:r>
              <a:rPr lang="en-US" sz="2000" b="1" dirty="0" err="1" smtClean="0">
                <a:solidFill>
                  <a:srgbClr val="0070C0"/>
                </a:solidFill>
              </a:rPr>
              <a:t>để</a:t>
            </a:r>
            <a:r>
              <a:rPr lang="en-US" sz="2000" b="1" dirty="0" smtClean="0">
                <a:solidFill>
                  <a:srgbClr val="0070C0"/>
                </a:solidFill>
              </a:rPr>
              <a:t> </a:t>
            </a:r>
            <a:r>
              <a:rPr lang="en-US" sz="2000" b="1" dirty="0" err="1" smtClean="0">
                <a:solidFill>
                  <a:srgbClr val="0070C0"/>
                </a:solidFill>
              </a:rPr>
              <a:t>giữ</a:t>
            </a:r>
            <a:r>
              <a:rPr lang="en-US" sz="2000" b="1" dirty="0" smtClean="0">
                <a:solidFill>
                  <a:srgbClr val="0070C0"/>
                </a:solidFill>
              </a:rPr>
              <a:t> </a:t>
            </a:r>
            <a:r>
              <a:rPr lang="en-US" sz="2000" b="1" dirty="0" err="1" smtClean="0">
                <a:solidFill>
                  <a:srgbClr val="0070C0"/>
                </a:solidFill>
              </a:rPr>
              <a:t>vững</a:t>
            </a:r>
            <a:r>
              <a:rPr lang="en-US" sz="2000" b="1" dirty="0" smtClean="0">
                <a:solidFill>
                  <a:srgbClr val="0070C0"/>
                </a:solidFill>
              </a:rPr>
              <a:t> </a:t>
            </a:r>
            <a:r>
              <a:rPr lang="en-US" sz="2000" b="1" dirty="0" err="1" smtClean="0">
                <a:solidFill>
                  <a:srgbClr val="0070C0"/>
                </a:solidFill>
              </a:rPr>
              <a:t>quyền</a:t>
            </a:r>
            <a:r>
              <a:rPr lang="en-US" sz="2000" b="1" dirty="0" smtClean="0">
                <a:solidFill>
                  <a:srgbClr val="0070C0"/>
                </a:solidFill>
              </a:rPr>
              <a:t> </a:t>
            </a:r>
            <a:r>
              <a:rPr lang="en-US" sz="2000" b="1" dirty="0" err="1" smtClean="0">
                <a:solidFill>
                  <a:srgbClr val="0070C0"/>
                </a:solidFill>
              </a:rPr>
              <a:t>tự</a:t>
            </a:r>
            <a:r>
              <a:rPr lang="en-US" sz="2000" b="1" dirty="0" smtClean="0">
                <a:solidFill>
                  <a:srgbClr val="0070C0"/>
                </a:solidFill>
              </a:rPr>
              <a:t> do ,</a:t>
            </a:r>
            <a:r>
              <a:rPr lang="en-US" sz="2000" b="1" dirty="0" err="1" smtClean="0">
                <a:solidFill>
                  <a:srgbClr val="0070C0"/>
                </a:solidFill>
              </a:rPr>
              <a:t>độc</a:t>
            </a:r>
            <a:r>
              <a:rPr lang="en-US" sz="2000" b="1" dirty="0" smtClean="0">
                <a:solidFill>
                  <a:srgbClr val="0070C0"/>
                </a:solidFill>
              </a:rPr>
              <a:t> </a:t>
            </a:r>
            <a:r>
              <a:rPr lang="en-US" sz="2000" b="1" dirty="0" err="1" smtClean="0">
                <a:solidFill>
                  <a:srgbClr val="0070C0"/>
                </a:solidFill>
              </a:rPr>
              <a:t>lập</a:t>
            </a:r>
            <a:r>
              <a:rPr lang="en-US" sz="2000" b="1" dirty="0" smtClean="0">
                <a:solidFill>
                  <a:srgbClr val="0070C0"/>
                </a:solidFill>
              </a:rPr>
              <a:t> </a:t>
            </a:r>
            <a:r>
              <a:rPr lang="en-US" sz="2000" b="1" dirty="0" err="1" smtClean="0">
                <a:solidFill>
                  <a:srgbClr val="0070C0"/>
                </a:solidFill>
              </a:rPr>
              <a:t>ấy</a:t>
            </a:r>
            <a:r>
              <a:rPr lang="en-US" sz="2000" b="1" dirty="0" smtClean="0">
                <a:solidFill>
                  <a:srgbClr val="0070C0"/>
                </a:solidFill>
              </a:rPr>
              <a:t>.”</a:t>
            </a:r>
            <a:endParaRPr lang="en-US" sz="2000" b="1" dirty="0">
              <a:solidFill>
                <a:srgbClr val="0070C0"/>
              </a:solidFill>
            </a:endParaRPr>
          </a:p>
        </p:txBody>
      </p:sp>
      <p:sp>
        <p:nvSpPr>
          <p:cNvPr id="8" name="TextBox 7"/>
          <p:cNvSpPr txBox="1"/>
          <p:nvPr/>
        </p:nvSpPr>
        <p:spPr>
          <a:xfrm>
            <a:off x="609600" y="5050036"/>
            <a:ext cx="6934200" cy="461665"/>
          </a:xfrm>
          <a:prstGeom prst="rect">
            <a:avLst/>
          </a:prstGeom>
          <a:noFill/>
        </p:spPr>
        <p:txBody>
          <a:bodyPr wrap="square" rtlCol="0">
            <a:spAutoFit/>
          </a:bodyPr>
          <a:lstStyle/>
          <a:p>
            <a:r>
              <a:rPr lang="vi-VN" sz="2400" dirty="0"/>
              <a:t>3. Lời khẳng định của Bác thể hiện điều gì ?</a:t>
            </a:r>
            <a:endParaRPr lang="en-US" sz="2400" dirty="0"/>
          </a:p>
        </p:txBody>
      </p:sp>
      <p:sp>
        <p:nvSpPr>
          <p:cNvPr id="9" name="TextBox 8"/>
          <p:cNvSpPr txBox="1"/>
          <p:nvPr/>
        </p:nvSpPr>
        <p:spPr>
          <a:xfrm>
            <a:off x="920142" y="5772411"/>
            <a:ext cx="7239000" cy="646331"/>
          </a:xfrm>
          <a:prstGeom prst="rect">
            <a:avLst/>
          </a:prstGeom>
          <a:noFill/>
        </p:spPr>
        <p:txBody>
          <a:bodyPr wrap="square" rtlCol="0">
            <a:spAutoFit/>
          </a:bodyPr>
          <a:lstStyle/>
          <a:p>
            <a:r>
              <a:rPr lang="en-US" b="1" dirty="0" err="1" smtClean="0">
                <a:solidFill>
                  <a:srgbClr val="0070C0"/>
                </a:solidFill>
              </a:rPr>
              <a:t>Thể</a:t>
            </a:r>
            <a:r>
              <a:rPr lang="en-US" b="1" dirty="0" smtClean="0">
                <a:solidFill>
                  <a:srgbClr val="0070C0"/>
                </a:solidFill>
              </a:rPr>
              <a:t> </a:t>
            </a:r>
            <a:r>
              <a:rPr lang="en-US" b="1" dirty="0" err="1" smtClean="0">
                <a:solidFill>
                  <a:srgbClr val="0070C0"/>
                </a:solidFill>
              </a:rPr>
              <a:t>hiện</a:t>
            </a:r>
            <a:r>
              <a:rPr lang="en-US" b="1" dirty="0" smtClean="0">
                <a:solidFill>
                  <a:srgbClr val="0070C0"/>
                </a:solidFill>
              </a:rPr>
              <a:t> </a:t>
            </a:r>
            <a:r>
              <a:rPr lang="en-US" b="1" dirty="0" err="1" smtClean="0">
                <a:solidFill>
                  <a:srgbClr val="0070C0"/>
                </a:solidFill>
              </a:rPr>
              <a:t>quyền</a:t>
            </a:r>
            <a:r>
              <a:rPr lang="en-US" b="1" dirty="0" smtClean="0">
                <a:solidFill>
                  <a:srgbClr val="0070C0"/>
                </a:solidFill>
              </a:rPr>
              <a:t> </a:t>
            </a:r>
            <a:r>
              <a:rPr lang="en-US" b="1" dirty="0" err="1" smtClean="0">
                <a:solidFill>
                  <a:srgbClr val="0070C0"/>
                </a:solidFill>
              </a:rPr>
              <a:t>tự</a:t>
            </a:r>
            <a:r>
              <a:rPr lang="en-US" b="1" dirty="0" smtClean="0">
                <a:solidFill>
                  <a:srgbClr val="0070C0"/>
                </a:solidFill>
              </a:rPr>
              <a:t> </a:t>
            </a:r>
            <a:r>
              <a:rPr lang="en-US" b="1" dirty="0" err="1" smtClean="0">
                <a:solidFill>
                  <a:srgbClr val="0070C0"/>
                </a:solidFill>
              </a:rPr>
              <a:t>do,độc</a:t>
            </a:r>
            <a:r>
              <a:rPr lang="en-US" b="1" dirty="0" smtClean="0">
                <a:solidFill>
                  <a:srgbClr val="0070C0"/>
                </a:solidFill>
              </a:rPr>
              <a:t> </a:t>
            </a:r>
            <a:r>
              <a:rPr lang="en-US" b="1" dirty="0" err="1" smtClean="0">
                <a:solidFill>
                  <a:srgbClr val="0070C0"/>
                </a:solidFill>
              </a:rPr>
              <a:t>lập</a:t>
            </a:r>
            <a:r>
              <a:rPr lang="en-US" b="1" dirty="0" smtClean="0">
                <a:solidFill>
                  <a:srgbClr val="0070C0"/>
                </a:solidFill>
              </a:rPr>
              <a:t> </a:t>
            </a:r>
            <a:r>
              <a:rPr lang="en-US" b="1" dirty="0" err="1" smtClean="0">
                <a:solidFill>
                  <a:srgbClr val="0070C0"/>
                </a:solidFill>
              </a:rPr>
              <a:t>của</a:t>
            </a:r>
            <a:r>
              <a:rPr lang="en-US" b="1" dirty="0" smtClean="0">
                <a:solidFill>
                  <a:srgbClr val="0070C0"/>
                </a:solidFill>
              </a:rPr>
              <a:t> </a:t>
            </a:r>
            <a:r>
              <a:rPr lang="en-US" b="1" dirty="0" err="1" smtClean="0">
                <a:solidFill>
                  <a:srgbClr val="0070C0"/>
                </a:solidFill>
              </a:rPr>
              <a:t>nước</a:t>
            </a:r>
            <a:r>
              <a:rPr lang="en-US" b="1" dirty="0" smtClean="0">
                <a:solidFill>
                  <a:srgbClr val="0070C0"/>
                </a:solidFill>
              </a:rPr>
              <a:t> </a:t>
            </a:r>
            <a:r>
              <a:rPr lang="en-US" b="1" dirty="0" err="1" smtClean="0">
                <a:solidFill>
                  <a:srgbClr val="0070C0"/>
                </a:solidFill>
              </a:rPr>
              <a:t>Việt</a:t>
            </a:r>
            <a:r>
              <a:rPr lang="en-US" b="1" dirty="0" smtClean="0">
                <a:solidFill>
                  <a:srgbClr val="0070C0"/>
                </a:solidFill>
              </a:rPr>
              <a:t> Nam </a:t>
            </a:r>
            <a:r>
              <a:rPr lang="en-US" b="1" dirty="0" err="1" smtClean="0">
                <a:solidFill>
                  <a:srgbClr val="0070C0"/>
                </a:solidFill>
              </a:rPr>
              <a:t>và</a:t>
            </a:r>
            <a:r>
              <a:rPr lang="en-US" b="1" dirty="0" smtClean="0">
                <a:solidFill>
                  <a:srgbClr val="0070C0"/>
                </a:solidFill>
              </a:rPr>
              <a:t> </a:t>
            </a:r>
            <a:r>
              <a:rPr lang="en-US" b="1" dirty="0" err="1" smtClean="0">
                <a:solidFill>
                  <a:srgbClr val="0070C0"/>
                </a:solidFill>
              </a:rPr>
              <a:t>toàn</a:t>
            </a:r>
            <a:r>
              <a:rPr lang="en-US" b="1" dirty="0" smtClean="0">
                <a:solidFill>
                  <a:srgbClr val="0070C0"/>
                </a:solidFill>
              </a:rPr>
              <a:t> </a:t>
            </a:r>
            <a:r>
              <a:rPr lang="en-US" b="1" dirty="0" err="1" smtClean="0">
                <a:solidFill>
                  <a:srgbClr val="0070C0"/>
                </a:solidFill>
              </a:rPr>
              <a:t>dân</a:t>
            </a:r>
            <a:r>
              <a:rPr lang="en-US" b="1" dirty="0" smtClean="0">
                <a:solidFill>
                  <a:srgbClr val="0070C0"/>
                </a:solidFill>
              </a:rPr>
              <a:t> </a:t>
            </a:r>
            <a:r>
              <a:rPr lang="en-US" b="1" dirty="0" err="1" smtClean="0">
                <a:solidFill>
                  <a:srgbClr val="0070C0"/>
                </a:solidFill>
              </a:rPr>
              <a:t>tộc</a:t>
            </a:r>
            <a:r>
              <a:rPr lang="en-US" b="1" dirty="0" smtClean="0">
                <a:solidFill>
                  <a:srgbClr val="0070C0"/>
                </a:solidFill>
              </a:rPr>
              <a:t> </a:t>
            </a:r>
            <a:r>
              <a:rPr lang="en-US" b="1" dirty="0" err="1" smtClean="0">
                <a:solidFill>
                  <a:srgbClr val="0070C0"/>
                </a:solidFill>
              </a:rPr>
              <a:t>Việt</a:t>
            </a:r>
            <a:r>
              <a:rPr lang="en-US" b="1" dirty="0" smtClean="0">
                <a:solidFill>
                  <a:srgbClr val="0070C0"/>
                </a:solidFill>
              </a:rPr>
              <a:t> Nam </a:t>
            </a:r>
            <a:r>
              <a:rPr lang="en-US" b="1" dirty="0" err="1" smtClean="0">
                <a:solidFill>
                  <a:srgbClr val="0070C0"/>
                </a:solidFill>
              </a:rPr>
              <a:t>sẽ</a:t>
            </a:r>
            <a:r>
              <a:rPr lang="en-US" b="1" dirty="0" smtClean="0">
                <a:solidFill>
                  <a:srgbClr val="0070C0"/>
                </a:solidFill>
              </a:rPr>
              <a:t> </a:t>
            </a:r>
            <a:r>
              <a:rPr lang="en-US" b="1" dirty="0" err="1" smtClean="0">
                <a:solidFill>
                  <a:srgbClr val="0070C0"/>
                </a:solidFill>
              </a:rPr>
              <a:t>giữ</a:t>
            </a:r>
            <a:r>
              <a:rPr lang="en-US" b="1" dirty="0" smtClean="0">
                <a:solidFill>
                  <a:srgbClr val="0070C0"/>
                </a:solidFill>
              </a:rPr>
              <a:t> </a:t>
            </a:r>
            <a:r>
              <a:rPr lang="en-US" b="1" dirty="0" err="1" smtClean="0">
                <a:solidFill>
                  <a:srgbClr val="0070C0"/>
                </a:solidFill>
              </a:rPr>
              <a:t>vững</a:t>
            </a:r>
            <a:r>
              <a:rPr lang="en-US" b="1" dirty="0" smtClean="0">
                <a:solidFill>
                  <a:srgbClr val="0070C0"/>
                </a:solidFill>
              </a:rPr>
              <a:t> </a:t>
            </a:r>
            <a:r>
              <a:rPr lang="en-US" b="1" dirty="0" err="1" smtClean="0">
                <a:solidFill>
                  <a:srgbClr val="0070C0"/>
                </a:solidFill>
              </a:rPr>
              <a:t>quyền</a:t>
            </a:r>
            <a:r>
              <a:rPr lang="en-US" b="1" dirty="0" smtClean="0">
                <a:solidFill>
                  <a:srgbClr val="0070C0"/>
                </a:solidFill>
              </a:rPr>
              <a:t> </a:t>
            </a:r>
            <a:r>
              <a:rPr lang="en-US" b="1" dirty="0" err="1" smtClean="0">
                <a:solidFill>
                  <a:srgbClr val="0070C0"/>
                </a:solidFill>
              </a:rPr>
              <a:t>tự</a:t>
            </a:r>
            <a:r>
              <a:rPr lang="en-US" b="1" dirty="0" smtClean="0">
                <a:solidFill>
                  <a:srgbClr val="0070C0"/>
                </a:solidFill>
              </a:rPr>
              <a:t> </a:t>
            </a:r>
            <a:r>
              <a:rPr lang="en-US" b="1" dirty="0" err="1" smtClean="0">
                <a:solidFill>
                  <a:srgbClr val="0070C0"/>
                </a:solidFill>
              </a:rPr>
              <a:t>do,độc</a:t>
            </a:r>
            <a:r>
              <a:rPr lang="en-US" b="1" dirty="0" smtClean="0">
                <a:solidFill>
                  <a:srgbClr val="0070C0"/>
                </a:solidFill>
              </a:rPr>
              <a:t> </a:t>
            </a:r>
            <a:r>
              <a:rPr lang="en-US" b="1" dirty="0" err="1" smtClean="0">
                <a:solidFill>
                  <a:srgbClr val="0070C0"/>
                </a:solidFill>
              </a:rPr>
              <a:t>lập</a:t>
            </a:r>
            <a:r>
              <a:rPr lang="en-US" b="1" dirty="0" smtClean="0">
                <a:solidFill>
                  <a:srgbClr val="0070C0"/>
                </a:solidFill>
              </a:rPr>
              <a:t>.</a:t>
            </a:r>
            <a:endParaRPr lang="en-US" b="1" dirty="0">
              <a:solidFill>
                <a:srgbClr val="0070C0"/>
              </a:solidFill>
            </a:endParaRPr>
          </a:p>
        </p:txBody>
      </p:sp>
    </p:spTree>
    <p:extLst>
      <p:ext uri="{BB962C8B-B14F-4D97-AF65-F5344CB8AC3E}">
        <p14:creationId xmlns:p14="http://schemas.microsoft.com/office/powerpoint/2010/main" val="4097010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heel(1)">
                                      <p:cBhvr>
                                        <p:cTn id="28" dur="2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heel(1)">
                                      <p:cBhvr>
                                        <p:cTn id="33" dur="20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heel(1)">
                                      <p:cBhvr>
                                        <p:cTn id="3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p:bldP spid="7"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 y="-32856"/>
            <a:ext cx="9142857" cy="68908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053" y="757494"/>
            <a:ext cx="8058710" cy="4543713"/>
          </a:xfrm>
          <a:prstGeom prst="rect">
            <a:avLst/>
          </a:prstGeom>
        </p:spPr>
      </p:pic>
      <p:sp>
        <p:nvSpPr>
          <p:cNvPr id="8" name="TextBox 7"/>
          <p:cNvSpPr txBox="1"/>
          <p:nvPr/>
        </p:nvSpPr>
        <p:spPr>
          <a:xfrm>
            <a:off x="117912" y="5323299"/>
            <a:ext cx="8928992" cy="1384995"/>
          </a:xfrm>
          <a:prstGeom prst="rect">
            <a:avLst/>
          </a:prstGeom>
          <a:noFill/>
        </p:spPr>
        <p:txBody>
          <a:bodyPr wrap="square" rtlCol="0">
            <a:spAutoFit/>
          </a:bodyPr>
          <a:lstStyle/>
          <a:p>
            <a:pPr algn="ctr"/>
            <a:r>
              <a:rPr lang="vi-VN" sz="2800" dirty="0">
                <a:solidFill>
                  <a:srgbClr val="C00000"/>
                </a:solidFill>
                <a:latin typeface="+mj-lt"/>
              </a:rPr>
              <a:t>Đến buổi chiều buổi lễ </a:t>
            </a:r>
            <a:r>
              <a:rPr lang="vi-VN" sz="2800">
                <a:solidFill>
                  <a:srgbClr val="C00000"/>
                </a:solidFill>
                <a:latin typeface="+mj-lt"/>
              </a:rPr>
              <a:t>kết thúc </a:t>
            </a:r>
            <a:r>
              <a:rPr lang="vi-VN" sz="2800" dirty="0">
                <a:solidFill>
                  <a:srgbClr val="C00000"/>
                </a:solidFill>
                <a:latin typeface="+mj-lt"/>
              </a:rPr>
              <a:t>nhưng giọng nói của Bác Hồ và những </a:t>
            </a:r>
            <a:r>
              <a:rPr lang="vi-VN" sz="2800">
                <a:solidFill>
                  <a:srgbClr val="C00000"/>
                </a:solidFill>
                <a:latin typeface="+mj-lt"/>
              </a:rPr>
              <a:t>lời khẳng </a:t>
            </a:r>
            <a:r>
              <a:rPr lang="vi-VN" sz="2800" dirty="0">
                <a:solidFill>
                  <a:srgbClr val="C00000"/>
                </a:solidFill>
                <a:latin typeface="+mj-lt"/>
              </a:rPr>
              <a:t>định trong bản </a:t>
            </a:r>
            <a:r>
              <a:rPr lang="vi-VN" sz="2800">
                <a:solidFill>
                  <a:srgbClr val="C00000"/>
                </a:solidFill>
                <a:latin typeface="+mj-lt"/>
              </a:rPr>
              <a:t>Tuyên </a:t>
            </a:r>
            <a:r>
              <a:rPr lang="vi-VN" sz="2800" smtClean="0">
                <a:solidFill>
                  <a:srgbClr val="C00000"/>
                </a:solidFill>
                <a:latin typeface="+mj-lt"/>
              </a:rPr>
              <a:t>ngô</a:t>
            </a:r>
            <a:r>
              <a:rPr lang="en-US" sz="2800" smtClean="0">
                <a:solidFill>
                  <a:srgbClr val="C00000"/>
                </a:solidFill>
                <a:latin typeface="+mj-lt"/>
              </a:rPr>
              <a:t>n</a:t>
            </a:r>
            <a:r>
              <a:rPr lang="vi-VN" sz="2800" smtClean="0">
                <a:solidFill>
                  <a:srgbClr val="C00000"/>
                </a:solidFill>
                <a:latin typeface="+mj-lt"/>
              </a:rPr>
              <a:t> </a:t>
            </a:r>
            <a:r>
              <a:rPr lang="vi-VN" sz="2800" dirty="0">
                <a:solidFill>
                  <a:srgbClr val="C00000"/>
                </a:solidFill>
                <a:latin typeface="+mj-lt"/>
              </a:rPr>
              <a:t>Độc lập còn vọng mãi trong mỗi người dân Việt Nam.</a:t>
            </a:r>
            <a:endParaRPr lang="en-US" sz="2800" dirty="0">
              <a:solidFill>
                <a:srgbClr val="C00000"/>
              </a:solidFill>
              <a:latin typeface="+mj-lt"/>
            </a:endParaRPr>
          </a:p>
        </p:txBody>
      </p:sp>
    </p:spTree>
    <p:extLst>
      <p:ext uri="{BB962C8B-B14F-4D97-AF65-F5344CB8AC3E}">
        <p14:creationId xmlns:p14="http://schemas.microsoft.com/office/powerpoint/2010/main" val="3648473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838535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2" descr="CALKO9S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447800"/>
            <a:ext cx="40449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WordArt 2">
            <a:hlinkClick r:id="rId3" action="ppaction://hlinksldjump"/>
          </p:cNvPr>
          <p:cNvSpPr>
            <a:spLocks noChangeArrowheads="1" noChangeShapeType="1" noTextEdit="1"/>
          </p:cNvSpPr>
          <p:nvPr/>
        </p:nvSpPr>
        <p:spPr bwMode="auto">
          <a:xfrm>
            <a:off x="1676400" y="228600"/>
            <a:ext cx="5600700" cy="1076325"/>
          </a:xfrm>
          <a:prstGeom prst="rect">
            <a:avLst/>
          </a:prstGeom>
        </p:spPr>
        <p:txBody>
          <a:bodyPr wrap="none" fromWordArt="1">
            <a:prstTxWarp prst="textPlain">
              <a:avLst>
                <a:gd name="adj" fmla="val 50000"/>
              </a:avLst>
            </a:prstTxWarp>
          </a:bodyPr>
          <a:lstStyle/>
          <a:p>
            <a:pPr algn="ctr"/>
            <a:r>
              <a:rPr lang="vi-VN" sz="60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HP001 5H"/>
              </a:rPr>
              <a:t>Ngược dòng lịch sử</a:t>
            </a:r>
            <a:endParaRPr lang="en-US" sz="60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HP001 5H"/>
            </a:endParaRPr>
          </a:p>
        </p:txBody>
      </p:sp>
      <p:sp>
        <p:nvSpPr>
          <p:cNvPr id="6" name="Rectangle 5">
            <a:hlinkClick r:id="rId4" action="ppaction://hlinksldjump"/>
          </p:cNvPr>
          <p:cNvSpPr/>
          <p:nvPr/>
        </p:nvSpPr>
        <p:spPr>
          <a:xfrm>
            <a:off x="1371600" y="1447800"/>
            <a:ext cx="2743200" cy="2590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8000" dirty="0">
                <a:latin typeface=".VnArabia" pitchFamily="34" charset="0"/>
              </a:rPr>
              <a:t>1</a:t>
            </a:r>
          </a:p>
        </p:txBody>
      </p:sp>
      <p:sp>
        <p:nvSpPr>
          <p:cNvPr id="7" name="Rectangle 6">
            <a:hlinkClick r:id="rId3" action="ppaction://hlinksldjump"/>
          </p:cNvPr>
          <p:cNvSpPr/>
          <p:nvPr/>
        </p:nvSpPr>
        <p:spPr>
          <a:xfrm>
            <a:off x="4114800" y="1447800"/>
            <a:ext cx="2743200" cy="25908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600" dirty="0">
                <a:latin typeface=".VnArabia" pitchFamily="34" charset="0"/>
              </a:rPr>
              <a:t>2</a:t>
            </a:r>
          </a:p>
        </p:txBody>
      </p:sp>
      <p:sp>
        <p:nvSpPr>
          <p:cNvPr id="8" name="Rectangle 7">
            <a:hlinkClick r:id="rId5" action="ppaction://hlinksldjump"/>
          </p:cNvPr>
          <p:cNvSpPr/>
          <p:nvPr/>
        </p:nvSpPr>
        <p:spPr>
          <a:xfrm>
            <a:off x="1371600" y="4038600"/>
            <a:ext cx="2743200" cy="2590800"/>
          </a:xfrm>
          <a:prstGeom prst="rect">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000" b="1" dirty="0">
                <a:solidFill>
                  <a:srgbClr val="FFFF00"/>
                </a:solidFill>
                <a:latin typeface=".VnArial" pitchFamily="34" charset="0"/>
              </a:rPr>
              <a:t>3</a:t>
            </a:r>
          </a:p>
        </p:txBody>
      </p:sp>
      <p:sp>
        <p:nvSpPr>
          <p:cNvPr id="9" name="Rectangle 8">
            <a:hlinkClick r:id="rId6" action="ppaction://hlinksldjump"/>
          </p:cNvPr>
          <p:cNvSpPr/>
          <p:nvPr/>
        </p:nvSpPr>
        <p:spPr>
          <a:xfrm>
            <a:off x="4114800" y="4038600"/>
            <a:ext cx="2743200" cy="2590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000" b="1" dirty="0">
                <a:solidFill>
                  <a:srgbClr val="FF0066"/>
                </a:solidFill>
                <a:latin typeface=".VnArial" pitchFamily="34" charset="0"/>
              </a:rPr>
              <a:t>4</a:t>
            </a:r>
          </a:p>
        </p:txBody>
      </p:sp>
    </p:spTree>
    <p:extLst>
      <p:ext uri="{BB962C8B-B14F-4D97-AF65-F5344CB8AC3E}">
        <p14:creationId xmlns:p14="http://schemas.microsoft.com/office/powerpoint/2010/main" val="3473938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nodeType="clickPar">
                      <p:stCondLst>
                        <p:cond delay="0"/>
                      </p:stCondLst>
                      <p:childTnLst>
                        <p:par>
                          <p:cTn id="4" fill="hold" nodeType="withGroup">
                            <p:stCondLst>
                              <p:cond delay="0"/>
                            </p:stCondLst>
                            <p:childTnLst>
                              <p:par>
                                <p:cTn id="5" presetID="16" presetClass="exit" presetSubtype="21" fill="hold" grpId="1" nodeType="clickEffect">
                                  <p:stCondLst>
                                    <p:cond delay="0"/>
                                  </p:stCondLst>
                                  <p:childTnLst>
                                    <p:animEffect transition="out" filter="barn(inVertic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nextCondLst>
                <p:cond evt="onClick" delay="0">
                  <p:tgtEl>
                    <p:spTgt spid="6"/>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6" presetClass="exit" presetSubtype="21" fill="hold" grpId="1" nodeType="clickEffect">
                                  <p:stCondLst>
                                    <p:cond delay="0"/>
                                  </p:stCondLst>
                                  <p:childTnLst>
                                    <p:animEffect transition="out" filter="barn(inVertical)">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childTnLst>
                          </p:cTn>
                        </p:par>
                      </p:childTnLst>
                    </p:cTn>
                  </p:par>
                </p:childTnLst>
              </p:cTn>
              <p:nextCondLst>
                <p:cond evt="onClick" delay="0">
                  <p:tgtEl>
                    <p:spTgt spid="7"/>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6" presetClass="exit" presetSubtype="21" fill="hold" grpId="1" nodeType="clickEffect">
                                  <p:stCondLst>
                                    <p:cond delay="0"/>
                                  </p:stCondLst>
                                  <p:childTnLst>
                                    <p:animEffect transition="out" filter="barn(inVertical)">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heel(1)">
                                      <p:cBhvr>
                                        <p:cTn id="34" dur="2000"/>
                                        <p:tgtEl>
                                          <p:spTgt spid="8"/>
                                        </p:tgtEl>
                                      </p:cBhvr>
                                    </p:animEffect>
                                  </p:childTnLst>
                                </p:cTn>
                              </p:par>
                            </p:childTnLst>
                          </p:cTn>
                        </p:par>
                      </p:childTnLst>
                    </p:cTn>
                  </p:par>
                </p:childTnLst>
              </p:cTn>
              <p:nextCondLst>
                <p:cond evt="onClick" delay="0">
                  <p:tgtEl>
                    <p:spTgt spid="8"/>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6" presetClass="exit" presetSubtype="21" fill="hold" grpId="1" nodeType="clickEffect">
                                  <p:stCondLst>
                                    <p:cond delay="0"/>
                                  </p:stCondLst>
                                  <p:childTnLst>
                                    <p:animEffect transition="out" filter="barn(inVertical)">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heel(1)">
                                      <p:cBhvr>
                                        <p:cTn id="45" dur="2000"/>
                                        <p:tgtEl>
                                          <p:spTgt spid="9"/>
                                        </p:tgtEl>
                                      </p:cBhvr>
                                    </p:animEffect>
                                  </p:childTnLst>
                                </p:cTn>
                              </p:par>
                            </p:childTnLst>
                          </p:cTn>
                        </p:par>
                      </p:childTnLst>
                    </p:cTn>
                  </p:par>
                </p:childTnLst>
              </p:cTn>
              <p:nextCondLst>
                <p:cond evt="onClick" delay="0">
                  <p:tgtEl>
                    <p:spTgt spid="9"/>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68377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 y="0"/>
            <a:ext cx="9142857" cy="68908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sp>
        <p:nvSpPr>
          <p:cNvPr id="2" name="TextBox 1"/>
          <p:cNvSpPr txBox="1"/>
          <p:nvPr/>
        </p:nvSpPr>
        <p:spPr>
          <a:xfrm>
            <a:off x="545738" y="2155420"/>
            <a:ext cx="5760640" cy="523220"/>
          </a:xfrm>
          <a:prstGeom prst="rect">
            <a:avLst/>
          </a:prstGeom>
          <a:noFill/>
        </p:spPr>
        <p:txBody>
          <a:bodyPr wrap="square" rtlCol="0">
            <a:spAutoFit/>
          </a:bodyPr>
          <a:lstStyle/>
          <a:p>
            <a:r>
              <a:rPr lang="vi-VN" sz="2800" b="1" dirty="0">
                <a:solidFill>
                  <a:schemeClr val="tx2">
                    <a:lumMod val="50000"/>
                  </a:schemeClr>
                </a:solidFill>
                <a:latin typeface="+mj-lt"/>
              </a:rPr>
              <a:t>Bản Tuyên ngôn Độc lập đã:</a:t>
            </a:r>
            <a:endParaRPr lang="en-US" sz="2800" b="1" dirty="0">
              <a:solidFill>
                <a:schemeClr val="tx2">
                  <a:lumMod val="50000"/>
                </a:schemeClr>
              </a:solidFill>
              <a:latin typeface="+mj-lt"/>
            </a:endParaRPr>
          </a:p>
        </p:txBody>
      </p:sp>
      <p:sp>
        <p:nvSpPr>
          <p:cNvPr id="8" name="TextBox 7"/>
          <p:cNvSpPr txBox="1"/>
          <p:nvPr/>
        </p:nvSpPr>
        <p:spPr>
          <a:xfrm>
            <a:off x="456108" y="2968374"/>
            <a:ext cx="8704743" cy="954107"/>
          </a:xfrm>
          <a:prstGeom prst="rect">
            <a:avLst/>
          </a:prstGeom>
          <a:noFill/>
        </p:spPr>
        <p:txBody>
          <a:bodyPr wrap="square" rtlCol="0">
            <a:spAutoFit/>
          </a:bodyPr>
          <a:lstStyle/>
          <a:p>
            <a:r>
              <a:rPr lang="vi-VN" sz="2800" b="1" dirty="0">
                <a:solidFill>
                  <a:schemeClr val="tx2">
                    <a:lumMod val="75000"/>
                  </a:schemeClr>
                </a:solidFill>
                <a:latin typeface="+mj-lt"/>
              </a:rPr>
              <a:t>- Khẳng định quyền đọc lập, tự do thiêng liêng của dân tộc Việt Nam.</a:t>
            </a:r>
            <a:endParaRPr lang="en-US" sz="2800" b="1" dirty="0">
              <a:solidFill>
                <a:schemeClr val="tx2">
                  <a:lumMod val="75000"/>
                </a:schemeClr>
              </a:solidFill>
              <a:latin typeface="+mj-lt"/>
            </a:endParaRPr>
          </a:p>
        </p:txBody>
      </p:sp>
      <p:sp>
        <p:nvSpPr>
          <p:cNvPr id="10" name="TextBox 9"/>
          <p:cNvSpPr txBox="1"/>
          <p:nvPr/>
        </p:nvSpPr>
        <p:spPr>
          <a:xfrm>
            <a:off x="435974" y="4077072"/>
            <a:ext cx="8528157" cy="954107"/>
          </a:xfrm>
          <a:prstGeom prst="rect">
            <a:avLst/>
          </a:prstGeom>
          <a:noFill/>
        </p:spPr>
        <p:txBody>
          <a:bodyPr wrap="square" rtlCol="0">
            <a:spAutoFit/>
          </a:bodyPr>
          <a:lstStyle/>
          <a:p>
            <a:r>
              <a:rPr lang="vi-VN" sz="2800" b="1" dirty="0">
                <a:solidFill>
                  <a:schemeClr val="tx2">
                    <a:lumMod val="75000"/>
                  </a:schemeClr>
                </a:solidFill>
                <a:latin typeface="+mj-lt"/>
              </a:rPr>
              <a:t>- Dân tộc Việt Nam quyết tâm giữ vững quyền tự do, độc lập này.</a:t>
            </a:r>
            <a:endParaRPr lang="en-US" sz="2800" b="1" dirty="0">
              <a:solidFill>
                <a:schemeClr val="tx2">
                  <a:lumMod val="75000"/>
                </a:schemeClr>
              </a:solidFill>
              <a:latin typeface="+mj-lt"/>
            </a:endParaRPr>
          </a:p>
        </p:txBody>
      </p:sp>
    </p:spTree>
    <p:extLst>
      <p:ext uri="{BB962C8B-B14F-4D97-AF65-F5344CB8AC3E}">
        <p14:creationId xmlns:p14="http://schemas.microsoft.com/office/powerpoint/2010/main" val="473725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 y="-32856"/>
            <a:ext cx="9142857" cy="68908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sp>
        <p:nvSpPr>
          <p:cNvPr id="6" name="TextBox 5"/>
          <p:cNvSpPr txBox="1"/>
          <p:nvPr/>
        </p:nvSpPr>
        <p:spPr>
          <a:xfrm>
            <a:off x="1088028" y="208201"/>
            <a:ext cx="1825769" cy="523220"/>
          </a:xfrm>
          <a:prstGeom prst="rect">
            <a:avLst/>
          </a:prstGeom>
          <a:noFill/>
        </p:spPr>
        <p:txBody>
          <a:bodyPr wrap="square" rtlCol="0">
            <a:spAutoFit/>
          </a:bodyPr>
          <a:lstStyle/>
          <a:p>
            <a:r>
              <a:rPr lang="vi-VN" sz="2800" b="1" dirty="0">
                <a:solidFill>
                  <a:srgbClr val="002060"/>
                </a:solidFill>
                <a:latin typeface="+mj-lt"/>
              </a:rPr>
              <a:t>Lịch sử</a:t>
            </a:r>
            <a:endParaRPr lang="en-US" sz="2800" b="1" dirty="0">
              <a:solidFill>
                <a:srgbClr val="002060"/>
              </a:solidFill>
              <a:latin typeface="+mj-l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0" y="-37043"/>
            <a:ext cx="9142857" cy="6890856"/>
          </a:xfrm>
          <a:prstGeom prst="rect">
            <a:avLst/>
          </a:prstGeom>
        </p:spPr>
      </p:pic>
      <p:sp>
        <p:nvSpPr>
          <p:cNvPr id="9" name="TextBox 8"/>
          <p:cNvSpPr txBox="1"/>
          <p:nvPr/>
        </p:nvSpPr>
        <p:spPr>
          <a:xfrm>
            <a:off x="136874" y="3266981"/>
            <a:ext cx="3276363" cy="954107"/>
          </a:xfrm>
          <a:prstGeom prst="rect">
            <a:avLst/>
          </a:prstGeom>
          <a:solidFill>
            <a:srgbClr val="FFFF00"/>
          </a:solidFill>
        </p:spPr>
        <p:txBody>
          <a:bodyPr wrap="square" rtlCol="0">
            <a:spAutoFit/>
          </a:bodyPr>
          <a:lstStyle/>
          <a:p>
            <a:r>
              <a:rPr lang="vi-VN" sz="2800" dirty="0">
                <a:solidFill>
                  <a:srgbClr val="C00000"/>
                </a:solidFill>
                <a:latin typeface="+mj-lt"/>
              </a:rPr>
              <a:t>Ý nghĩa lịch sử của Tuyên ngôn Độc lập</a:t>
            </a:r>
            <a:endParaRPr lang="en-US" sz="2800" dirty="0">
              <a:solidFill>
                <a:srgbClr val="C00000"/>
              </a:solidFill>
              <a:latin typeface="+mj-lt"/>
            </a:endParaRPr>
          </a:p>
        </p:txBody>
      </p:sp>
      <p:sp>
        <p:nvSpPr>
          <p:cNvPr id="11" name="TextBox 10"/>
          <p:cNvSpPr txBox="1"/>
          <p:nvPr/>
        </p:nvSpPr>
        <p:spPr>
          <a:xfrm>
            <a:off x="4754955" y="2512060"/>
            <a:ext cx="4156008" cy="523220"/>
          </a:xfrm>
          <a:prstGeom prst="rect">
            <a:avLst/>
          </a:prstGeom>
          <a:solidFill>
            <a:srgbClr val="FFFF00"/>
          </a:solidFill>
        </p:spPr>
        <p:txBody>
          <a:bodyPr wrap="square" rtlCol="0">
            <a:spAutoFit/>
          </a:bodyPr>
          <a:lstStyle/>
          <a:p>
            <a:r>
              <a:rPr lang="vi-VN" sz="2800" dirty="0">
                <a:solidFill>
                  <a:srgbClr val="C00000"/>
                </a:solidFill>
                <a:latin typeface="+mj-lt"/>
              </a:rPr>
              <a:t>Khẳng định quyền độc lập.</a:t>
            </a:r>
            <a:endParaRPr lang="en-US" sz="2800" dirty="0">
              <a:solidFill>
                <a:srgbClr val="C00000"/>
              </a:solidFill>
              <a:latin typeface="+mj-lt"/>
            </a:endParaRPr>
          </a:p>
        </p:txBody>
      </p:sp>
      <p:sp>
        <p:nvSpPr>
          <p:cNvPr id="12" name="TextBox 11"/>
          <p:cNvSpPr txBox="1"/>
          <p:nvPr/>
        </p:nvSpPr>
        <p:spPr>
          <a:xfrm>
            <a:off x="4808480" y="4564731"/>
            <a:ext cx="4156008" cy="954107"/>
          </a:xfrm>
          <a:prstGeom prst="rect">
            <a:avLst/>
          </a:prstGeom>
          <a:solidFill>
            <a:srgbClr val="FFFF00"/>
          </a:solidFill>
        </p:spPr>
        <p:txBody>
          <a:bodyPr wrap="square" rtlCol="0">
            <a:spAutoFit/>
          </a:bodyPr>
          <a:lstStyle/>
          <a:p>
            <a:r>
              <a:rPr lang="vi-VN" sz="2800" dirty="0">
                <a:solidFill>
                  <a:srgbClr val="C00000"/>
                </a:solidFill>
                <a:latin typeface="+mj-lt"/>
              </a:rPr>
              <a:t>Khai sinh nước Việt Nam Dân chủ Cộng hòa.</a:t>
            </a:r>
            <a:endParaRPr lang="en-US" sz="2800" dirty="0">
              <a:solidFill>
                <a:srgbClr val="C00000"/>
              </a:solidFill>
              <a:latin typeface="+mj-lt"/>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848" y="115357"/>
            <a:ext cx="1084580" cy="768464"/>
          </a:xfrm>
          <a:prstGeom prst="rect">
            <a:avLst/>
          </a:prstGeom>
        </p:spPr>
      </p:pic>
      <p:cxnSp>
        <p:nvCxnSpPr>
          <p:cNvPr id="3" name="Straight Arrow Connector 2"/>
          <p:cNvCxnSpPr>
            <a:stCxn id="9" idx="3"/>
            <a:endCxn id="11" idx="1"/>
          </p:cNvCxnSpPr>
          <p:nvPr/>
        </p:nvCxnSpPr>
        <p:spPr>
          <a:xfrm flipV="1">
            <a:off x="3413237" y="2773670"/>
            <a:ext cx="1341718" cy="97036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2" idx="1"/>
          </p:cNvCxnSpPr>
          <p:nvPr/>
        </p:nvCxnSpPr>
        <p:spPr>
          <a:xfrm>
            <a:off x="3432211" y="3756214"/>
            <a:ext cx="1376269" cy="128557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197585" y="699155"/>
            <a:ext cx="2550699" cy="584775"/>
          </a:xfrm>
          <a:prstGeom prst="rect">
            <a:avLst/>
          </a:prstGeom>
        </p:spPr>
        <p:txBody>
          <a:bodyPr wrap="none">
            <a:spAutoFit/>
          </a:bodyPr>
          <a:lstStyle/>
          <a:p>
            <a:pPr algn="ctr"/>
            <a:r>
              <a:rPr lang="vi-VN" sz="3200" b="1" u="sng">
                <a:solidFill>
                  <a:schemeClr val="accent1">
                    <a:lumMod val="50000"/>
                  </a:schemeClr>
                </a:solidFill>
              </a:rPr>
              <a:t>Hoạt động 3</a:t>
            </a:r>
            <a:endParaRPr lang="en-US" sz="3200" b="1" u="sng" dirty="0">
              <a:solidFill>
                <a:schemeClr val="accent1">
                  <a:lumMod val="50000"/>
                </a:schemeClr>
              </a:solidFill>
            </a:endParaRPr>
          </a:p>
        </p:txBody>
      </p:sp>
      <p:sp>
        <p:nvSpPr>
          <p:cNvPr id="18" name="Rectangle 17"/>
          <p:cNvSpPr/>
          <p:nvPr/>
        </p:nvSpPr>
        <p:spPr>
          <a:xfrm>
            <a:off x="2791010" y="1484784"/>
            <a:ext cx="3121367" cy="584775"/>
          </a:xfrm>
          <a:prstGeom prst="rect">
            <a:avLst/>
          </a:prstGeom>
        </p:spPr>
        <p:txBody>
          <a:bodyPr wrap="none">
            <a:spAutoFit/>
          </a:bodyPr>
          <a:lstStyle/>
          <a:p>
            <a:pPr algn="ctr"/>
            <a:r>
              <a:rPr lang="vi-VN" sz="3200" b="1">
                <a:solidFill>
                  <a:schemeClr val="accent1">
                    <a:lumMod val="50000"/>
                  </a:schemeClr>
                </a:solidFill>
              </a:rPr>
              <a:t>Ý nghĩa lịch sử</a:t>
            </a:r>
            <a:endParaRPr lang="en-US" sz="3200" b="1" dirty="0">
              <a:solidFill>
                <a:schemeClr val="accent1">
                  <a:lumMod val="50000"/>
                </a:schemeClr>
              </a:solidFill>
            </a:endParaRPr>
          </a:p>
        </p:txBody>
      </p:sp>
    </p:spTree>
    <p:extLst>
      <p:ext uri="{BB962C8B-B14F-4D97-AF65-F5344CB8AC3E}">
        <p14:creationId xmlns:p14="http://schemas.microsoft.com/office/powerpoint/2010/main" val="1940462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wheel(1)">
                                      <p:cBhvr>
                                        <p:cTn id="15" dur="2000"/>
                                        <p:tgtEl>
                                          <p:spTgt spid="1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18">
                                            <p:txEl>
                                              <p:pRg st="0" end="0"/>
                                            </p:txEl>
                                          </p:spTgt>
                                        </p:tgtEl>
                                        <p:attrNameLst>
                                          <p:attrName>style.visibility</p:attrName>
                                        </p:attrNameLst>
                                      </p:cBhvr>
                                      <p:to>
                                        <p:strVal val="visible"/>
                                      </p:to>
                                    </p:set>
                                    <p:anim calcmode="lin" valueType="num">
                                      <p:cBhvr>
                                        <p:cTn id="20" dur="10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21" dur="1000" fill="hold"/>
                                        <p:tgtEl>
                                          <p:spTgt spid="18">
                                            <p:txEl>
                                              <p:pRg st="0" end="0"/>
                                            </p:txEl>
                                          </p:spTgt>
                                        </p:tgtEl>
                                        <p:attrNameLst>
                                          <p:attrName>ppt_h</p:attrName>
                                        </p:attrNameLst>
                                      </p:cBhvr>
                                      <p:tavLst>
                                        <p:tav tm="0">
                                          <p:val>
                                            <p:fltVal val="0"/>
                                          </p:val>
                                        </p:tav>
                                        <p:tav tm="100000">
                                          <p:val>
                                            <p:strVal val="#ppt_h"/>
                                          </p:val>
                                        </p:tav>
                                      </p:tavLst>
                                    </p:anim>
                                    <p:anim calcmode="lin" valueType="num">
                                      <p:cBhvr>
                                        <p:cTn id="22" dur="1000" fill="hold"/>
                                        <p:tgtEl>
                                          <p:spTgt spid="18">
                                            <p:txEl>
                                              <p:pRg st="0" end="0"/>
                                            </p:txEl>
                                          </p:spTgt>
                                        </p:tgtEl>
                                        <p:attrNameLst>
                                          <p:attrName>style.rotation</p:attrName>
                                        </p:attrNameLst>
                                      </p:cBhvr>
                                      <p:tavLst>
                                        <p:tav tm="0">
                                          <p:val>
                                            <p:fltVal val="90"/>
                                          </p:val>
                                        </p:tav>
                                        <p:tav tm="100000">
                                          <p:val>
                                            <p:fltVal val="0"/>
                                          </p:val>
                                        </p:tav>
                                      </p:tavLst>
                                    </p:anim>
                                    <p:animEffect transition="in" filter="fade">
                                      <p:cBhvr>
                                        <p:cTn id="23" dur="1000"/>
                                        <p:tgtEl>
                                          <p:spTgt spid="1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 calcmode="lin" valueType="num">
                                      <p:cBhvr>
                                        <p:cTn id="28"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nodeType="click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animEffect transition="in" filter="fade">
                                      <p:cBhvr>
                                        <p:cTn id="41" dur="2000"/>
                                        <p:tgtEl>
                                          <p:spTgt spid="12">
                                            <p:txEl>
                                              <p:pRg st="0" end="0"/>
                                            </p:txEl>
                                          </p:spTgt>
                                        </p:tgtEl>
                                      </p:cBhvr>
                                    </p:animEffect>
                                    <p:anim calcmode="lin" valueType="num">
                                      <p:cBhvr>
                                        <p:cTn id="42" dur="2000" fill="hold"/>
                                        <p:tgtEl>
                                          <p:spTgt spid="12">
                                            <p:txEl>
                                              <p:pRg st="0" end="0"/>
                                            </p:txEl>
                                          </p:spTgt>
                                        </p:tgtEl>
                                        <p:attrNameLst>
                                          <p:attrName>ppt_w</p:attrName>
                                        </p:attrNameLst>
                                      </p:cBhvr>
                                      <p:tavLst>
                                        <p:tav tm="0" fmla="#ppt_w*sin(2.5*pi*$)">
                                          <p:val>
                                            <p:fltVal val="0"/>
                                          </p:val>
                                        </p:tav>
                                        <p:tav tm="100000">
                                          <p:val>
                                            <p:fltVal val="1"/>
                                          </p:val>
                                        </p:tav>
                                      </p:tavLst>
                                    </p:anim>
                                    <p:anim calcmode="lin" valueType="num">
                                      <p:cBhvr>
                                        <p:cTn id="43" dur="2000" fill="hold"/>
                                        <p:tgtEl>
                                          <p:spTgt spid="1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p:cTn id="48" dur="1000" fill="hold"/>
                                        <p:tgtEl>
                                          <p:spTgt spid="3"/>
                                        </p:tgtEl>
                                        <p:attrNameLst>
                                          <p:attrName>ppt_w</p:attrName>
                                        </p:attrNameLst>
                                      </p:cBhvr>
                                      <p:tavLst>
                                        <p:tav tm="0">
                                          <p:val>
                                            <p:fltVal val="0"/>
                                          </p:val>
                                        </p:tav>
                                        <p:tav tm="100000">
                                          <p:val>
                                            <p:strVal val="#ppt_w"/>
                                          </p:val>
                                        </p:tav>
                                      </p:tavLst>
                                    </p:anim>
                                    <p:anim calcmode="lin" valueType="num">
                                      <p:cBhvr>
                                        <p:cTn id="49" dur="1000" fill="hold"/>
                                        <p:tgtEl>
                                          <p:spTgt spid="3"/>
                                        </p:tgtEl>
                                        <p:attrNameLst>
                                          <p:attrName>ppt_h</p:attrName>
                                        </p:attrNameLst>
                                      </p:cBhvr>
                                      <p:tavLst>
                                        <p:tav tm="0">
                                          <p:val>
                                            <p:fltVal val="0"/>
                                          </p:val>
                                        </p:tav>
                                        <p:tav tm="100000">
                                          <p:val>
                                            <p:strVal val="#ppt_h"/>
                                          </p:val>
                                        </p:tav>
                                      </p:tavLst>
                                    </p:anim>
                                    <p:anim calcmode="lin" valueType="num">
                                      <p:cBhvr>
                                        <p:cTn id="50" dur="1000" fill="hold"/>
                                        <p:tgtEl>
                                          <p:spTgt spid="3"/>
                                        </p:tgtEl>
                                        <p:attrNameLst>
                                          <p:attrName>style.rotation</p:attrName>
                                        </p:attrNameLst>
                                      </p:cBhvr>
                                      <p:tavLst>
                                        <p:tav tm="0">
                                          <p:val>
                                            <p:fltVal val="90"/>
                                          </p:val>
                                        </p:tav>
                                        <p:tav tm="100000">
                                          <p:val>
                                            <p:fltVal val="0"/>
                                          </p:val>
                                        </p:tav>
                                      </p:tavLst>
                                    </p:anim>
                                    <p:animEffect transition="in" filter="fade">
                                      <p:cBhvr>
                                        <p:cTn id="51" dur="1000"/>
                                        <p:tgtEl>
                                          <p:spTgt spid="3"/>
                                        </p:tgtEl>
                                      </p:cBhvr>
                                    </p:animEffect>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down)">
                                      <p:cBhvr>
                                        <p:cTn id="56" dur="580">
                                          <p:stCondLst>
                                            <p:cond delay="0"/>
                                          </p:stCondLst>
                                        </p:cTn>
                                        <p:tgtEl>
                                          <p:spTgt spid="15"/>
                                        </p:tgtEl>
                                      </p:cBhvr>
                                    </p:animEffect>
                                    <p:anim calcmode="lin" valueType="num">
                                      <p:cBhvr>
                                        <p:cTn id="57"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62" dur="26">
                                          <p:stCondLst>
                                            <p:cond delay="650"/>
                                          </p:stCondLst>
                                        </p:cTn>
                                        <p:tgtEl>
                                          <p:spTgt spid="15"/>
                                        </p:tgtEl>
                                      </p:cBhvr>
                                      <p:to x="100000" y="60000"/>
                                    </p:animScale>
                                    <p:animScale>
                                      <p:cBhvr>
                                        <p:cTn id="63" dur="166" decel="50000">
                                          <p:stCondLst>
                                            <p:cond delay="676"/>
                                          </p:stCondLst>
                                        </p:cTn>
                                        <p:tgtEl>
                                          <p:spTgt spid="15"/>
                                        </p:tgtEl>
                                      </p:cBhvr>
                                      <p:to x="100000" y="100000"/>
                                    </p:animScale>
                                    <p:animScale>
                                      <p:cBhvr>
                                        <p:cTn id="64" dur="26">
                                          <p:stCondLst>
                                            <p:cond delay="1312"/>
                                          </p:stCondLst>
                                        </p:cTn>
                                        <p:tgtEl>
                                          <p:spTgt spid="15"/>
                                        </p:tgtEl>
                                      </p:cBhvr>
                                      <p:to x="100000" y="80000"/>
                                    </p:animScale>
                                    <p:animScale>
                                      <p:cBhvr>
                                        <p:cTn id="65" dur="166" decel="50000">
                                          <p:stCondLst>
                                            <p:cond delay="1338"/>
                                          </p:stCondLst>
                                        </p:cTn>
                                        <p:tgtEl>
                                          <p:spTgt spid="15"/>
                                        </p:tgtEl>
                                      </p:cBhvr>
                                      <p:to x="100000" y="100000"/>
                                    </p:animScale>
                                    <p:animScale>
                                      <p:cBhvr>
                                        <p:cTn id="66" dur="26">
                                          <p:stCondLst>
                                            <p:cond delay="1642"/>
                                          </p:stCondLst>
                                        </p:cTn>
                                        <p:tgtEl>
                                          <p:spTgt spid="15"/>
                                        </p:tgtEl>
                                      </p:cBhvr>
                                      <p:to x="100000" y="90000"/>
                                    </p:animScale>
                                    <p:animScale>
                                      <p:cBhvr>
                                        <p:cTn id="67" dur="166" decel="50000">
                                          <p:stCondLst>
                                            <p:cond delay="1668"/>
                                          </p:stCondLst>
                                        </p:cTn>
                                        <p:tgtEl>
                                          <p:spTgt spid="15"/>
                                        </p:tgtEl>
                                      </p:cBhvr>
                                      <p:to x="100000" y="100000"/>
                                    </p:animScale>
                                    <p:animScale>
                                      <p:cBhvr>
                                        <p:cTn id="68" dur="26">
                                          <p:stCondLst>
                                            <p:cond delay="1808"/>
                                          </p:stCondLst>
                                        </p:cTn>
                                        <p:tgtEl>
                                          <p:spTgt spid="15"/>
                                        </p:tgtEl>
                                      </p:cBhvr>
                                      <p:to x="100000" y="95000"/>
                                    </p:animScale>
                                    <p:animScale>
                                      <p:cBhvr>
                                        <p:cTn id="69"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 y="-32856"/>
            <a:ext cx="9145783" cy="68908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sp>
        <p:nvSpPr>
          <p:cNvPr id="13" name="Vertical Scroll 12"/>
          <p:cNvSpPr/>
          <p:nvPr/>
        </p:nvSpPr>
        <p:spPr>
          <a:xfrm>
            <a:off x="611560" y="1268760"/>
            <a:ext cx="8529514" cy="3888432"/>
          </a:xfrm>
          <a:prstGeom prst="verticalScroll">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7030A0"/>
                </a:solidFill>
                <a:latin typeface="+mj-lt"/>
              </a:rPr>
              <a:t>Ngày 2 tháng 9 năm 1945, Chủ tịch Hồ Chí Minh đọc bản Tuyên ngôn Độc lập khai sinh ra nước Việt Nam Dân chủ Cộng hòa</a:t>
            </a:r>
            <a:endParaRPr lang="en-US" sz="3600" b="1" dirty="0">
              <a:solidFill>
                <a:srgbClr val="7030A0"/>
              </a:solidFill>
              <a:latin typeface="+mj-lt"/>
            </a:endParaRPr>
          </a:p>
        </p:txBody>
      </p:sp>
      <p:sp>
        <p:nvSpPr>
          <p:cNvPr id="8" name="TextBox 7"/>
          <p:cNvSpPr txBox="1"/>
          <p:nvPr/>
        </p:nvSpPr>
        <p:spPr>
          <a:xfrm>
            <a:off x="3250287" y="1338542"/>
            <a:ext cx="1825769" cy="646331"/>
          </a:xfrm>
          <a:prstGeom prst="rect">
            <a:avLst/>
          </a:prstGeom>
          <a:noFill/>
        </p:spPr>
        <p:txBody>
          <a:bodyPr wrap="square" rtlCol="0">
            <a:spAutoFit/>
          </a:bodyPr>
          <a:lstStyle/>
          <a:p>
            <a:r>
              <a:rPr lang="en-US" sz="3600" b="1" dirty="0" err="1">
                <a:solidFill>
                  <a:srgbClr val="C00000"/>
                </a:solidFill>
                <a:latin typeface="+mj-lt"/>
              </a:rPr>
              <a:t>Bài</a:t>
            </a:r>
            <a:r>
              <a:rPr lang="en-US" sz="3600" b="1" dirty="0">
                <a:solidFill>
                  <a:srgbClr val="C00000"/>
                </a:solidFill>
                <a:latin typeface="+mj-lt"/>
              </a:rPr>
              <a:t> </a:t>
            </a:r>
            <a:r>
              <a:rPr lang="en-US" sz="3600" b="1" dirty="0" err="1">
                <a:solidFill>
                  <a:srgbClr val="C00000"/>
                </a:solidFill>
                <a:latin typeface="+mj-lt"/>
              </a:rPr>
              <a:t>học</a:t>
            </a:r>
            <a:endParaRPr lang="en-US" sz="3600" b="1" dirty="0">
              <a:solidFill>
                <a:srgbClr val="C00000"/>
              </a:solidFill>
              <a:latin typeface="+mj-lt"/>
            </a:endParaRPr>
          </a:p>
        </p:txBody>
      </p:sp>
    </p:spTree>
    <p:extLst>
      <p:ext uri="{BB962C8B-B14F-4D97-AF65-F5344CB8AC3E}">
        <p14:creationId xmlns:p14="http://schemas.microsoft.com/office/powerpoint/2010/main" val="2213846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1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1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1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circle(in)">
                                      <p:cBhvr>
                                        <p:cTn id="20"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8" y="0"/>
            <a:ext cx="9142857" cy="6890856"/>
          </a:xfrm>
          <a:prstGeom prst="rect">
            <a:avLst/>
          </a:prstGeom>
        </p:spPr>
      </p:pic>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pic>
        <p:nvPicPr>
          <p:cNvPr id="1028" name="Picture 4" descr="animated-book-image-0032"/>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738" y="3443971"/>
            <a:ext cx="646645" cy="907941"/>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p:cNvSpPr txBox="1"/>
          <p:nvPr/>
        </p:nvSpPr>
        <p:spPr>
          <a:xfrm>
            <a:off x="2987824" y="1628800"/>
            <a:ext cx="4032447" cy="584775"/>
          </a:xfrm>
          <a:prstGeom prst="rect">
            <a:avLst/>
          </a:prstGeom>
          <a:noFill/>
        </p:spPr>
        <p:txBody>
          <a:bodyPr wrap="square" rtlCol="0">
            <a:spAutoFit/>
          </a:bodyPr>
          <a:lstStyle/>
          <a:p>
            <a:r>
              <a:rPr lang="en-US" sz="3200" b="1" dirty="0" err="1" smtClean="0">
                <a:solidFill>
                  <a:srgbClr val="FF0000"/>
                </a:solidFill>
                <a:latin typeface="+mj-lt"/>
              </a:rPr>
              <a:t>Hoạt</a:t>
            </a:r>
            <a:r>
              <a:rPr lang="en-US" sz="3200" b="1" dirty="0" smtClean="0">
                <a:solidFill>
                  <a:srgbClr val="FF0000"/>
                </a:solidFill>
                <a:latin typeface="+mj-lt"/>
              </a:rPr>
              <a:t> </a:t>
            </a:r>
            <a:r>
              <a:rPr lang="en-US" sz="3200" b="1" dirty="0" err="1" smtClean="0">
                <a:solidFill>
                  <a:srgbClr val="FF0000"/>
                </a:solidFill>
                <a:latin typeface="+mj-lt"/>
              </a:rPr>
              <a:t>động</a:t>
            </a:r>
            <a:r>
              <a:rPr lang="en-US" sz="3200" b="1" dirty="0" smtClean="0">
                <a:solidFill>
                  <a:srgbClr val="FF0000"/>
                </a:solidFill>
                <a:latin typeface="+mj-lt"/>
              </a:rPr>
              <a:t> </a:t>
            </a:r>
            <a:r>
              <a:rPr lang="en-US" sz="3200" b="1" dirty="0" err="1" smtClean="0">
                <a:solidFill>
                  <a:srgbClr val="FF0000"/>
                </a:solidFill>
                <a:latin typeface="+mj-lt"/>
              </a:rPr>
              <a:t>tiếp</a:t>
            </a:r>
            <a:r>
              <a:rPr lang="en-US" sz="3200" b="1" dirty="0" smtClean="0">
                <a:solidFill>
                  <a:srgbClr val="FF0000"/>
                </a:solidFill>
                <a:latin typeface="+mj-lt"/>
              </a:rPr>
              <a:t> </a:t>
            </a:r>
            <a:r>
              <a:rPr lang="en-US" sz="3200" b="1" dirty="0" err="1" smtClean="0">
                <a:solidFill>
                  <a:srgbClr val="FF0000"/>
                </a:solidFill>
                <a:latin typeface="+mj-lt"/>
              </a:rPr>
              <a:t>nối</a:t>
            </a:r>
            <a:endParaRPr lang="en-US" sz="3200" b="1" dirty="0">
              <a:solidFill>
                <a:srgbClr val="FF0000"/>
              </a:solidFill>
              <a:latin typeface="+mj-lt"/>
            </a:endParaRPr>
          </a:p>
        </p:txBody>
      </p:sp>
      <p:sp>
        <p:nvSpPr>
          <p:cNvPr id="66" name="TextBox 65"/>
          <p:cNvSpPr txBox="1"/>
          <p:nvPr/>
        </p:nvSpPr>
        <p:spPr>
          <a:xfrm>
            <a:off x="1469295" y="2996952"/>
            <a:ext cx="6840760" cy="1815882"/>
          </a:xfrm>
          <a:prstGeom prst="rect">
            <a:avLst/>
          </a:prstGeom>
          <a:noFill/>
        </p:spPr>
        <p:txBody>
          <a:bodyPr wrap="square" rtlCol="0">
            <a:spAutoFit/>
          </a:bodyPr>
          <a:lstStyle/>
          <a:p>
            <a:pPr marL="285750" indent="-285750">
              <a:buFontTx/>
              <a:buChar char="-"/>
            </a:pPr>
            <a:r>
              <a:rPr lang="vi-VN" sz="2800" dirty="0">
                <a:latin typeface="+mj-lt"/>
              </a:rPr>
              <a:t>Về </a:t>
            </a:r>
            <a:r>
              <a:rPr lang="vi-VN" sz="2800" dirty="0" smtClean="0">
                <a:latin typeface="+mj-lt"/>
              </a:rPr>
              <a:t>ô</a:t>
            </a:r>
            <a:r>
              <a:rPr lang="en-US" sz="2800" dirty="0" smtClean="0">
                <a:latin typeface="+mj-lt"/>
              </a:rPr>
              <a:t>n </a:t>
            </a:r>
            <a:r>
              <a:rPr lang="vi-VN" sz="2800" dirty="0" smtClean="0">
                <a:latin typeface="+mj-lt"/>
              </a:rPr>
              <a:t> </a:t>
            </a:r>
            <a:r>
              <a:rPr lang="vi-VN" sz="2800" dirty="0">
                <a:latin typeface="+mj-lt"/>
              </a:rPr>
              <a:t>bài</a:t>
            </a:r>
          </a:p>
          <a:p>
            <a:pPr marL="285750" indent="-285750">
              <a:buFontTx/>
              <a:buChar char="-"/>
            </a:pPr>
            <a:r>
              <a:rPr lang="vi-VN" sz="2800" dirty="0">
                <a:latin typeface="+mj-lt"/>
              </a:rPr>
              <a:t>Chuẩn bị bài 11</a:t>
            </a:r>
          </a:p>
          <a:p>
            <a:pPr marL="285750" indent="-285750">
              <a:buFontTx/>
              <a:buChar char="-"/>
            </a:pPr>
            <a:r>
              <a:rPr lang="vi-VN" sz="2800" dirty="0">
                <a:latin typeface="+mj-lt"/>
              </a:rPr>
              <a:t>Ôn tập: Hơn tám mươi năm chống Thực dân Pháp xâm lược và đô hộ</a:t>
            </a:r>
            <a:endParaRPr lang="en-US" sz="2800" dirty="0">
              <a:latin typeface="+mj-lt"/>
            </a:endParaRPr>
          </a:p>
        </p:txBody>
      </p:sp>
    </p:spTree>
    <p:extLst>
      <p:ext uri="{BB962C8B-B14F-4D97-AF65-F5344CB8AC3E}">
        <p14:creationId xmlns:p14="http://schemas.microsoft.com/office/powerpoint/2010/main" val="3050188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9"/>
                                        </p:tgtEl>
                                      </p:cBhvr>
                                    </p:animEffect>
                                    <p:animScale>
                                      <p:cBhvr>
                                        <p:cTn id="7" dur="250" autoRev="1" fill="hold"/>
                                        <p:tgtEl>
                                          <p:spTgt spid="5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ChangeArrowheads="1"/>
          </p:cNvSpPr>
          <p:nvPr/>
        </p:nvSpPr>
        <p:spPr bwMode="auto">
          <a:xfrm>
            <a:off x="673100" y="574675"/>
            <a:ext cx="8321675" cy="5432425"/>
          </a:xfrm>
          <a:prstGeom prst="rect">
            <a:avLst/>
          </a:prstGeom>
          <a:noFill/>
          <a:ln w="57150" cmpd="thinThick">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a:latin typeface="VNI-Times" pitchFamily="2" charset="0"/>
            </a:endParaRPr>
          </a:p>
        </p:txBody>
      </p:sp>
      <p:sp>
        <p:nvSpPr>
          <p:cNvPr id="10243" name="Text Box 5"/>
          <p:cNvSpPr txBox="1">
            <a:spLocks noChangeArrowheads="1"/>
          </p:cNvSpPr>
          <p:nvPr/>
        </p:nvSpPr>
        <p:spPr bwMode="auto">
          <a:xfrm>
            <a:off x="1076325" y="1574800"/>
            <a:ext cx="7607300" cy="335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eaLnBrk="1" hangingPunct="1"/>
            <a:endParaRPr lang="en-US" altLang="en-US" sz="3600" b="1">
              <a:solidFill>
                <a:srgbClr val="FF1D1D"/>
              </a:solidFill>
            </a:endParaRPr>
          </a:p>
          <a:p>
            <a:pPr eaLnBrk="1" hangingPunct="1"/>
            <a:endParaRPr lang="en-US" altLang="en-US" sz="3600" b="1">
              <a:solidFill>
                <a:srgbClr val="FF1D1D"/>
              </a:solidFill>
            </a:endParaRPr>
          </a:p>
          <a:p>
            <a:pPr eaLnBrk="1" hangingPunct="1"/>
            <a:endParaRPr lang="en-US" altLang="en-US" sz="3600" b="1">
              <a:solidFill>
                <a:srgbClr val="FF1D1D"/>
              </a:solidFill>
            </a:endParaRPr>
          </a:p>
          <a:p>
            <a:pPr eaLnBrk="1" hangingPunct="1"/>
            <a:endParaRPr lang="en-US" altLang="en-US" sz="3600" b="1">
              <a:solidFill>
                <a:srgbClr val="FF1D1D"/>
              </a:solidFill>
            </a:endParaRPr>
          </a:p>
          <a:p>
            <a:pPr eaLnBrk="1" hangingPunct="1"/>
            <a:endParaRPr lang="en-US" altLang="en-US" sz="3600" b="1">
              <a:solidFill>
                <a:srgbClr val="FF1D1D"/>
              </a:solidFill>
            </a:endParaRPr>
          </a:p>
          <a:p>
            <a:pPr eaLnBrk="1" hangingPunct="1"/>
            <a:r>
              <a:rPr lang="en-US" altLang="en-US" sz="3200" b="1">
                <a:solidFill>
                  <a:srgbClr val="FF1D1D"/>
                </a:solidFill>
              </a:rPr>
              <a:t>Đây là ai?Em biết gì về nhân vật này?</a:t>
            </a:r>
          </a:p>
        </p:txBody>
      </p:sp>
      <p:pic>
        <p:nvPicPr>
          <p:cNvPr id="68617" name="Picture 9" descr="6282A33D3F464C77A9A4C1352497B7A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 y="5241925"/>
            <a:ext cx="833438"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8" name="Group 10"/>
          <p:cNvGrpSpPr>
            <a:grpSpLocks/>
          </p:cNvGrpSpPr>
          <p:nvPr/>
        </p:nvGrpSpPr>
        <p:grpSpPr bwMode="auto">
          <a:xfrm>
            <a:off x="1514475" y="4843463"/>
            <a:ext cx="7343775" cy="1122362"/>
            <a:chOff x="960" y="3216"/>
            <a:chExt cx="4800" cy="672"/>
          </a:xfrm>
        </p:grpSpPr>
        <p:sp>
          <p:nvSpPr>
            <p:cNvPr id="10264" name="AutoShape 11"/>
            <p:cNvSpPr>
              <a:spLocks noChangeArrowheads="1"/>
            </p:cNvSpPr>
            <p:nvPr/>
          </p:nvSpPr>
          <p:spPr bwMode="gray">
            <a:xfrm>
              <a:off x="960" y="3216"/>
              <a:ext cx="4800" cy="67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eaLnBrk="1" hangingPunct="1"/>
              <a:endParaRPr lang="vi-VN" altLang="en-US" sz="1800">
                <a:latin typeface="Arial" pitchFamily="34" charset="0"/>
              </a:endParaRPr>
            </a:p>
          </p:txBody>
        </p:sp>
        <p:sp>
          <p:nvSpPr>
            <p:cNvPr id="68620" name="AutoShape 12"/>
            <p:cNvSpPr>
              <a:spLocks noChangeArrowheads="1"/>
            </p:cNvSpPr>
            <p:nvPr/>
          </p:nvSpPr>
          <p:spPr bwMode="gray">
            <a:xfrm>
              <a:off x="1104" y="3313"/>
              <a:ext cx="901" cy="55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endParaRPr lang="en-US">
                <a:latin typeface="VNI-Times" pitchFamily="2" charset="0"/>
              </a:endParaRPr>
            </a:p>
          </p:txBody>
        </p:sp>
        <p:sp>
          <p:nvSpPr>
            <p:cNvPr id="68621" name="Text Box 13"/>
            <p:cNvSpPr txBox="1">
              <a:spLocks noChangeArrowheads="1"/>
            </p:cNvSpPr>
            <p:nvPr/>
          </p:nvSpPr>
          <p:spPr bwMode="gray">
            <a:xfrm>
              <a:off x="1023" y="3313"/>
              <a:ext cx="1018" cy="45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a:defRPr/>
              </a:pPr>
              <a:r>
                <a:rPr lang="en-US" sz="2800" b="1" dirty="0" err="1">
                  <a:solidFill>
                    <a:srgbClr val="FF0000"/>
                  </a:solidFill>
                  <a:effectLst>
                    <a:outerShdw blurRad="38100" dist="38100" dir="2700000" algn="tl">
                      <a:srgbClr val="C0C0C0"/>
                    </a:outerShdw>
                  </a:effectLst>
                </a:rPr>
                <a:t>Đáp</a:t>
              </a:r>
              <a:r>
                <a:rPr lang="en-US" sz="2800" b="1" dirty="0">
                  <a:solidFill>
                    <a:srgbClr val="FF0000"/>
                  </a:solidFill>
                  <a:effectLst>
                    <a:outerShdw blurRad="38100" dist="38100" dir="2700000" algn="tl">
                      <a:srgbClr val="C0C0C0"/>
                    </a:outerShdw>
                  </a:effectLst>
                </a:rPr>
                <a:t> </a:t>
              </a:r>
              <a:r>
                <a:rPr lang="en-US" sz="2800" b="1" dirty="0" err="1">
                  <a:solidFill>
                    <a:srgbClr val="FF0000"/>
                  </a:solidFill>
                  <a:effectLst>
                    <a:outerShdw blurRad="38100" dist="38100" dir="2700000" algn="tl">
                      <a:srgbClr val="C0C0C0"/>
                    </a:outerShdw>
                  </a:effectLst>
                </a:rPr>
                <a:t>án</a:t>
              </a:r>
              <a:endParaRPr lang="en-US" sz="2800" b="1" dirty="0">
                <a:solidFill>
                  <a:srgbClr val="FF0000"/>
                </a:solidFill>
                <a:effectLst>
                  <a:outerShdw blurRad="38100" dist="38100" dir="2700000" algn="tl">
                    <a:srgbClr val="C0C0C0"/>
                  </a:outerShdw>
                </a:effectLst>
              </a:endParaRPr>
            </a:p>
          </p:txBody>
        </p:sp>
      </p:grpSp>
      <p:sp>
        <p:nvSpPr>
          <p:cNvPr id="68651" name="Oval 43"/>
          <p:cNvSpPr>
            <a:spLocks noChangeArrowheads="1"/>
          </p:cNvSpPr>
          <p:nvPr/>
        </p:nvSpPr>
        <p:spPr bwMode="auto">
          <a:xfrm>
            <a:off x="7126288" y="6172200"/>
            <a:ext cx="838200" cy="552450"/>
          </a:xfrm>
          <a:prstGeom prst="ellipse">
            <a:avLst/>
          </a:prstGeom>
          <a:gradFill rotWithShape="1">
            <a:gsLst>
              <a:gs pos="0">
                <a:srgbClr val="CC66FF"/>
              </a:gs>
              <a:gs pos="50000">
                <a:schemeClr val="bg1"/>
              </a:gs>
              <a:gs pos="100000">
                <a:srgbClr val="CC66FF"/>
              </a:gs>
            </a:gsLst>
            <a:lin ang="5400000" scaled="1"/>
          </a:gradFill>
          <a:ln w="28575">
            <a:solidFill>
              <a:srgbClr val="66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1400" b="1">
                <a:solidFill>
                  <a:srgbClr val="FF0000"/>
                </a:solidFill>
              </a:rPr>
              <a:t>Đáp án</a:t>
            </a:r>
          </a:p>
        </p:txBody>
      </p:sp>
      <p:sp>
        <p:nvSpPr>
          <p:cNvPr id="10247" name="AutoShape 44"/>
          <p:cNvSpPr>
            <a:spLocks noChangeArrowheads="1"/>
          </p:cNvSpPr>
          <p:nvPr/>
        </p:nvSpPr>
        <p:spPr bwMode="auto">
          <a:xfrm>
            <a:off x="3752850" y="5937250"/>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FF0000"/>
                </a:solidFill>
                <a:latin typeface="Arial" pitchFamily="34" charset="0"/>
              </a:rPr>
              <a:t>0</a:t>
            </a:r>
          </a:p>
        </p:txBody>
      </p:sp>
      <p:sp>
        <p:nvSpPr>
          <p:cNvPr id="68653" name="AutoShape 45"/>
          <p:cNvSpPr>
            <a:spLocks noChangeArrowheads="1"/>
          </p:cNvSpPr>
          <p:nvPr/>
        </p:nvSpPr>
        <p:spPr bwMode="auto">
          <a:xfrm>
            <a:off x="3756025" y="5943600"/>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800000"/>
                </a:solidFill>
                <a:latin typeface="Arial" pitchFamily="34" charset="0"/>
              </a:rPr>
              <a:t>1</a:t>
            </a:r>
          </a:p>
        </p:txBody>
      </p:sp>
      <p:sp>
        <p:nvSpPr>
          <p:cNvPr id="68654" name="AutoShape 46"/>
          <p:cNvSpPr>
            <a:spLocks noChangeArrowheads="1"/>
          </p:cNvSpPr>
          <p:nvPr/>
        </p:nvSpPr>
        <p:spPr bwMode="auto">
          <a:xfrm>
            <a:off x="3760788" y="59277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2</a:t>
            </a:r>
          </a:p>
        </p:txBody>
      </p:sp>
      <p:sp>
        <p:nvSpPr>
          <p:cNvPr id="68655" name="AutoShape 47"/>
          <p:cNvSpPr>
            <a:spLocks noChangeArrowheads="1"/>
          </p:cNvSpPr>
          <p:nvPr/>
        </p:nvSpPr>
        <p:spPr bwMode="auto">
          <a:xfrm>
            <a:off x="3752850" y="59229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3</a:t>
            </a:r>
          </a:p>
        </p:txBody>
      </p:sp>
      <p:sp>
        <p:nvSpPr>
          <p:cNvPr id="68656" name="AutoShape 48"/>
          <p:cNvSpPr>
            <a:spLocks noChangeArrowheads="1"/>
          </p:cNvSpPr>
          <p:nvPr/>
        </p:nvSpPr>
        <p:spPr bwMode="auto">
          <a:xfrm>
            <a:off x="3752850" y="59277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4</a:t>
            </a:r>
          </a:p>
        </p:txBody>
      </p:sp>
      <p:sp>
        <p:nvSpPr>
          <p:cNvPr id="68657" name="AutoShape 49"/>
          <p:cNvSpPr>
            <a:spLocks noChangeArrowheads="1"/>
          </p:cNvSpPr>
          <p:nvPr/>
        </p:nvSpPr>
        <p:spPr bwMode="auto">
          <a:xfrm>
            <a:off x="3743325" y="59182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5</a:t>
            </a:r>
          </a:p>
        </p:txBody>
      </p:sp>
      <p:sp>
        <p:nvSpPr>
          <p:cNvPr id="68658" name="AutoShape 50"/>
          <p:cNvSpPr>
            <a:spLocks noChangeArrowheads="1"/>
          </p:cNvSpPr>
          <p:nvPr/>
        </p:nvSpPr>
        <p:spPr bwMode="auto">
          <a:xfrm>
            <a:off x="3762375" y="59324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6</a:t>
            </a:r>
          </a:p>
        </p:txBody>
      </p:sp>
      <p:sp>
        <p:nvSpPr>
          <p:cNvPr id="68659" name="AutoShape 51"/>
          <p:cNvSpPr>
            <a:spLocks noChangeArrowheads="1"/>
          </p:cNvSpPr>
          <p:nvPr/>
        </p:nvSpPr>
        <p:spPr bwMode="auto">
          <a:xfrm>
            <a:off x="3735388" y="59245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7</a:t>
            </a:r>
          </a:p>
        </p:txBody>
      </p:sp>
      <p:sp>
        <p:nvSpPr>
          <p:cNvPr id="68660" name="AutoShape 52"/>
          <p:cNvSpPr>
            <a:spLocks noChangeArrowheads="1"/>
          </p:cNvSpPr>
          <p:nvPr/>
        </p:nvSpPr>
        <p:spPr bwMode="auto">
          <a:xfrm>
            <a:off x="3743325" y="59229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8</a:t>
            </a:r>
          </a:p>
        </p:txBody>
      </p:sp>
      <p:sp>
        <p:nvSpPr>
          <p:cNvPr id="68661" name="AutoShape 53"/>
          <p:cNvSpPr>
            <a:spLocks noChangeArrowheads="1"/>
          </p:cNvSpPr>
          <p:nvPr/>
        </p:nvSpPr>
        <p:spPr bwMode="auto">
          <a:xfrm>
            <a:off x="3763963" y="59356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9</a:t>
            </a:r>
          </a:p>
        </p:txBody>
      </p:sp>
      <p:sp>
        <p:nvSpPr>
          <p:cNvPr id="68662" name="AutoShape 54"/>
          <p:cNvSpPr>
            <a:spLocks noChangeArrowheads="1"/>
          </p:cNvSpPr>
          <p:nvPr/>
        </p:nvSpPr>
        <p:spPr bwMode="auto">
          <a:xfrm>
            <a:off x="3751263" y="59420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10</a:t>
            </a:r>
          </a:p>
        </p:txBody>
      </p:sp>
      <p:sp>
        <p:nvSpPr>
          <p:cNvPr id="68686" name="Rectangle 78"/>
          <p:cNvSpPr>
            <a:spLocks noChangeArrowheads="1"/>
          </p:cNvSpPr>
          <p:nvPr/>
        </p:nvSpPr>
        <p:spPr bwMode="auto">
          <a:xfrm>
            <a:off x="3352800" y="5105400"/>
            <a:ext cx="548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2000" b="1">
                <a:solidFill>
                  <a:srgbClr val="FF1D1D"/>
                </a:solidFill>
              </a:rPr>
              <a:t>Nguyễn Ái Quốc . Ông là người chủ trì </a:t>
            </a:r>
          </a:p>
          <a:p>
            <a:pPr algn="ctr" eaLnBrk="1" hangingPunct="1"/>
            <a:r>
              <a:rPr lang="en-US" altLang="en-US" sz="2000" b="1">
                <a:solidFill>
                  <a:srgbClr val="FF1D1D"/>
                </a:solidFill>
              </a:rPr>
              <a:t>Hội nghị thành lập Đảng Cộng sản Việt Nam. </a:t>
            </a:r>
            <a:endParaRPr lang="en-US" altLang="en-US" sz="2000" b="1" i="1">
              <a:solidFill>
                <a:srgbClr val="FF1D1D"/>
              </a:solidFill>
              <a:latin typeface="Times New Roman" pitchFamily="18" charset="0"/>
            </a:endParaRPr>
          </a:p>
        </p:txBody>
      </p:sp>
      <p:sp>
        <p:nvSpPr>
          <p:cNvPr id="61" name="Right Arrow 60">
            <a:hlinkClick r:id="rId6" action="ppaction://hlinksldjump"/>
          </p:cNvPr>
          <p:cNvSpPr/>
          <p:nvPr/>
        </p:nvSpPr>
        <p:spPr>
          <a:xfrm>
            <a:off x="8048625" y="6105525"/>
            <a:ext cx="7620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27" name="HINH 11 CHUYEN 2.mpg">
            <a:hlinkClick r:id="rId7" action="ppaction://hlinksldjump"/>
          </p:cNvPr>
          <p:cNvPicPr>
            <a:picLocks noRot="1" noChangeAspect="1" noChangeArrowheads="1"/>
          </p:cNvPicPr>
          <p:nvPr>
            <a:videoFile r:link="rId1"/>
          </p:nvPr>
        </p:nvPicPr>
        <p:blipFill>
          <a:blip r:embed="rId8">
            <a:extLst>
              <a:ext uri="{28A0092B-C50C-407E-A947-70E740481C1C}">
                <a14:useLocalDpi xmlns:a14="http://schemas.microsoft.com/office/drawing/2010/main" val="0"/>
              </a:ext>
            </a:extLst>
          </a:blip>
          <a:srcRect/>
          <a:stretch>
            <a:fillRect/>
          </a:stretch>
        </p:blipFill>
        <p:spPr bwMode="auto">
          <a:xfrm>
            <a:off x="3168650" y="685800"/>
            <a:ext cx="3232150" cy="3436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8" name="Group 75"/>
          <p:cNvGrpSpPr>
            <a:grpSpLocks/>
          </p:cNvGrpSpPr>
          <p:nvPr/>
        </p:nvGrpSpPr>
        <p:grpSpPr bwMode="auto">
          <a:xfrm>
            <a:off x="1990725" y="2514600"/>
            <a:ext cx="4876800" cy="1981200"/>
            <a:chOff x="912" y="2592"/>
            <a:chExt cx="3072" cy="960"/>
          </a:xfrm>
        </p:grpSpPr>
        <p:sp>
          <p:nvSpPr>
            <p:cNvPr id="10262" name="Oval 76"/>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a:latin typeface="VNI-Times" pitchFamily="2" charset="0"/>
              </a:endParaRPr>
            </a:p>
          </p:txBody>
        </p:sp>
        <p:sp>
          <p:nvSpPr>
            <p:cNvPr id="10263" name="WordArt 77"/>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algn="ctr"/>
              <a:r>
                <a:rPr lang="en-US" sz="3600" b="1" kern="10">
                  <a:ln w="9525">
                    <a:solidFill>
                      <a:srgbClr val="FF0000"/>
                    </a:solidFill>
                    <a:round/>
                    <a:headEnd/>
                    <a:tailEnd/>
                  </a:ln>
                  <a:solidFill>
                    <a:srgbClr val="FF6600"/>
                  </a:solidFill>
                  <a:latin typeface="HP001 5H"/>
                </a:rPr>
                <a:t>Hết giờ</a:t>
              </a:r>
            </a:p>
          </p:txBody>
        </p:sp>
      </p:grpSp>
    </p:spTree>
    <p:extLst>
      <p:ext uri="{BB962C8B-B14F-4D97-AF65-F5344CB8AC3E}">
        <p14:creationId xmlns:p14="http://schemas.microsoft.com/office/powerpoint/2010/main" val="1781205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xit" presetSubtype="0" decel="100000" fill="hold" grpId="0" nodeType="clickEffect">
                                  <p:stCondLst>
                                    <p:cond delay="0"/>
                                  </p:stCondLst>
                                  <p:childTnLst>
                                    <p:anim calcmode="lin" valueType="num">
                                      <p:cBhvr>
                                        <p:cTn id="6" dur="1000"/>
                                        <p:tgtEl>
                                          <p:spTgt spid="68662"/>
                                        </p:tgtEl>
                                        <p:attrNameLst>
                                          <p:attrName>ppt_w</p:attrName>
                                        </p:attrNameLst>
                                      </p:cBhvr>
                                      <p:tavLst>
                                        <p:tav tm="0">
                                          <p:val>
                                            <p:strVal val="ppt_w"/>
                                          </p:val>
                                        </p:tav>
                                        <p:tav tm="100000">
                                          <p:val>
                                            <p:strVal val="ppt_w*0.05"/>
                                          </p:val>
                                        </p:tav>
                                      </p:tavLst>
                                    </p:anim>
                                    <p:anim calcmode="lin" valueType="num">
                                      <p:cBhvr>
                                        <p:cTn id="7" dur="1000"/>
                                        <p:tgtEl>
                                          <p:spTgt spid="68662"/>
                                        </p:tgtEl>
                                        <p:attrNameLst>
                                          <p:attrName>ppt_h</p:attrName>
                                        </p:attrNameLst>
                                      </p:cBhvr>
                                      <p:tavLst>
                                        <p:tav tm="0">
                                          <p:val>
                                            <p:strVal val="ppt_h"/>
                                          </p:val>
                                        </p:tav>
                                        <p:tav tm="100000">
                                          <p:val>
                                            <p:strVal val="ppt_h"/>
                                          </p:val>
                                        </p:tav>
                                      </p:tavLst>
                                    </p:anim>
                                    <p:anim calcmode="lin" valueType="num">
                                      <p:cBhvr>
                                        <p:cTn id="8" dur="1000"/>
                                        <p:tgtEl>
                                          <p:spTgt spid="68662"/>
                                        </p:tgtEl>
                                        <p:attrNameLst>
                                          <p:attrName>ppt_x</p:attrName>
                                        </p:attrNameLst>
                                      </p:cBhvr>
                                      <p:tavLst>
                                        <p:tav tm="0">
                                          <p:val>
                                            <p:strVal val="ppt_x"/>
                                          </p:val>
                                        </p:tav>
                                        <p:tav tm="100000">
                                          <p:val>
                                            <p:strVal val="ppt_x-.2"/>
                                          </p:val>
                                        </p:tav>
                                      </p:tavLst>
                                    </p:anim>
                                    <p:anim calcmode="lin" valueType="num">
                                      <p:cBhvr>
                                        <p:cTn id="9" dur="1000"/>
                                        <p:tgtEl>
                                          <p:spTgt spid="68662"/>
                                        </p:tgtEl>
                                        <p:attrNameLst>
                                          <p:attrName>ppt_y</p:attrName>
                                        </p:attrNameLst>
                                      </p:cBhvr>
                                      <p:tavLst>
                                        <p:tav tm="0">
                                          <p:val>
                                            <p:strVal val="ppt_y"/>
                                          </p:val>
                                        </p:tav>
                                        <p:tav tm="100000">
                                          <p:val>
                                            <p:strVal val="ppt_y"/>
                                          </p:val>
                                        </p:tav>
                                      </p:tavLst>
                                    </p:anim>
                                    <p:animEffect transition="out" filter="fade">
                                      <p:cBhvr>
                                        <p:cTn id="10" dur="1000"/>
                                        <p:tgtEl>
                                          <p:spTgt spid="68662"/>
                                        </p:tgtEl>
                                      </p:cBhvr>
                                    </p:animEffect>
                                    <p:set>
                                      <p:cBhvr>
                                        <p:cTn id="11" dur="1" fill="hold">
                                          <p:stCondLst>
                                            <p:cond delay="999"/>
                                          </p:stCondLst>
                                        </p:cTn>
                                        <p:tgtEl>
                                          <p:spTgt spid="6866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12" fill="hold" nodeType="afterGroup">
                            <p:stCondLst>
                              <p:cond delay="1000"/>
                            </p:stCondLst>
                            <p:childTnLst>
                              <p:par>
                                <p:cTn id="13" presetID="54" presetClass="exit" presetSubtype="0" decel="100000" fill="hold" grpId="0" nodeType="afterEffect">
                                  <p:stCondLst>
                                    <p:cond delay="0"/>
                                  </p:stCondLst>
                                  <p:childTnLst>
                                    <p:anim calcmode="lin" valueType="num">
                                      <p:cBhvr>
                                        <p:cTn id="14" dur="1000"/>
                                        <p:tgtEl>
                                          <p:spTgt spid="68661"/>
                                        </p:tgtEl>
                                        <p:attrNameLst>
                                          <p:attrName>ppt_w</p:attrName>
                                        </p:attrNameLst>
                                      </p:cBhvr>
                                      <p:tavLst>
                                        <p:tav tm="0">
                                          <p:val>
                                            <p:strVal val="ppt_w"/>
                                          </p:val>
                                        </p:tav>
                                        <p:tav tm="100000">
                                          <p:val>
                                            <p:strVal val="ppt_w*0.05"/>
                                          </p:val>
                                        </p:tav>
                                      </p:tavLst>
                                    </p:anim>
                                    <p:anim calcmode="lin" valueType="num">
                                      <p:cBhvr>
                                        <p:cTn id="15" dur="1000"/>
                                        <p:tgtEl>
                                          <p:spTgt spid="68661"/>
                                        </p:tgtEl>
                                        <p:attrNameLst>
                                          <p:attrName>ppt_h</p:attrName>
                                        </p:attrNameLst>
                                      </p:cBhvr>
                                      <p:tavLst>
                                        <p:tav tm="0">
                                          <p:val>
                                            <p:strVal val="ppt_h"/>
                                          </p:val>
                                        </p:tav>
                                        <p:tav tm="100000">
                                          <p:val>
                                            <p:strVal val="ppt_h"/>
                                          </p:val>
                                        </p:tav>
                                      </p:tavLst>
                                    </p:anim>
                                    <p:anim calcmode="lin" valueType="num">
                                      <p:cBhvr>
                                        <p:cTn id="16" dur="1000"/>
                                        <p:tgtEl>
                                          <p:spTgt spid="68661"/>
                                        </p:tgtEl>
                                        <p:attrNameLst>
                                          <p:attrName>ppt_x</p:attrName>
                                        </p:attrNameLst>
                                      </p:cBhvr>
                                      <p:tavLst>
                                        <p:tav tm="0">
                                          <p:val>
                                            <p:strVal val="ppt_x"/>
                                          </p:val>
                                        </p:tav>
                                        <p:tav tm="100000">
                                          <p:val>
                                            <p:strVal val="ppt_x-.2"/>
                                          </p:val>
                                        </p:tav>
                                      </p:tavLst>
                                    </p:anim>
                                    <p:anim calcmode="lin" valueType="num">
                                      <p:cBhvr>
                                        <p:cTn id="17" dur="1000"/>
                                        <p:tgtEl>
                                          <p:spTgt spid="68661"/>
                                        </p:tgtEl>
                                        <p:attrNameLst>
                                          <p:attrName>ppt_y</p:attrName>
                                        </p:attrNameLst>
                                      </p:cBhvr>
                                      <p:tavLst>
                                        <p:tav tm="0">
                                          <p:val>
                                            <p:strVal val="ppt_y"/>
                                          </p:val>
                                        </p:tav>
                                        <p:tav tm="100000">
                                          <p:val>
                                            <p:strVal val="ppt_y"/>
                                          </p:val>
                                        </p:tav>
                                      </p:tavLst>
                                    </p:anim>
                                    <p:animEffect transition="out" filter="fade">
                                      <p:cBhvr>
                                        <p:cTn id="18" dur="1000"/>
                                        <p:tgtEl>
                                          <p:spTgt spid="68661"/>
                                        </p:tgtEl>
                                      </p:cBhvr>
                                    </p:animEffect>
                                    <p:set>
                                      <p:cBhvr>
                                        <p:cTn id="19" dur="1" fill="hold">
                                          <p:stCondLst>
                                            <p:cond delay="999"/>
                                          </p:stCondLst>
                                        </p:cTn>
                                        <p:tgtEl>
                                          <p:spTgt spid="68661"/>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20" fill="hold" nodeType="afterGroup">
                            <p:stCondLst>
                              <p:cond delay="2000"/>
                            </p:stCondLst>
                            <p:childTnLst>
                              <p:par>
                                <p:cTn id="21" presetID="54" presetClass="exit" presetSubtype="0" decel="100000" fill="hold" grpId="0" nodeType="afterEffect">
                                  <p:stCondLst>
                                    <p:cond delay="0"/>
                                  </p:stCondLst>
                                  <p:childTnLst>
                                    <p:anim calcmode="lin" valueType="num">
                                      <p:cBhvr>
                                        <p:cTn id="22" dur="1000"/>
                                        <p:tgtEl>
                                          <p:spTgt spid="68660"/>
                                        </p:tgtEl>
                                        <p:attrNameLst>
                                          <p:attrName>ppt_w</p:attrName>
                                        </p:attrNameLst>
                                      </p:cBhvr>
                                      <p:tavLst>
                                        <p:tav tm="0">
                                          <p:val>
                                            <p:strVal val="ppt_w"/>
                                          </p:val>
                                        </p:tav>
                                        <p:tav tm="100000">
                                          <p:val>
                                            <p:strVal val="ppt_w*0.05"/>
                                          </p:val>
                                        </p:tav>
                                      </p:tavLst>
                                    </p:anim>
                                    <p:anim calcmode="lin" valueType="num">
                                      <p:cBhvr>
                                        <p:cTn id="23" dur="1000"/>
                                        <p:tgtEl>
                                          <p:spTgt spid="68660"/>
                                        </p:tgtEl>
                                        <p:attrNameLst>
                                          <p:attrName>ppt_h</p:attrName>
                                        </p:attrNameLst>
                                      </p:cBhvr>
                                      <p:tavLst>
                                        <p:tav tm="0">
                                          <p:val>
                                            <p:strVal val="ppt_h"/>
                                          </p:val>
                                        </p:tav>
                                        <p:tav tm="100000">
                                          <p:val>
                                            <p:strVal val="ppt_h"/>
                                          </p:val>
                                        </p:tav>
                                      </p:tavLst>
                                    </p:anim>
                                    <p:anim calcmode="lin" valueType="num">
                                      <p:cBhvr>
                                        <p:cTn id="24" dur="1000"/>
                                        <p:tgtEl>
                                          <p:spTgt spid="68660"/>
                                        </p:tgtEl>
                                        <p:attrNameLst>
                                          <p:attrName>ppt_x</p:attrName>
                                        </p:attrNameLst>
                                      </p:cBhvr>
                                      <p:tavLst>
                                        <p:tav tm="0">
                                          <p:val>
                                            <p:strVal val="ppt_x"/>
                                          </p:val>
                                        </p:tav>
                                        <p:tav tm="100000">
                                          <p:val>
                                            <p:strVal val="ppt_x-.2"/>
                                          </p:val>
                                        </p:tav>
                                      </p:tavLst>
                                    </p:anim>
                                    <p:anim calcmode="lin" valueType="num">
                                      <p:cBhvr>
                                        <p:cTn id="25" dur="1000"/>
                                        <p:tgtEl>
                                          <p:spTgt spid="68660"/>
                                        </p:tgtEl>
                                        <p:attrNameLst>
                                          <p:attrName>ppt_y</p:attrName>
                                        </p:attrNameLst>
                                      </p:cBhvr>
                                      <p:tavLst>
                                        <p:tav tm="0">
                                          <p:val>
                                            <p:strVal val="ppt_y"/>
                                          </p:val>
                                        </p:tav>
                                        <p:tav tm="100000">
                                          <p:val>
                                            <p:strVal val="ppt_y"/>
                                          </p:val>
                                        </p:tav>
                                      </p:tavLst>
                                    </p:anim>
                                    <p:animEffect transition="out" filter="fade">
                                      <p:cBhvr>
                                        <p:cTn id="26" dur="1000"/>
                                        <p:tgtEl>
                                          <p:spTgt spid="68660"/>
                                        </p:tgtEl>
                                      </p:cBhvr>
                                    </p:animEffect>
                                    <p:set>
                                      <p:cBhvr>
                                        <p:cTn id="27" dur="1" fill="hold">
                                          <p:stCondLst>
                                            <p:cond delay="999"/>
                                          </p:stCondLst>
                                        </p:cTn>
                                        <p:tgtEl>
                                          <p:spTgt spid="6866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par>
                          <p:cTn id="28" fill="hold" nodeType="afterGroup">
                            <p:stCondLst>
                              <p:cond delay="3000"/>
                            </p:stCondLst>
                            <p:childTnLst>
                              <p:par>
                                <p:cTn id="29" presetID="54" presetClass="exit" presetSubtype="0" decel="100000" fill="hold" grpId="0" nodeType="afterEffect">
                                  <p:stCondLst>
                                    <p:cond delay="0"/>
                                  </p:stCondLst>
                                  <p:childTnLst>
                                    <p:anim calcmode="lin" valueType="num">
                                      <p:cBhvr>
                                        <p:cTn id="30" dur="1000"/>
                                        <p:tgtEl>
                                          <p:spTgt spid="68659"/>
                                        </p:tgtEl>
                                        <p:attrNameLst>
                                          <p:attrName>ppt_w</p:attrName>
                                        </p:attrNameLst>
                                      </p:cBhvr>
                                      <p:tavLst>
                                        <p:tav tm="0">
                                          <p:val>
                                            <p:strVal val="ppt_w"/>
                                          </p:val>
                                        </p:tav>
                                        <p:tav tm="100000">
                                          <p:val>
                                            <p:strVal val="ppt_w*0.05"/>
                                          </p:val>
                                        </p:tav>
                                      </p:tavLst>
                                    </p:anim>
                                    <p:anim calcmode="lin" valueType="num">
                                      <p:cBhvr>
                                        <p:cTn id="31" dur="1000"/>
                                        <p:tgtEl>
                                          <p:spTgt spid="68659"/>
                                        </p:tgtEl>
                                        <p:attrNameLst>
                                          <p:attrName>ppt_h</p:attrName>
                                        </p:attrNameLst>
                                      </p:cBhvr>
                                      <p:tavLst>
                                        <p:tav tm="0">
                                          <p:val>
                                            <p:strVal val="ppt_h"/>
                                          </p:val>
                                        </p:tav>
                                        <p:tav tm="100000">
                                          <p:val>
                                            <p:strVal val="ppt_h"/>
                                          </p:val>
                                        </p:tav>
                                      </p:tavLst>
                                    </p:anim>
                                    <p:anim calcmode="lin" valueType="num">
                                      <p:cBhvr>
                                        <p:cTn id="32" dur="1000"/>
                                        <p:tgtEl>
                                          <p:spTgt spid="68659"/>
                                        </p:tgtEl>
                                        <p:attrNameLst>
                                          <p:attrName>ppt_x</p:attrName>
                                        </p:attrNameLst>
                                      </p:cBhvr>
                                      <p:tavLst>
                                        <p:tav tm="0">
                                          <p:val>
                                            <p:strVal val="ppt_x"/>
                                          </p:val>
                                        </p:tav>
                                        <p:tav tm="100000">
                                          <p:val>
                                            <p:strVal val="ppt_x-.2"/>
                                          </p:val>
                                        </p:tav>
                                      </p:tavLst>
                                    </p:anim>
                                    <p:anim calcmode="lin" valueType="num">
                                      <p:cBhvr>
                                        <p:cTn id="33" dur="1000"/>
                                        <p:tgtEl>
                                          <p:spTgt spid="68659"/>
                                        </p:tgtEl>
                                        <p:attrNameLst>
                                          <p:attrName>ppt_y</p:attrName>
                                        </p:attrNameLst>
                                      </p:cBhvr>
                                      <p:tavLst>
                                        <p:tav tm="0">
                                          <p:val>
                                            <p:strVal val="ppt_y"/>
                                          </p:val>
                                        </p:tav>
                                        <p:tav tm="100000">
                                          <p:val>
                                            <p:strVal val="ppt_y"/>
                                          </p:val>
                                        </p:tav>
                                      </p:tavLst>
                                    </p:anim>
                                    <p:animEffect transition="out" filter="fade">
                                      <p:cBhvr>
                                        <p:cTn id="34" dur="1000"/>
                                        <p:tgtEl>
                                          <p:spTgt spid="68659"/>
                                        </p:tgtEl>
                                      </p:cBhvr>
                                    </p:animEffect>
                                    <p:set>
                                      <p:cBhvr>
                                        <p:cTn id="35" dur="1" fill="hold">
                                          <p:stCondLst>
                                            <p:cond delay="999"/>
                                          </p:stCondLst>
                                        </p:cTn>
                                        <p:tgtEl>
                                          <p:spTgt spid="68659"/>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6" fill="hold" nodeType="afterGroup">
                            <p:stCondLst>
                              <p:cond delay="4000"/>
                            </p:stCondLst>
                            <p:childTnLst>
                              <p:par>
                                <p:cTn id="37" presetID="54" presetClass="exit" presetSubtype="0" decel="100000" fill="hold" grpId="0" nodeType="afterEffect">
                                  <p:stCondLst>
                                    <p:cond delay="0"/>
                                  </p:stCondLst>
                                  <p:childTnLst>
                                    <p:anim calcmode="lin" valueType="num">
                                      <p:cBhvr>
                                        <p:cTn id="38" dur="1000"/>
                                        <p:tgtEl>
                                          <p:spTgt spid="68658"/>
                                        </p:tgtEl>
                                        <p:attrNameLst>
                                          <p:attrName>ppt_w</p:attrName>
                                        </p:attrNameLst>
                                      </p:cBhvr>
                                      <p:tavLst>
                                        <p:tav tm="0">
                                          <p:val>
                                            <p:strVal val="ppt_w"/>
                                          </p:val>
                                        </p:tav>
                                        <p:tav tm="100000">
                                          <p:val>
                                            <p:strVal val="ppt_w*0.05"/>
                                          </p:val>
                                        </p:tav>
                                      </p:tavLst>
                                    </p:anim>
                                    <p:anim calcmode="lin" valueType="num">
                                      <p:cBhvr>
                                        <p:cTn id="39" dur="1000"/>
                                        <p:tgtEl>
                                          <p:spTgt spid="68658"/>
                                        </p:tgtEl>
                                        <p:attrNameLst>
                                          <p:attrName>ppt_h</p:attrName>
                                        </p:attrNameLst>
                                      </p:cBhvr>
                                      <p:tavLst>
                                        <p:tav tm="0">
                                          <p:val>
                                            <p:strVal val="ppt_h"/>
                                          </p:val>
                                        </p:tav>
                                        <p:tav tm="100000">
                                          <p:val>
                                            <p:strVal val="ppt_h"/>
                                          </p:val>
                                        </p:tav>
                                      </p:tavLst>
                                    </p:anim>
                                    <p:anim calcmode="lin" valueType="num">
                                      <p:cBhvr>
                                        <p:cTn id="40" dur="1000"/>
                                        <p:tgtEl>
                                          <p:spTgt spid="68658"/>
                                        </p:tgtEl>
                                        <p:attrNameLst>
                                          <p:attrName>ppt_x</p:attrName>
                                        </p:attrNameLst>
                                      </p:cBhvr>
                                      <p:tavLst>
                                        <p:tav tm="0">
                                          <p:val>
                                            <p:strVal val="ppt_x"/>
                                          </p:val>
                                        </p:tav>
                                        <p:tav tm="100000">
                                          <p:val>
                                            <p:strVal val="ppt_x-.2"/>
                                          </p:val>
                                        </p:tav>
                                      </p:tavLst>
                                    </p:anim>
                                    <p:anim calcmode="lin" valueType="num">
                                      <p:cBhvr>
                                        <p:cTn id="41" dur="1000"/>
                                        <p:tgtEl>
                                          <p:spTgt spid="68658"/>
                                        </p:tgtEl>
                                        <p:attrNameLst>
                                          <p:attrName>ppt_y</p:attrName>
                                        </p:attrNameLst>
                                      </p:cBhvr>
                                      <p:tavLst>
                                        <p:tav tm="0">
                                          <p:val>
                                            <p:strVal val="ppt_y"/>
                                          </p:val>
                                        </p:tav>
                                        <p:tav tm="100000">
                                          <p:val>
                                            <p:strVal val="ppt_y"/>
                                          </p:val>
                                        </p:tav>
                                      </p:tavLst>
                                    </p:anim>
                                    <p:animEffect transition="out" filter="fade">
                                      <p:cBhvr>
                                        <p:cTn id="42" dur="1000"/>
                                        <p:tgtEl>
                                          <p:spTgt spid="68658"/>
                                        </p:tgtEl>
                                      </p:cBhvr>
                                    </p:animEffect>
                                    <p:set>
                                      <p:cBhvr>
                                        <p:cTn id="43" dur="1" fill="hold">
                                          <p:stCondLst>
                                            <p:cond delay="999"/>
                                          </p:stCondLst>
                                        </p:cTn>
                                        <p:tgtEl>
                                          <p:spTgt spid="6865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4" fill="hold" nodeType="afterGroup">
                            <p:stCondLst>
                              <p:cond delay="5000"/>
                            </p:stCondLst>
                            <p:childTnLst>
                              <p:par>
                                <p:cTn id="45" presetID="54" presetClass="exit" presetSubtype="0" decel="100000" fill="hold" grpId="0" nodeType="afterEffect">
                                  <p:stCondLst>
                                    <p:cond delay="0"/>
                                  </p:stCondLst>
                                  <p:childTnLst>
                                    <p:anim calcmode="lin" valueType="num">
                                      <p:cBhvr>
                                        <p:cTn id="46" dur="1000"/>
                                        <p:tgtEl>
                                          <p:spTgt spid="68657"/>
                                        </p:tgtEl>
                                        <p:attrNameLst>
                                          <p:attrName>ppt_w</p:attrName>
                                        </p:attrNameLst>
                                      </p:cBhvr>
                                      <p:tavLst>
                                        <p:tav tm="0">
                                          <p:val>
                                            <p:strVal val="ppt_w"/>
                                          </p:val>
                                        </p:tav>
                                        <p:tav tm="100000">
                                          <p:val>
                                            <p:strVal val="ppt_w*0.05"/>
                                          </p:val>
                                        </p:tav>
                                      </p:tavLst>
                                    </p:anim>
                                    <p:anim calcmode="lin" valueType="num">
                                      <p:cBhvr>
                                        <p:cTn id="47" dur="1000"/>
                                        <p:tgtEl>
                                          <p:spTgt spid="68657"/>
                                        </p:tgtEl>
                                        <p:attrNameLst>
                                          <p:attrName>ppt_h</p:attrName>
                                        </p:attrNameLst>
                                      </p:cBhvr>
                                      <p:tavLst>
                                        <p:tav tm="0">
                                          <p:val>
                                            <p:strVal val="ppt_h"/>
                                          </p:val>
                                        </p:tav>
                                        <p:tav tm="100000">
                                          <p:val>
                                            <p:strVal val="ppt_h"/>
                                          </p:val>
                                        </p:tav>
                                      </p:tavLst>
                                    </p:anim>
                                    <p:anim calcmode="lin" valueType="num">
                                      <p:cBhvr>
                                        <p:cTn id="48" dur="1000"/>
                                        <p:tgtEl>
                                          <p:spTgt spid="68657"/>
                                        </p:tgtEl>
                                        <p:attrNameLst>
                                          <p:attrName>ppt_x</p:attrName>
                                        </p:attrNameLst>
                                      </p:cBhvr>
                                      <p:tavLst>
                                        <p:tav tm="0">
                                          <p:val>
                                            <p:strVal val="ppt_x"/>
                                          </p:val>
                                        </p:tav>
                                        <p:tav tm="100000">
                                          <p:val>
                                            <p:strVal val="ppt_x-.2"/>
                                          </p:val>
                                        </p:tav>
                                      </p:tavLst>
                                    </p:anim>
                                    <p:anim calcmode="lin" valueType="num">
                                      <p:cBhvr>
                                        <p:cTn id="49" dur="1000"/>
                                        <p:tgtEl>
                                          <p:spTgt spid="68657"/>
                                        </p:tgtEl>
                                        <p:attrNameLst>
                                          <p:attrName>ppt_y</p:attrName>
                                        </p:attrNameLst>
                                      </p:cBhvr>
                                      <p:tavLst>
                                        <p:tav tm="0">
                                          <p:val>
                                            <p:strVal val="ppt_y"/>
                                          </p:val>
                                        </p:tav>
                                        <p:tav tm="100000">
                                          <p:val>
                                            <p:strVal val="ppt_y"/>
                                          </p:val>
                                        </p:tav>
                                      </p:tavLst>
                                    </p:anim>
                                    <p:animEffect transition="out" filter="fade">
                                      <p:cBhvr>
                                        <p:cTn id="50" dur="1000"/>
                                        <p:tgtEl>
                                          <p:spTgt spid="68657"/>
                                        </p:tgtEl>
                                      </p:cBhvr>
                                    </p:animEffect>
                                    <p:set>
                                      <p:cBhvr>
                                        <p:cTn id="51" dur="1" fill="hold">
                                          <p:stCondLst>
                                            <p:cond delay="999"/>
                                          </p:stCondLst>
                                        </p:cTn>
                                        <p:tgtEl>
                                          <p:spTgt spid="68657"/>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childTnLst>
                          </p:cTn>
                        </p:par>
                        <p:par>
                          <p:cTn id="52" fill="hold" nodeType="afterGroup">
                            <p:stCondLst>
                              <p:cond delay="6000"/>
                            </p:stCondLst>
                            <p:childTnLst>
                              <p:par>
                                <p:cTn id="53" presetID="54" presetClass="exit" presetSubtype="0" decel="100000" fill="hold" grpId="0" nodeType="afterEffect">
                                  <p:stCondLst>
                                    <p:cond delay="0"/>
                                  </p:stCondLst>
                                  <p:childTnLst>
                                    <p:anim calcmode="lin" valueType="num">
                                      <p:cBhvr>
                                        <p:cTn id="54" dur="1000"/>
                                        <p:tgtEl>
                                          <p:spTgt spid="68656"/>
                                        </p:tgtEl>
                                        <p:attrNameLst>
                                          <p:attrName>ppt_w</p:attrName>
                                        </p:attrNameLst>
                                      </p:cBhvr>
                                      <p:tavLst>
                                        <p:tav tm="0">
                                          <p:val>
                                            <p:strVal val="ppt_w"/>
                                          </p:val>
                                        </p:tav>
                                        <p:tav tm="100000">
                                          <p:val>
                                            <p:strVal val="ppt_w*0.05"/>
                                          </p:val>
                                        </p:tav>
                                      </p:tavLst>
                                    </p:anim>
                                    <p:anim calcmode="lin" valueType="num">
                                      <p:cBhvr>
                                        <p:cTn id="55" dur="1000"/>
                                        <p:tgtEl>
                                          <p:spTgt spid="68656"/>
                                        </p:tgtEl>
                                        <p:attrNameLst>
                                          <p:attrName>ppt_h</p:attrName>
                                        </p:attrNameLst>
                                      </p:cBhvr>
                                      <p:tavLst>
                                        <p:tav tm="0">
                                          <p:val>
                                            <p:strVal val="ppt_h"/>
                                          </p:val>
                                        </p:tav>
                                        <p:tav tm="100000">
                                          <p:val>
                                            <p:strVal val="ppt_h"/>
                                          </p:val>
                                        </p:tav>
                                      </p:tavLst>
                                    </p:anim>
                                    <p:anim calcmode="lin" valueType="num">
                                      <p:cBhvr>
                                        <p:cTn id="56" dur="1000"/>
                                        <p:tgtEl>
                                          <p:spTgt spid="68656"/>
                                        </p:tgtEl>
                                        <p:attrNameLst>
                                          <p:attrName>ppt_x</p:attrName>
                                        </p:attrNameLst>
                                      </p:cBhvr>
                                      <p:tavLst>
                                        <p:tav tm="0">
                                          <p:val>
                                            <p:strVal val="ppt_x"/>
                                          </p:val>
                                        </p:tav>
                                        <p:tav tm="100000">
                                          <p:val>
                                            <p:strVal val="ppt_x-.2"/>
                                          </p:val>
                                        </p:tav>
                                      </p:tavLst>
                                    </p:anim>
                                    <p:anim calcmode="lin" valueType="num">
                                      <p:cBhvr>
                                        <p:cTn id="57" dur="1000"/>
                                        <p:tgtEl>
                                          <p:spTgt spid="68656"/>
                                        </p:tgtEl>
                                        <p:attrNameLst>
                                          <p:attrName>ppt_y</p:attrName>
                                        </p:attrNameLst>
                                      </p:cBhvr>
                                      <p:tavLst>
                                        <p:tav tm="0">
                                          <p:val>
                                            <p:strVal val="ppt_y"/>
                                          </p:val>
                                        </p:tav>
                                        <p:tav tm="100000">
                                          <p:val>
                                            <p:strVal val="ppt_y"/>
                                          </p:val>
                                        </p:tav>
                                      </p:tavLst>
                                    </p:anim>
                                    <p:animEffect transition="out" filter="fade">
                                      <p:cBhvr>
                                        <p:cTn id="58" dur="1000"/>
                                        <p:tgtEl>
                                          <p:spTgt spid="68656"/>
                                        </p:tgtEl>
                                      </p:cBhvr>
                                    </p:animEffect>
                                    <p:set>
                                      <p:cBhvr>
                                        <p:cTn id="59" dur="1" fill="hold">
                                          <p:stCondLst>
                                            <p:cond delay="999"/>
                                          </p:stCondLst>
                                        </p:cTn>
                                        <p:tgtEl>
                                          <p:spTgt spid="68656"/>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par>
                          <p:cTn id="60" fill="hold" nodeType="afterGroup">
                            <p:stCondLst>
                              <p:cond delay="7000"/>
                            </p:stCondLst>
                            <p:childTnLst>
                              <p:par>
                                <p:cTn id="61" presetID="54" presetClass="exit" presetSubtype="0" decel="100000" fill="hold" grpId="0" nodeType="afterEffect">
                                  <p:stCondLst>
                                    <p:cond delay="0"/>
                                  </p:stCondLst>
                                  <p:childTnLst>
                                    <p:anim calcmode="lin" valueType="num">
                                      <p:cBhvr>
                                        <p:cTn id="62" dur="1000"/>
                                        <p:tgtEl>
                                          <p:spTgt spid="68655"/>
                                        </p:tgtEl>
                                        <p:attrNameLst>
                                          <p:attrName>ppt_w</p:attrName>
                                        </p:attrNameLst>
                                      </p:cBhvr>
                                      <p:tavLst>
                                        <p:tav tm="0">
                                          <p:val>
                                            <p:strVal val="ppt_w"/>
                                          </p:val>
                                        </p:tav>
                                        <p:tav tm="100000">
                                          <p:val>
                                            <p:strVal val="ppt_w*0.05"/>
                                          </p:val>
                                        </p:tav>
                                      </p:tavLst>
                                    </p:anim>
                                    <p:anim calcmode="lin" valueType="num">
                                      <p:cBhvr>
                                        <p:cTn id="63" dur="1000"/>
                                        <p:tgtEl>
                                          <p:spTgt spid="68655"/>
                                        </p:tgtEl>
                                        <p:attrNameLst>
                                          <p:attrName>ppt_h</p:attrName>
                                        </p:attrNameLst>
                                      </p:cBhvr>
                                      <p:tavLst>
                                        <p:tav tm="0">
                                          <p:val>
                                            <p:strVal val="ppt_h"/>
                                          </p:val>
                                        </p:tav>
                                        <p:tav tm="100000">
                                          <p:val>
                                            <p:strVal val="ppt_h"/>
                                          </p:val>
                                        </p:tav>
                                      </p:tavLst>
                                    </p:anim>
                                    <p:anim calcmode="lin" valueType="num">
                                      <p:cBhvr>
                                        <p:cTn id="64" dur="1000"/>
                                        <p:tgtEl>
                                          <p:spTgt spid="68655"/>
                                        </p:tgtEl>
                                        <p:attrNameLst>
                                          <p:attrName>ppt_x</p:attrName>
                                        </p:attrNameLst>
                                      </p:cBhvr>
                                      <p:tavLst>
                                        <p:tav tm="0">
                                          <p:val>
                                            <p:strVal val="ppt_x"/>
                                          </p:val>
                                        </p:tav>
                                        <p:tav tm="100000">
                                          <p:val>
                                            <p:strVal val="ppt_x-.2"/>
                                          </p:val>
                                        </p:tav>
                                      </p:tavLst>
                                    </p:anim>
                                    <p:anim calcmode="lin" valueType="num">
                                      <p:cBhvr>
                                        <p:cTn id="65" dur="1000"/>
                                        <p:tgtEl>
                                          <p:spTgt spid="68655"/>
                                        </p:tgtEl>
                                        <p:attrNameLst>
                                          <p:attrName>ppt_y</p:attrName>
                                        </p:attrNameLst>
                                      </p:cBhvr>
                                      <p:tavLst>
                                        <p:tav tm="0">
                                          <p:val>
                                            <p:strVal val="ppt_y"/>
                                          </p:val>
                                        </p:tav>
                                        <p:tav tm="100000">
                                          <p:val>
                                            <p:strVal val="ppt_y"/>
                                          </p:val>
                                        </p:tav>
                                      </p:tavLst>
                                    </p:anim>
                                    <p:animEffect transition="out" filter="fade">
                                      <p:cBhvr>
                                        <p:cTn id="66" dur="1000"/>
                                        <p:tgtEl>
                                          <p:spTgt spid="68655"/>
                                        </p:tgtEl>
                                      </p:cBhvr>
                                    </p:animEffect>
                                    <p:set>
                                      <p:cBhvr>
                                        <p:cTn id="67" dur="1" fill="hold">
                                          <p:stCondLst>
                                            <p:cond delay="999"/>
                                          </p:stCondLst>
                                        </p:cTn>
                                        <p:tgtEl>
                                          <p:spTgt spid="68655"/>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click.wav"/>
                                        </p:tgtEl>
                                      </p:cMediaNode>
                                    </p:audio>
                                  </p:subTnLst>
                                </p:cTn>
                              </p:par>
                            </p:childTnLst>
                          </p:cTn>
                        </p:par>
                        <p:par>
                          <p:cTn id="68" fill="hold" nodeType="afterGroup">
                            <p:stCondLst>
                              <p:cond delay="8000"/>
                            </p:stCondLst>
                            <p:childTnLst>
                              <p:par>
                                <p:cTn id="69" presetID="54" presetClass="exit" presetSubtype="0" decel="100000" fill="hold" grpId="0" nodeType="afterEffect">
                                  <p:stCondLst>
                                    <p:cond delay="0"/>
                                  </p:stCondLst>
                                  <p:childTnLst>
                                    <p:anim calcmode="lin" valueType="num">
                                      <p:cBhvr>
                                        <p:cTn id="70" dur="1000"/>
                                        <p:tgtEl>
                                          <p:spTgt spid="68654"/>
                                        </p:tgtEl>
                                        <p:attrNameLst>
                                          <p:attrName>ppt_w</p:attrName>
                                        </p:attrNameLst>
                                      </p:cBhvr>
                                      <p:tavLst>
                                        <p:tav tm="0">
                                          <p:val>
                                            <p:strVal val="ppt_w"/>
                                          </p:val>
                                        </p:tav>
                                        <p:tav tm="100000">
                                          <p:val>
                                            <p:strVal val="ppt_w*0.05"/>
                                          </p:val>
                                        </p:tav>
                                      </p:tavLst>
                                    </p:anim>
                                    <p:anim calcmode="lin" valueType="num">
                                      <p:cBhvr>
                                        <p:cTn id="71" dur="1000"/>
                                        <p:tgtEl>
                                          <p:spTgt spid="68654"/>
                                        </p:tgtEl>
                                        <p:attrNameLst>
                                          <p:attrName>ppt_h</p:attrName>
                                        </p:attrNameLst>
                                      </p:cBhvr>
                                      <p:tavLst>
                                        <p:tav tm="0">
                                          <p:val>
                                            <p:strVal val="ppt_h"/>
                                          </p:val>
                                        </p:tav>
                                        <p:tav tm="100000">
                                          <p:val>
                                            <p:strVal val="ppt_h"/>
                                          </p:val>
                                        </p:tav>
                                      </p:tavLst>
                                    </p:anim>
                                    <p:anim calcmode="lin" valueType="num">
                                      <p:cBhvr>
                                        <p:cTn id="72" dur="1000"/>
                                        <p:tgtEl>
                                          <p:spTgt spid="68654"/>
                                        </p:tgtEl>
                                        <p:attrNameLst>
                                          <p:attrName>ppt_x</p:attrName>
                                        </p:attrNameLst>
                                      </p:cBhvr>
                                      <p:tavLst>
                                        <p:tav tm="0">
                                          <p:val>
                                            <p:strVal val="ppt_x"/>
                                          </p:val>
                                        </p:tav>
                                        <p:tav tm="100000">
                                          <p:val>
                                            <p:strVal val="ppt_x-.2"/>
                                          </p:val>
                                        </p:tav>
                                      </p:tavLst>
                                    </p:anim>
                                    <p:anim calcmode="lin" valueType="num">
                                      <p:cBhvr>
                                        <p:cTn id="73" dur="1000"/>
                                        <p:tgtEl>
                                          <p:spTgt spid="68654"/>
                                        </p:tgtEl>
                                        <p:attrNameLst>
                                          <p:attrName>ppt_y</p:attrName>
                                        </p:attrNameLst>
                                      </p:cBhvr>
                                      <p:tavLst>
                                        <p:tav tm="0">
                                          <p:val>
                                            <p:strVal val="ppt_y"/>
                                          </p:val>
                                        </p:tav>
                                        <p:tav tm="100000">
                                          <p:val>
                                            <p:strVal val="ppt_y"/>
                                          </p:val>
                                        </p:tav>
                                      </p:tavLst>
                                    </p:anim>
                                    <p:animEffect transition="out" filter="fade">
                                      <p:cBhvr>
                                        <p:cTn id="74" dur="1000"/>
                                        <p:tgtEl>
                                          <p:spTgt spid="68654"/>
                                        </p:tgtEl>
                                      </p:cBhvr>
                                    </p:animEffect>
                                    <p:set>
                                      <p:cBhvr>
                                        <p:cTn id="75" dur="1" fill="hold">
                                          <p:stCondLst>
                                            <p:cond delay="999"/>
                                          </p:stCondLst>
                                        </p:cTn>
                                        <p:tgtEl>
                                          <p:spTgt spid="68654"/>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3" name="click.wav"/>
                                        </p:tgtEl>
                                      </p:cMediaNode>
                                    </p:audio>
                                  </p:subTnLst>
                                </p:cTn>
                              </p:par>
                            </p:childTnLst>
                          </p:cTn>
                        </p:par>
                        <p:par>
                          <p:cTn id="76" fill="hold" nodeType="afterGroup">
                            <p:stCondLst>
                              <p:cond delay="9000"/>
                            </p:stCondLst>
                            <p:childTnLst>
                              <p:par>
                                <p:cTn id="77" presetID="54" presetClass="exit" presetSubtype="0" decel="100000" fill="hold" grpId="0" nodeType="afterEffect">
                                  <p:stCondLst>
                                    <p:cond delay="0"/>
                                  </p:stCondLst>
                                  <p:childTnLst>
                                    <p:anim calcmode="lin" valueType="num">
                                      <p:cBhvr>
                                        <p:cTn id="78" dur="1000"/>
                                        <p:tgtEl>
                                          <p:spTgt spid="68653"/>
                                        </p:tgtEl>
                                        <p:attrNameLst>
                                          <p:attrName>ppt_w</p:attrName>
                                        </p:attrNameLst>
                                      </p:cBhvr>
                                      <p:tavLst>
                                        <p:tav tm="0">
                                          <p:val>
                                            <p:strVal val="ppt_w"/>
                                          </p:val>
                                        </p:tav>
                                        <p:tav tm="100000">
                                          <p:val>
                                            <p:strVal val="ppt_w*0.05"/>
                                          </p:val>
                                        </p:tav>
                                      </p:tavLst>
                                    </p:anim>
                                    <p:anim calcmode="lin" valueType="num">
                                      <p:cBhvr>
                                        <p:cTn id="79" dur="1000"/>
                                        <p:tgtEl>
                                          <p:spTgt spid="68653"/>
                                        </p:tgtEl>
                                        <p:attrNameLst>
                                          <p:attrName>ppt_h</p:attrName>
                                        </p:attrNameLst>
                                      </p:cBhvr>
                                      <p:tavLst>
                                        <p:tav tm="0">
                                          <p:val>
                                            <p:strVal val="ppt_h"/>
                                          </p:val>
                                        </p:tav>
                                        <p:tav tm="100000">
                                          <p:val>
                                            <p:strVal val="ppt_h"/>
                                          </p:val>
                                        </p:tav>
                                      </p:tavLst>
                                    </p:anim>
                                    <p:anim calcmode="lin" valueType="num">
                                      <p:cBhvr>
                                        <p:cTn id="80" dur="1000"/>
                                        <p:tgtEl>
                                          <p:spTgt spid="68653"/>
                                        </p:tgtEl>
                                        <p:attrNameLst>
                                          <p:attrName>ppt_x</p:attrName>
                                        </p:attrNameLst>
                                      </p:cBhvr>
                                      <p:tavLst>
                                        <p:tav tm="0">
                                          <p:val>
                                            <p:strVal val="ppt_x"/>
                                          </p:val>
                                        </p:tav>
                                        <p:tav tm="100000">
                                          <p:val>
                                            <p:strVal val="ppt_x-.2"/>
                                          </p:val>
                                        </p:tav>
                                      </p:tavLst>
                                    </p:anim>
                                    <p:anim calcmode="lin" valueType="num">
                                      <p:cBhvr>
                                        <p:cTn id="81" dur="1000"/>
                                        <p:tgtEl>
                                          <p:spTgt spid="68653"/>
                                        </p:tgtEl>
                                        <p:attrNameLst>
                                          <p:attrName>ppt_y</p:attrName>
                                        </p:attrNameLst>
                                      </p:cBhvr>
                                      <p:tavLst>
                                        <p:tav tm="0">
                                          <p:val>
                                            <p:strVal val="ppt_y"/>
                                          </p:val>
                                        </p:tav>
                                        <p:tav tm="100000">
                                          <p:val>
                                            <p:strVal val="ppt_y"/>
                                          </p:val>
                                        </p:tav>
                                      </p:tavLst>
                                    </p:anim>
                                    <p:animEffect transition="out" filter="fade">
                                      <p:cBhvr>
                                        <p:cTn id="82" dur="1000"/>
                                        <p:tgtEl>
                                          <p:spTgt spid="68653"/>
                                        </p:tgtEl>
                                      </p:cBhvr>
                                    </p:animEffect>
                                    <p:set>
                                      <p:cBhvr>
                                        <p:cTn id="83" dur="1" fill="hold">
                                          <p:stCondLst>
                                            <p:cond delay="999"/>
                                          </p:stCondLst>
                                        </p:cTn>
                                        <p:tgtEl>
                                          <p:spTgt spid="68653"/>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par>
                          <p:cTn id="84" fill="hold" nodeType="afterGroup">
                            <p:stCondLst>
                              <p:cond delay="10000"/>
                            </p:stCondLst>
                            <p:childTnLst>
                              <p:par>
                                <p:cTn id="85" presetID="23" presetClass="entr" presetSubtype="16" fill="remove" nodeType="after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3000" fill="hold"/>
                                        <p:tgtEl>
                                          <p:spTgt spid="28"/>
                                        </p:tgtEl>
                                        <p:attrNameLst>
                                          <p:attrName>ppt_w</p:attrName>
                                        </p:attrNameLst>
                                      </p:cBhvr>
                                      <p:tavLst>
                                        <p:tav tm="0">
                                          <p:val>
                                            <p:fltVal val="0"/>
                                          </p:val>
                                        </p:tav>
                                        <p:tav tm="100000">
                                          <p:val>
                                            <p:strVal val="#ppt_w"/>
                                          </p:val>
                                        </p:tav>
                                      </p:tavLst>
                                    </p:anim>
                                    <p:anim calcmode="lin" valueType="num">
                                      <p:cBhvr>
                                        <p:cTn id="88" dur="3000" fill="hold"/>
                                        <p:tgtEl>
                                          <p:spTgt spid="2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4" name="Cau hoi.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9" restart="whenNotActive" fill="hold" evtFilter="cancelBubble" nodeType="interactiveSeq">
                <p:stCondLst>
                  <p:cond evt="onClick" delay="0">
                    <p:tgtEl>
                      <p:spTgt spid="68651"/>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53" presetClass="entr" presetSubtype="16" fill="hold" grpId="0" nodeType="withEffect">
                                  <p:stCondLst>
                                    <p:cond delay="0"/>
                                  </p:stCondLst>
                                  <p:childTnLst>
                                    <p:set>
                                      <p:cBhvr>
                                        <p:cTn id="93" dur="1" fill="hold">
                                          <p:stCondLst>
                                            <p:cond delay="0"/>
                                          </p:stCondLst>
                                        </p:cTn>
                                        <p:tgtEl>
                                          <p:spTgt spid="68686"/>
                                        </p:tgtEl>
                                        <p:attrNameLst>
                                          <p:attrName>style.visibility</p:attrName>
                                        </p:attrNameLst>
                                      </p:cBhvr>
                                      <p:to>
                                        <p:strVal val="visible"/>
                                      </p:to>
                                    </p:set>
                                    <p:anim calcmode="lin" valueType="num">
                                      <p:cBhvr>
                                        <p:cTn id="94" dur="500" fill="hold"/>
                                        <p:tgtEl>
                                          <p:spTgt spid="68686"/>
                                        </p:tgtEl>
                                        <p:attrNameLst>
                                          <p:attrName>ppt_w</p:attrName>
                                        </p:attrNameLst>
                                      </p:cBhvr>
                                      <p:tavLst>
                                        <p:tav tm="0">
                                          <p:val>
                                            <p:fltVal val="0"/>
                                          </p:val>
                                        </p:tav>
                                        <p:tav tm="100000">
                                          <p:val>
                                            <p:strVal val="#ppt_w"/>
                                          </p:val>
                                        </p:tav>
                                      </p:tavLst>
                                    </p:anim>
                                    <p:anim calcmode="lin" valueType="num">
                                      <p:cBhvr>
                                        <p:cTn id="95" dur="500" fill="hold"/>
                                        <p:tgtEl>
                                          <p:spTgt spid="68686"/>
                                        </p:tgtEl>
                                        <p:attrNameLst>
                                          <p:attrName>ppt_h</p:attrName>
                                        </p:attrNameLst>
                                      </p:cBhvr>
                                      <p:tavLst>
                                        <p:tav tm="0">
                                          <p:val>
                                            <p:fltVal val="0"/>
                                          </p:val>
                                        </p:tav>
                                        <p:tav tm="100000">
                                          <p:val>
                                            <p:strVal val="#ppt_h"/>
                                          </p:val>
                                        </p:tav>
                                      </p:tavLst>
                                    </p:anim>
                                    <p:animEffect transition="in" filter="fade">
                                      <p:cBhvr>
                                        <p:cTn id="96" dur="500"/>
                                        <p:tgtEl>
                                          <p:spTgt spid="68686"/>
                                        </p:tgtEl>
                                      </p:cBhvr>
                                    </p:animEffect>
                                  </p:childTnLst>
                                </p:cTn>
                              </p:par>
                              <p:par>
                                <p:cTn id="97" presetID="26" presetClass="entr" presetSubtype="0" fill="hold" nodeType="withEffect">
                                  <p:stCondLst>
                                    <p:cond delay="0"/>
                                  </p:stCondLst>
                                  <p:childTnLst>
                                    <p:set>
                                      <p:cBhvr>
                                        <p:cTn id="98" dur="1" fill="hold">
                                          <p:stCondLst>
                                            <p:cond delay="0"/>
                                          </p:stCondLst>
                                        </p:cTn>
                                        <p:tgtEl>
                                          <p:spTgt spid="68617"/>
                                        </p:tgtEl>
                                        <p:attrNameLst>
                                          <p:attrName>style.visibility</p:attrName>
                                        </p:attrNameLst>
                                      </p:cBhvr>
                                      <p:to>
                                        <p:strVal val="visible"/>
                                      </p:to>
                                    </p:set>
                                    <p:animEffect transition="in" filter="wipe(down)">
                                      <p:cBhvr>
                                        <p:cTn id="99" dur="145">
                                          <p:stCondLst>
                                            <p:cond delay="0"/>
                                          </p:stCondLst>
                                        </p:cTn>
                                        <p:tgtEl>
                                          <p:spTgt spid="68617"/>
                                        </p:tgtEl>
                                      </p:cBhvr>
                                    </p:animEffect>
                                    <p:anim calcmode="lin" valueType="num">
                                      <p:cBhvr>
                                        <p:cTn id="100" dur="456" tmFilter="0,0; 0.14,0.36; 0.43,0.73; 0.71,0.91; 1.0,1.0">
                                          <p:stCondLst>
                                            <p:cond delay="0"/>
                                          </p:stCondLst>
                                        </p:cTn>
                                        <p:tgtEl>
                                          <p:spTgt spid="68617"/>
                                        </p:tgtEl>
                                        <p:attrNameLst>
                                          <p:attrName>ppt_x</p:attrName>
                                        </p:attrNameLst>
                                      </p:cBhvr>
                                      <p:tavLst>
                                        <p:tav tm="0">
                                          <p:val>
                                            <p:strVal val="#ppt_x-0.25"/>
                                          </p:val>
                                        </p:tav>
                                        <p:tav tm="100000">
                                          <p:val>
                                            <p:strVal val="#ppt_x"/>
                                          </p:val>
                                        </p:tav>
                                      </p:tavLst>
                                    </p:anim>
                                    <p:anim calcmode="lin" valueType="num">
                                      <p:cBhvr>
                                        <p:cTn id="101" dur="166" tmFilter="0.0,0.0; 0.25,0.07; 0.50,0.2; 0.75,0.467; 1.0,1.0">
                                          <p:stCondLst>
                                            <p:cond delay="0"/>
                                          </p:stCondLst>
                                        </p:cTn>
                                        <p:tgtEl>
                                          <p:spTgt spid="68617"/>
                                        </p:tgtEl>
                                        <p:attrNameLst>
                                          <p:attrName>ppt_y</p:attrName>
                                        </p:attrNameLst>
                                      </p:cBhvr>
                                      <p:tavLst>
                                        <p:tav tm="0" fmla="#ppt_y-sin(pi*$)/3">
                                          <p:val>
                                            <p:fltVal val="0.5"/>
                                          </p:val>
                                        </p:tav>
                                        <p:tav tm="100000">
                                          <p:val>
                                            <p:fltVal val="1"/>
                                          </p:val>
                                        </p:tav>
                                      </p:tavLst>
                                    </p:anim>
                                    <p:anim calcmode="lin" valueType="num">
                                      <p:cBhvr>
                                        <p:cTn id="102" dur="166" tmFilter="0, 0; 0.125,0.2665; 0.25,0.4; 0.375,0.465; 0.5,0.5;  0.625,0.535; 0.75,0.6; 0.875,0.7335; 1,1">
                                          <p:stCondLst>
                                            <p:cond delay="166"/>
                                          </p:stCondLst>
                                        </p:cTn>
                                        <p:tgtEl>
                                          <p:spTgt spid="68617"/>
                                        </p:tgtEl>
                                        <p:attrNameLst>
                                          <p:attrName>ppt_y</p:attrName>
                                        </p:attrNameLst>
                                      </p:cBhvr>
                                      <p:tavLst>
                                        <p:tav tm="0" fmla="#ppt_y-sin(pi*$)/9">
                                          <p:val>
                                            <p:fltVal val="0"/>
                                          </p:val>
                                        </p:tav>
                                        <p:tav tm="100000">
                                          <p:val>
                                            <p:fltVal val="1"/>
                                          </p:val>
                                        </p:tav>
                                      </p:tavLst>
                                    </p:anim>
                                    <p:anim calcmode="lin" valueType="num">
                                      <p:cBhvr>
                                        <p:cTn id="103" dur="83" tmFilter="0, 0; 0.125,0.2665; 0.25,0.4; 0.375,0.465; 0.5,0.5;  0.625,0.535; 0.75,0.6; 0.875,0.7335; 1,1">
                                          <p:stCondLst>
                                            <p:cond delay="331"/>
                                          </p:stCondLst>
                                        </p:cTn>
                                        <p:tgtEl>
                                          <p:spTgt spid="68617"/>
                                        </p:tgtEl>
                                        <p:attrNameLst>
                                          <p:attrName>ppt_y</p:attrName>
                                        </p:attrNameLst>
                                      </p:cBhvr>
                                      <p:tavLst>
                                        <p:tav tm="0" fmla="#ppt_y-sin(pi*$)/27">
                                          <p:val>
                                            <p:fltVal val="0"/>
                                          </p:val>
                                        </p:tav>
                                        <p:tav tm="100000">
                                          <p:val>
                                            <p:fltVal val="1"/>
                                          </p:val>
                                        </p:tav>
                                      </p:tavLst>
                                    </p:anim>
                                    <p:anim calcmode="lin" valueType="num">
                                      <p:cBhvr>
                                        <p:cTn id="104" dur="41" tmFilter="0, 0; 0.125,0.2665; 0.25,0.4; 0.375,0.465; 0.5,0.5;  0.625,0.535; 0.75,0.6; 0.875,0.7335; 1,1">
                                          <p:stCondLst>
                                            <p:cond delay="414"/>
                                          </p:stCondLst>
                                        </p:cTn>
                                        <p:tgtEl>
                                          <p:spTgt spid="68617"/>
                                        </p:tgtEl>
                                        <p:attrNameLst>
                                          <p:attrName>ppt_y</p:attrName>
                                        </p:attrNameLst>
                                      </p:cBhvr>
                                      <p:tavLst>
                                        <p:tav tm="0" fmla="#ppt_y-sin(pi*$)/81">
                                          <p:val>
                                            <p:fltVal val="0"/>
                                          </p:val>
                                        </p:tav>
                                        <p:tav tm="100000">
                                          <p:val>
                                            <p:fltVal val="1"/>
                                          </p:val>
                                        </p:tav>
                                      </p:tavLst>
                                    </p:anim>
                                    <p:animScale>
                                      <p:cBhvr>
                                        <p:cTn id="105" dur="7">
                                          <p:stCondLst>
                                            <p:cond delay="162"/>
                                          </p:stCondLst>
                                        </p:cTn>
                                        <p:tgtEl>
                                          <p:spTgt spid="68617"/>
                                        </p:tgtEl>
                                      </p:cBhvr>
                                      <p:to x="100000" y="60000"/>
                                    </p:animScale>
                                    <p:animScale>
                                      <p:cBhvr>
                                        <p:cTn id="106" dur="41" decel="50000">
                                          <p:stCondLst>
                                            <p:cond delay="169"/>
                                          </p:stCondLst>
                                        </p:cTn>
                                        <p:tgtEl>
                                          <p:spTgt spid="68617"/>
                                        </p:tgtEl>
                                      </p:cBhvr>
                                      <p:to x="100000" y="100000"/>
                                    </p:animScale>
                                    <p:animScale>
                                      <p:cBhvr>
                                        <p:cTn id="107" dur="7">
                                          <p:stCondLst>
                                            <p:cond delay="328"/>
                                          </p:stCondLst>
                                        </p:cTn>
                                        <p:tgtEl>
                                          <p:spTgt spid="68617"/>
                                        </p:tgtEl>
                                      </p:cBhvr>
                                      <p:to x="100000" y="80000"/>
                                    </p:animScale>
                                    <p:animScale>
                                      <p:cBhvr>
                                        <p:cTn id="108" dur="41" decel="50000">
                                          <p:stCondLst>
                                            <p:cond delay="335"/>
                                          </p:stCondLst>
                                        </p:cTn>
                                        <p:tgtEl>
                                          <p:spTgt spid="68617"/>
                                        </p:tgtEl>
                                      </p:cBhvr>
                                      <p:to x="100000" y="100000"/>
                                    </p:animScale>
                                    <p:animScale>
                                      <p:cBhvr>
                                        <p:cTn id="109" dur="7">
                                          <p:stCondLst>
                                            <p:cond delay="410"/>
                                          </p:stCondLst>
                                        </p:cTn>
                                        <p:tgtEl>
                                          <p:spTgt spid="68617"/>
                                        </p:tgtEl>
                                      </p:cBhvr>
                                      <p:to x="100000" y="90000"/>
                                    </p:animScale>
                                    <p:animScale>
                                      <p:cBhvr>
                                        <p:cTn id="110" dur="41" decel="50000">
                                          <p:stCondLst>
                                            <p:cond delay="417"/>
                                          </p:stCondLst>
                                        </p:cTn>
                                        <p:tgtEl>
                                          <p:spTgt spid="68617"/>
                                        </p:tgtEl>
                                      </p:cBhvr>
                                      <p:to x="100000" y="100000"/>
                                    </p:animScale>
                                    <p:animScale>
                                      <p:cBhvr>
                                        <p:cTn id="111" dur="7">
                                          <p:stCondLst>
                                            <p:cond delay="452"/>
                                          </p:stCondLst>
                                        </p:cTn>
                                        <p:tgtEl>
                                          <p:spTgt spid="68617"/>
                                        </p:tgtEl>
                                      </p:cBhvr>
                                      <p:to x="100000" y="95000"/>
                                    </p:animScale>
                                    <p:animScale>
                                      <p:cBhvr>
                                        <p:cTn id="112" dur="41" decel="50000">
                                          <p:stCondLst>
                                            <p:cond delay="458"/>
                                          </p:stCondLst>
                                        </p:cTn>
                                        <p:tgtEl>
                                          <p:spTgt spid="68617"/>
                                        </p:tgtEl>
                                      </p:cBhvr>
                                      <p:to x="100000" y="100000"/>
                                    </p:animScale>
                                  </p:childTnLst>
                                </p:cTn>
                              </p:par>
                            </p:childTnLst>
                          </p:cTn>
                        </p:par>
                        <p:par>
                          <p:cTn id="113" fill="hold" nodeType="afterGroup">
                            <p:stCondLst>
                              <p:cond delay="500"/>
                            </p:stCondLst>
                            <p:childTnLst>
                              <p:par>
                                <p:cTn id="114" presetID="2" presetClass="entr" presetSubtype="8" fill="hold" nodeType="afterEffect">
                                  <p:stCondLst>
                                    <p:cond delay="0"/>
                                  </p:stCondLst>
                                  <p:childTnLst>
                                    <p:set>
                                      <p:cBhvr>
                                        <p:cTn id="115" dur="1" fill="hold">
                                          <p:stCondLst>
                                            <p:cond delay="0"/>
                                          </p:stCondLst>
                                        </p:cTn>
                                        <p:tgtEl>
                                          <p:spTgt spid="68618"/>
                                        </p:tgtEl>
                                        <p:attrNameLst>
                                          <p:attrName>style.visibility</p:attrName>
                                        </p:attrNameLst>
                                      </p:cBhvr>
                                      <p:to>
                                        <p:strVal val="visible"/>
                                      </p:to>
                                    </p:set>
                                    <p:anim calcmode="lin" valueType="num">
                                      <p:cBhvr additive="base">
                                        <p:cTn id="116" dur="500" fill="hold"/>
                                        <p:tgtEl>
                                          <p:spTgt spid="68618"/>
                                        </p:tgtEl>
                                        <p:attrNameLst>
                                          <p:attrName>ppt_x</p:attrName>
                                        </p:attrNameLst>
                                      </p:cBhvr>
                                      <p:tavLst>
                                        <p:tav tm="0">
                                          <p:val>
                                            <p:strVal val="0-#ppt_w/2"/>
                                          </p:val>
                                        </p:tav>
                                        <p:tav tm="100000">
                                          <p:val>
                                            <p:strVal val="#ppt_x"/>
                                          </p:val>
                                        </p:tav>
                                      </p:tavLst>
                                    </p:anim>
                                    <p:anim calcmode="lin" valueType="num">
                                      <p:cBhvr additive="base">
                                        <p:cTn id="117" dur="500" fill="hold"/>
                                        <p:tgtEl>
                                          <p:spTgt spid="68618"/>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68651"/>
                  </p:tgtEl>
                </p:cond>
              </p:nextCondLst>
            </p:seq>
            <p:video>
              <p:cMediaNode>
                <p:cTn id="118" fill="hold" display="0">
                  <p:stCondLst>
                    <p:cond delay="indefinite"/>
                  </p:stCondLst>
                  <p:endCondLst>
                    <p:cond evt="onNext" delay="0">
                      <p:tgtEl>
                        <p:sldTgt/>
                      </p:tgtEl>
                    </p:cond>
                    <p:cond evt="onPrev" delay="0">
                      <p:tgtEl>
                        <p:sldTgt/>
                      </p:tgtEl>
                    </p:cond>
                  </p:endCondLst>
                </p:cTn>
                <p:tgtEl>
                  <p:spTgt spid="27"/>
                </p:tgtEl>
              </p:cMediaNode>
            </p:video>
          </p:childTnLst>
        </p:cTn>
      </p:par>
    </p:tnLst>
    <p:bldLst>
      <p:bldP spid="68653" grpId="0" animBg="1"/>
      <p:bldP spid="68654" grpId="0" animBg="1"/>
      <p:bldP spid="68655" grpId="0" animBg="1"/>
      <p:bldP spid="68656" grpId="0" animBg="1"/>
      <p:bldP spid="68657" grpId="0" animBg="1"/>
      <p:bldP spid="68658" grpId="0" animBg="1"/>
      <p:bldP spid="68659" grpId="0" animBg="1"/>
      <p:bldP spid="68660" grpId="0" animBg="1"/>
      <p:bldP spid="68661" grpId="0" animBg="1"/>
      <p:bldP spid="68662" grpId="0" animBg="1"/>
      <p:bldP spid="6868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ChangeArrowheads="1"/>
          </p:cNvSpPr>
          <p:nvPr/>
        </p:nvSpPr>
        <p:spPr bwMode="auto">
          <a:xfrm>
            <a:off x="673100" y="574675"/>
            <a:ext cx="8321675" cy="5432425"/>
          </a:xfrm>
          <a:prstGeom prst="rect">
            <a:avLst/>
          </a:prstGeom>
          <a:noFill/>
          <a:ln w="57150" cmpd="thinThick">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a:latin typeface="VNI-Times" pitchFamily="2" charset="0"/>
            </a:endParaRPr>
          </a:p>
        </p:txBody>
      </p:sp>
      <p:sp>
        <p:nvSpPr>
          <p:cNvPr id="11267" name="Text Box 5"/>
          <p:cNvSpPr txBox="1">
            <a:spLocks noChangeArrowheads="1"/>
          </p:cNvSpPr>
          <p:nvPr/>
        </p:nvSpPr>
        <p:spPr bwMode="auto">
          <a:xfrm>
            <a:off x="1055688" y="1219200"/>
            <a:ext cx="760730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eaLnBrk="1" hangingPunct="1"/>
            <a:r>
              <a:rPr lang="en-US" altLang="en-US" sz="3200" b="1">
                <a:solidFill>
                  <a:srgbClr val="FF1D1D"/>
                </a:solidFill>
              </a:rPr>
              <a:t>Đảng Cộng sản Việt Nam thành lập vào thời gian nào? Ở đâu? </a:t>
            </a:r>
          </a:p>
        </p:txBody>
      </p:sp>
      <p:pic>
        <p:nvPicPr>
          <p:cNvPr id="68617" name="Picture 9" descr="6282A33D3F464C77A9A4C1352497B7A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 y="5241925"/>
            <a:ext cx="833438"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8" name="Group 10"/>
          <p:cNvGrpSpPr>
            <a:grpSpLocks/>
          </p:cNvGrpSpPr>
          <p:nvPr/>
        </p:nvGrpSpPr>
        <p:grpSpPr bwMode="auto">
          <a:xfrm>
            <a:off x="1295400" y="2789238"/>
            <a:ext cx="7562850" cy="3176587"/>
            <a:chOff x="960" y="3216"/>
            <a:chExt cx="4800" cy="672"/>
          </a:xfrm>
        </p:grpSpPr>
        <p:sp>
          <p:nvSpPr>
            <p:cNvPr id="11287" name="AutoShape 11"/>
            <p:cNvSpPr>
              <a:spLocks noChangeArrowheads="1"/>
            </p:cNvSpPr>
            <p:nvPr/>
          </p:nvSpPr>
          <p:spPr bwMode="gray">
            <a:xfrm>
              <a:off x="960" y="3216"/>
              <a:ext cx="4800" cy="67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eaLnBrk="1" hangingPunct="1"/>
              <a:endParaRPr lang="vi-VN" altLang="en-US" sz="1800">
                <a:latin typeface="Arial" pitchFamily="34" charset="0"/>
              </a:endParaRPr>
            </a:p>
          </p:txBody>
        </p:sp>
        <p:sp>
          <p:nvSpPr>
            <p:cNvPr id="68620" name="AutoShape 12"/>
            <p:cNvSpPr>
              <a:spLocks noChangeArrowheads="1"/>
            </p:cNvSpPr>
            <p:nvPr/>
          </p:nvSpPr>
          <p:spPr bwMode="gray">
            <a:xfrm>
              <a:off x="1057" y="3255"/>
              <a:ext cx="904" cy="176"/>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endParaRPr lang="en-US">
                <a:latin typeface="VNI-Times" pitchFamily="2" charset="0"/>
              </a:endParaRPr>
            </a:p>
          </p:txBody>
        </p:sp>
        <p:sp>
          <p:nvSpPr>
            <p:cNvPr id="68621" name="Text Box 13"/>
            <p:cNvSpPr txBox="1">
              <a:spLocks noChangeArrowheads="1"/>
            </p:cNvSpPr>
            <p:nvPr/>
          </p:nvSpPr>
          <p:spPr bwMode="gray">
            <a:xfrm>
              <a:off x="1023" y="3313"/>
              <a:ext cx="1018" cy="45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a:defRPr/>
              </a:pPr>
              <a:r>
                <a:rPr lang="en-US" sz="2800" b="1" dirty="0" err="1">
                  <a:solidFill>
                    <a:srgbClr val="FF0000"/>
                  </a:solidFill>
                  <a:effectLst>
                    <a:outerShdw blurRad="38100" dist="38100" dir="2700000" algn="tl">
                      <a:srgbClr val="C0C0C0"/>
                    </a:outerShdw>
                  </a:effectLst>
                </a:rPr>
                <a:t>Đáp</a:t>
              </a:r>
              <a:r>
                <a:rPr lang="en-US" sz="2800" b="1" dirty="0">
                  <a:solidFill>
                    <a:srgbClr val="FF0000"/>
                  </a:solidFill>
                  <a:effectLst>
                    <a:outerShdw blurRad="38100" dist="38100" dir="2700000" algn="tl">
                      <a:srgbClr val="C0C0C0"/>
                    </a:outerShdw>
                  </a:effectLst>
                </a:rPr>
                <a:t> </a:t>
              </a:r>
              <a:r>
                <a:rPr lang="en-US" sz="2800" b="1" dirty="0" err="1">
                  <a:solidFill>
                    <a:srgbClr val="FF0000"/>
                  </a:solidFill>
                  <a:effectLst>
                    <a:outerShdw blurRad="38100" dist="38100" dir="2700000" algn="tl">
                      <a:srgbClr val="C0C0C0"/>
                    </a:outerShdw>
                  </a:effectLst>
                </a:rPr>
                <a:t>án</a:t>
              </a:r>
              <a:endParaRPr lang="en-US" sz="2800" b="1" dirty="0">
                <a:solidFill>
                  <a:srgbClr val="FF0000"/>
                </a:solidFill>
                <a:effectLst>
                  <a:outerShdw blurRad="38100" dist="38100" dir="2700000" algn="tl">
                    <a:srgbClr val="C0C0C0"/>
                  </a:outerShdw>
                </a:effectLst>
              </a:endParaRPr>
            </a:p>
          </p:txBody>
        </p:sp>
      </p:grpSp>
      <p:sp>
        <p:nvSpPr>
          <p:cNvPr id="68651" name="Oval 43"/>
          <p:cNvSpPr>
            <a:spLocks noChangeArrowheads="1"/>
          </p:cNvSpPr>
          <p:nvPr/>
        </p:nvSpPr>
        <p:spPr bwMode="auto">
          <a:xfrm>
            <a:off x="7126288" y="6172200"/>
            <a:ext cx="838200" cy="552450"/>
          </a:xfrm>
          <a:prstGeom prst="ellipse">
            <a:avLst/>
          </a:prstGeom>
          <a:gradFill rotWithShape="1">
            <a:gsLst>
              <a:gs pos="0">
                <a:srgbClr val="CC66FF"/>
              </a:gs>
              <a:gs pos="50000">
                <a:schemeClr val="bg1"/>
              </a:gs>
              <a:gs pos="100000">
                <a:srgbClr val="CC66FF"/>
              </a:gs>
            </a:gsLst>
            <a:lin ang="5400000" scaled="1"/>
          </a:gradFill>
          <a:ln w="28575">
            <a:solidFill>
              <a:srgbClr val="66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1400" b="1">
                <a:solidFill>
                  <a:srgbClr val="FF0000"/>
                </a:solidFill>
              </a:rPr>
              <a:t>Đáp án</a:t>
            </a:r>
          </a:p>
        </p:txBody>
      </p:sp>
      <p:sp>
        <p:nvSpPr>
          <p:cNvPr id="68652" name="AutoShape 44"/>
          <p:cNvSpPr>
            <a:spLocks noChangeArrowheads="1"/>
          </p:cNvSpPr>
          <p:nvPr/>
        </p:nvSpPr>
        <p:spPr bwMode="auto">
          <a:xfrm>
            <a:off x="3752850" y="5937250"/>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FF0000"/>
                </a:solidFill>
                <a:latin typeface="Arial" pitchFamily="34" charset="0"/>
              </a:rPr>
              <a:t>0</a:t>
            </a:r>
          </a:p>
        </p:txBody>
      </p:sp>
      <p:sp>
        <p:nvSpPr>
          <p:cNvPr id="68653" name="AutoShape 45"/>
          <p:cNvSpPr>
            <a:spLocks noChangeArrowheads="1"/>
          </p:cNvSpPr>
          <p:nvPr/>
        </p:nvSpPr>
        <p:spPr bwMode="auto">
          <a:xfrm>
            <a:off x="3756025" y="5943600"/>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800000"/>
                </a:solidFill>
                <a:latin typeface="Arial" pitchFamily="34" charset="0"/>
              </a:rPr>
              <a:t>1</a:t>
            </a:r>
          </a:p>
        </p:txBody>
      </p:sp>
      <p:sp>
        <p:nvSpPr>
          <p:cNvPr id="68654" name="AutoShape 46"/>
          <p:cNvSpPr>
            <a:spLocks noChangeArrowheads="1"/>
          </p:cNvSpPr>
          <p:nvPr/>
        </p:nvSpPr>
        <p:spPr bwMode="auto">
          <a:xfrm>
            <a:off x="3760788" y="59277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2</a:t>
            </a:r>
          </a:p>
        </p:txBody>
      </p:sp>
      <p:sp>
        <p:nvSpPr>
          <p:cNvPr id="68655" name="AutoShape 47"/>
          <p:cNvSpPr>
            <a:spLocks noChangeArrowheads="1"/>
          </p:cNvSpPr>
          <p:nvPr/>
        </p:nvSpPr>
        <p:spPr bwMode="auto">
          <a:xfrm>
            <a:off x="3752850" y="59229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3</a:t>
            </a:r>
          </a:p>
        </p:txBody>
      </p:sp>
      <p:sp>
        <p:nvSpPr>
          <p:cNvPr id="68656" name="AutoShape 48"/>
          <p:cNvSpPr>
            <a:spLocks noChangeArrowheads="1"/>
          </p:cNvSpPr>
          <p:nvPr/>
        </p:nvSpPr>
        <p:spPr bwMode="auto">
          <a:xfrm>
            <a:off x="3752850" y="59277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4</a:t>
            </a:r>
          </a:p>
        </p:txBody>
      </p:sp>
      <p:sp>
        <p:nvSpPr>
          <p:cNvPr id="68657" name="AutoShape 49"/>
          <p:cNvSpPr>
            <a:spLocks noChangeArrowheads="1"/>
          </p:cNvSpPr>
          <p:nvPr/>
        </p:nvSpPr>
        <p:spPr bwMode="auto">
          <a:xfrm>
            <a:off x="3743325" y="59182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5</a:t>
            </a:r>
          </a:p>
        </p:txBody>
      </p:sp>
      <p:sp>
        <p:nvSpPr>
          <p:cNvPr id="68658" name="AutoShape 50"/>
          <p:cNvSpPr>
            <a:spLocks noChangeArrowheads="1"/>
          </p:cNvSpPr>
          <p:nvPr/>
        </p:nvSpPr>
        <p:spPr bwMode="auto">
          <a:xfrm>
            <a:off x="3762375" y="59324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6</a:t>
            </a:r>
          </a:p>
        </p:txBody>
      </p:sp>
      <p:sp>
        <p:nvSpPr>
          <p:cNvPr id="68659" name="AutoShape 51"/>
          <p:cNvSpPr>
            <a:spLocks noChangeArrowheads="1"/>
          </p:cNvSpPr>
          <p:nvPr/>
        </p:nvSpPr>
        <p:spPr bwMode="auto">
          <a:xfrm>
            <a:off x="3735388" y="59245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7</a:t>
            </a:r>
          </a:p>
        </p:txBody>
      </p:sp>
      <p:sp>
        <p:nvSpPr>
          <p:cNvPr id="68660" name="AutoShape 52"/>
          <p:cNvSpPr>
            <a:spLocks noChangeArrowheads="1"/>
          </p:cNvSpPr>
          <p:nvPr/>
        </p:nvSpPr>
        <p:spPr bwMode="auto">
          <a:xfrm>
            <a:off x="3743325" y="59229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8</a:t>
            </a:r>
          </a:p>
        </p:txBody>
      </p:sp>
      <p:sp>
        <p:nvSpPr>
          <p:cNvPr id="68661" name="AutoShape 53"/>
          <p:cNvSpPr>
            <a:spLocks noChangeArrowheads="1"/>
          </p:cNvSpPr>
          <p:nvPr/>
        </p:nvSpPr>
        <p:spPr bwMode="auto">
          <a:xfrm>
            <a:off x="3763963" y="59356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9</a:t>
            </a:r>
          </a:p>
        </p:txBody>
      </p:sp>
      <p:sp>
        <p:nvSpPr>
          <p:cNvPr id="68662" name="AutoShape 54"/>
          <p:cNvSpPr>
            <a:spLocks noChangeArrowheads="1"/>
          </p:cNvSpPr>
          <p:nvPr/>
        </p:nvSpPr>
        <p:spPr bwMode="auto">
          <a:xfrm>
            <a:off x="3751263" y="59420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10</a:t>
            </a:r>
          </a:p>
        </p:txBody>
      </p:sp>
      <p:grpSp>
        <p:nvGrpSpPr>
          <p:cNvPr id="68683" name="Group 75"/>
          <p:cNvGrpSpPr>
            <a:grpSpLocks/>
          </p:cNvGrpSpPr>
          <p:nvPr/>
        </p:nvGrpSpPr>
        <p:grpSpPr bwMode="auto">
          <a:xfrm>
            <a:off x="2209800" y="2971800"/>
            <a:ext cx="4876800" cy="1981200"/>
            <a:chOff x="912" y="2592"/>
            <a:chExt cx="3072" cy="960"/>
          </a:xfrm>
        </p:grpSpPr>
        <p:sp>
          <p:nvSpPr>
            <p:cNvPr id="11285" name="Oval 76"/>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a:latin typeface="VNI-Times" pitchFamily="2" charset="0"/>
              </a:endParaRPr>
            </a:p>
          </p:txBody>
        </p:sp>
        <p:sp>
          <p:nvSpPr>
            <p:cNvPr id="11286" name="WordArt 77"/>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algn="ctr"/>
              <a:r>
                <a:rPr lang="en-US" sz="3600" b="1" kern="10">
                  <a:ln w="9525">
                    <a:solidFill>
                      <a:srgbClr val="FF0000"/>
                    </a:solidFill>
                    <a:round/>
                    <a:headEnd/>
                    <a:tailEnd/>
                  </a:ln>
                  <a:solidFill>
                    <a:srgbClr val="FF6600"/>
                  </a:solidFill>
                  <a:latin typeface="HP001 5H"/>
                </a:rPr>
                <a:t>Hết giờ</a:t>
              </a:r>
            </a:p>
          </p:txBody>
        </p:sp>
      </p:grpSp>
      <p:sp>
        <p:nvSpPr>
          <p:cNvPr id="68686" name="Rectangle 78"/>
          <p:cNvSpPr>
            <a:spLocks noChangeArrowheads="1"/>
          </p:cNvSpPr>
          <p:nvPr/>
        </p:nvSpPr>
        <p:spPr bwMode="auto">
          <a:xfrm>
            <a:off x="1447800" y="3962400"/>
            <a:ext cx="548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endParaRPr lang="en-US" altLang="en-US" sz="2000" b="1">
              <a:solidFill>
                <a:srgbClr val="FF0000"/>
              </a:solidFill>
            </a:endParaRPr>
          </a:p>
          <a:p>
            <a:pPr algn="just" eaLnBrk="1" hangingPunct="1"/>
            <a:endParaRPr lang="en-US" altLang="en-US" sz="2000" b="1">
              <a:solidFill>
                <a:srgbClr val="FF0000"/>
              </a:solidFill>
            </a:endParaRPr>
          </a:p>
          <a:p>
            <a:pPr algn="just" eaLnBrk="1" hangingPunct="1"/>
            <a:r>
              <a:rPr lang="en-US" altLang="en-US" sz="2000" b="1">
                <a:solidFill>
                  <a:srgbClr val="FF0000"/>
                </a:solidFill>
              </a:rPr>
              <a:t>     Đảng Cộng sản Việt Nam thành lập vào ngày 3/2/1930</a:t>
            </a:r>
          </a:p>
          <a:p>
            <a:pPr algn="just" eaLnBrk="1" hangingPunct="1"/>
            <a:r>
              <a:rPr lang="en-US" altLang="en-US" sz="2000" b="1">
                <a:solidFill>
                  <a:srgbClr val="FF0000"/>
                </a:solidFill>
              </a:rPr>
              <a:t> Tại Hồng Kông Trung Quốc. </a:t>
            </a:r>
          </a:p>
        </p:txBody>
      </p:sp>
      <p:sp>
        <p:nvSpPr>
          <p:cNvPr id="61" name="Right Arrow 60">
            <a:hlinkClick r:id="rId6" action="ppaction://hlinksldjump"/>
          </p:cNvPr>
          <p:cNvSpPr/>
          <p:nvPr/>
        </p:nvSpPr>
        <p:spPr>
          <a:xfrm>
            <a:off x="8048625" y="6105525"/>
            <a:ext cx="7620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357597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xit" presetSubtype="0" decel="100000" fill="hold" grpId="0" nodeType="clickEffect">
                                  <p:stCondLst>
                                    <p:cond delay="0"/>
                                  </p:stCondLst>
                                  <p:childTnLst>
                                    <p:anim calcmode="lin" valueType="num">
                                      <p:cBhvr>
                                        <p:cTn id="6" dur="1000"/>
                                        <p:tgtEl>
                                          <p:spTgt spid="68662"/>
                                        </p:tgtEl>
                                        <p:attrNameLst>
                                          <p:attrName>ppt_w</p:attrName>
                                        </p:attrNameLst>
                                      </p:cBhvr>
                                      <p:tavLst>
                                        <p:tav tm="0">
                                          <p:val>
                                            <p:strVal val="ppt_w"/>
                                          </p:val>
                                        </p:tav>
                                        <p:tav tm="100000">
                                          <p:val>
                                            <p:strVal val="ppt_w*0.05"/>
                                          </p:val>
                                        </p:tav>
                                      </p:tavLst>
                                    </p:anim>
                                    <p:anim calcmode="lin" valueType="num">
                                      <p:cBhvr>
                                        <p:cTn id="7" dur="1000"/>
                                        <p:tgtEl>
                                          <p:spTgt spid="68662"/>
                                        </p:tgtEl>
                                        <p:attrNameLst>
                                          <p:attrName>ppt_h</p:attrName>
                                        </p:attrNameLst>
                                      </p:cBhvr>
                                      <p:tavLst>
                                        <p:tav tm="0">
                                          <p:val>
                                            <p:strVal val="ppt_h"/>
                                          </p:val>
                                        </p:tav>
                                        <p:tav tm="100000">
                                          <p:val>
                                            <p:strVal val="ppt_h"/>
                                          </p:val>
                                        </p:tav>
                                      </p:tavLst>
                                    </p:anim>
                                    <p:anim calcmode="lin" valueType="num">
                                      <p:cBhvr>
                                        <p:cTn id="8" dur="1000"/>
                                        <p:tgtEl>
                                          <p:spTgt spid="68662"/>
                                        </p:tgtEl>
                                        <p:attrNameLst>
                                          <p:attrName>ppt_x</p:attrName>
                                        </p:attrNameLst>
                                      </p:cBhvr>
                                      <p:tavLst>
                                        <p:tav tm="0">
                                          <p:val>
                                            <p:strVal val="ppt_x"/>
                                          </p:val>
                                        </p:tav>
                                        <p:tav tm="100000">
                                          <p:val>
                                            <p:strVal val="ppt_x-.2"/>
                                          </p:val>
                                        </p:tav>
                                      </p:tavLst>
                                    </p:anim>
                                    <p:anim calcmode="lin" valueType="num">
                                      <p:cBhvr>
                                        <p:cTn id="9" dur="1000"/>
                                        <p:tgtEl>
                                          <p:spTgt spid="68662"/>
                                        </p:tgtEl>
                                        <p:attrNameLst>
                                          <p:attrName>ppt_y</p:attrName>
                                        </p:attrNameLst>
                                      </p:cBhvr>
                                      <p:tavLst>
                                        <p:tav tm="0">
                                          <p:val>
                                            <p:strVal val="ppt_y"/>
                                          </p:val>
                                        </p:tav>
                                        <p:tav tm="100000">
                                          <p:val>
                                            <p:strVal val="ppt_y"/>
                                          </p:val>
                                        </p:tav>
                                      </p:tavLst>
                                    </p:anim>
                                    <p:animEffect transition="out" filter="fade">
                                      <p:cBhvr>
                                        <p:cTn id="10" dur="1000"/>
                                        <p:tgtEl>
                                          <p:spTgt spid="68662"/>
                                        </p:tgtEl>
                                      </p:cBhvr>
                                    </p:animEffect>
                                    <p:set>
                                      <p:cBhvr>
                                        <p:cTn id="11" dur="1" fill="hold">
                                          <p:stCondLst>
                                            <p:cond delay="999"/>
                                          </p:stCondLst>
                                        </p:cTn>
                                        <p:tgtEl>
                                          <p:spTgt spid="6866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2" fill="hold" nodeType="afterGroup">
                            <p:stCondLst>
                              <p:cond delay="1000"/>
                            </p:stCondLst>
                            <p:childTnLst>
                              <p:par>
                                <p:cTn id="13" presetID="54" presetClass="exit" presetSubtype="0" decel="100000" fill="hold" grpId="0" nodeType="afterEffect">
                                  <p:stCondLst>
                                    <p:cond delay="0"/>
                                  </p:stCondLst>
                                  <p:childTnLst>
                                    <p:anim calcmode="lin" valueType="num">
                                      <p:cBhvr>
                                        <p:cTn id="14" dur="1000"/>
                                        <p:tgtEl>
                                          <p:spTgt spid="68661"/>
                                        </p:tgtEl>
                                        <p:attrNameLst>
                                          <p:attrName>ppt_w</p:attrName>
                                        </p:attrNameLst>
                                      </p:cBhvr>
                                      <p:tavLst>
                                        <p:tav tm="0">
                                          <p:val>
                                            <p:strVal val="ppt_w"/>
                                          </p:val>
                                        </p:tav>
                                        <p:tav tm="100000">
                                          <p:val>
                                            <p:strVal val="ppt_w*0.05"/>
                                          </p:val>
                                        </p:tav>
                                      </p:tavLst>
                                    </p:anim>
                                    <p:anim calcmode="lin" valueType="num">
                                      <p:cBhvr>
                                        <p:cTn id="15" dur="1000"/>
                                        <p:tgtEl>
                                          <p:spTgt spid="68661"/>
                                        </p:tgtEl>
                                        <p:attrNameLst>
                                          <p:attrName>ppt_h</p:attrName>
                                        </p:attrNameLst>
                                      </p:cBhvr>
                                      <p:tavLst>
                                        <p:tav tm="0">
                                          <p:val>
                                            <p:strVal val="ppt_h"/>
                                          </p:val>
                                        </p:tav>
                                        <p:tav tm="100000">
                                          <p:val>
                                            <p:strVal val="ppt_h"/>
                                          </p:val>
                                        </p:tav>
                                      </p:tavLst>
                                    </p:anim>
                                    <p:anim calcmode="lin" valueType="num">
                                      <p:cBhvr>
                                        <p:cTn id="16" dur="1000"/>
                                        <p:tgtEl>
                                          <p:spTgt spid="68661"/>
                                        </p:tgtEl>
                                        <p:attrNameLst>
                                          <p:attrName>ppt_x</p:attrName>
                                        </p:attrNameLst>
                                      </p:cBhvr>
                                      <p:tavLst>
                                        <p:tav tm="0">
                                          <p:val>
                                            <p:strVal val="ppt_x"/>
                                          </p:val>
                                        </p:tav>
                                        <p:tav tm="100000">
                                          <p:val>
                                            <p:strVal val="ppt_x-.2"/>
                                          </p:val>
                                        </p:tav>
                                      </p:tavLst>
                                    </p:anim>
                                    <p:anim calcmode="lin" valueType="num">
                                      <p:cBhvr>
                                        <p:cTn id="17" dur="1000"/>
                                        <p:tgtEl>
                                          <p:spTgt spid="68661"/>
                                        </p:tgtEl>
                                        <p:attrNameLst>
                                          <p:attrName>ppt_y</p:attrName>
                                        </p:attrNameLst>
                                      </p:cBhvr>
                                      <p:tavLst>
                                        <p:tav tm="0">
                                          <p:val>
                                            <p:strVal val="ppt_y"/>
                                          </p:val>
                                        </p:tav>
                                        <p:tav tm="100000">
                                          <p:val>
                                            <p:strVal val="ppt_y"/>
                                          </p:val>
                                        </p:tav>
                                      </p:tavLst>
                                    </p:anim>
                                    <p:animEffect transition="out" filter="fade">
                                      <p:cBhvr>
                                        <p:cTn id="18" dur="1000"/>
                                        <p:tgtEl>
                                          <p:spTgt spid="68661"/>
                                        </p:tgtEl>
                                      </p:cBhvr>
                                    </p:animEffect>
                                    <p:set>
                                      <p:cBhvr>
                                        <p:cTn id="19" dur="1" fill="hold">
                                          <p:stCondLst>
                                            <p:cond delay="999"/>
                                          </p:stCondLst>
                                        </p:cTn>
                                        <p:tgtEl>
                                          <p:spTgt spid="68661"/>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20" fill="hold" nodeType="afterGroup">
                            <p:stCondLst>
                              <p:cond delay="2000"/>
                            </p:stCondLst>
                            <p:childTnLst>
                              <p:par>
                                <p:cTn id="21" presetID="54" presetClass="exit" presetSubtype="0" decel="100000" fill="hold" grpId="0" nodeType="afterEffect">
                                  <p:stCondLst>
                                    <p:cond delay="0"/>
                                  </p:stCondLst>
                                  <p:childTnLst>
                                    <p:anim calcmode="lin" valueType="num">
                                      <p:cBhvr>
                                        <p:cTn id="22" dur="1000"/>
                                        <p:tgtEl>
                                          <p:spTgt spid="68660"/>
                                        </p:tgtEl>
                                        <p:attrNameLst>
                                          <p:attrName>ppt_w</p:attrName>
                                        </p:attrNameLst>
                                      </p:cBhvr>
                                      <p:tavLst>
                                        <p:tav tm="0">
                                          <p:val>
                                            <p:strVal val="ppt_w"/>
                                          </p:val>
                                        </p:tav>
                                        <p:tav tm="100000">
                                          <p:val>
                                            <p:strVal val="ppt_w*0.05"/>
                                          </p:val>
                                        </p:tav>
                                      </p:tavLst>
                                    </p:anim>
                                    <p:anim calcmode="lin" valueType="num">
                                      <p:cBhvr>
                                        <p:cTn id="23" dur="1000"/>
                                        <p:tgtEl>
                                          <p:spTgt spid="68660"/>
                                        </p:tgtEl>
                                        <p:attrNameLst>
                                          <p:attrName>ppt_h</p:attrName>
                                        </p:attrNameLst>
                                      </p:cBhvr>
                                      <p:tavLst>
                                        <p:tav tm="0">
                                          <p:val>
                                            <p:strVal val="ppt_h"/>
                                          </p:val>
                                        </p:tav>
                                        <p:tav tm="100000">
                                          <p:val>
                                            <p:strVal val="ppt_h"/>
                                          </p:val>
                                        </p:tav>
                                      </p:tavLst>
                                    </p:anim>
                                    <p:anim calcmode="lin" valueType="num">
                                      <p:cBhvr>
                                        <p:cTn id="24" dur="1000"/>
                                        <p:tgtEl>
                                          <p:spTgt spid="68660"/>
                                        </p:tgtEl>
                                        <p:attrNameLst>
                                          <p:attrName>ppt_x</p:attrName>
                                        </p:attrNameLst>
                                      </p:cBhvr>
                                      <p:tavLst>
                                        <p:tav tm="0">
                                          <p:val>
                                            <p:strVal val="ppt_x"/>
                                          </p:val>
                                        </p:tav>
                                        <p:tav tm="100000">
                                          <p:val>
                                            <p:strVal val="ppt_x-.2"/>
                                          </p:val>
                                        </p:tav>
                                      </p:tavLst>
                                    </p:anim>
                                    <p:anim calcmode="lin" valueType="num">
                                      <p:cBhvr>
                                        <p:cTn id="25" dur="1000"/>
                                        <p:tgtEl>
                                          <p:spTgt spid="68660"/>
                                        </p:tgtEl>
                                        <p:attrNameLst>
                                          <p:attrName>ppt_y</p:attrName>
                                        </p:attrNameLst>
                                      </p:cBhvr>
                                      <p:tavLst>
                                        <p:tav tm="0">
                                          <p:val>
                                            <p:strVal val="ppt_y"/>
                                          </p:val>
                                        </p:tav>
                                        <p:tav tm="100000">
                                          <p:val>
                                            <p:strVal val="ppt_y"/>
                                          </p:val>
                                        </p:tav>
                                      </p:tavLst>
                                    </p:anim>
                                    <p:animEffect transition="out" filter="fade">
                                      <p:cBhvr>
                                        <p:cTn id="26" dur="1000"/>
                                        <p:tgtEl>
                                          <p:spTgt spid="68660"/>
                                        </p:tgtEl>
                                      </p:cBhvr>
                                    </p:animEffect>
                                    <p:set>
                                      <p:cBhvr>
                                        <p:cTn id="27" dur="1" fill="hold">
                                          <p:stCondLst>
                                            <p:cond delay="999"/>
                                          </p:stCondLst>
                                        </p:cTn>
                                        <p:tgtEl>
                                          <p:spTgt spid="6866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8" fill="hold" nodeType="afterGroup">
                            <p:stCondLst>
                              <p:cond delay="3000"/>
                            </p:stCondLst>
                            <p:childTnLst>
                              <p:par>
                                <p:cTn id="29" presetID="54" presetClass="exit" presetSubtype="0" decel="100000" fill="hold" grpId="0" nodeType="afterEffect">
                                  <p:stCondLst>
                                    <p:cond delay="0"/>
                                  </p:stCondLst>
                                  <p:childTnLst>
                                    <p:anim calcmode="lin" valueType="num">
                                      <p:cBhvr>
                                        <p:cTn id="30" dur="1000"/>
                                        <p:tgtEl>
                                          <p:spTgt spid="68659"/>
                                        </p:tgtEl>
                                        <p:attrNameLst>
                                          <p:attrName>ppt_w</p:attrName>
                                        </p:attrNameLst>
                                      </p:cBhvr>
                                      <p:tavLst>
                                        <p:tav tm="0">
                                          <p:val>
                                            <p:strVal val="ppt_w"/>
                                          </p:val>
                                        </p:tav>
                                        <p:tav tm="100000">
                                          <p:val>
                                            <p:strVal val="ppt_w*0.05"/>
                                          </p:val>
                                        </p:tav>
                                      </p:tavLst>
                                    </p:anim>
                                    <p:anim calcmode="lin" valueType="num">
                                      <p:cBhvr>
                                        <p:cTn id="31" dur="1000"/>
                                        <p:tgtEl>
                                          <p:spTgt spid="68659"/>
                                        </p:tgtEl>
                                        <p:attrNameLst>
                                          <p:attrName>ppt_h</p:attrName>
                                        </p:attrNameLst>
                                      </p:cBhvr>
                                      <p:tavLst>
                                        <p:tav tm="0">
                                          <p:val>
                                            <p:strVal val="ppt_h"/>
                                          </p:val>
                                        </p:tav>
                                        <p:tav tm="100000">
                                          <p:val>
                                            <p:strVal val="ppt_h"/>
                                          </p:val>
                                        </p:tav>
                                      </p:tavLst>
                                    </p:anim>
                                    <p:anim calcmode="lin" valueType="num">
                                      <p:cBhvr>
                                        <p:cTn id="32" dur="1000"/>
                                        <p:tgtEl>
                                          <p:spTgt spid="68659"/>
                                        </p:tgtEl>
                                        <p:attrNameLst>
                                          <p:attrName>ppt_x</p:attrName>
                                        </p:attrNameLst>
                                      </p:cBhvr>
                                      <p:tavLst>
                                        <p:tav tm="0">
                                          <p:val>
                                            <p:strVal val="ppt_x"/>
                                          </p:val>
                                        </p:tav>
                                        <p:tav tm="100000">
                                          <p:val>
                                            <p:strVal val="ppt_x-.2"/>
                                          </p:val>
                                        </p:tav>
                                      </p:tavLst>
                                    </p:anim>
                                    <p:anim calcmode="lin" valueType="num">
                                      <p:cBhvr>
                                        <p:cTn id="33" dur="1000"/>
                                        <p:tgtEl>
                                          <p:spTgt spid="68659"/>
                                        </p:tgtEl>
                                        <p:attrNameLst>
                                          <p:attrName>ppt_y</p:attrName>
                                        </p:attrNameLst>
                                      </p:cBhvr>
                                      <p:tavLst>
                                        <p:tav tm="0">
                                          <p:val>
                                            <p:strVal val="ppt_y"/>
                                          </p:val>
                                        </p:tav>
                                        <p:tav tm="100000">
                                          <p:val>
                                            <p:strVal val="ppt_y"/>
                                          </p:val>
                                        </p:tav>
                                      </p:tavLst>
                                    </p:anim>
                                    <p:animEffect transition="out" filter="fade">
                                      <p:cBhvr>
                                        <p:cTn id="34" dur="1000"/>
                                        <p:tgtEl>
                                          <p:spTgt spid="68659"/>
                                        </p:tgtEl>
                                      </p:cBhvr>
                                    </p:animEffect>
                                    <p:set>
                                      <p:cBhvr>
                                        <p:cTn id="35" dur="1" fill="hold">
                                          <p:stCondLst>
                                            <p:cond delay="999"/>
                                          </p:stCondLst>
                                        </p:cTn>
                                        <p:tgtEl>
                                          <p:spTgt spid="68659"/>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6" fill="hold" nodeType="afterGroup">
                            <p:stCondLst>
                              <p:cond delay="4000"/>
                            </p:stCondLst>
                            <p:childTnLst>
                              <p:par>
                                <p:cTn id="37" presetID="54" presetClass="exit" presetSubtype="0" decel="100000" fill="hold" grpId="0" nodeType="afterEffect">
                                  <p:stCondLst>
                                    <p:cond delay="0"/>
                                  </p:stCondLst>
                                  <p:childTnLst>
                                    <p:anim calcmode="lin" valueType="num">
                                      <p:cBhvr>
                                        <p:cTn id="38" dur="1000"/>
                                        <p:tgtEl>
                                          <p:spTgt spid="68658"/>
                                        </p:tgtEl>
                                        <p:attrNameLst>
                                          <p:attrName>ppt_w</p:attrName>
                                        </p:attrNameLst>
                                      </p:cBhvr>
                                      <p:tavLst>
                                        <p:tav tm="0">
                                          <p:val>
                                            <p:strVal val="ppt_w"/>
                                          </p:val>
                                        </p:tav>
                                        <p:tav tm="100000">
                                          <p:val>
                                            <p:strVal val="ppt_w*0.05"/>
                                          </p:val>
                                        </p:tav>
                                      </p:tavLst>
                                    </p:anim>
                                    <p:anim calcmode="lin" valueType="num">
                                      <p:cBhvr>
                                        <p:cTn id="39" dur="1000"/>
                                        <p:tgtEl>
                                          <p:spTgt spid="68658"/>
                                        </p:tgtEl>
                                        <p:attrNameLst>
                                          <p:attrName>ppt_h</p:attrName>
                                        </p:attrNameLst>
                                      </p:cBhvr>
                                      <p:tavLst>
                                        <p:tav tm="0">
                                          <p:val>
                                            <p:strVal val="ppt_h"/>
                                          </p:val>
                                        </p:tav>
                                        <p:tav tm="100000">
                                          <p:val>
                                            <p:strVal val="ppt_h"/>
                                          </p:val>
                                        </p:tav>
                                      </p:tavLst>
                                    </p:anim>
                                    <p:anim calcmode="lin" valueType="num">
                                      <p:cBhvr>
                                        <p:cTn id="40" dur="1000"/>
                                        <p:tgtEl>
                                          <p:spTgt spid="68658"/>
                                        </p:tgtEl>
                                        <p:attrNameLst>
                                          <p:attrName>ppt_x</p:attrName>
                                        </p:attrNameLst>
                                      </p:cBhvr>
                                      <p:tavLst>
                                        <p:tav tm="0">
                                          <p:val>
                                            <p:strVal val="ppt_x"/>
                                          </p:val>
                                        </p:tav>
                                        <p:tav tm="100000">
                                          <p:val>
                                            <p:strVal val="ppt_x-.2"/>
                                          </p:val>
                                        </p:tav>
                                      </p:tavLst>
                                    </p:anim>
                                    <p:anim calcmode="lin" valueType="num">
                                      <p:cBhvr>
                                        <p:cTn id="41" dur="1000"/>
                                        <p:tgtEl>
                                          <p:spTgt spid="68658"/>
                                        </p:tgtEl>
                                        <p:attrNameLst>
                                          <p:attrName>ppt_y</p:attrName>
                                        </p:attrNameLst>
                                      </p:cBhvr>
                                      <p:tavLst>
                                        <p:tav tm="0">
                                          <p:val>
                                            <p:strVal val="ppt_y"/>
                                          </p:val>
                                        </p:tav>
                                        <p:tav tm="100000">
                                          <p:val>
                                            <p:strVal val="ppt_y"/>
                                          </p:val>
                                        </p:tav>
                                      </p:tavLst>
                                    </p:anim>
                                    <p:animEffect transition="out" filter="fade">
                                      <p:cBhvr>
                                        <p:cTn id="42" dur="1000"/>
                                        <p:tgtEl>
                                          <p:spTgt spid="68658"/>
                                        </p:tgtEl>
                                      </p:cBhvr>
                                    </p:animEffect>
                                    <p:set>
                                      <p:cBhvr>
                                        <p:cTn id="43" dur="1" fill="hold">
                                          <p:stCondLst>
                                            <p:cond delay="999"/>
                                          </p:stCondLst>
                                        </p:cTn>
                                        <p:tgtEl>
                                          <p:spTgt spid="6865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4" fill="hold" nodeType="afterGroup">
                            <p:stCondLst>
                              <p:cond delay="5000"/>
                            </p:stCondLst>
                            <p:childTnLst>
                              <p:par>
                                <p:cTn id="45" presetID="54" presetClass="exit" presetSubtype="0" decel="100000" fill="hold" grpId="0" nodeType="afterEffect">
                                  <p:stCondLst>
                                    <p:cond delay="0"/>
                                  </p:stCondLst>
                                  <p:childTnLst>
                                    <p:anim calcmode="lin" valueType="num">
                                      <p:cBhvr>
                                        <p:cTn id="46" dur="1000"/>
                                        <p:tgtEl>
                                          <p:spTgt spid="68657"/>
                                        </p:tgtEl>
                                        <p:attrNameLst>
                                          <p:attrName>ppt_w</p:attrName>
                                        </p:attrNameLst>
                                      </p:cBhvr>
                                      <p:tavLst>
                                        <p:tav tm="0">
                                          <p:val>
                                            <p:strVal val="ppt_w"/>
                                          </p:val>
                                        </p:tav>
                                        <p:tav tm="100000">
                                          <p:val>
                                            <p:strVal val="ppt_w*0.05"/>
                                          </p:val>
                                        </p:tav>
                                      </p:tavLst>
                                    </p:anim>
                                    <p:anim calcmode="lin" valueType="num">
                                      <p:cBhvr>
                                        <p:cTn id="47" dur="1000"/>
                                        <p:tgtEl>
                                          <p:spTgt spid="68657"/>
                                        </p:tgtEl>
                                        <p:attrNameLst>
                                          <p:attrName>ppt_h</p:attrName>
                                        </p:attrNameLst>
                                      </p:cBhvr>
                                      <p:tavLst>
                                        <p:tav tm="0">
                                          <p:val>
                                            <p:strVal val="ppt_h"/>
                                          </p:val>
                                        </p:tav>
                                        <p:tav tm="100000">
                                          <p:val>
                                            <p:strVal val="ppt_h"/>
                                          </p:val>
                                        </p:tav>
                                      </p:tavLst>
                                    </p:anim>
                                    <p:anim calcmode="lin" valueType="num">
                                      <p:cBhvr>
                                        <p:cTn id="48" dur="1000"/>
                                        <p:tgtEl>
                                          <p:spTgt spid="68657"/>
                                        </p:tgtEl>
                                        <p:attrNameLst>
                                          <p:attrName>ppt_x</p:attrName>
                                        </p:attrNameLst>
                                      </p:cBhvr>
                                      <p:tavLst>
                                        <p:tav tm="0">
                                          <p:val>
                                            <p:strVal val="ppt_x"/>
                                          </p:val>
                                        </p:tav>
                                        <p:tav tm="100000">
                                          <p:val>
                                            <p:strVal val="ppt_x-.2"/>
                                          </p:val>
                                        </p:tav>
                                      </p:tavLst>
                                    </p:anim>
                                    <p:anim calcmode="lin" valueType="num">
                                      <p:cBhvr>
                                        <p:cTn id="49" dur="1000"/>
                                        <p:tgtEl>
                                          <p:spTgt spid="68657"/>
                                        </p:tgtEl>
                                        <p:attrNameLst>
                                          <p:attrName>ppt_y</p:attrName>
                                        </p:attrNameLst>
                                      </p:cBhvr>
                                      <p:tavLst>
                                        <p:tav tm="0">
                                          <p:val>
                                            <p:strVal val="ppt_y"/>
                                          </p:val>
                                        </p:tav>
                                        <p:tav tm="100000">
                                          <p:val>
                                            <p:strVal val="ppt_y"/>
                                          </p:val>
                                        </p:tav>
                                      </p:tavLst>
                                    </p:anim>
                                    <p:animEffect transition="out" filter="fade">
                                      <p:cBhvr>
                                        <p:cTn id="50" dur="1000"/>
                                        <p:tgtEl>
                                          <p:spTgt spid="68657"/>
                                        </p:tgtEl>
                                      </p:cBhvr>
                                    </p:animEffect>
                                    <p:set>
                                      <p:cBhvr>
                                        <p:cTn id="51" dur="1" fill="hold">
                                          <p:stCondLst>
                                            <p:cond delay="999"/>
                                          </p:stCondLst>
                                        </p:cTn>
                                        <p:tgtEl>
                                          <p:spTgt spid="68657"/>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par>
                          <p:cTn id="52" fill="hold" nodeType="afterGroup">
                            <p:stCondLst>
                              <p:cond delay="6000"/>
                            </p:stCondLst>
                            <p:childTnLst>
                              <p:par>
                                <p:cTn id="53" presetID="54" presetClass="exit" presetSubtype="0" decel="100000" fill="hold" grpId="0" nodeType="afterEffect">
                                  <p:stCondLst>
                                    <p:cond delay="0"/>
                                  </p:stCondLst>
                                  <p:childTnLst>
                                    <p:anim calcmode="lin" valueType="num">
                                      <p:cBhvr>
                                        <p:cTn id="54" dur="1000"/>
                                        <p:tgtEl>
                                          <p:spTgt spid="68656"/>
                                        </p:tgtEl>
                                        <p:attrNameLst>
                                          <p:attrName>ppt_w</p:attrName>
                                        </p:attrNameLst>
                                      </p:cBhvr>
                                      <p:tavLst>
                                        <p:tav tm="0">
                                          <p:val>
                                            <p:strVal val="ppt_w"/>
                                          </p:val>
                                        </p:tav>
                                        <p:tav tm="100000">
                                          <p:val>
                                            <p:strVal val="ppt_w*0.05"/>
                                          </p:val>
                                        </p:tav>
                                      </p:tavLst>
                                    </p:anim>
                                    <p:anim calcmode="lin" valueType="num">
                                      <p:cBhvr>
                                        <p:cTn id="55" dur="1000"/>
                                        <p:tgtEl>
                                          <p:spTgt spid="68656"/>
                                        </p:tgtEl>
                                        <p:attrNameLst>
                                          <p:attrName>ppt_h</p:attrName>
                                        </p:attrNameLst>
                                      </p:cBhvr>
                                      <p:tavLst>
                                        <p:tav tm="0">
                                          <p:val>
                                            <p:strVal val="ppt_h"/>
                                          </p:val>
                                        </p:tav>
                                        <p:tav tm="100000">
                                          <p:val>
                                            <p:strVal val="ppt_h"/>
                                          </p:val>
                                        </p:tav>
                                      </p:tavLst>
                                    </p:anim>
                                    <p:anim calcmode="lin" valueType="num">
                                      <p:cBhvr>
                                        <p:cTn id="56" dur="1000"/>
                                        <p:tgtEl>
                                          <p:spTgt spid="68656"/>
                                        </p:tgtEl>
                                        <p:attrNameLst>
                                          <p:attrName>ppt_x</p:attrName>
                                        </p:attrNameLst>
                                      </p:cBhvr>
                                      <p:tavLst>
                                        <p:tav tm="0">
                                          <p:val>
                                            <p:strVal val="ppt_x"/>
                                          </p:val>
                                        </p:tav>
                                        <p:tav tm="100000">
                                          <p:val>
                                            <p:strVal val="ppt_x-.2"/>
                                          </p:val>
                                        </p:tav>
                                      </p:tavLst>
                                    </p:anim>
                                    <p:anim calcmode="lin" valueType="num">
                                      <p:cBhvr>
                                        <p:cTn id="57" dur="1000"/>
                                        <p:tgtEl>
                                          <p:spTgt spid="68656"/>
                                        </p:tgtEl>
                                        <p:attrNameLst>
                                          <p:attrName>ppt_y</p:attrName>
                                        </p:attrNameLst>
                                      </p:cBhvr>
                                      <p:tavLst>
                                        <p:tav tm="0">
                                          <p:val>
                                            <p:strVal val="ppt_y"/>
                                          </p:val>
                                        </p:tav>
                                        <p:tav tm="100000">
                                          <p:val>
                                            <p:strVal val="ppt_y"/>
                                          </p:val>
                                        </p:tav>
                                      </p:tavLst>
                                    </p:anim>
                                    <p:animEffect transition="out" filter="fade">
                                      <p:cBhvr>
                                        <p:cTn id="58" dur="1000"/>
                                        <p:tgtEl>
                                          <p:spTgt spid="68656"/>
                                        </p:tgtEl>
                                      </p:cBhvr>
                                    </p:animEffect>
                                    <p:set>
                                      <p:cBhvr>
                                        <p:cTn id="59" dur="1" fill="hold">
                                          <p:stCondLst>
                                            <p:cond delay="999"/>
                                          </p:stCondLst>
                                        </p:cTn>
                                        <p:tgtEl>
                                          <p:spTgt spid="68656"/>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par>
                          <p:cTn id="60" fill="hold" nodeType="afterGroup">
                            <p:stCondLst>
                              <p:cond delay="7000"/>
                            </p:stCondLst>
                            <p:childTnLst>
                              <p:par>
                                <p:cTn id="61" presetID="54" presetClass="exit" presetSubtype="0" decel="100000" fill="hold" grpId="0" nodeType="afterEffect">
                                  <p:stCondLst>
                                    <p:cond delay="0"/>
                                  </p:stCondLst>
                                  <p:childTnLst>
                                    <p:anim calcmode="lin" valueType="num">
                                      <p:cBhvr>
                                        <p:cTn id="62" dur="1000"/>
                                        <p:tgtEl>
                                          <p:spTgt spid="68655"/>
                                        </p:tgtEl>
                                        <p:attrNameLst>
                                          <p:attrName>ppt_w</p:attrName>
                                        </p:attrNameLst>
                                      </p:cBhvr>
                                      <p:tavLst>
                                        <p:tav tm="0">
                                          <p:val>
                                            <p:strVal val="ppt_w"/>
                                          </p:val>
                                        </p:tav>
                                        <p:tav tm="100000">
                                          <p:val>
                                            <p:strVal val="ppt_w*0.05"/>
                                          </p:val>
                                        </p:tav>
                                      </p:tavLst>
                                    </p:anim>
                                    <p:anim calcmode="lin" valueType="num">
                                      <p:cBhvr>
                                        <p:cTn id="63" dur="1000"/>
                                        <p:tgtEl>
                                          <p:spTgt spid="68655"/>
                                        </p:tgtEl>
                                        <p:attrNameLst>
                                          <p:attrName>ppt_h</p:attrName>
                                        </p:attrNameLst>
                                      </p:cBhvr>
                                      <p:tavLst>
                                        <p:tav tm="0">
                                          <p:val>
                                            <p:strVal val="ppt_h"/>
                                          </p:val>
                                        </p:tav>
                                        <p:tav tm="100000">
                                          <p:val>
                                            <p:strVal val="ppt_h"/>
                                          </p:val>
                                        </p:tav>
                                      </p:tavLst>
                                    </p:anim>
                                    <p:anim calcmode="lin" valueType="num">
                                      <p:cBhvr>
                                        <p:cTn id="64" dur="1000"/>
                                        <p:tgtEl>
                                          <p:spTgt spid="68655"/>
                                        </p:tgtEl>
                                        <p:attrNameLst>
                                          <p:attrName>ppt_x</p:attrName>
                                        </p:attrNameLst>
                                      </p:cBhvr>
                                      <p:tavLst>
                                        <p:tav tm="0">
                                          <p:val>
                                            <p:strVal val="ppt_x"/>
                                          </p:val>
                                        </p:tav>
                                        <p:tav tm="100000">
                                          <p:val>
                                            <p:strVal val="ppt_x-.2"/>
                                          </p:val>
                                        </p:tav>
                                      </p:tavLst>
                                    </p:anim>
                                    <p:anim calcmode="lin" valueType="num">
                                      <p:cBhvr>
                                        <p:cTn id="65" dur="1000"/>
                                        <p:tgtEl>
                                          <p:spTgt spid="68655"/>
                                        </p:tgtEl>
                                        <p:attrNameLst>
                                          <p:attrName>ppt_y</p:attrName>
                                        </p:attrNameLst>
                                      </p:cBhvr>
                                      <p:tavLst>
                                        <p:tav tm="0">
                                          <p:val>
                                            <p:strVal val="ppt_y"/>
                                          </p:val>
                                        </p:tav>
                                        <p:tav tm="100000">
                                          <p:val>
                                            <p:strVal val="ppt_y"/>
                                          </p:val>
                                        </p:tav>
                                      </p:tavLst>
                                    </p:anim>
                                    <p:animEffect transition="out" filter="fade">
                                      <p:cBhvr>
                                        <p:cTn id="66" dur="1000"/>
                                        <p:tgtEl>
                                          <p:spTgt spid="68655"/>
                                        </p:tgtEl>
                                      </p:cBhvr>
                                    </p:animEffect>
                                    <p:set>
                                      <p:cBhvr>
                                        <p:cTn id="67" dur="1" fill="hold">
                                          <p:stCondLst>
                                            <p:cond delay="999"/>
                                          </p:stCondLst>
                                        </p:cTn>
                                        <p:tgtEl>
                                          <p:spTgt spid="68655"/>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par>
                          <p:cTn id="68" fill="hold" nodeType="afterGroup">
                            <p:stCondLst>
                              <p:cond delay="8000"/>
                            </p:stCondLst>
                            <p:childTnLst>
                              <p:par>
                                <p:cTn id="69" presetID="54" presetClass="exit" presetSubtype="0" decel="100000" fill="hold" grpId="0" nodeType="afterEffect">
                                  <p:stCondLst>
                                    <p:cond delay="0"/>
                                  </p:stCondLst>
                                  <p:childTnLst>
                                    <p:anim calcmode="lin" valueType="num">
                                      <p:cBhvr>
                                        <p:cTn id="70" dur="1000"/>
                                        <p:tgtEl>
                                          <p:spTgt spid="68654"/>
                                        </p:tgtEl>
                                        <p:attrNameLst>
                                          <p:attrName>ppt_w</p:attrName>
                                        </p:attrNameLst>
                                      </p:cBhvr>
                                      <p:tavLst>
                                        <p:tav tm="0">
                                          <p:val>
                                            <p:strVal val="ppt_w"/>
                                          </p:val>
                                        </p:tav>
                                        <p:tav tm="100000">
                                          <p:val>
                                            <p:strVal val="ppt_w*0.05"/>
                                          </p:val>
                                        </p:tav>
                                      </p:tavLst>
                                    </p:anim>
                                    <p:anim calcmode="lin" valueType="num">
                                      <p:cBhvr>
                                        <p:cTn id="71" dur="1000"/>
                                        <p:tgtEl>
                                          <p:spTgt spid="68654"/>
                                        </p:tgtEl>
                                        <p:attrNameLst>
                                          <p:attrName>ppt_h</p:attrName>
                                        </p:attrNameLst>
                                      </p:cBhvr>
                                      <p:tavLst>
                                        <p:tav tm="0">
                                          <p:val>
                                            <p:strVal val="ppt_h"/>
                                          </p:val>
                                        </p:tav>
                                        <p:tav tm="100000">
                                          <p:val>
                                            <p:strVal val="ppt_h"/>
                                          </p:val>
                                        </p:tav>
                                      </p:tavLst>
                                    </p:anim>
                                    <p:anim calcmode="lin" valueType="num">
                                      <p:cBhvr>
                                        <p:cTn id="72" dur="1000"/>
                                        <p:tgtEl>
                                          <p:spTgt spid="68654"/>
                                        </p:tgtEl>
                                        <p:attrNameLst>
                                          <p:attrName>ppt_x</p:attrName>
                                        </p:attrNameLst>
                                      </p:cBhvr>
                                      <p:tavLst>
                                        <p:tav tm="0">
                                          <p:val>
                                            <p:strVal val="ppt_x"/>
                                          </p:val>
                                        </p:tav>
                                        <p:tav tm="100000">
                                          <p:val>
                                            <p:strVal val="ppt_x-.2"/>
                                          </p:val>
                                        </p:tav>
                                      </p:tavLst>
                                    </p:anim>
                                    <p:anim calcmode="lin" valueType="num">
                                      <p:cBhvr>
                                        <p:cTn id="73" dur="1000"/>
                                        <p:tgtEl>
                                          <p:spTgt spid="68654"/>
                                        </p:tgtEl>
                                        <p:attrNameLst>
                                          <p:attrName>ppt_y</p:attrName>
                                        </p:attrNameLst>
                                      </p:cBhvr>
                                      <p:tavLst>
                                        <p:tav tm="0">
                                          <p:val>
                                            <p:strVal val="ppt_y"/>
                                          </p:val>
                                        </p:tav>
                                        <p:tav tm="100000">
                                          <p:val>
                                            <p:strVal val="ppt_y"/>
                                          </p:val>
                                        </p:tav>
                                      </p:tavLst>
                                    </p:anim>
                                    <p:animEffect transition="out" filter="fade">
                                      <p:cBhvr>
                                        <p:cTn id="74" dur="1000"/>
                                        <p:tgtEl>
                                          <p:spTgt spid="68654"/>
                                        </p:tgtEl>
                                      </p:cBhvr>
                                    </p:animEffect>
                                    <p:set>
                                      <p:cBhvr>
                                        <p:cTn id="75" dur="1" fill="hold">
                                          <p:stCondLst>
                                            <p:cond delay="999"/>
                                          </p:stCondLst>
                                        </p:cTn>
                                        <p:tgtEl>
                                          <p:spTgt spid="68654"/>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childTnLst>
                          </p:cTn>
                        </p:par>
                        <p:par>
                          <p:cTn id="76" fill="hold" nodeType="afterGroup">
                            <p:stCondLst>
                              <p:cond delay="9000"/>
                            </p:stCondLst>
                            <p:childTnLst>
                              <p:par>
                                <p:cTn id="77" presetID="54" presetClass="exit" presetSubtype="0" decel="100000" fill="hold" grpId="0" nodeType="afterEffect">
                                  <p:stCondLst>
                                    <p:cond delay="0"/>
                                  </p:stCondLst>
                                  <p:childTnLst>
                                    <p:anim calcmode="lin" valueType="num">
                                      <p:cBhvr>
                                        <p:cTn id="78" dur="1000"/>
                                        <p:tgtEl>
                                          <p:spTgt spid="68653"/>
                                        </p:tgtEl>
                                        <p:attrNameLst>
                                          <p:attrName>ppt_w</p:attrName>
                                        </p:attrNameLst>
                                      </p:cBhvr>
                                      <p:tavLst>
                                        <p:tav tm="0">
                                          <p:val>
                                            <p:strVal val="ppt_w"/>
                                          </p:val>
                                        </p:tav>
                                        <p:tav tm="100000">
                                          <p:val>
                                            <p:strVal val="ppt_w*0.05"/>
                                          </p:val>
                                        </p:tav>
                                      </p:tavLst>
                                    </p:anim>
                                    <p:anim calcmode="lin" valueType="num">
                                      <p:cBhvr>
                                        <p:cTn id="79" dur="1000"/>
                                        <p:tgtEl>
                                          <p:spTgt spid="68653"/>
                                        </p:tgtEl>
                                        <p:attrNameLst>
                                          <p:attrName>ppt_h</p:attrName>
                                        </p:attrNameLst>
                                      </p:cBhvr>
                                      <p:tavLst>
                                        <p:tav tm="0">
                                          <p:val>
                                            <p:strVal val="ppt_h"/>
                                          </p:val>
                                        </p:tav>
                                        <p:tav tm="100000">
                                          <p:val>
                                            <p:strVal val="ppt_h"/>
                                          </p:val>
                                        </p:tav>
                                      </p:tavLst>
                                    </p:anim>
                                    <p:anim calcmode="lin" valueType="num">
                                      <p:cBhvr>
                                        <p:cTn id="80" dur="1000"/>
                                        <p:tgtEl>
                                          <p:spTgt spid="68653"/>
                                        </p:tgtEl>
                                        <p:attrNameLst>
                                          <p:attrName>ppt_x</p:attrName>
                                        </p:attrNameLst>
                                      </p:cBhvr>
                                      <p:tavLst>
                                        <p:tav tm="0">
                                          <p:val>
                                            <p:strVal val="ppt_x"/>
                                          </p:val>
                                        </p:tav>
                                        <p:tav tm="100000">
                                          <p:val>
                                            <p:strVal val="ppt_x-.2"/>
                                          </p:val>
                                        </p:tav>
                                      </p:tavLst>
                                    </p:anim>
                                    <p:anim calcmode="lin" valueType="num">
                                      <p:cBhvr>
                                        <p:cTn id="81" dur="1000"/>
                                        <p:tgtEl>
                                          <p:spTgt spid="68653"/>
                                        </p:tgtEl>
                                        <p:attrNameLst>
                                          <p:attrName>ppt_y</p:attrName>
                                        </p:attrNameLst>
                                      </p:cBhvr>
                                      <p:tavLst>
                                        <p:tav tm="0">
                                          <p:val>
                                            <p:strVal val="ppt_y"/>
                                          </p:val>
                                        </p:tav>
                                        <p:tav tm="100000">
                                          <p:val>
                                            <p:strVal val="ppt_y"/>
                                          </p:val>
                                        </p:tav>
                                      </p:tavLst>
                                    </p:anim>
                                    <p:animEffect transition="out" filter="fade">
                                      <p:cBhvr>
                                        <p:cTn id="82" dur="1000"/>
                                        <p:tgtEl>
                                          <p:spTgt spid="68653"/>
                                        </p:tgtEl>
                                      </p:cBhvr>
                                    </p:animEffect>
                                    <p:set>
                                      <p:cBhvr>
                                        <p:cTn id="83" dur="1" fill="hold">
                                          <p:stCondLst>
                                            <p:cond delay="999"/>
                                          </p:stCondLst>
                                        </p:cTn>
                                        <p:tgtEl>
                                          <p:spTgt spid="68653"/>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childTnLst>
                          </p:cTn>
                        </p:par>
                        <p:par>
                          <p:cTn id="84" fill="hold" nodeType="afterGroup">
                            <p:stCondLst>
                              <p:cond delay="10000"/>
                            </p:stCondLst>
                            <p:childTnLst>
                              <p:par>
                                <p:cTn id="85" presetID="6" presetClass="emph" presetSubtype="0" fill="hold" grpId="0" nodeType="afterEffect">
                                  <p:stCondLst>
                                    <p:cond delay="0"/>
                                  </p:stCondLst>
                                  <p:childTnLst>
                                    <p:animScale>
                                      <p:cBhvr>
                                        <p:cTn id="86" dur="1000" fill="hold"/>
                                        <p:tgtEl>
                                          <p:spTgt spid="68652"/>
                                        </p:tgtEl>
                                      </p:cBhvr>
                                      <p:by x="130000" y="130000"/>
                                    </p:animScale>
                                  </p:childTnLst>
                                  <p:subTnLst>
                                    <p:audio>
                                      <p:cMediaNode>
                                        <p:cTn display="0" masterRel="sameClick">
                                          <p:stCondLst>
                                            <p:cond evt="begin" delay="0">
                                              <p:tn val="85"/>
                                            </p:cond>
                                          </p:stCondLst>
                                          <p:endCondLst>
                                            <p:cond evt="onStopAudio" delay="0">
                                              <p:tgtEl>
                                                <p:sldTgt/>
                                              </p:tgtEl>
                                            </p:cond>
                                          </p:endCondLst>
                                        </p:cTn>
                                        <p:tgtEl>
                                          <p:sndTgt r:embed="rId3" name="BELL.WAV"/>
                                        </p:tgtEl>
                                      </p:cMediaNode>
                                    </p:audio>
                                  </p:subTnLst>
                                </p:cTn>
                              </p:par>
                            </p:childTnLst>
                          </p:cTn>
                        </p:par>
                        <p:par>
                          <p:cTn id="87" fill="hold" nodeType="afterGroup">
                            <p:stCondLst>
                              <p:cond delay="11000"/>
                            </p:stCondLst>
                            <p:childTnLst>
                              <p:par>
                                <p:cTn id="88" presetID="23" presetClass="entr" presetSubtype="16" fill="remove" nodeType="afterEffect">
                                  <p:stCondLst>
                                    <p:cond delay="0"/>
                                  </p:stCondLst>
                                  <p:childTnLst>
                                    <p:set>
                                      <p:cBhvr>
                                        <p:cTn id="89" dur="1" fill="hold">
                                          <p:stCondLst>
                                            <p:cond delay="0"/>
                                          </p:stCondLst>
                                        </p:cTn>
                                        <p:tgtEl>
                                          <p:spTgt spid="68683"/>
                                        </p:tgtEl>
                                        <p:attrNameLst>
                                          <p:attrName>style.visibility</p:attrName>
                                        </p:attrNameLst>
                                      </p:cBhvr>
                                      <p:to>
                                        <p:strVal val="visible"/>
                                      </p:to>
                                    </p:set>
                                    <p:anim calcmode="lin" valueType="num">
                                      <p:cBhvr>
                                        <p:cTn id="90" dur="3000" fill="hold"/>
                                        <p:tgtEl>
                                          <p:spTgt spid="68683"/>
                                        </p:tgtEl>
                                        <p:attrNameLst>
                                          <p:attrName>ppt_w</p:attrName>
                                        </p:attrNameLst>
                                      </p:cBhvr>
                                      <p:tavLst>
                                        <p:tav tm="0">
                                          <p:val>
                                            <p:fltVal val="0"/>
                                          </p:val>
                                        </p:tav>
                                        <p:tav tm="100000">
                                          <p:val>
                                            <p:strVal val="#ppt_w"/>
                                          </p:val>
                                        </p:tav>
                                      </p:tavLst>
                                    </p:anim>
                                    <p:anim calcmode="lin" valueType="num">
                                      <p:cBhvr>
                                        <p:cTn id="91" dur="3000" fill="hold"/>
                                        <p:tgtEl>
                                          <p:spTgt spid="6868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4" name="Cau hoi.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68651"/>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26" presetClass="entr" presetSubtype="0" fill="hold" nodeType="withEffect">
                                  <p:stCondLst>
                                    <p:cond delay="0"/>
                                  </p:stCondLst>
                                  <p:childTnLst>
                                    <p:set>
                                      <p:cBhvr>
                                        <p:cTn id="96" dur="1" fill="hold">
                                          <p:stCondLst>
                                            <p:cond delay="0"/>
                                          </p:stCondLst>
                                        </p:cTn>
                                        <p:tgtEl>
                                          <p:spTgt spid="68617"/>
                                        </p:tgtEl>
                                        <p:attrNameLst>
                                          <p:attrName>style.visibility</p:attrName>
                                        </p:attrNameLst>
                                      </p:cBhvr>
                                      <p:to>
                                        <p:strVal val="visible"/>
                                      </p:to>
                                    </p:set>
                                    <p:animEffect transition="in" filter="wipe(down)">
                                      <p:cBhvr>
                                        <p:cTn id="97" dur="145">
                                          <p:stCondLst>
                                            <p:cond delay="0"/>
                                          </p:stCondLst>
                                        </p:cTn>
                                        <p:tgtEl>
                                          <p:spTgt spid="68617"/>
                                        </p:tgtEl>
                                      </p:cBhvr>
                                    </p:animEffect>
                                    <p:anim calcmode="lin" valueType="num">
                                      <p:cBhvr>
                                        <p:cTn id="98" dur="456" tmFilter="0,0; 0.14,0.36; 0.43,0.73; 0.71,0.91; 1.0,1.0">
                                          <p:stCondLst>
                                            <p:cond delay="0"/>
                                          </p:stCondLst>
                                        </p:cTn>
                                        <p:tgtEl>
                                          <p:spTgt spid="68617"/>
                                        </p:tgtEl>
                                        <p:attrNameLst>
                                          <p:attrName>ppt_x</p:attrName>
                                        </p:attrNameLst>
                                      </p:cBhvr>
                                      <p:tavLst>
                                        <p:tav tm="0">
                                          <p:val>
                                            <p:strVal val="#ppt_x-0.25"/>
                                          </p:val>
                                        </p:tav>
                                        <p:tav tm="100000">
                                          <p:val>
                                            <p:strVal val="#ppt_x"/>
                                          </p:val>
                                        </p:tav>
                                      </p:tavLst>
                                    </p:anim>
                                    <p:anim calcmode="lin" valueType="num">
                                      <p:cBhvr>
                                        <p:cTn id="99" dur="166" tmFilter="0.0,0.0; 0.25,0.07; 0.50,0.2; 0.75,0.467; 1.0,1.0">
                                          <p:stCondLst>
                                            <p:cond delay="0"/>
                                          </p:stCondLst>
                                        </p:cTn>
                                        <p:tgtEl>
                                          <p:spTgt spid="68617"/>
                                        </p:tgtEl>
                                        <p:attrNameLst>
                                          <p:attrName>ppt_y</p:attrName>
                                        </p:attrNameLst>
                                      </p:cBhvr>
                                      <p:tavLst>
                                        <p:tav tm="0" fmla="#ppt_y-sin(pi*$)/3">
                                          <p:val>
                                            <p:fltVal val="0.5"/>
                                          </p:val>
                                        </p:tav>
                                        <p:tav tm="100000">
                                          <p:val>
                                            <p:fltVal val="1"/>
                                          </p:val>
                                        </p:tav>
                                      </p:tavLst>
                                    </p:anim>
                                    <p:anim calcmode="lin" valueType="num">
                                      <p:cBhvr>
                                        <p:cTn id="100" dur="166" tmFilter="0, 0; 0.125,0.2665; 0.25,0.4; 0.375,0.465; 0.5,0.5;  0.625,0.535; 0.75,0.6; 0.875,0.7335; 1,1">
                                          <p:stCondLst>
                                            <p:cond delay="166"/>
                                          </p:stCondLst>
                                        </p:cTn>
                                        <p:tgtEl>
                                          <p:spTgt spid="68617"/>
                                        </p:tgtEl>
                                        <p:attrNameLst>
                                          <p:attrName>ppt_y</p:attrName>
                                        </p:attrNameLst>
                                      </p:cBhvr>
                                      <p:tavLst>
                                        <p:tav tm="0" fmla="#ppt_y-sin(pi*$)/9">
                                          <p:val>
                                            <p:fltVal val="0"/>
                                          </p:val>
                                        </p:tav>
                                        <p:tav tm="100000">
                                          <p:val>
                                            <p:fltVal val="1"/>
                                          </p:val>
                                        </p:tav>
                                      </p:tavLst>
                                    </p:anim>
                                    <p:anim calcmode="lin" valueType="num">
                                      <p:cBhvr>
                                        <p:cTn id="101" dur="83" tmFilter="0, 0; 0.125,0.2665; 0.25,0.4; 0.375,0.465; 0.5,0.5;  0.625,0.535; 0.75,0.6; 0.875,0.7335; 1,1">
                                          <p:stCondLst>
                                            <p:cond delay="331"/>
                                          </p:stCondLst>
                                        </p:cTn>
                                        <p:tgtEl>
                                          <p:spTgt spid="68617"/>
                                        </p:tgtEl>
                                        <p:attrNameLst>
                                          <p:attrName>ppt_y</p:attrName>
                                        </p:attrNameLst>
                                      </p:cBhvr>
                                      <p:tavLst>
                                        <p:tav tm="0" fmla="#ppt_y-sin(pi*$)/27">
                                          <p:val>
                                            <p:fltVal val="0"/>
                                          </p:val>
                                        </p:tav>
                                        <p:tav tm="100000">
                                          <p:val>
                                            <p:fltVal val="1"/>
                                          </p:val>
                                        </p:tav>
                                      </p:tavLst>
                                    </p:anim>
                                    <p:anim calcmode="lin" valueType="num">
                                      <p:cBhvr>
                                        <p:cTn id="102" dur="41" tmFilter="0, 0; 0.125,0.2665; 0.25,0.4; 0.375,0.465; 0.5,0.5;  0.625,0.535; 0.75,0.6; 0.875,0.7335; 1,1">
                                          <p:stCondLst>
                                            <p:cond delay="414"/>
                                          </p:stCondLst>
                                        </p:cTn>
                                        <p:tgtEl>
                                          <p:spTgt spid="68617"/>
                                        </p:tgtEl>
                                        <p:attrNameLst>
                                          <p:attrName>ppt_y</p:attrName>
                                        </p:attrNameLst>
                                      </p:cBhvr>
                                      <p:tavLst>
                                        <p:tav tm="0" fmla="#ppt_y-sin(pi*$)/81">
                                          <p:val>
                                            <p:fltVal val="0"/>
                                          </p:val>
                                        </p:tav>
                                        <p:tav tm="100000">
                                          <p:val>
                                            <p:fltVal val="1"/>
                                          </p:val>
                                        </p:tav>
                                      </p:tavLst>
                                    </p:anim>
                                    <p:animScale>
                                      <p:cBhvr>
                                        <p:cTn id="103" dur="7">
                                          <p:stCondLst>
                                            <p:cond delay="162"/>
                                          </p:stCondLst>
                                        </p:cTn>
                                        <p:tgtEl>
                                          <p:spTgt spid="68617"/>
                                        </p:tgtEl>
                                      </p:cBhvr>
                                      <p:to x="100000" y="60000"/>
                                    </p:animScale>
                                    <p:animScale>
                                      <p:cBhvr>
                                        <p:cTn id="104" dur="41" decel="50000">
                                          <p:stCondLst>
                                            <p:cond delay="169"/>
                                          </p:stCondLst>
                                        </p:cTn>
                                        <p:tgtEl>
                                          <p:spTgt spid="68617"/>
                                        </p:tgtEl>
                                      </p:cBhvr>
                                      <p:to x="100000" y="100000"/>
                                    </p:animScale>
                                    <p:animScale>
                                      <p:cBhvr>
                                        <p:cTn id="105" dur="7">
                                          <p:stCondLst>
                                            <p:cond delay="328"/>
                                          </p:stCondLst>
                                        </p:cTn>
                                        <p:tgtEl>
                                          <p:spTgt spid="68617"/>
                                        </p:tgtEl>
                                      </p:cBhvr>
                                      <p:to x="100000" y="80000"/>
                                    </p:animScale>
                                    <p:animScale>
                                      <p:cBhvr>
                                        <p:cTn id="106" dur="41" decel="50000">
                                          <p:stCondLst>
                                            <p:cond delay="335"/>
                                          </p:stCondLst>
                                        </p:cTn>
                                        <p:tgtEl>
                                          <p:spTgt spid="68617"/>
                                        </p:tgtEl>
                                      </p:cBhvr>
                                      <p:to x="100000" y="100000"/>
                                    </p:animScale>
                                    <p:animScale>
                                      <p:cBhvr>
                                        <p:cTn id="107" dur="7">
                                          <p:stCondLst>
                                            <p:cond delay="410"/>
                                          </p:stCondLst>
                                        </p:cTn>
                                        <p:tgtEl>
                                          <p:spTgt spid="68617"/>
                                        </p:tgtEl>
                                      </p:cBhvr>
                                      <p:to x="100000" y="90000"/>
                                    </p:animScale>
                                    <p:animScale>
                                      <p:cBhvr>
                                        <p:cTn id="108" dur="41" decel="50000">
                                          <p:stCondLst>
                                            <p:cond delay="417"/>
                                          </p:stCondLst>
                                        </p:cTn>
                                        <p:tgtEl>
                                          <p:spTgt spid="68617"/>
                                        </p:tgtEl>
                                      </p:cBhvr>
                                      <p:to x="100000" y="100000"/>
                                    </p:animScale>
                                    <p:animScale>
                                      <p:cBhvr>
                                        <p:cTn id="109" dur="7">
                                          <p:stCondLst>
                                            <p:cond delay="452"/>
                                          </p:stCondLst>
                                        </p:cTn>
                                        <p:tgtEl>
                                          <p:spTgt spid="68617"/>
                                        </p:tgtEl>
                                      </p:cBhvr>
                                      <p:to x="100000" y="95000"/>
                                    </p:animScale>
                                    <p:animScale>
                                      <p:cBhvr>
                                        <p:cTn id="110" dur="41" decel="50000">
                                          <p:stCondLst>
                                            <p:cond delay="458"/>
                                          </p:stCondLst>
                                        </p:cTn>
                                        <p:tgtEl>
                                          <p:spTgt spid="68617"/>
                                        </p:tgtEl>
                                      </p:cBhvr>
                                      <p:to x="100000" y="100000"/>
                                    </p:animScale>
                                  </p:childTnLst>
                                </p:cTn>
                              </p:par>
                            </p:childTnLst>
                          </p:cTn>
                        </p:par>
                        <p:par>
                          <p:cTn id="111" fill="hold" nodeType="afterGroup">
                            <p:stCondLst>
                              <p:cond delay="500"/>
                            </p:stCondLst>
                            <p:childTnLst>
                              <p:par>
                                <p:cTn id="112" presetID="2" presetClass="entr" presetSubtype="8" fill="hold" nodeType="afterEffect">
                                  <p:stCondLst>
                                    <p:cond delay="0"/>
                                  </p:stCondLst>
                                  <p:childTnLst>
                                    <p:set>
                                      <p:cBhvr>
                                        <p:cTn id="113" dur="1" fill="hold">
                                          <p:stCondLst>
                                            <p:cond delay="0"/>
                                          </p:stCondLst>
                                        </p:cTn>
                                        <p:tgtEl>
                                          <p:spTgt spid="68618"/>
                                        </p:tgtEl>
                                        <p:attrNameLst>
                                          <p:attrName>style.visibility</p:attrName>
                                        </p:attrNameLst>
                                      </p:cBhvr>
                                      <p:to>
                                        <p:strVal val="visible"/>
                                      </p:to>
                                    </p:set>
                                    <p:anim calcmode="lin" valueType="num">
                                      <p:cBhvr additive="base">
                                        <p:cTn id="114" dur="500" fill="hold"/>
                                        <p:tgtEl>
                                          <p:spTgt spid="68618"/>
                                        </p:tgtEl>
                                        <p:attrNameLst>
                                          <p:attrName>ppt_x</p:attrName>
                                        </p:attrNameLst>
                                      </p:cBhvr>
                                      <p:tavLst>
                                        <p:tav tm="0">
                                          <p:val>
                                            <p:strVal val="0-#ppt_w/2"/>
                                          </p:val>
                                        </p:tav>
                                        <p:tav tm="100000">
                                          <p:val>
                                            <p:strVal val="#ppt_x"/>
                                          </p:val>
                                        </p:tav>
                                      </p:tavLst>
                                    </p:anim>
                                    <p:anim calcmode="lin" valueType="num">
                                      <p:cBhvr additive="base">
                                        <p:cTn id="115" dur="500" fill="hold"/>
                                        <p:tgtEl>
                                          <p:spTgt spid="68618"/>
                                        </p:tgtEl>
                                        <p:attrNameLst>
                                          <p:attrName>ppt_y</p:attrName>
                                        </p:attrNameLst>
                                      </p:cBhvr>
                                      <p:tavLst>
                                        <p:tav tm="0">
                                          <p:val>
                                            <p:strVal val="#ppt_y"/>
                                          </p:val>
                                        </p:tav>
                                        <p:tav tm="100000">
                                          <p:val>
                                            <p:strVal val="#ppt_y"/>
                                          </p:val>
                                        </p:tav>
                                      </p:tavLst>
                                    </p:anim>
                                  </p:childTnLst>
                                </p:cTn>
                              </p:par>
                            </p:childTnLst>
                          </p:cTn>
                        </p:par>
                        <p:par>
                          <p:cTn id="116" fill="hold" nodeType="afterGroup">
                            <p:stCondLst>
                              <p:cond delay="1000"/>
                            </p:stCondLst>
                            <p:childTnLst>
                              <p:par>
                                <p:cTn id="117" presetID="14" presetClass="entr" presetSubtype="10" fill="hold" grpId="0" nodeType="afterEffect">
                                  <p:stCondLst>
                                    <p:cond delay="0"/>
                                  </p:stCondLst>
                                  <p:childTnLst>
                                    <p:set>
                                      <p:cBhvr>
                                        <p:cTn id="118" dur="1" fill="hold">
                                          <p:stCondLst>
                                            <p:cond delay="0"/>
                                          </p:stCondLst>
                                        </p:cTn>
                                        <p:tgtEl>
                                          <p:spTgt spid="68686"/>
                                        </p:tgtEl>
                                        <p:attrNameLst>
                                          <p:attrName>style.visibility</p:attrName>
                                        </p:attrNameLst>
                                      </p:cBhvr>
                                      <p:to>
                                        <p:strVal val="visible"/>
                                      </p:to>
                                    </p:set>
                                    <p:animEffect transition="in" filter="randombar(horizontal)">
                                      <p:cBhvr>
                                        <p:cTn id="119" dur="500"/>
                                        <p:tgtEl>
                                          <p:spTgt spid="68686"/>
                                        </p:tgtEl>
                                      </p:cBhvr>
                                    </p:animEffect>
                                  </p:childTnLst>
                                </p:cTn>
                              </p:par>
                            </p:childTnLst>
                          </p:cTn>
                        </p:par>
                      </p:childTnLst>
                    </p:cTn>
                  </p:par>
                </p:childTnLst>
              </p:cTn>
              <p:nextCondLst>
                <p:cond evt="onClick" delay="0">
                  <p:tgtEl>
                    <p:spTgt spid="68651"/>
                  </p:tgtEl>
                </p:cond>
              </p:nextCondLst>
            </p:seq>
          </p:childTnLst>
        </p:cTn>
      </p:par>
    </p:tnLst>
    <p:bldLst>
      <p:bldP spid="68652" grpId="0" animBg="1"/>
      <p:bldP spid="68653" grpId="0" animBg="1"/>
      <p:bldP spid="68654" grpId="0" animBg="1"/>
      <p:bldP spid="68655" grpId="0" animBg="1"/>
      <p:bldP spid="68656" grpId="0" animBg="1"/>
      <p:bldP spid="68657" grpId="0" animBg="1"/>
      <p:bldP spid="68658" grpId="0" animBg="1"/>
      <p:bldP spid="68659" grpId="0" animBg="1"/>
      <p:bldP spid="68660" grpId="0" animBg="1"/>
      <p:bldP spid="68661" grpId="0" animBg="1"/>
      <p:bldP spid="68662" grpId="0" animBg="1"/>
      <p:bldP spid="6868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673100" y="574675"/>
            <a:ext cx="8321675" cy="5432425"/>
          </a:xfrm>
          <a:prstGeom prst="rect">
            <a:avLst/>
          </a:prstGeom>
          <a:noFill/>
          <a:ln w="57150" cmpd="thinThick">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a:latin typeface="VNI-Times" pitchFamily="2" charset="0"/>
            </a:endParaRPr>
          </a:p>
        </p:txBody>
      </p:sp>
      <p:sp>
        <p:nvSpPr>
          <p:cNvPr id="12291" name="Text Box 5"/>
          <p:cNvSpPr txBox="1">
            <a:spLocks noChangeArrowheads="1"/>
          </p:cNvSpPr>
          <p:nvPr/>
        </p:nvSpPr>
        <p:spPr bwMode="auto">
          <a:xfrm>
            <a:off x="1055688" y="1219200"/>
            <a:ext cx="760730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eaLnBrk="1" hangingPunct="1"/>
            <a:r>
              <a:rPr lang="en-US" altLang="en-US" sz="3200" b="1">
                <a:solidFill>
                  <a:srgbClr val="FF1D1D"/>
                </a:solidFill>
              </a:rPr>
              <a:t>Vào những năm 1930 – 1931 ở Nghệ An và Hà Tĩnh diễn ra phong trào gì?</a:t>
            </a:r>
          </a:p>
        </p:txBody>
      </p:sp>
      <p:pic>
        <p:nvPicPr>
          <p:cNvPr id="68617" name="Picture 9" descr="6282A33D3F464C77A9A4C1352497B7A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 y="5241925"/>
            <a:ext cx="833438"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8" name="Group 10"/>
          <p:cNvGrpSpPr>
            <a:grpSpLocks/>
          </p:cNvGrpSpPr>
          <p:nvPr/>
        </p:nvGrpSpPr>
        <p:grpSpPr bwMode="auto">
          <a:xfrm>
            <a:off x="1295400" y="2789238"/>
            <a:ext cx="7562850" cy="3176587"/>
            <a:chOff x="960" y="3216"/>
            <a:chExt cx="4800" cy="672"/>
          </a:xfrm>
        </p:grpSpPr>
        <p:sp>
          <p:nvSpPr>
            <p:cNvPr id="12311" name="AutoShape 11"/>
            <p:cNvSpPr>
              <a:spLocks noChangeArrowheads="1"/>
            </p:cNvSpPr>
            <p:nvPr/>
          </p:nvSpPr>
          <p:spPr bwMode="gray">
            <a:xfrm>
              <a:off x="960" y="3216"/>
              <a:ext cx="4800" cy="67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eaLnBrk="1" hangingPunct="1"/>
              <a:endParaRPr lang="vi-VN" altLang="en-US" sz="1800">
                <a:latin typeface="Arial" pitchFamily="34" charset="0"/>
              </a:endParaRPr>
            </a:p>
          </p:txBody>
        </p:sp>
        <p:sp>
          <p:nvSpPr>
            <p:cNvPr id="68620" name="AutoShape 12"/>
            <p:cNvSpPr>
              <a:spLocks noChangeArrowheads="1"/>
            </p:cNvSpPr>
            <p:nvPr/>
          </p:nvSpPr>
          <p:spPr bwMode="gray">
            <a:xfrm>
              <a:off x="1057" y="3255"/>
              <a:ext cx="904" cy="176"/>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endParaRPr lang="en-US">
                <a:latin typeface="VNI-Times" pitchFamily="2" charset="0"/>
              </a:endParaRPr>
            </a:p>
          </p:txBody>
        </p:sp>
        <p:sp>
          <p:nvSpPr>
            <p:cNvPr id="68621" name="Text Box 13"/>
            <p:cNvSpPr txBox="1">
              <a:spLocks noChangeArrowheads="1"/>
            </p:cNvSpPr>
            <p:nvPr/>
          </p:nvSpPr>
          <p:spPr bwMode="gray">
            <a:xfrm>
              <a:off x="1023" y="3313"/>
              <a:ext cx="1018" cy="45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a:defRPr/>
              </a:pPr>
              <a:r>
                <a:rPr lang="en-US" sz="2800" b="1" dirty="0" err="1">
                  <a:solidFill>
                    <a:srgbClr val="FF0000"/>
                  </a:solidFill>
                  <a:effectLst>
                    <a:outerShdw blurRad="38100" dist="38100" dir="2700000" algn="tl">
                      <a:srgbClr val="C0C0C0"/>
                    </a:outerShdw>
                  </a:effectLst>
                </a:rPr>
                <a:t>Đáp</a:t>
              </a:r>
              <a:r>
                <a:rPr lang="en-US" sz="2800" b="1" dirty="0">
                  <a:solidFill>
                    <a:srgbClr val="FF0000"/>
                  </a:solidFill>
                  <a:effectLst>
                    <a:outerShdw blurRad="38100" dist="38100" dir="2700000" algn="tl">
                      <a:srgbClr val="C0C0C0"/>
                    </a:outerShdw>
                  </a:effectLst>
                </a:rPr>
                <a:t> </a:t>
              </a:r>
              <a:r>
                <a:rPr lang="en-US" sz="2800" b="1" dirty="0" err="1">
                  <a:solidFill>
                    <a:srgbClr val="FF0000"/>
                  </a:solidFill>
                  <a:effectLst>
                    <a:outerShdw blurRad="38100" dist="38100" dir="2700000" algn="tl">
                      <a:srgbClr val="C0C0C0"/>
                    </a:outerShdw>
                  </a:effectLst>
                </a:rPr>
                <a:t>án</a:t>
              </a:r>
              <a:endParaRPr lang="en-US" sz="2800" b="1" dirty="0">
                <a:solidFill>
                  <a:srgbClr val="FF0000"/>
                </a:solidFill>
                <a:effectLst>
                  <a:outerShdw blurRad="38100" dist="38100" dir="2700000" algn="tl">
                    <a:srgbClr val="C0C0C0"/>
                  </a:outerShdw>
                </a:effectLst>
              </a:endParaRPr>
            </a:p>
          </p:txBody>
        </p:sp>
      </p:grpSp>
      <p:sp>
        <p:nvSpPr>
          <p:cNvPr id="68651" name="Oval 43"/>
          <p:cNvSpPr>
            <a:spLocks noChangeArrowheads="1"/>
          </p:cNvSpPr>
          <p:nvPr/>
        </p:nvSpPr>
        <p:spPr bwMode="auto">
          <a:xfrm>
            <a:off x="7126288" y="6172200"/>
            <a:ext cx="838200" cy="552450"/>
          </a:xfrm>
          <a:prstGeom prst="ellipse">
            <a:avLst/>
          </a:prstGeom>
          <a:gradFill rotWithShape="1">
            <a:gsLst>
              <a:gs pos="0">
                <a:srgbClr val="CC66FF"/>
              </a:gs>
              <a:gs pos="50000">
                <a:schemeClr val="bg1"/>
              </a:gs>
              <a:gs pos="100000">
                <a:srgbClr val="CC66FF"/>
              </a:gs>
            </a:gsLst>
            <a:lin ang="5400000" scaled="1"/>
          </a:gradFill>
          <a:ln w="28575">
            <a:solidFill>
              <a:srgbClr val="66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1400" b="1">
                <a:solidFill>
                  <a:srgbClr val="FF0000"/>
                </a:solidFill>
              </a:rPr>
              <a:t>Đáp án</a:t>
            </a:r>
          </a:p>
        </p:txBody>
      </p:sp>
      <p:sp>
        <p:nvSpPr>
          <p:cNvPr id="68652" name="AutoShape 44"/>
          <p:cNvSpPr>
            <a:spLocks noChangeArrowheads="1"/>
          </p:cNvSpPr>
          <p:nvPr/>
        </p:nvSpPr>
        <p:spPr bwMode="auto">
          <a:xfrm>
            <a:off x="3752850" y="5937250"/>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FF0000"/>
                </a:solidFill>
                <a:latin typeface="Arial" pitchFamily="34" charset="0"/>
              </a:rPr>
              <a:t>0</a:t>
            </a:r>
          </a:p>
        </p:txBody>
      </p:sp>
      <p:sp>
        <p:nvSpPr>
          <p:cNvPr id="68653" name="AutoShape 45"/>
          <p:cNvSpPr>
            <a:spLocks noChangeArrowheads="1"/>
          </p:cNvSpPr>
          <p:nvPr/>
        </p:nvSpPr>
        <p:spPr bwMode="auto">
          <a:xfrm>
            <a:off x="3756025" y="5943600"/>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800000"/>
                </a:solidFill>
                <a:latin typeface="Arial" pitchFamily="34" charset="0"/>
              </a:rPr>
              <a:t>1</a:t>
            </a:r>
          </a:p>
        </p:txBody>
      </p:sp>
      <p:sp>
        <p:nvSpPr>
          <p:cNvPr id="68654" name="AutoShape 46"/>
          <p:cNvSpPr>
            <a:spLocks noChangeArrowheads="1"/>
          </p:cNvSpPr>
          <p:nvPr/>
        </p:nvSpPr>
        <p:spPr bwMode="auto">
          <a:xfrm>
            <a:off x="3760788" y="59277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2</a:t>
            </a:r>
          </a:p>
        </p:txBody>
      </p:sp>
      <p:sp>
        <p:nvSpPr>
          <p:cNvPr id="68655" name="AutoShape 47"/>
          <p:cNvSpPr>
            <a:spLocks noChangeArrowheads="1"/>
          </p:cNvSpPr>
          <p:nvPr/>
        </p:nvSpPr>
        <p:spPr bwMode="auto">
          <a:xfrm>
            <a:off x="3752850" y="59229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3</a:t>
            </a:r>
          </a:p>
        </p:txBody>
      </p:sp>
      <p:sp>
        <p:nvSpPr>
          <p:cNvPr id="68656" name="AutoShape 48"/>
          <p:cNvSpPr>
            <a:spLocks noChangeArrowheads="1"/>
          </p:cNvSpPr>
          <p:nvPr/>
        </p:nvSpPr>
        <p:spPr bwMode="auto">
          <a:xfrm>
            <a:off x="3752850" y="59277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4</a:t>
            </a:r>
          </a:p>
        </p:txBody>
      </p:sp>
      <p:sp>
        <p:nvSpPr>
          <p:cNvPr id="68657" name="AutoShape 49"/>
          <p:cNvSpPr>
            <a:spLocks noChangeArrowheads="1"/>
          </p:cNvSpPr>
          <p:nvPr/>
        </p:nvSpPr>
        <p:spPr bwMode="auto">
          <a:xfrm>
            <a:off x="3743325" y="59182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5</a:t>
            </a:r>
          </a:p>
        </p:txBody>
      </p:sp>
      <p:sp>
        <p:nvSpPr>
          <p:cNvPr id="68658" name="AutoShape 50"/>
          <p:cNvSpPr>
            <a:spLocks noChangeArrowheads="1"/>
          </p:cNvSpPr>
          <p:nvPr/>
        </p:nvSpPr>
        <p:spPr bwMode="auto">
          <a:xfrm>
            <a:off x="3762375" y="59324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6</a:t>
            </a:r>
          </a:p>
        </p:txBody>
      </p:sp>
      <p:sp>
        <p:nvSpPr>
          <p:cNvPr id="68659" name="AutoShape 51"/>
          <p:cNvSpPr>
            <a:spLocks noChangeArrowheads="1"/>
          </p:cNvSpPr>
          <p:nvPr/>
        </p:nvSpPr>
        <p:spPr bwMode="auto">
          <a:xfrm>
            <a:off x="3735388" y="59245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7</a:t>
            </a:r>
          </a:p>
        </p:txBody>
      </p:sp>
      <p:sp>
        <p:nvSpPr>
          <p:cNvPr id="68660" name="AutoShape 52"/>
          <p:cNvSpPr>
            <a:spLocks noChangeArrowheads="1"/>
          </p:cNvSpPr>
          <p:nvPr/>
        </p:nvSpPr>
        <p:spPr bwMode="auto">
          <a:xfrm>
            <a:off x="3743325" y="59229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8</a:t>
            </a:r>
          </a:p>
        </p:txBody>
      </p:sp>
      <p:sp>
        <p:nvSpPr>
          <p:cNvPr id="68661" name="AutoShape 53"/>
          <p:cNvSpPr>
            <a:spLocks noChangeArrowheads="1"/>
          </p:cNvSpPr>
          <p:nvPr/>
        </p:nvSpPr>
        <p:spPr bwMode="auto">
          <a:xfrm>
            <a:off x="3763963" y="59356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9</a:t>
            </a:r>
          </a:p>
        </p:txBody>
      </p:sp>
      <p:sp>
        <p:nvSpPr>
          <p:cNvPr id="68662" name="AutoShape 54"/>
          <p:cNvSpPr>
            <a:spLocks noChangeArrowheads="1"/>
          </p:cNvSpPr>
          <p:nvPr/>
        </p:nvSpPr>
        <p:spPr bwMode="auto">
          <a:xfrm>
            <a:off x="3751263" y="59420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10</a:t>
            </a:r>
          </a:p>
        </p:txBody>
      </p:sp>
      <p:grpSp>
        <p:nvGrpSpPr>
          <p:cNvPr id="68683" name="Group 75"/>
          <p:cNvGrpSpPr>
            <a:grpSpLocks/>
          </p:cNvGrpSpPr>
          <p:nvPr/>
        </p:nvGrpSpPr>
        <p:grpSpPr bwMode="auto">
          <a:xfrm>
            <a:off x="1990725" y="3805238"/>
            <a:ext cx="4876800" cy="1981200"/>
            <a:chOff x="912" y="2592"/>
            <a:chExt cx="3072" cy="960"/>
          </a:xfrm>
        </p:grpSpPr>
        <p:sp>
          <p:nvSpPr>
            <p:cNvPr id="12309" name="Oval 76"/>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a:latin typeface="VNI-Times" pitchFamily="2" charset="0"/>
              </a:endParaRPr>
            </a:p>
          </p:txBody>
        </p:sp>
        <p:sp>
          <p:nvSpPr>
            <p:cNvPr id="12310" name="WordArt 77"/>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algn="ctr"/>
              <a:r>
                <a:rPr lang="en-US" sz="3600" b="1" kern="10">
                  <a:ln w="9525">
                    <a:solidFill>
                      <a:srgbClr val="FF0000"/>
                    </a:solidFill>
                    <a:round/>
                    <a:headEnd/>
                    <a:tailEnd/>
                  </a:ln>
                  <a:solidFill>
                    <a:srgbClr val="FF6600"/>
                  </a:solidFill>
                  <a:latin typeface="HP001 5H"/>
                </a:rPr>
                <a:t>Hết giờ</a:t>
              </a:r>
            </a:p>
          </p:txBody>
        </p:sp>
      </p:grpSp>
      <p:sp>
        <p:nvSpPr>
          <p:cNvPr id="68686" name="Rectangle 78"/>
          <p:cNvSpPr>
            <a:spLocks noChangeArrowheads="1"/>
          </p:cNvSpPr>
          <p:nvPr/>
        </p:nvSpPr>
        <p:spPr bwMode="auto">
          <a:xfrm>
            <a:off x="985838" y="4059238"/>
            <a:ext cx="548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endParaRPr lang="en-US" altLang="en-US" sz="2000" b="1">
              <a:solidFill>
                <a:srgbClr val="FF1D1D"/>
              </a:solidFill>
            </a:endParaRPr>
          </a:p>
          <a:p>
            <a:pPr algn="just" eaLnBrk="1" hangingPunct="1"/>
            <a:endParaRPr lang="en-US" altLang="en-US" sz="2000" b="1">
              <a:solidFill>
                <a:srgbClr val="FF1D1D"/>
              </a:solidFill>
            </a:endParaRPr>
          </a:p>
          <a:p>
            <a:pPr algn="just" eaLnBrk="1" hangingPunct="1"/>
            <a:r>
              <a:rPr lang="en-US" altLang="en-US" sz="2000" b="1">
                <a:solidFill>
                  <a:srgbClr val="FF1D1D"/>
                </a:solidFill>
              </a:rPr>
              <a:t>    Phong trào Xô Viết Nghệ Tĩnh. </a:t>
            </a:r>
          </a:p>
        </p:txBody>
      </p:sp>
      <p:sp>
        <p:nvSpPr>
          <p:cNvPr id="61" name="Right Arrow 60">
            <a:hlinkClick r:id="rId6" action="ppaction://hlinksldjump"/>
          </p:cNvPr>
          <p:cNvSpPr/>
          <p:nvPr/>
        </p:nvSpPr>
        <p:spPr>
          <a:xfrm>
            <a:off x="8048625" y="6105525"/>
            <a:ext cx="7620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1933506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xit" presetSubtype="0" decel="100000" fill="hold" grpId="0" nodeType="clickEffect">
                                  <p:stCondLst>
                                    <p:cond delay="0"/>
                                  </p:stCondLst>
                                  <p:childTnLst>
                                    <p:anim calcmode="lin" valueType="num">
                                      <p:cBhvr>
                                        <p:cTn id="6" dur="1000"/>
                                        <p:tgtEl>
                                          <p:spTgt spid="68662"/>
                                        </p:tgtEl>
                                        <p:attrNameLst>
                                          <p:attrName>ppt_w</p:attrName>
                                        </p:attrNameLst>
                                      </p:cBhvr>
                                      <p:tavLst>
                                        <p:tav tm="0">
                                          <p:val>
                                            <p:strVal val="ppt_w"/>
                                          </p:val>
                                        </p:tav>
                                        <p:tav tm="100000">
                                          <p:val>
                                            <p:strVal val="ppt_w*0.05"/>
                                          </p:val>
                                        </p:tav>
                                      </p:tavLst>
                                    </p:anim>
                                    <p:anim calcmode="lin" valueType="num">
                                      <p:cBhvr>
                                        <p:cTn id="7" dur="1000"/>
                                        <p:tgtEl>
                                          <p:spTgt spid="68662"/>
                                        </p:tgtEl>
                                        <p:attrNameLst>
                                          <p:attrName>ppt_h</p:attrName>
                                        </p:attrNameLst>
                                      </p:cBhvr>
                                      <p:tavLst>
                                        <p:tav tm="0">
                                          <p:val>
                                            <p:strVal val="ppt_h"/>
                                          </p:val>
                                        </p:tav>
                                        <p:tav tm="100000">
                                          <p:val>
                                            <p:strVal val="ppt_h"/>
                                          </p:val>
                                        </p:tav>
                                      </p:tavLst>
                                    </p:anim>
                                    <p:anim calcmode="lin" valueType="num">
                                      <p:cBhvr>
                                        <p:cTn id="8" dur="1000"/>
                                        <p:tgtEl>
                                          <p:spTgt spid="68662"/>
                                        </p:tgtEl>
                                        <p:attrNameLst>
                                          <p:attrName>ppt_x</p:attrName>
                                        </p:attrNameLst>
                                      </p:cBhvr>
                                      <p:tavLst>
                                        <p:tav tm="0">
                                          <p:val>
                                            <p:strVal val="ppt_x"/>
                                          </p:val>
                                        </p:tav>
                                        <p:tav tm="100000">
                                          <p:val>
                                            <p:strVal val="ppt_x-.2"/>
                                          </p:val>
                                        </p:tav>
                                      </p:tavLst>
                                    </p:anim>
                                    <p:anim calcmode="lin" valueType="num">
                                      <p:cBhvr>
                                        <p:cTn id="9" dur="1000"/>
                                        <p:tgtEl>
                                          <p:spTgt spid="68662"/>
                                        </p:tgtEl>
                                        <p:attrNameLst>
                                          <p:attrName>ppt_y</p:attrName>
                                        </p:attrNameLst>
                                      </p:cBhvr>
                                      <p:tavLst>
                                        <p:tav tm="0">
                                          <p:val>
                                            <p:strVal val="ppt_y"/>
                                          </p:val>
                                        </p:tav>
                                        <p:tav tm="100000">
                                          <p:val>
                                            <p:strVal val="ppt_y"/>
                                          </p:val>
                                        </p:tav>
                                      </p:tavLst>
                                    </p:anim>
                                    <p:animEffect transition="out" filter="fade">
                                      <p:cBhvr>
                                        <p:cTn id="10" dur="1000"/>
                                        <p:tgtEl>
                                          <p:spTgt spid="68662"/>
                                        </p:tgtEl>
                                      </p:cBhvr>
                                    </p:animEffect>
                                    <p:set>
                                      <p:cBhvr>
                                        <p:cTn id="11" dur="1" fill="hold">
                                          <p:stCondLst>
                                            <p:cond delay="999"/>
                                          </p:stCondLst>
                                        </p:cTn>
                                        <p:tgtEl>
                                          <p:spTgt spid="6866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2" fill="hold" nodeType="afterGroup">
                            <p:stCondLst>
                              <p:cond delay="1000"/>
                            </p:stCondLst>
                            <p:childTnLst>
                              <p:par>
                                <p:cTn id="13" presetID="54" presetClass="exit" presetSubtype="0" decel="100000" fill="hold" grpId="0" nodeType="afterEffect">
                                  <p:stCondLst>
                                    <p:cond delay="0"/>
                                  </p:stCondLst>
                                  <p:childTnLst>
                                    <p:anim calcmode="lin" valueType="num">
                                      <p:cBhvr>
                                        <p:cTn id="14" dur="1000"/>
                                        <p:tgtEl>
                                          <p:spTgt spid="68661"/>
                                        </p:tgtEl>
                                        <p:attrNameLst>
                                          <p:attrName>ppt_w</p:attrName>
                                        </p:attrNameLst>
                                      </p:cBhvr>
                                      <p:tavLst>
                                        <p:tav tm="0">
                                          <p:val>
                                            <p:strVal val="ppt_w"/>
                                          </p:val>
                                        </p:tav>
                                        <p:tav tm="100000">
                                          <p:val>
                                            <p:strVal val="ppt_w*0.05"/>
                                          </p:val>
                                        </p:tav>
                                      </p:tavLst>
                                    </p:anim>
                                    <p:anim calcmode="lin" valueType="num">
                                      <p:cBhvr>
                                        <p:cTn id="15" dur="1000"/>
                                        <p:tgtEl>
                                          <p:spTgt spid="68661"/>
                                        </p:tgtEl>
                                        <p:attrNameLst>
                                          <p:attrName>ppt_h</p:attrName>
                                        </p:attrNameLst>
                                      </p:cBhvr>
                                      <p:tavLst>
                                        <p:tav tm="0">
                                          <p:val>
                                            <p:strVal val="ppt_h"/>
                                          </p:val>
                                        </p:tav>
                                        <p:tav tm="100000">
                                          <p:val>
                                            <p:strVal val="ppt_h"/>
                                          </p:val>
                                        </p:tav>
                                      </p:tavLst>
                                    </p:anim>
                                    <p:anim calcmode="lin" valueType="num">
                                      <p:cBhvr>
                                        <p:cTn id="16" dur="1000"/>
                                        <p:tgtEl>
                                          <p:spTgt spid="68661"/>
                                        </p:tgtEl>
                                        <p:attrNameLst>
                                          <p:attrName>ppt_x</p:attrName>
                                        </p:attrNameLst>
                                      </p:cBhvr>
                                      <p:tavLst>
                                        <p:tav tm="0">
                                          <p:val>
                                            <p:strVal val="ppt_x"/>
                                          </p:val>
                                        </p:tav>
                                        <p:tav tm="100000">
                                          <p:val>
                                            <p:strVal val="ppt_x-.2"/>
                                          </p:val>
                                        </p:tav>
                                      </p:tavLst>
                                    </p:anim>
                                    <p:anim calcmode="lin" valueType="num">
                                      <p:cBhvr>
                                        <p:cTn id="17" dur="1000"/>
                                        <p:tgtEl>
                                          <p:spTgt spid="68661"/>
                                        </p:tgtEl>
                                        <p:attrNameLst>
                                          <p:attrName>ppt_y</p:attrName>
                                        </p:attrNameLst>
                                      </p:cBhvr>
                                      <p:tavLst>
                                        <p:tav tm="0">
                                          <p:val>
                                            <p:strVal val="ppt_y"/>
                                          </p:val>
                                        </p:tav>
                                        <p:tav tm="100000">
                                          <p:val>
                                            <p:strVal val="ppt_y"/>
                                          </p:val>
                                        </p:tav>
                                      </p:tavLst>
                                    </p:anim>
                                    <p:animEffect transition="out" filter="fade">
                                      <p:cBhvr>
                                        <p:cTn id="18" dur="1000"/>
                                        <p:tgtEl>
                                          <p:spTgt spid="68661"/>
                                        </p:tgtEl>
                                      </p:cBhvr>
                                    </p:animEffect>
                                    <p:set>
                                      <p:cBhvr>
                                        <p:cTn id="19" dur="1" fill="hold">
                                          <p:stCondLst>
                                            <p:cond delay="999"/>
                                          </p:stCondLst>
                                        </p:cTn>
                                        <p:tgtEl>
                                          <p:spTgt spid="68661"/>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20" fill="hold" nodeType="afterGroup">
                            <p:stCondLst>
                              <p:cond delay="2000"/>
                            </p:stCondLst>
                            <p:childTnLst>
                              <p:par>
                                <p:cTn id="21" presetID="54" presetClass="exit" presetSubtype="0" decel="100000" fill="hold" grpId="0" nodeType="afterEffect">
                                  <p:stCondLst>
                                    <p:cond delay="0"/>
                                  </p:stCondLst>
                                  <p:childTnLst>
                                    <p:anim calcmode="lin" valueType="num">
                                      <p:cBhvr>
                                        <p:cTn id="22" dur="1000"/>
                                        <p:tgtEl>
                                          <p:spTgt spid="68660"/>
                                        </p:tgtEl>
                                        <p:attrNameLst>
                                          <p:attrName>ppt_w</p:attrName>
                                        </p:attrNameLst>
                                      </p:cBhvr>
                                      <p:tavLst>
                                        <p:tav tm="0">
                                          <p:val>
                                            <p:strVal val="ppt_w"/>
                                          </p:val>
                                        </p:tav>
                                        <p:tav tm="100000">
                                          <p:val>
                                            <p:strVal val="ppt_w*0.05"/>
                                          </p:val>
                                        </p:tav>
                                      </p:tavLst>
                                    </p:anim>
                                    <p:anim calcmode="lin" valueType="num">
                                      <p:cBhvr>
                                        <p:cTn id="23" dur="1000"/>
                                        <p:tgtEl>
                                          <p:spTgt spid="68660"/>
                                        </p:tgtEl>
                                        <p:attrNameLst>
                                          <p:attrName>ppt_h</p:attrName>
                                        </p:attrNameLst>
                                      </p:cBhvr>
                                      <p:tavLst>
                                        <p:tav tm="0">
                                          <p:val>
                                            <p:strVal val="ppt_h"/>
                                          </p:val>
                                        </p:tav>
                                        <p:tav tm="100000">
                                          <p:val>
                                            <p:strVal val="ppt_h"/>
                                          </p:val>
                                        </p:tav>
                                      </p:tavLst>
                                    </p:anim>
                                    <p:anim calcmode="lin" valueType="num">
                                      <p:cBhvr>
                                        <p:cTn id="24" dur="1000"/>
                                        <p:tgtEl>
                                          <p:spTgt spid="68660"/>
                                        </p:tgtEl>
                                        <p:attrNameLst>
                                          <p:attrName>ppt_x</p:attrName>
                                        </p:attrNameLst>
                                      </p:cBhvr>
                                      <p:tavLst>
                                        <p:tav tm="0">
                                          <p:val>
                                            <p:strVal val="ppt_x"/>
                                          </p:val>
                                        </p:tav>
                                        <p:tav tm="100000">
                                          <p:val>
                                            <p:strVal val="ppt_x-.2"/>
                                          </p:val>
                                        </p:tav>
                                      </p:tavLst>
                                    </p:anim>
                                    <p:anim calcmode="lin" valueType="num">
                                      <p:cBhvr>
                                        <p:cTn id="25" dur="1000"/>
                                        <p:tgtEl>
                                          <p:spTgt spid="68660"/>
                                        </p:tgtEl>
                                        <p:attrNameLst>
                                          <p:attrName>ppt_y</p:attrName>
                                        </p:attrNameLst>
                                      </p:cBhvr>
                                      <p:tavLst>
                                        <p:tav tm="0">
                                          <p:val>
                                            <p:strVal val="ppt_y"/>
                                          </p:val>
                                        </p:tav>
                                        <p:tav tm="100000">
                                          <p:val>
                                            <p:strVal val="ppt_y"/>
                                          </p:val>
                                        </p:tav>
                                      </p:tavLst>
                                    </p:anim>
                                    <p:animEffect transition="out" filter="fade">
                                      <p:cBhvr>
                                        <p:cTn id="26" dur="1000"/>
                                        <p:tgtEl>
                                          <p:spTgt spid="68660"/>
                                        </p:tgtEl>
                                      </p:cBhvr>
                                    </p:animEffect>
                                    <p:set>
                                      <p:cBhvr>
                                        <p:cTn id="27" dur="1" fill="hold">
                                          <p:stCondLst>
                                            <p:cond delay="999"/>
                                          </p:stCondLst>
                                        </p:cTn>
                                        <p:tgtEl>
                                          <p:spTgt spid="6866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8" fill="hold" nodeType="afterGroup">
                            <p:stCondLst>
                              <p:cond delay="3000"/>
                            </p:stCondLst>
                            <p:childTnLst>
                              <p:par>
                                <p:cTn id="29" presetID="54" presetClass="exit" presetSubtype="0" decel="100000" fill="hold" grpId="0" nodeType="afterEffect">
                                  <p:stCondLst>
                                    <p:cond delay="0"/>
                                  </p:stCondLst>
                                  <p:childTnLst>
                                    <p:anim calcmode="lin" valueType="num">
                                      <p:cBhvr>
                                        <p:cTn id="30" dur="1000"/>
                                        <p:tgtEl>
                                          <p:spTgt spid="68659"/>
                                        </p:tgtEl>
                                        <p:attrNameLst>
                                          <p:attrName>ppt_w</p:attrName>
                                        </p:attrNameLst>
                                      </p:cBhvr>
                                      <p:tavLst>
                                        <p:tav tm="0">
                                          <p:val>
                                            <p:strVal val="ppt_w"/>
                                          </p:val>
                                        </p:tav>
                                        <p:tav tm="100000">
                                          <p:val>
                                            <p:strVal val="ppt_w*0.05"/>
                                          </p:val>
                                        </p:tav>
                                      </p:tavLst>
                                    </p:anim>
                                    <p:anim calcmode="lin" valueType="num">
                                      <p:cBhvr>
                                        <p:cTn id="31" dur="1000"/>
                                        <p:tgtEl>
                                          <p:spTgt spid="68659"/>
                                        </p:tgtEl>
                                        <p:attrNameLst>
                                          <p:attrName>ppt_h</p:attrName>
                                        </p:attrNameLst>
                                      </p:cBhvr>
                                      <p:tavLst>
                                        <p:tav tm="0">
                                          <p:val>
                                            <p:strVal val="ppt_h"/>
                                          </p:val>
                                        </p:tav>
                                        <p:tav tm="100000">
                                          <p:val>
                                            <p:strVal val="ppt_h"/>
                                          </p:val>
                                        </p:tav>
                                      </p:tavLst>
                                    </p:anim>
                                    <p:anim calcmode="lin" valueType="num">
                                      <p:cBhvr>
                                        <p:cTn id="32" dur="1000"/>
                                        <p:tgtEl>
                                          <p:spTgt spid="68659"/>
                                        </p:tgtEl>
                                        <p:attrNameLst>
                                          <p:attrName>ppt_x</p:attrName>
                                        </p:attrNameLst>
                                      </p:cBhvr>
                                      <p:tavLst>
                                        <p:tav tm="0">
                                          <p:val>
                                            <p:strVal val="ppt_x"/>
                                          </p:val>
                                        </p:tav>
                                        <p:tav tm="100000">
                                          <p:val>
                                            <p:strVal val="ppt_x-.2"/>
                                          </p:val>
                                        </p:tav>
                                      </p:tavLst>
                                    </p:anim>
                                    <p:anim calcmode="lin" valueType="num">
                                      <p:cBhvr>
                                        <p:cTn id="33" dur="1000"/>
                                        <p:tgtEl>
                                          <p:spTgt spid="68659"/>
                                        </p:tgtEl>
                                        <p:attrNameLst>
                                          <p:attrName>ppt_y</p:attrName>
                                        </p:attrNameLst>
                                      </p:cBhvr>
                                      <p:tavLst>
                                        <p:tav tm="0">
                                          <p:val>
                                            <p:strVal val="ppt_y"/>
                                          </p:val>
                                        </p:tav>
                                        <p:tav tm="100000">
                                          <p:val>
                                            <p:strVal val="ppt_y"/>
                                          </p:val>
                                        </p:tav>
                                      </p:tavLst>
                                    </p:anim>
                                    <p:animEffect transition="out" filter="fade">
                                      <p:cBhvr>
                                        <p:cTn id="34" dur="1000"/>
                                        <p:tgtEl>
                                          <p:spTgt spid="68659"/>
                                        </p:tgtEl>
                                      </p:cBhvr>
                                    </p:animEffect>
                                    <p:set>
                                      <p:cBhvr>
                                        <p:cTn id="35" dur="1" fill="hold">
                                          <p:stCondLst>
                                            <p:cond delay="999"/>
                                          </p:stCondLst>
                                        </p:cTn>
                                        <p:tgtEl>
                                          <p:spTgt spid="68659"/>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6" fill="hold" nodeType="afterGroup">
                            <p:stCondLst>
                              <p:cond delay="4000"/>
                            </p:stCondLst>
                            <p:childTnLst>
                              <p:par>
                                <p:cTn id="37" presetID="54" presetClass="exit" presetSubtype="0" decel="100000" fill="hold" grpId="0" nodeType="afterEffect">
                                  <p:stCondLst>
                                    <p:cond delay="0"/>
                                  </p:stCondLst>
                                  <p:childTnLst>
                                    <p:anim calcmode="lin" valueType="num">
                                      <p:cBhvr>
                                        <p:cTn id="38" dur="1000"/>
                                        <p:tgtEl>
                                          <p:spTgt spid="68658"/>
                                        </p:tgtEl>
                                        <p:attrNameLst>
                                          <p:attrName>ppt_w</p:attrName>
                                        </p:attrNameLst>
                                      </p:cBhvr>
                                      <p:tavLst>
                                        <p:tav tm="0">
                                          <p:val>
                                            <p:strVal val="ppt_w"/>
                                          </p:val>
                                        </p:tav>
                                        <p:tav tm="100000">
                                          <p:val>
                                            <p:strVal val="ppt_w*0.05"/>
                                          </p:val>
                                        </p:tav>
                                      </p:tavLst>
                                    </p:anim>
                                    <p:anim calcmode="lin" valueType="num">
                                      <p:cBhvr>
                                        <p:cTn id="39" dur="1000"/>
                                        <p:tgtEl>
                                          <p:spTgt spid="68658"/>
                                        </p:tgtEl>
                                        <p:attrNameLst>
                                          <p:attrName>ppt_h</p:attrName>
                                        </p:attrNameLst>
                                      </p:cBhvr>
                                      <p:tavLst>
                                        <p:tav tm="0">
                                          <p:val>
                                            <p:strVal val="ppt_h"/>
                                          </p:val>
                                        </p:tav>
                                        <p:tav tm="100000">
                                          <p:val>
                                            <p:strVal val="ppt_h"/>
                                          </p:val>
                                        </p:tav>
                                      </p:tavLst>
                                    </p:anim>
                                    <p:anim calcmode="lin" valueType="num">
                                      <p:cBhvr>
                                        <p:cTn id="40" dur="1000"/>
                                        <p:tgtEl>
                                          <p:spTgt spid="68658"/>
                                        </p:tgtEl>
                                        <p:attrNameLst>
                                          <p:attrName>ppt_x</p:attrName>
                                        </p:attrNameLst>
                                      </p:cBhvr>
                                      <p:tavLst>
                                        <p:tav tm="0">
                                          <p:val>
                                            <p:strVal val="ppt_x"/>
                                          </p:val>
                                        </p:tav>
                                        <p:tav tm="100000">
                                          <p:val>
                                            <p:strVal val="ppt_x-.2"/>
                                          </p:val>
                                        </p:tav>
                                      </p:tavLst>
                                    </p:anim>
                                    <p:anim calcmode="lin" valueType="num">
                                      <p:cBhvr>
                                        <p:cTn id="41" dur="1000"/>
                                        <p:tgtEl>
                                          <p:spTgt spid="68658"/>
                                        </p:tgtEl>
                                        <p:attrNameLst>
                                          <p:attrName>ppt_y</p:attrName>
                                        </p:attrNameLst>
                                      </p:cBhvr>
                                      <p:tavLst>
                                        <p:tav tm="0">
                                          <p:val>
                                            <p:strVal val="ppt_y"/>
                                          </p:val>
                                        </p:tav>
                                        <p:tav tm="100000">
                                          <p:val>
                                            <p:strVal val="ppt_y"/>
                                          </p:val>
                                        </p:tav>
                                      </p:tavLst>
                                    </p:anim>
                                    <p:animEffect transition="out" filter="fade">
                                      <p:cBhvr>
                                        <p:cTn id="42" dur="1000"/>
                                        <p:tgtEl>
                                          <p:spTgt spid="68658"/>
                                        </p:tgtEl>
                                      </p:cBhvr>
                                    </p:animEffect>
                                    <p:set>
                                      <p:cBhvr>
                                        <p:cTn id="43" dur="1" fill="hold">
                                          <p:stCondLst>
                                            <p:cond delay="999"/>
                                          </p:stCondLst>
                                        </p:cTn>
                                        <p:tgtEl>
                                          <p:spTgt spid="6865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4" fill="hold" nodeType="afterGroup">
                            <p:stCondLst>
                              <p:cond delay="5000"/>
                            </p:stCondLst>
                            <p:childTnLst>
                              <p:par>
                                <p:cTn id="45" presetID="54" presetClass="exit" presetSubtype="0" decel="100000" fill="hold" grpId="0" nodeType="afterEffect">
                                  <p:stCondLst>
                                    <p:cond delay="0"/>
                                  </p:stCondLst>
                                  <p:childTnLst>
                                    <p:anim calcmode="lin" valueType="num">
                                      <p:cBhvr>
                                        <p:cTn id="46" dur="1000"/>
                                        <p:tgtEl>
                                          <p:spTgt spid="68657"/>
                                        </p:tgtEl>
                                        <p:attrNameLst>
                                          <p:attrName>ppt_w</p:attrName>
                                        </p:attrNameLst>
                                      </p:cBhvr>
                                      <p:tavLst>
                                        <p:tav tm="0">
                                          <p:val>
                                            <p:strVal val="ppt_w"/>
                                          </p:val>
                                        </p:tav>
                                        <p:tav tm="100000">
                                          <p:val>
                                            <p:strVal val="ppt_w*0.05"/>
                                          </p:val>
                                        </p:tav>
                                      </p:tavLst>
                                    </p:anim>
                                    <p:anim calcmode="lin" valueType="num">
                                      <p:cBhvr>
                                        <p:cTn id="47" dur="1000"/>
                                        <p:tgtEl>
                                          <p:spTgt spid="68657"/>
                                        </p:tgtEl>
                                        <p:attrNameLst>
                                          <p:attrName>ppt_h</p:attrName>
                                        </p:attrNameLst>
                                      </p:cBhvr>
                                      <p:tavLst>
                                        <p:tav tm="0">
                                          <p:val>
                                            <p:strVal val="ppt_h"/>
                                          </p:val>
                                        </p:tav>
                                        <p:tav tm="100000">
                                          <p:val>
                                            <p:strVal val="ppt_h"/>
                                          </p:val>
                                        </p:tav>
                                      </p:tavLst>
                                    </p:anim>
                                    <p:anim calcmode="lin" valueType="num">
                                      <p:cBhvr>
                                        <p:cTn id="48" dur="1000"/>
                                        <p:tgtEl>
                                          <p:spTgt spid="68657"/>
                                        </p:tgtEl>
                                        <p:attrNameLst>
                                          <p:attrName>ppt_x</p:attrName>
                                        </p:attrNameLst>
                                      </p:cBhvr>
                                      <p:tavLst>
                                        <p:tav tm="0">
                                          <p:val>
                                            <p:strVal val="ppt_x"/>
                                          </p:val>
                                        </p:tav>
                                        <p:tav tm="100000">
                                          <p:val>
                                            <p:strVal val="ppt_x-.2"/>
                                          </p:val>
                                        </p:tav>
                                      </p:tavLst>
                                    </p:anim>
                                    <p:anim calcmode="lin" valueType="num">
                                      <p:cBhvr>
                                        <p:cTn id="49" dur="1000"/>
                                        <p:tgtEl>
                                          <p:spTgt spid="68657"/>
                                        </p:tgtEl>
                                        <p:attrNameLst>
                                          <p:attrName>ppt_y</p:attrName>
                                        </p:attrNameLst>
                                      </p:cBhvr>
                                      <p:tavLst>
                                        <p:tav tm="0">
                                          <p:val>
                                            <p:strVal val="ppt_y"/>
                                          </p:val>
                                        </p:tav>
                                        <p:tav tm="100000">
                                          <p:val>
                                            <p:strVal val="ppt_y"/>
                                          </p:val>
                                        </p:tav>
                                      </p:tavLst>
                                    </p:anim>
                                    <p:animEffect transition="out" filter="fade">
                                      <p:cBhvr>
                                        <p:cTn id="50" dur="1000"/>
                                        <p:tgtEl>
                                          <p:spTgt spid="68657"/>
                                        </p:tgtEl>
                                      </p:cBhvr>
                                    </p:animEffect>
                                    <p:set>
                                      <p:cBhvr>
                                        <p:cTn id="51" dur="1" fill="hold">
                                          <p:stCondLst>
                                            <p:cond delay="999"/>
                                          </p:stCondLst>
                                        </p:cTn>
                                        <p:tgtEl>
                                          <p:spTgt spid="68657"/>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par>
                          <p:cTn id="52" fill="hold" nodeType="afterGroup">
                            <p:stCondLst>
                              <p:cond delay="6000"/>
                            </p:stCondLst>
                            <p:childTnLst>
                              <p:par>
                                <p:cTn id="53" presetID="54" presetClass="exit" presetSubtype="0" decel="100000" fill="hold" grpId="0" nodeType="afterEffect">
                                  <p:stCondLst>
                                    <p:cond delay="0"/>
                                  </p:stCondLst>
                                  <p:childTnLst>
                                    <p:anim calcmode="lin" valueType="num">
                                      <p:cBhvr>
                                        <p:cTn id="54" dur="1000"/>
                                        <p:tgtEl>
                                          <p:spTgt spid="68656"/>
                                        </p:tgtEl>
                                        <p:attrNameLst>
                                          <p:attrName>ppt_w</p:attrName>
                                        </p:attrNameLst>
                                      </p:cBhvr>
                                      <p:tavLst>
                                        <p:tav tm="0">
                                          <p:val>
                                            <p:strVal val="ppt_w"/>
                                          </p:val>
                                        </p:tav>
                                        <p:tav tm="100000">
                                          <p:val>
                                            <p:strVal val="ppt_w*0.05"/>
                                          </p:val>
                                        </p:tav>
                                      </p:tavLst>
                                    </p:anim>
                                    <p:anim calcmode="lin" valueType="num">
                                      <p:cBhvr>
                                        <p:cTn id="55" dur="1000"/>
                                        <p:tgtEl>
                                          <p:spTgt spid="68656"/>
                                        </p:tgtEl>
                                        <p:attrNameLst>
                                          <p:attrName>ppt_h</p:attrName>
                                        </p:attrNameLst>
                                      </p:cBhvr>
                                      <p:tavLst>
                                        <p:tav tm="0">
                                          <p:val>
                                            <p:strVal val="ppt_h"/>
                                          </p:val>
                                        </p:tav>
                                        <p:tav tm="100000">
                                          <p:val>
                                            <p:strVal val="ppt_h"/>
                                          </p:val>
                                        </p:tav>
                                      </p:tavLst>
                                    </p:anim>
                                    <p:anim calcmode="lin" valueType="num">
                                      <p:cBhvr>
                                        <p:cTn id="56" dur="1000"/>
                                        <p:tgtEl>
                                          <p:spTgt spid="68656"/>
                                        </p:tgtEl>
                                        <p:attrNameLst>
                                          <p:attrName>ppt_x</p:attrName>
                                        </p:attrNameLst>
                                      </p:cBhvr>
                                      <p:tavLst>
                                        <p:tav tm="0">
                                          <p:val>
                                            <p:strVal val="ppt_x"/>
                                          </p:val>
                                        </p:tav>
                                        <p:tav tm="100000">
                                          <p:val>
                                            <p:strVal val="ppt_x-.2"/>
                                          </p:val>
                                        </p:tav>
                                      </p:tavLst>
                                    </p:anim>
                                    <p:anim calcmode="lin" valueType="num">
                                      <p:cBhvr>
                                        <p:cTn id="57" dur="1000"/>
                                        <p:tgtEl>
                                          <p:spTgt spid="68656"/>
                                        </p:tgtEl>
                                        <p:attrNameLst>
                                          <p:attrName>ppt_y</p:attrName>
                                        </p:attrNameLst>
                                      </p:cBhvr>
                                      <p:tavLst>
                                        <p:tav tm="0">
                                          <p:val>
                                            <p:strVal val="ppt_y"/>
                                          </p:val>
                                        </p:tav>
                                        <p:tav tm="100000">
                                          <p:val>
                                            <p:strVal val="ppt_y"/>
                                          </p:val>
                                        </p:tav>
                                      </p:tavLst>
                                    </p:anim>
                                    <p:animEffect transition="out" filter="fade">
                                      <p:cBhvr>
                                        <p:cTn id="58" dur="1000"/>
                                        <p:tgtEl>
                                          <p:spTgt spid="68656"/>
                                        </p:tgtEl>
                                      </p:cBhvr>
                                    </p:animEffect>
                                    <p:set>
                                      <p:cBhvr>
                                        <p:cTn id="59" dur="1" fill="hold">
                                          <p:stCondLst>
                                            <p:cond delay="999"/>
                                          </p:stCondLst>
                                        </p:cTn>
                                        <p:tgtEl>
                                          <p:spTgt spid="68656"/>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par>
                          <p:cTn id="60" fill="hold" nodeType="afterGroup">
                            <p:stCondLst>
                              <p:cond delay="7000"/>
                            </p:stCondLst>
                            <p:childTnLst>
                              <p:par>
                                <p:cTn id="61" presetID="54" presetClass="exit" presetSubtype="0" decel="100000" fill="hold" grpId="0" nodeType="afterEffect">
                                  <p:stCondLst>
                                    <p:cond delay="0"/>
                                  </p:stCondLst>
                                  <p:childTnLst>
                                    <p:anim calcmode="lin" valueType="num">
                                      <p:cBhvr>
                                        <p:cTn id="62" dur="1000"/>
                                        <p:tgtEl>
                                          <p:spTgt spid="68655"/>
                                        </p:tgtEl>
                                        <p:attrNameLst>
                                          <p:attrName>ppt_w</p:attrName>
                                        </p:attrNameLst>
                                      </p:cBhvr>
                                      <p:tavLst>
                                        <p:tav tm="0">
                                          <p:val>
                                            <p:strVal val="ppt_w"/>
                                          </p:val>
                                        </p:tav>
                                        <p:tav tm="100000">
                                          <p:val>
                                            <p:strVal val="ppt_w*0.05"/>
                                          </p:val>
                                        </p:tav>
                                      </p:tavLst>
                                    </p:anim>
                                    <p:anim calcmode="lin" valueType="num">
                                      <p:cBhvr>
                                        <p:cTn id="63" dur="1000"/>
                                        <p:tgtEl>
                                          <p:spTgt spid="68655"/>
                                        </p:tgtEl>
                                        <p:attrNameLst>
                                          <p:attrName>ppt_h</p:attrName>
                                        </p:attrNameLst>
                                      </p:cBhvr>
                                      <p:tavLst>
                                        <p:tav tm="0">
                                          <p:val>
                                            <p:strVal val="ppt_h"/>
                                          </p:val>
                                        </p:tav>
                                        <p:tav tm="100000">
                                          <p:val>
                                            <p:strVal val="ppt_h"/>
                                          </p:val>
                                        </p:tav>
                                      </p:tavLst>
                                    </p:anim>
                                    <p:anim calcmode="lin" valueType="num">
                                      <p:cBhvr>
                                        <p:cTn id="64" dur="1000"/>
                                        <p:tgtEl>
                                          <p:spTgt spid="68655"/>
                                        </p:tgtEl>
                                        <p:attrNameLst>
                                          <p:attrName>ppt_x</p:attrName>
                                        </p:attrNameLst>
                                      </p:cBhvr>
                                      <p:tavLst>
                                        <p:tav tm="0">
                                          <p:val>
                                            <p:strVal val="ppt_x"/>
                                          </p:val>
                                        </p:tav>
                                        <p:tav tm="100000">
                                          <p:val>
                                            <p:strVal val="ppt_x-.2"/>
                                          </p:val>
                                        </p:tav>
                                      </p:tavLst>
                                    </p:anim>
                                    <p:anim calcmode="lin" valueType="num">
                                      <p:cBhvr>
                                        <p:cTn id="65" dur="1000"/>
                                        <p:tgtEl>
                                          <p:spTgt spid="68655"/>
                                        </p:tgtEl>
                                        <p:attrNameLst>
                                          <p:attrName>ppt_y</p:attrName>
                                        </p:attrNameLst>
                                      </p:cBhvr>
                                      <p:tavLst>
                                        <p:tav tm="0">
                                          <p:val>
                                            <p:strVal val="ppt_y"/>
                                          </p:val>
                                        </p:tav>
                                        <p:tav tm="100000">
                                          <p:val>
                                            <p:strVal val="ppt_y"/>
                                          </p:val>
                                        </p:tav>
                                      </p:tavLst>
                                    </p:anim>
                                    <p:animEffect transition="out" filter="fade">
                                      <p:cBhvr>
                                        <p:cTn id="66" dur="1000"/>
                                        <p:tgtEl>
                                          <p:spTgt spid="68655"/>
                                        </p:tgtEl>
                                      </p:cBhvr>
                                    </p:animEffect>
                                    <p:set>
                                      <p:cBhvr>
                                        <p:cTn id="67" dur="1" fill="hold">
                                          <p:stCondLst>
                                            <p:cond delay="999"/>
                                          </p:stCondLst>
                                        </p:cTn>
                                        <p:tgtEl>
                                          <p:spTgt spid="68655"/>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par>
                          <p:cTn id="68" fill="hold" nodeType="afterGroup">
                            <p:stCondLst>
                              <p:cond delay="8000"/>
                            </p:stCondLst>
                            <p:childTnLst>
                              <p:par>
                                <p:cTn id="69" presetID="54" presetClass="exit" presetSubtype="0" decel="100000" fill="hold" grpId="0" nodeType="afterEffect">
                                  <p:stCondLst>
                                    <p:cond delay="0"/>
                                  </p:stCondLst>
                                  <p:childTnLst>
                                    <p:anim calcmode="lin" valueType="num">
                                      <p:cBhvr>
                                        <p:cTn id="70" dur="1000"/>
                                        <p:tgtEl>
                                          <p:spTgt spid="68654"/>
                                        </p:tgtEl>
                                        <p:attrNameLst>
                                          <p:attrName>ppt_w</p:attrName>
                                        </p:attrNameLst>
                                      </p:cBhvr>
                                      <p:tavLst>
                                        <p:tav tm="0">
                                          <p:val>
                                            <p:strVal val="ppt_w"/>
                                          </p:val>
                                        </p:tav>
                                        <p:tav tm="100000">
                                          <p:val>
                                            <p:strVal val="ppt_w*0.05"/>
                                          </p:val>
                                        </p:tav>
                                      </p:tavLst>
                                    </p:anim>
                                    <p:anim calcmode="lin" valueType="num">
                                      <p:cBhvr>
                                        <p:cTn id="71" dur="1000"/>
                                        <p:tgtEl>
                                          <p:spTgt spid="68654"/>
                                        </p:tgtEl>
                                        <p:attrNameLst>
                                          <p:attrName>ppt_h</p:attrName>
                                        </p:attrNameLst>
                                      </p:cBhvr>
                                      <p:tavLst>
                                        <p:tav tm="0">
                                          <p:val>
                                            <p:strVal val="ppt_h"/>
                                          </p:val>
                                        </p:tav>
                                        <p:tav tm="100000">
                                          <p:val>
                                            <p:strVal val="ppt_h"/>
                                          </p:val>
                                        </p:tav>
                                      </p:tavLst>
                                    </p:anim>
                                    <p:anim calcmode="lin" valueType="num">
                                      <p:cBhvr>
                                        <p:cTn id="72" dur="1000"/>
                                        <p:tgtEl>
                                          <p:spTgt spid="68654"/>
                                        </p:tgtEl>
                                        <p:attrNameLst>
                                          <p:attrName>ppt_x</p:attrName>
                                        </p:attrNameLst>
                                      </p:cBhvr>
                                      <p:tavLst>
                                        <p:tav tm="0">
                                          <p:val>
                                            <p:strVal val="ppt_x"/>
                                          </p:val>
                                        </p:tav>
                                        <p:tav tm="100000">
                                          <p:val>
                                            <p:strVal val="ppt_x-.2"/>
                                          </p:val>
                                        </p:tav>
                                      </p:tavLst>
                                    </p:anim>
                                    <p:anim calcmode="lin" valueType="num">
                                      <p:cBhvr>
                                        <p:cTn id="73" dur="1000"/>
                                        <p:tgtEl>
                                          <p:spTgt spid="68654"/>
                                        </p:tgtEl>
                                        <p:attrNameLst>
                                          <p:attrName>ppt_y</p:attrName>
                                        </p:attrNameLst>
                                      </p:cBhvr>
                                      <p:tavLst>
                                        <p:tav tm="0">
                                          <p:val>
                                            <p:strVal val="ppt_y"/>
                                          </p:val>
                                        </p:tav>
                                        <p:tav tm="100000">
                                          <p:val>
                                            <p:strVal val="ppt_y"/>
                                          </p:val>
                                        </p:tav>
                                      </p:tavLst>
                                    </p:anim>
                                    <p:animEffect transition="out" filter="fade">
                                      <p:cBhvr>
                                        <p:cTn id="74" dur="1000"/>
                                        <p:tgtEl>
                                          <p:spTgt spid="68654"/>
                                        </p:tgtEl>
                                      </p:cBhvr>
                                    </p:animEffect>
                                    <p:set>
                                      <p:cBhvr>
                                        <p:cTn id="75" dur="1" fill="hold">
                                          <p:stCondLst>
                                            <p:cond delay="999"/>
                                          </p:stCondLst>
                                        </p:cTn>
                                        <p:tgtEl>
                                          <p:spTgt spid="68654"/>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childTnLst>
                          </p:cTn>
                        </p:par>
                        <p:par>
                          <p:cTn id="76" fill="hold" nodeType="afterGroup">
                            <p:stCondLst>
                              <p:cond delay="9000"/>
                            </p:stCondLst>
                            <p:childTnLst>
                              <p:par>
                                <p:cTn id="77" presetID="54" presetClass="exit" presetSubtype="0" decel="100000" fill="hold" grpId="0" nodeType="afterEffect">
                                  <p:stCondLst>
                                    <p:cond delay="0"/>
                                  </p:stCondLst>
                                  <p:childTnLst>
                                    <p:anim calcmode="lin" valueType="num">
                                      <p:cBhvr>
                                        <p:cTn id="78" dur="1000"/>
                                        <p:tgtEl>
                                          <p:spTgt spid="68653"/>
                                        </p:tgtEl>
                                        <p:attrNameLst>
                                          <p:attrName>ppt_w</p:attrName>
                                        </p:attrNameLst>
                                      </p:cBhvr>
                                      <p:tavLst>
                                        <p:tav tm="0">
                                          <p:val>
                                            <p:strVal val="ppt_w"/>
                                          </p:val>
                                        </p:tav>
                                        <p:tav tm="100000">
                                          <p:val>
                                            <p:strVal val="ppt_w*0.05"/>
                                          </p:val>
                                        </p:tav>
                                      </p:tavLst>
                                    </p:anim>
                                    <p:anim calcmode="lin" valueType="num">
                                      <p:cBhvr>
                                        <p:cTn id="79" dur="1000"/>
                                        <p:tgtEl>
                                          <p:spTgt spid="68653"/>
                                        </p:tgtEl>
                                        <p:attrNameLst>
                                          <p:attrName>ppt_h</p:attrName>
                                        </p:attrNameLst>
                                      </p:cBhvr>
                                      <p:tavLst>
                                        <p:tav tm="0">
                                          <p:val>
                                            <p:strVal val="ppt_h"/>
                                          </p:val>
                                        </p:tav>
                                        <p:tav tm="100000">
                                          <p:val>
                                            <p:strVal val="ppt_h"/>
                                          </p:val>
                                        </p:tav>
                                      </p:tavLst>
                                    </p:anim>
                                    <p:anim calcmode="lin" valueType="num">
                                      <p:cBhvr>
                                        <p:cTn id="80" dur="1000"/>
                                        <p:tgtEl>
                                          <p:spTgt spid="68653"/>
                                        </p:tgtEl>
                                        <p:attrNameLst>
                                          <p:attrName>ppt_x</p:attrName>
                                        </p:attrNameLst>
                                      </p:cBhvr>
                                      <p:tavLst>
                                        <p:tav tm="0">
                                          <p:val>
                                            <p:strVal val="ppt_x"/>
                                          </p:val>
                                        </p:tav>
                                        <p:tav tm="100000">
                                          <p:val>
                                            <p:strVal val="ppt_x-.2"/>
                                          </p:val>
                                        </p:tav>
                                      </p:tavLst>
                                    </p:anim>
                                    <p:anim calcmode="lin" valueType="num">
                                      <p:cBhvr>
                                        <p:cTn id="81" dur="1000"/>
                                        <p:tgtEl>
                                          <p:spTgt spid="68653"/>
                                        </p:tgtEl>
                                        <p:attrNameLst>
                                          <p:attrName>ppt_y</p:attrName>
                                        </p:attrNameLst>
                                      </p:cBhvr>
                                      <p:tavLst>
                                        <p:tav tm="0">
                                          <p:val>
                                            <p:strVal val="ppt_y"/>
                                          </p:val>
                                        </p:tav>
                                        <p:tav tm="100000">
                                          <p:val>
                                            <p:strVal val="ppt_y"/>
                                          </p:val>
                                        </p:tav>
                                      </p:tavLst>
                                    </p:anim>
                                    <p:animEffect transition="out" filter="fade">
                                      <p:cBhvr>
                                        <p:cTn id="82" dur="1000"/>
                                        <p:tgtEl>
                                          <p:spTgt spid="68653"/>
                                        </p:tgtEl>
                                      </p:cBhvr>
                                    </p:animEffect>
                                    <p:set>
                                      <p:cBhvr>
                                        <p:cTn id="83" dur="1" fill="hold">
                                          <p:stCondLst>
                                            <p:cond delay="999"/>
                                          </p:stCondLst>
                                        </p:cTn>
                                        <p:tgtEl>
                                          <p:spTgt spid="68653"/>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childTnLst>
                          </p:cTn>
                        </p:par>
                        <p:par>
                          <p:cTn id="84" fill="hold" nodeType="afterGroup">
                            <p:stCondLst>
                              <p:cond delay="10000"/>
                            </p:stCondLst>
                            <p:childTnLst>
                              <p:par>
                                <p:cTn id="85" presetID="6" presetClass="emph" presetSubtype="0" fill="hold" grpId="0" nodeType="afterEffect">
                                  <p:stCondLst>
                                    <p:cond delay="0"/>
                                  </p:stCondLst>
                                  <p:childTnLst>
                                    <p:animScale>
                                      <p:cBhvr>
                                        <p:cTn id="86" dur="1000" fill="hold"/>
                                        <p:tgtEl>
                                          <p:spTgt spid="68652"/>
                                        </p:tgtEl>
                                      </p:cBhvr>
                                      <p:by x="130000" y="130000"/>
                                    </p:animScale>
                                  </p:childTnLst>
                                  <p:subTnLst>
                                    <p:audio>
                                      <p:cMediaNode>
                                        <p:cTn display="0" masterRel="sameClick">
                                          <p:stCondLst>
                                            <p:cond evt="begin" delay="0">
                                              <p:tn val="85"/>
                                            </p:cond>
                                          </p:stCondLst>
                                          <p:endCondLst>
                                            <p:cond evt="onStopAudio" delay="0">
                                              <p:tgtEl>
                                                <p:sldTgt/>
                                              </p:tgtEl>
                                            </p:cond>
                                          </p:endCondLst>
                                        </p:cTn>
                                        <p:tgtEl>
                                          <p:sndTgt r:embed="rId3" name="BELL.WAV"/>
                                        </p:tgtEl>
                                      </p:cMediaNode>
                                    </p:audio>
                                  </p:subTnLst>
                                </p:cTn>
                              </p:par>
                            </p:childTnLst>
                          </p:cTn>
                        </p:par>
                        <p:par>
                          <p:cTn id="87" fill="hold" nodeType="afterGroup">
                            <p:stCondLst>
                              <p:cond delay="11000"/>
                            </p:stCondLst>
                            <p:childTnLst>
                              <p:par>
                                <p:cTn id="88" presetID="23" presetClass="entr" presetSubtype="16" fill="remove" nodeType="afterEffect">
                                  <p:stCondLst>
                                    <p:cond delay="0"/>
                                  </p:stCondLst>
                                  <p:childTnLst>
                                    <p:set>
                                      <p:cBhvr>
                                        <p:cTn id="89" dur="1" fill="hold">
                                          <p:stCondLst>
                                            <p:cond delay="0"/>
                                          </p:stCondLst>
                                        </p:cTn>
                                        <p:tgtEl>
                                          <p:spTgt spid="68683"/>
                                        </p:tgtEl>
                                        <p:attrNameLst>
                                          <p:attrName>style.visibility</p:attrName>
                                        </p:attrNameLst>
                                      </p:cBhvr>
                                      <p:to>
                                        <p:strVal val="visible"/>
                                      </p:to>
                                    </p:set>
                                    <p:anim calcmode="lin" valueType="num">
                                      <p:cBhvr>
                                        <p:cTn id="90" dur="3000" fill="hold"/>
                                        <p:tgtEl>
                                          <p:spTgt spid="68683"/>
                                        </p:tgtEl>
                                        <p:attrNameLst>
                                          <p:attrName>ppt_w</p:attrName>
                                        </p:attrNameLst>
                                      </p:cBhvr>
                                      <p:tavLst>
                                        <p:tav tm="0">
                                          <p:val>
                                            <p:fltVal val="0"/>
                                          </p:val>
                                        </p:tav>
                                        <p:tav tm="100000">
                                          <p:val>
                                            <p:strVal val="#ppt_w"/>
                                          </p:val>
                                        </p:tav>
                                      </p:tavLst>
                                    </p:anim>
                                    <p:anim calcmode="lin" valueType="num">
                                      <p:cBhvr>
                                        <p:cTn id="91" dur="3000" fill="hold"/>
                                        <p:tgtEl>
                                          <p:spTgt spid="6868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4" name="Cau hoi.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68651"/>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26" presetClass="entr" presetSubtype="0" fill="hold" nodeType="withEffect">
                                  <p:stCondLst>
                                    <p:cond delay="0"/>
                                  </p:stCondLst>
                                  <p:childTnLst>
                                    <p:set>
                                      <p:cBhvr>
                                        <p:cTn id="96" dur="1" fill="hold">
                                          <p:stCondLst>
                                            <p:cond delay="0"/>
                                          </p:stCondLst>
                                        </p:cTn>
                                        <p:tgtEl>
                                          <p:spTgt spid="68617"/>
                                        </p:tgtEl>
                                        <p:attrNameLst>
                                          <p:attrName>style.visibility</p:attrName>
                                        </p:attrNameLst>
                                      </p:cBhvr>
                                      <p:to>
                                        <p:strVal val="visible"/>
                                      </p:to>
                                    </p:set>
                                    <p:animEffect transition="in" filter="wipe(down)">
                                      <p:cBhvr>
                                        <p:cTn id="97" dur="145">
                                          <p:stCondLst>
                                            <p:cond delay="0"/>
                                          </p:stCondLst>
                                        </p:cTn>
                                        <p:tgtEl>
                                          <p:spTgt spid="68617"/>
                                        </p:tgtEl>
                                      </p:cBhvr>
                                    </p:animEffect>
                                    <p:anim calcmode="lin" valueType="num">
                                      <p:cBhvr>
                                        <p:cTn id="98" dur="456" tmFilter="0,0; 0.14,0.36; 0.43,0.73; 0.71,0.91; 1.0,1.0">
                                          <p:stCondLst>
                                            <p:cond delay="0"/>
                                          </p:stCondLst>
                                        </p:cTn>
                                        <p:tgtEl>
                                          <p:spTgt spid="68617"/>
                                        </p:tgtEl>
                                        <p:attrNameLst>
                                          <p:attrName>ppt_x</p:attrName>
                                        </p:attrNameLst>
                                      </p:cBhvr>
                                      <p:tavLst>
                                        <p:tav tm="0">
                                          <p:val>
                                            <p:strVal val="#ppt_x-0.25"/>
                                          </p:val>
                                        </p:tav>
                                        <p:tav tm="100000">
                                          <p:val>
                                            <p:strVal val="#ppt_x"/>
                                          </p:val>
                                        </p:tav>
                                      </p:tavLst>
                                    </p:anim>
                                    <p:anim calcmode="lin" valueType="num">
                                      <p:cBhvr>
                                        <p:cTn id="99" dur="166" tmFilter="0.0,0.0; 0.25,0.07; 0.50,0.2; 0.75,0.467; 1.0,1.0">
                                          <p:stCondLst>
                                            <p:cond delay="0"/>
                                          </p:stCondLst>
                                        </p:cTn>
                                        <p:tgtEl>
                                          <p:spTgt spid="68617"/>
                                        </p:tgtEl>
                                        <p:attrNameLst>
                                          <p:attrName>ppt_y</p:attrName>
                                        </p:attrNameLst>
                                      </p:cBhvr>
                                      <p:tavLst>
                                        <p:tav tm="0" fmla="#ppt_y-sin(pi*$)/3">
                                          <p:val>
                                            <p:fltVal val="0.5"/>
                                          </p:val>
                                        </p:tav>
                                        <p:tav tm="100000">
                                          <p:val>
                                            <p:fltVal val="1"/>
                                          </p:val>
                                        </p:tav>
                                      </p:tavLst>
                                    </p:anim>
                                    <p:anim calcmode="lin" valueType="num">
                                      <p:cBhvr>
                                        <p:cTn id="100" dur="166" tmFilter="0, 0; 0.125,0.2665; 0.25,0.4; 0.375,0.465; 0.5,0.5;  0.625,0.535; 0.75,0.6; 0.875,0.7335; 1,1">
                                          <p:stCondLst>
                                            <p:cond delay="166"/>
                                          </p:stCondLst>
                                        </p:cTn>
                                        <p:tgtEl>
                                          <p:spTgt spid="68617"/>
                                        </p:tgtEl>
                                        <p:attrNameLst>
                                          <p:attrName>ppt_y</p:attrName>
                                        </p:attrNameLst>
                                      </p:cBhvr>
                                      <p:tavLst>
                                        <p:tav tm="0" fmla="#ppt_y-sin(pi*$)/9">
                                          <p:val>
                                            <p:fltVal val="0"/>
                                          </p:val>
                                        </p:tav>
                                        <p:tav tm="100000">
                                          <p:val>
                                            <p:fltVal val="1"/>
                                          </p:val>
                                        </p:tav>
                                      </p:tavLst>
                                    </p:anim>
                                    <p:anim calcmode="lin" valueType="num">
                                      <p:cBhvr>
                                        <p:cTn id="101" dur="83" tmFilter="0, 0; 0.125,0.2665; 0.25,0.4; 0.375,0.465; 0.5,0.5;  0.625,0.535; 0.75,0.6; 0.875,0.7335; 1,1">
                                          <p:stCondLst>
                                            <p:cond delay="331"/>
                                          </p:stCondLst>
                                        </p:cTn>
                                        <p:tgtEl>
                                          <p:spTgt spid="68617"/>
                                        </p:tgtEl>
                                        <p:attrNameLst>
                                          <p:attrName>ppt_y</p:attrName>
                                        </p:attrNameLst>
                                      </p:cBhvr>
                                      <p:tavLst>
                                        <p:tav tm="0" fmla="#ppt_y-sin(pi*$)/27">
                                          <p:val>
                                            <p:fltVal val="0"/>
                                          </p:val>
                                        </p:tav>
                                        <p:tav tm="100000">
                                          <p:val>
                                            <p:fltVal val="1"/>
                                          </p:val>
                                        </p:tav>
                                      </p:tavLst>
                                    </p:anim>
                                    <p:anim calcmode="lin" valueType="num">
                                      <p:cBhvr>
                                        <p:cTn id="102" dur="41" tmFilter="0, 0; 0.125,0.2665; 0.25,0.4; 0.375,0.465; 0.5,0.5;  0.625,0.535; 0.75,0.6; 0.875,0.7335; 1,1">
                                          <p:stCondLst>
                                            <p:cond delay="414"/>
                                          </p:stCondLst>
                                        </p:cTn>
                                        <p:tgtEl>
                                          <p:spTgt spid="68617"/>
                                        </p:tgtEl>
                                        <p:attrNameLst>
                                          <p:attrName>ppt_y</p:attrName>
                                        </p:attrNameLst>
                                      </p:cBhvr>
                                      <p:tavLst>
                                        <p:tav tm="0" fmla="#ppt_y-sin(pi*$)/81">
                                          <p:val>
                                            <p:fltVal val="0"/>
                                          </p:val>
                                        </p:tav>
                                        <p:tav tm="100000">
                                          <p:val>
                                            <p:fltVal val="1"/>
                                          </p:val>
                                        </p:tav>
                                      </p:tavLst>
                                    </p:anim>
                                    <p:animScale>
                                      <p:cBhvr>
                                        <p:cTn id="103" dur="7">
                                          <p:stCondLst>
                                            <p:cond delay="162"/>
                                          </p:stCondLst>
                                        </p:cTn>
                                        <p:tgtEl>
                                          <p:spTgt spid="68617"/>
                                        </p:tgtEl>
                                      </p:cBhvr>
                                      <p:to x="100000" y="60000"/>
                                    </p:animScale>
                                    <p:animScale>
                                      <p:cBhvr>
                                        <p:cTn id="104" dur="41" decel="50000">
                                          <p:stCondLst>
                                            <p:cond delay="169"/>
                                          </p:stCondLst>
                                        </p:cTn>
                                        <p:tgtEl>
                                          <p:spTgt spid="68617"/>
                                        </p:tgtEl>
                                      </p:cBhvr>
                                      <p:to x="100000" y="100000"/>
                                    </p:animScale>
                                    <p:animScale>
                                      <p:cBhvr>
                                        <p:cTn id="105" dur="7">
                                          <p:stCondLst>
                                            <p:cond delay="328"/>
                                          </p:stCondLst>
                                        </p:cTn>
                                        <p:tgtEl>
                                          <p:spTgt spid="68617"/>
                                        </p:tgtEl>
                                      </p:cBhvr>
                                      <p:to x="100000" y="80000"/>
                                    </p:animScale>
                                    <p:animScale>
                                      <p:cBhvr>
                                        <p:cTn id="106" dur="41" decel="50000">
                                          <p:stCondLst>
                                            <p:cond delay="335"/>
                                          </p:stCondLst>
                                        </p:cTn>
                                        <p:tgtEl>
                                          <p:spTgt spid="68617"/>
                                        </p:tgtEl>
                                      </p:cBhvr>
                                      <p:to x="100000" y="100000"/>
                                    </p:animScale>
                                    <p:animScale>
                                      <p:cBhvr>
                                        <p:cTn id="107" dur="7">
                                          <p:stCondLst>
                                            <p:cond delay="410"/>
                                          </p:stCondLst>
                                        </p:cTn>
                                        <p:tgtEl>
                                          <p:spTgt spid="68617"/>
                                        </p:tgtEl>
                                      </p:cBhvr>
                                      <p:to x="100000" y="90000"/>
                                    </p:animScale>
                                    <p:animScale>
                                      <p:cBhvr>
                                        <p:cTn id="108" dur="41" decel="50000">
                                          <p:stCondLst>
                                            <p:cond delay="417"/>
                                          </p:stCondLst>
                                        </p:cTn>
                                        <p:tgtEl>
                                          <p:spTgt spid="68617"/>
                                        </p:tgtEl>
                                      </p:cBhvr>
                                      <p:to x="100000" y="100000"/>
                                    </p:animScale>
                                    <p:animScale>
                                      <p:cBhvr>
                                        <p:cTn id="109" dur="7">
                                          <p:stCondLst>
                                            <p:cond delay="452"/>
                                          </p:stCondLst>
                                        </p:cTn>
                                        <p:tgtEl>
                                          <p:spTgt spid="68617"/>
                                        </p:tgtEl>
                                      </p:cBhvr>
                                      <p:to x="100000" y="95000"/>
                                    </p:animScale>
                                    <p:animScale>
                                      <p:cBhvr>
                                        <p:cTn id="110" dur="41" decel="50000">
                                          <p:stCondLst>
                                            <p:cond delay="458"/>
                                          </p:stCondLst>
                                        </p:cTn>
                                        <p:tgtEl>
                                          <p:spTgt spid="68617"/>
                                        </p:tgtEl>
                                      </p:cBhvr>
                                      <p:to x="100000" y="100000"/>
                                    </p:animScale>
                                  </p:childTnLst>
                                </p:cTn>
                              </p:par>
                            </p:childTnLst>
                          </p:cTn>
                        </p:par>
                        <p:par>
                          <p:cTn id="111" fill="hold" nodeType="afterGroup">
                            <p:stCondLst>
                              <p:cond delay="500"/>
                            </p:stCondLst>
                            <p:childTnLst>
                              <p:par>
                                <p:cTn id="112" presetID="2" presetClass="entr" presetSubtype="8" fill="hold" nodeType="afterEffect">
                                  <p:stCondLst>
                                    <p:cond delay="0"/>
                                  </p:stCondLst>
                                  <p:childTnLst>
                                    <p:set>
                                      <p:cBhvr>
                                        <p:cTn id="113" dur="1" fill="hold">
                                          <p:stCondLst>
                                            <p:cond delay="0"/>
                                          </p:stCondLst>
                                        </p:cTn>
                                        <p:tgtEl>
                                          <p:spTgt spid="68618"/>
                                        </p:tgtEl>
                                        <p:attrNameLst>
                                          <p:attrName>style.visibility</p:attrName>
                                        </p:attrNameLst>
                                      </p:cBhvr>
                                      <p:to>
                                        <p:strVal val="visible"/>
                                      </p:to>
                                    </p:set>
                                    <p:anim calcmode="lin" valueType="num">
                                      <p:cBhvr additive="base">
                                        <p:cTn id="114" dur="500" fill="hold"/>
                                        <p:tgtEl>
                                          <p:spTgt spid="68618"/>
                                        </p:tgtEl>
                                        <p:attrNameLst>
                                          <p:attrName>ppt_x</p:attrName>
                                        </p:attrNameLst>
                                      </p:cBhvr>
                                      <p:tavLst>
                                        <p:tav tm="0">
                                          <p:val>
                                            <p:strVal val="0-#ppt_w/2"/>
                                          </p:val>
                                        </p:tav>
                                        <p:tav tm="100000">
                                          <p:val>
                                            <p:strVal val="#ppt_x"/>
                                          </p:val>
                                        </p:tav>
                                      </p:tavLst>
                                    </p:anim>
                                    <p:anim calcmode="lin" valueType="num">
                                      <p:cBhvr additive="base">
                                        <p:cTn id="115" dur="500" fill="hold"/>
                                        <p:tgtEl>
                                          <p:spTgt spid="68618"/>
                                        </p:tgtEl>
                                        <p:attrNameLst>
                                          <p:attrName>ppt_y</p:attrName>
                                        </p:attrNameLst>
                                      </p:cBhvr>
                                      <p:tavLst>
                                        <p:tav tm="0">
                                          <p:val>
                                            <p:strVal val="#ppt_y"/>
                                          </p:val>
                                        </p:tav>
                                        <p:tav tm="100000">
                                          <p:val>
                                            <p:strVal val="#ppt_y"/>
                                          </p:val>
                                        </p:tav>
                                      </p:tavLst>
                                    </p:anim>
                                  </p:childTnLst>
                                </p:cTn>
                              </p:par>
                            </p:childTnLst>
                          </p:cTn>
                        </p:par>
                        <p:par>
                          <p:cTn id="116" fill="hold" nodeType="afterGroup">
                            <p:stCondLst>
                              <p:cond delay="1000"/>
                            </p:stCondLst>
                            <p:childTnLst>
                              <p:par>
                                <p:cTn id="117" presetID="14" presetClass="entr" presetSubtype="10" fill="hold" grpId="0" nodeType="afterEffect">
                                  <p:stCondLst>
                                    <p:cond delay="0"/>
                                  </p:stCondLst>
                                  <p:childTnLst>
                                    <p:set>
                                      <p:cBhvr>
                                        <p:cTn id="118" dur="1" fill="hold">
                                          <p:stCondLst>
                                            <p:cond delay="0"/>
                                          </p:stCondLst>
                                        </p:cTn>
                                        <p:tgtEl>
                                          <p:spTgt spid="68686"/>
                                        </p:tgtEl>
                                        <p:attrNameLst>
                                          <p:attrName>style.visibility</p:attrName>
                                        </p:attrNameLst>
                                      </p:cBhvr>
                                      <p:to>
                                        <p:strVal val="visible"/>
                                      </p:to>
                                    </p:set>
                                    <p:animEffect transition="in" filter="randombar(horizontal)">
                                      <p:cBhvr>
                                        <p:cTn id="119" dur="500"/>
                                        <p:tgtEl>
                                          <p:spTgt spid="68686"/>
                                        </p:tgtEl>
                                      </p:cBhvr>
                                    </p:animEffect>
                                  </p:childTnLst>
                                </p:cTn>
                              </p:par>
                            </p:childTnLst>
                          </p:cTn>
                        </p:par>
                      </p:childTnLst>
                    </p:cTn>
                  </p:par>
                </p:childTnLst>
              </p:cTn>
              <p:nextCondLst>
                <p:cond evt="onClick" delay="0">
                  <p:tgtEl>
                    <p:spTgt spid="68651"/>
                  </p:tgtEl>
                </p:cond>
              </p:nextCondLst>
            </p:seq>
          </p:childTnLst>
        </p:cTn>
      </p:par>
    </p:tnLst>
    <p:bldLst>
      <p:bldP spid="68652" grpId="0" animBg="1"/>
      <p:bldP spid="68653" grpId="0" animBg="1"/>
      <p:bldP spid="68654" grpId="0" animBg="1"/>
      <p:bldP spid="68655" grpId="0" animBg="1"/>
      <p:bldP spid="68656" grpId="0" animBg="1"/>
      <p:bldP spid="68657" grpId="0" animBg="1"/>
      <p:bldP spid="68658" grpId="0" animBg="1"/>
      <p:bldP spid="68659" grpId="0" animBg="1"/>
      <p:bldP spid="68660" grpId="0" animBg="1"/>
      <p:bldP spid="68661" grpId="0" animBg="1"/>
      <p:bldP spid="68662" grpId="0" animBg="1"/>
      <p:bldP spid="6868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ChangeArrowheads="1"/>
          </p:cNvSpPr>
          <p:nvPr/>
        </p:nvSpPr>
        <p:spPr bwMode="auto">
          <a:xfrm>
            <a:off x="673100" y="574675"/>
            <a:ext cx="8321675" cy="5432425"/>
          </a:xfrm>
          <a:prstGeom prst="rect">
            <a:avLst/>
          </a:prstGeom>
          <a:noFill/>
          <a:ln w="57150" cmpd="thinThick">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a:latin typeface="VNI-Times" pitchFamily="2" charset="0"/>
            </a:endParaRPr>
          </a:p>
        </p:txBody>
      </p:sp>
      <p:sp>
        <p:nvSpPr>
          <p:cNvPr id="13315" name="Text Box 5"/>
          <p:cNvSpPr txBox="1">
            <a:spLocks noChangeArrowheads="1"/>
          </p:cNvSpPr>
          <p:nvPr/>
        </p:nvSpPr>
        <p:spPr bwMode="auto">
          <a:xfrm>
            <a:off x="1055688" y="1219200"/>
            <a:ext cx="760730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eaLnBrk="1" hangingPunct="1"/>
            <a:r>
              <a:rPr lang="en-US" altLang="en-US" sz="3200" b="1">
                <a:solidFill>
                  <a:srgbClr val="FF1D1D"/>
                </a:solidFill>
              </a:rPr>
              <a:t>Khởi nghĩa giành chính quyền ở Hà Nội diễn ra vào ngày tháng năm nào? </a:t>
            </a:r>
          </a:p>
        </p:txBody>
      </p:sp>
      <p:pic>
        <p:nvPicPr>
          <p:cNvPr id="68617" name="Picture 9" descr="6282A33D3F464C77A9A4C1352497B7A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 y="5241925"/>
            <a:ext cx="5715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8" name="Group 10"/>
          <p:cNvGrpSpPr>
            <a:grpSpLocks/>
          </p:cNvGrpSpPr>
          <p:nvPr/>
        </p:nvGrpSpPr>
        <p:grpSpPr bwMode="auto">
          <a:xfrm>
            <a:off x="1295400" y="2789238"/>
            <a:ext cx="7699375" cy="3176587"/>
            <a:chOff x="960" y="3216"/>
            <a:chExt cx="4800" cy="672"/>
          </a:xfrm>
        </p:grpSpPr>
        <p:sp>
          <p:nvSpPr>
            <p:cNvPr id="13335" name="AutoShape 11"/>
            <p:cNvSpPr>
              <a:spLocks noChangeArrowheads="1"/>
            </p:cNvSpPr>
            <p:nvPr/>
          </p:nvSpPr>
          <p:spPr bwMode="gray">
            <a:xfrm>
              <a:off x="960" y="3216"/>
              <a:ext cx="4800" cy="67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eaLnBrk="1" hangingPunct="1"/>
              <a:endParaRPr lang="vi-VN" altLang="en-US" sz="1800">
                <a:latin typeface="Arial" pitchFamily="34" charset="0"/>
              </a:endParaRPr>
            </a:p>
          </p:txBody>
        </p:sp>
        <p:sp>
          <p:nvSpPr>
            <p:cNvPr id="68620" name="AutoShape 12"/>
            <p:cNvSpPr>
              <a:spLocks noChangeArrowheads="1"/>
            </p:cNvSpPr>
            <p:nvPr/>
          </p:nvSpPr>
          <p:spPr bwMode="gray">
            <a:xfrm>
              <a:off x="1057" y="3255"/>
              <a:ext cx="904" cy="176"/>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endParaRPr lang="en-US">
                <a:latin typeface="VNI-Times" pitchFamily="2" charset="0"/>
              </a:endParaRPr>
            </a:p>
          </p:txBody>
        </p:sp>
        <p:sp>
          <p:nvSpPr>
            <p:cNvPr id="68621" name="Text Box 13"/>
            <p:cNvSpPr txBox="1">
              <a:spLocks noChangeArrowheads="1"/>
            </p:cNvSpPr>
            <p:nvPr/>
          </p:nvSpPr>
          <p:spPr bwMode="gray">
            <a:xfrm>
              <a:off x="1023" y="3313"/>
              <a:ext cx="1012" cy="45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a:defRPr/>
              </a:pPr>
              <a:r>
                <a:rPr lang="en-US" sz="2800" b="1" dirty="0" err="1">
                  <a:solidFill>
                    <a:srgbClr val="FF0000"/>
                  </a:solidFill>
                  <a:effectLst>
                    <a:outerShdw blurRad="38100" dist="38100" dir="2700000" algn="tl">
                      <a:srgbClr val="C0C0C0"/>
                    </a:outerShdw>
                  </a:effectLst>
                </a:rPr>
                <a:t>Đáp</a:t>
              </a:r>
              <a:r>
                <a:rPr lang="en-US" sz="2800" b="1" dirty="0">
                  <a:solidFill>
                    <a:srgbClr val="FF0000"/>
                  </a:solidFill>
                  <a:effectLst>
                    <a:outerShdw blurRad="38100" dist="38100" dir="2700000" algn="tl">
                      <a:srgbClr val="C0C0C0"/>
                    </a:outerShdw>
                  </a:effectLst>
                </a:rPr>
                <a:t> </a:t>
              </a:r>
              <a:r>
                <a:rPr lang="en-US" sz="2800" b="1" dirty="0" err="1">
                  <a:solidFill>
                    <a:srgbClr val="FF0000"/>
                  </a:solidFill>
                  <a:effectLst>
                    <a:outerShdw blurRad="38100" dist="38100" dir="2700000" algn="tl">
                      <a:srgbClr val="C0C0C0"/>
                    </a:outerShdw>
                  </a:effectLst>
                </a:rPr>
                <a:t>án</a:t>
              </a:r>
              <a:endParaRPr lang="en-US" sz="2800" b="1" dirty="0">
                <a:solidFill>
                  <a:srgbClr val="FF0000"/>
                </a:solidFill>
                <a:effectLst>
                  <a:outerShdw blurRad="38100" dist="38100" dir="2700000" algn="tl">
                    <a:srgbClr val="C0C0C0"/>
                  </a:outerShdw>
                </a:effectLst>
              </a:endParaRPr>
            </a:p>
          </p:txBody>
        </p:sp>
      </p:grpSp>
      <p:sp>
        <p:nvSpPr>
          <p:cNvPr id="68651" name="Oval 43"/>
          <p:cNvSpPr>
            <a:spLocks noChangeArrowheads="1"/>
          </p:cNvSpPr>
          <p:nvPr/>
        </p:nvSpPr>
        <p:spPr bwMode="auto">
          <a:xfrm>
            <a:off x="7126288" y="6172200"/>
            <a:ext cx="838200" cy="552450"/>
          </a:xfrm>
          <a:prstGeom prst="ellipse">
            <a:avLst/>
          </a:prstGeom>
          <a:gradFill rotWithShape="1">
            <a:gsLst>
              <a:gs pos="0">
                <a:srgbClr val="CC66FF"/>
              </a:gs>
              <a:gs pos="50000">
                <a:schemeClr val="bg1"/>
              </a:gs>
              <a:gs pos="100000">
                <a:srgbClr val="CC66FF"/>
              </a:gs>
            </a:gsLst>
            <a:lin ang="5400000" scaled="1"/>
          </a:gradFill>
          <a:ln w="28575">
            <a:solidFill>
              <a:srgbClr val="66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1400" b="1">
                <a:solidFill>
                  <a:srgbClr val="FF0000"/>
                </a:solidFill>
              </a:rPr>
              <a:t>Đáp án</a:t>
            </a:r>
          </a:p>
        </p:txBody>
      </p:sp>
      <p:sp>
        <p:nvSpPr>
          <p:cNvPr id="68652" name="AutoShape 44"/>
          <p:cNvSpPr>
            <a:spLocks noChangeArrowheads="1"/>
          </p:cNvSpPr>
          <p:nvPr/>
        </p:nvSpPr>
        <p:spPr bwMode="auto">
          <a:xfrm>
            <a:off x="3752850" y="5937250"/>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FF0000"/>
                </a:solidFill>
                <a:latin typeface="Arial" pitchFamily="34" charset="0"/>
              </a:rPr>
              <a:t>0</a:t>
            </a:r>
          </a:p>
        </p:txBody>
      </p:sp>
      <p:sp>
        <p:nvSpPr>
          <p:cNvPr id="68653" name="AutoShape 45"/>
          <p:cNvSpPr>
            <a:spLocks noChangeArrowheads="1"/>
          </p:cNvSpPr>
          <p:nvPr/>
        </p:nvSpPr>
        <p:spPr bwMode="auto">
          <a:xfrm>
            <a:off x="3756025" y="5943600"/>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800000"/>
                </a:solidFill>
                <a:latin typeface="Arial" pitchFamily="34" charset="0"/>
              </a:rPr>
              <a:t>1</a:t>
            </a:r>
          </a:p>
        </p:txBody>
      </p:sp>
      <p:sp>
        <p:nvSpPr>
          <p:cNvPr id="68654" name="AutoShape 46"/>
          <p:cNvSpPr>
            <a:spLocks noChangeArrowheads="1"/>
          </p:cNvSpPr>
          <p:nvPr/>
        </p:nvSpPr>
        <p:spPr bwMode="auto">
          <a:xfrm>
            <a:off x="3760788" y="59277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2</a:t>
            </a:r>
          </a:p>
        </p:txBody>
      </p:sp>
      <p:sp>
        <p:nvSpPr>
          <p:cNvPr id="68655" name="AutoShape 47"/>
          <p:cNvSpPr>
            <a:spLocks noChangeArrowheads="1"/>
          </p:cNvSpPr>
          <p:nvPr/>
        </p:nvSpPr>
        <p:spPr bwMode="auto">
          <a:xfrm>
            <a:off x="3752850" y="59229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3</a:t>
            </a:r>
          </a:p>
        </p:txBody>
      </p:sp>
      <p:sp>
        <p:nvSpPr>
          <p:cNvPr id="68656" name="AutoShape 48"/>
          <p:cNvSpPr>
            <a:spLocks noChangeArrowheads="1"/>
          </p:cNvSpPr>
          <p:nvPr/>
        </p:nvSpPr>
        <p:spPr bwMode="auto">
          <a:xfrm>
            <a:off x="3752850" y="59277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4</a:t>
            </a:r>
          </a:p>
        </p:txBody>
      </p:sp>
      <p:sp>
        <p:nvSpPr>
          <p:cNvPr id="68657" name="AutoShape 49"/>
          <p:cNvSpPr>
            <a:spLocks noChangeArrowheads="1"/>
          </p:cNvSpPr>
          <p:nvPr/>
        </p:nvSpPr>
        <p:spPr bwMode="auto">
          <a:xfrm>
            <a:off x="3743325" y="59182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5</a:t>
            </a:r>
          </a:p>
        </p:txBody>
      </p:sp>
      <p:sp>
        <p:nvSpPr>
          <p:cNvPr id="68658" name="AutoShape 50"/>
          <p:cNvSpPr>
            <a:spLocks noChangeArrowheads="1"/>
          </p:cNvSpPr>
          <p:nvPr/>
        </p:nvSpPr>
        <p:spPr bwMode="auto">
          <a:xfrm>
            <a:off x="3762375" y="59324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6</a:t>
            </a:r>
          </a:p>
        </p:txBody>
      </p:sp>
      <p:sp>
        <p:nvSpPr>
          <p:cNvPr id="68659" name="AutoShape 51"/>
          <p:cNvSpPr>
            <a:spLocks noChangeArrowheads="1"/>
          </p:cNvSpPr>
          <p:nvPr/>
        </p:nvSpPr>
        <p:spPr bwMode="auto">
          <a:xfrm>
            <a:off x="3735388" y="59245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7</a:t>
            </a:r>
          </a:p>
        </p:txBody>
      </p:sp>
      <p:sp>
        <p:nvSpPr>
          <p:cNvPr id="68660" name="AutoShape 52"/>
          <p:cNvSpPr>
            <a:spLocks noChangeArrowheads="1"/>
          </p:cNvSpPr>
          <p:nvPr/>
        </p:nvSpPr>
        <p:spPr bwMode="auto">
          <a:xfrm>
            <a:off x="3743325" y="59229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8</a:t>
            </a:r>
          </a:p>
        </p:txBody>
      </p:sp>
      <p:sp>
        <p:nvSpPr>
          <p:cNvPr id="68661" name="AutoShape 53"/>
          <p:cNvSpPr>
            <a:spLocks noChangeArrowheads="1"/>
          </p:cNvSpPr>
          <p:nvPr/>
        </p:nvSpPr>
        <p:spPr bwMode="auto">
          <a:xfrm>
            <a:off x="3763963" y="59356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9</a:t>
            </a:r>
          </a:p>
        </p:txBody>
      </p:sp>
      <p:sp>
        <p:nvSpPr>
          <p:cNvPr id="68662" name="AutoShape 54"/>
          <p:cNvSpPr>
            <a:spLocks noChangeArrowheads="1"/>
          </p:cNvSpPr>
          <p:nvPr/>
        </p:nvSpPr>
        <p:spPr bwMode="auto">
          <a:xfrm>
            <a:off x="3751263" y="59420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10</a:t>
            </a:r>
          </a:p>
        </p:txBody>
      </p:sp>
      <p:grpSp>
        <p:nvGrpSpPr>
          <p:cNvPr id="68683" name="Group 75"/>
          <p:cNvGrpSpPr>
            <a:grpSpLocks/>
          </p:cNvGrpSpPr>
          <p:nvPr/>
        </p:nvGrpSpPr>
        <p:grpSpPr bwMode="auto">
          <a:xfrm>
            <a:off x="1990725" y="3805238"/>
            <a:ext cx="4876800" cy="1981200"/>
            <a:chOff x="912" y="2592"/>
            <a:chExt cx="3072" cy="960"/>
          </a:xfrm>
        </p:grpSpPr>
        <p:sp>
          <p:nvSpPr>
            <p:cNvPr id="13333" name="Oval 76"/>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a:latin typeface="VNI-Times" pitchFamily="2" charset="0"/>
              </a:endParaRPr>
            </a:p>
          </p:txBody>
        </p:sp>
        <p:sp>
          <p:nvSpPr>
            <p:cNvPr id="13334" name="WordArt 77"/>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algn="ctr"/>
              <a:r>
                <a:rPr lang="en-US" sz="3600" b="1" kern="10">
                  <a:ln w="9525">
                    <a:solidFill>
                      <a:srgbClr val="FF0000"/>
                    </a:solidFill>
                    <a:round/>
                    <a:headEnd/>
                    <a:tailEnd/>
                  </a:ln>
                  <a:solidFill>
                    <a:srgbClr val="FF6600"/>
                  </a:solidFill>
                  <a:latin typeface="HP001 5H"/>
                </a:rPr>
                <a:t>Hết giờ</a:t>
              </a:r>
            </a:p>
          </p:txBody>
        </p:sp>
      </p:grpSp>
      <p:sp>
        <p:nvSpPr>
          <p:cNvPr id="68686" name="Rectangle 78"/>
          <p:cNvSpPr>
            <a:spLocks noChangeArrowheads="1"/>
          </p:cNvSpPr>
          <p:nvPr/>
        </p:nvSpPr>
        <p:spPr bwMode="auto">
          <a:xfrm>
            <a:off x="1373188" y="2057400"/>
            <a:ext cx="7542212" cy="243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endParaRPr lang="en-US" altLang="en-US" sz="2000" b="1">
              <a:solidFill>
                <a:srgbClr val="FF1D1D"/>
              </a:solidFill>
            </a:endParaRPr>
          </a:p>
          <a:p>
            <a:pPr algn="just" eaLnBrk="1" hangingPunct="1"/>
            <a:r>
              <a:rPr lang="en-US" altLang="en-US" sz="2000" b="1">
                <a:solidFill>
                  <a:srgbClr val="FF1D1D"/>
                </a:solidFill>
              </a:rPr>
              <a:t>   Khởi nghĩa giành chính quyền ở Hà Nội diễn ra </a:t>
            </a:r>
          </a:p>
          <a:p>
            <a:pPr algn="just" eaLnBrk="1" hangingPunct="1"/>
            <a:r>
              <a:rPr lang="en-US" altLang="en-US" sz="2000" b="1">
                <a:solidFill>
                  <a:srgbClr val="FF1D1D"/>
                </a:solidFill>
              </a:rPr>
              <a:t>vào ngày 19/8/ 1945. </a:t>
            </a:r>
          </a:p>
        </p:txBody>
      </p:sp>
      <p:sp>
        <p:nvSpPr>
          <p:cNvPr id="61" name="Right Arrow 60">
            <a:hlinkClick r:id="rId7" action="ppaction://hlinksldjump"/>
          </p:cNvPr>
          <p:cNvSpPr/>
          <p:nvPr/>
        </p:nvSpPr>
        <p:spPr>
          <a:xfrm>
            <a:off x="8048625" y="6105525"/>
            <a:ext cx="7620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298596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xit" presetSubtype="0" decel="100000" fill="hold" grpId="0" nodeType="clickEffect">
                                  <p:stCondLst>
                                    <p:cond delay="0"/>
                                  </p:stCondLst>
                                  <p:childTnLst>
                                    <p:anim calcmode="lin" valueType="num">
                                      <p:cBhvr>
                                        <p:cTn id="6" dur="1000"/>
                                        <p:tgtEl>
                                          <p:spTgt spid="68662"/>
                                        </p:tgtEl>
                                        <p:attrNameLst>
                                          <p:attrName>ppt_w</p:attrName>
                                        </p:attrNameLst>
                                      </p:cBhvr>
                                      <p:tavLst>
                                        <p:tav tm="0">
                                          <p:val>
                                            <p:strVal val="ppt_w"/>
                                          </p:val>
                                        </p:tav>
                                        <p:tav tm="100000">
                                          <p:val>
                                            <p:strVal val="ppt_w*0.05"/>
                                          </p:val>
                                        </p:tav>
                                      </p:tavLst>
                                    </p:anim>
                                    <p:anim calcmode="lin" valueType="num">
                                      <p:cBhvr>
                                        <p:cTn id="7" dur="1000"/>
                                        <p:tgtEl>
                                          <p:spTgt spid="68662"/>
                                        </p:tgtEl>
                                        <p:attrNameLst>
                                          <p:attrName>ppt_h</p:attrName>
                                        </p:attrNameLst>
                                      </p:cBhvr>
                                      <p:tavLst>
                                        <p:tav tm="0">
                                          <p:val>
                                            <p:strVal val="ppt_h"/>
                                          </p:val>
                                        </p:tav>
                                        <p:tav tm="100000">
                                          <p:val>
                                            <p:strVal val="ppt_h"/>
                                          </p:val>
                                        </p:tav>
                                      </p:tavLst>
                                    </p:anim>
                                    <p:anim calcmode="lin" valueType="num">
                                      <p:cBhvr>
                                        <p:cTn id="8" dur="1000"/>
                                        <p:tgtEl>
                                          <p:spTgt spid="68662"/>
                                        </p:tgtEl>
                                        <p:attrNameLst>
                                          <p:attrName>ppt_x</p:attrName>
                                        </p:attrNameLst>
                                      </p:cBhvr>
                                      <p:tavLst>
                                        <p:tav tm="0">
                                          <p:val>
                                            <p:strVal val="ppt_x"/>
                                          </p:val>
                                        </p:tav>
                                        <p:tav tm="100000">
                                          <p:val>
                                            <p:strVal val="ppt_x-.2"/>
                                          </p:val>
                                        </p:tav>
                                      </p:tavLst>
                                    </p:anim>
                                    <p:anim calcmode="lin" valueType="num">
                                      <p:cBhvr>
                                        <p:cTn id="9" dur="1000"/>
                                        <p:tgtEl>
                                          <p:spTgt spid="68662"/>
                                        </p:tgtEl>
                                        <p:attrNameLst>
                                          <p:attrName>ppt_y</p:attrName>
                                        </p:attrNameLst>
                                      </p:cBhvr>
                                      <p:tavLst>
                                        <p:tav tm="0">
                                          <p:val>
                                            <p:strVal val="ppt_y"/>
                                          </p:val>
                                        </p:tav>
                                        <p:tav tm="100000">
                                          <p:val>
                                            <p:strVal val="ppt_y"/>
                                          </p:val>
                                        </p:tav>
                                      </p:tavLst>
                                    </p:anim>
                                    <p:animEffect transition="out" filter="fade">
                                      <p:cBhvr>
                                        <p:cTn id="10" dur="1000"/>
                                        <p:tgtEl>
                                          <p:spTgt spid="68662"/>
                                        </p:tgtEl>
                                      </p:cBhvr>
                                    </p:animEffect>
                                    <p:set>
                                      <p:cBhvr>
                                        <p:cTn id="11" dur="1" fill="hold">
                                          <p:stCondLst>
                                            <p:cond delay="999"/>
                                          </p:stCondLst>
                                        </p:cTn>
                                        <p:tgtEl>
                                          <p:spTgt spid="6866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12" fill="hold" nodeType="afterGroup">
                            <p:stCondLst>
                              <p:cond delay="1000"/>
                            </p:stCondLst>
                            <p:childTnLst>
                              <p:par>
                                <p:cTn id="13" presetID="54" presetClass="exit" presetSubtype="0" decel="100000" fill="hold" grpId="0" nodeType="afterEffect">
                                  <p:stCondLst>
                                    <p:cond delay="0"/>
                                  </p:stCondLst>
                                  <p:childTnLst>
                                    <p:anim calcmode="lin" valueType="num">
                                      <p:cBhvr>
                                        <p:cTn id="14" dur="1000"/>
                                        <p:tgtEl>
                                          <p:spTgt spid="68661"/>
                                        </p:tgtEl>
                                        <p:attrNameLst>
                                          <p:attrName>ppt_w</p:attrName>
                                        </p:attrNameLst>
                                      </p:cBhvr>
                                      <p:tavLst>
                                        <p:tav tm="0">
                                          <p:val>
                                            <p:strVal val="ppt_w"/>
                                          </p:val>
                                        </p:tav>
                                        <p:tav tm="100000">
                                          <p:val>
                                            <p:strVal val="ppt_w*0.05"/>
                                          </p:val>
                                        </p:tav>
                                      </p:tavLst>
                                    </p:anim>
                                    <p:anim calcmode="lin" valueType="num">
                                      <p:cBhvr>
                                        <p:cTn id="15" dur="1000"/>
                                        <p:tgtEl>
                                          <p:spTgt spid="68661"/>
                                        </p:tgtEl>
                                        <p:attrNameLst>
                                          <p:attrName>ppt_h</p:attrName>
                                        </p:attrNameLst>
                                      </p:cBhvr>
                                      <p:tavLst>
                                        <p:tav tm="0">
                                          <p:val>
                                            <p:strVal val="ppt_h"/>
                                          </p:val>
                                        </p:tav>
                                        <p:tav tm="100000">
                                          <p:val>
                                            <p:strVal val="ppt_h"/>
                                          </p:val>
                                        </p:tav>
                                      </p:tavLst>
                                    </p:anim>
                                    <p:anim calcmode="lin" valueType="num">
                                      <p:cBhvr>
                                        <p:cTn id="16" dur="1000"/>
                                        <p:tgtEl>
                                          <p:spTgt spid="68661"/>
                                        </p:tgtEl>
                                        <p:attrNameLst>
                                          <p:attrName>ppt_x</p:attrName>
                                        </p:attrNameLst>
                                      </p:cBhvr>
                                      <p:tavLst>
                                        <p:tav tm="0">
                                          <p:val>
                                            <p:strVal val="ppt_x"/>
                                          </p:val>
                                        </p:tav>
                                        <p:tav tm="100000">
                                          <p:val>
                                            <p:strVal val="ppt_x-.2"/>
                                          </p:val>
                                        </p:tav>
                                      </p:tavLst>
                                    </p:anim>
                                    <p:anim calcmode="lin" valueType="num">
                                      <p:cBhvr>
                                        <p:cTn id="17" dur="1000"/>
                                        <p:tgtEl>
                                          <p:spTgt spid="68661"/>
                                        </p:tgtEl>
                                        <p:attrNameLst>
                                          <p:attrName>ppt_y</p:attrName>
                                        </p:attrNameLst>
                                      </p:cBhvr>
                                      <p:tavLst>
                                        <p:tav tm="0">
                                          <p:val>
                                            <p:strVal val="ppt_y"/>
                                          </p:val>
                                        </p:tav>
                                        <p:tav tm="100000">
                                          <p:val>
                                            <p:strVal val="ppt_y"/>
                                          </p:val>
                                        </p:tav>
                                      </p:tavLst>
                                    </p:anim>
                                    <p:animEffect transition="out" filter="fade">
                                      <p:cBhvr>
                                        <p:cTn id="18" dur="1000"/>
                                        <p:tgtEl>
                                          <p:spTgt spid="68661"/>
                                        </p:tgtEl>
                                      </p:cBhvr>
                                    </p:animEffect>
                                    <p:set>
                                      <p:cBhvr>
                                        <p:cTn id="19" dur="1" fill="hold">
                                          <p:stCondLst>
                                            <p:cond delay="999"/>
                                          </p:stCondLst>
                                        </p:cTn>
                                        <p:tgtEl>
                                          <p:spTgt spid="68661"/>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20" fill="hold" nodeType="afterGroup">
                            <p:stCondLst>
                              <p:cond delay="2000"/>
                            </p:stCondLst>
                            <p:childTnLst>
                              <p:par>
                                <p:cTn id="21" presetID="54" presetClass="exit" presetSubtype="0" decel="100000" fill="hold" grpId="0" nodeType="afterEffect">
                                  <p:stCondLst>
                                    <p:cond delay="0"/>
                                  </p:stCondLst>
                                  <p:childTnLst>
                                    <p:anim calcmode="lin" valueType="num">
                                      <p:cBhvr>
                                        <p:cTn id="22" dur="1000"/>
                                        <p:tgtEl>
                                          <p:spTgt spid="68660"/>
                                        </p:tgtEl>
                                        <p:attrNameLst>
                                          <p:attrName>ppt_w</p:attrName>
                                        </p:attrNameLst>
                                      </p:cBhvr>
                                      <p:tavLst>
                                        <p:tav tm="0">
                                          <p:val>
                                            <p:strVal val="ppt_w"/>
                                          </p:val>
                                        </p:tav>
                                        <p:tav tm="100000">
                                          <p:val>
                                            <p:strVal val="ppt_w*0.05"/>
                                          </p:val>
                                        </p:tav>
                                      </p:tavLst>
                                    </p:anim>
                                    <p:anim calcmode="lin" valueType="num">
                                      <p:cBhvr>
                                        <p:cTn id="23" dur="1000"/>
                                        <p:tgtEl>
                                          <p:spTgt spid="68660"/>
                                        </p:tgtEl>
                                        <p:attrNameLst>
                                          <p:attrName>ppt_h</p:attrName>
                                        </p:attrNameLst>
                                      </p:cBhvr>
                                      <p:tavLst>
                                        <p:tav tm="0">
                                          <p:val>
                                            <p:strVal val="ppt_h"/>
                                          </p:val>
                                        </p:tav>
                                        <p:tav tm="100000">
                                          <p:val>
                                            <p:strVal val="ppt_h"/>
                                          </p:val>
                                        </p:tav>
                                      </p:tavLst>
                                    </p:anim>
                                    <p:anim calcmode="lin" valueType="num">
                                      <p:cBhvr>
                                        <p:cTn id="24" dur="1000"/>
                                        <p:tgtEl>
                                          <p:spTgt spid="68660"/>
                                        </p:tgtEl>
                                        <p:attrNameLst>
                                          <p:attrName>ppt_x</p:attrName>
                                        </p:attrNameLst>
                                      </p:cBhvr>
                                      <p:tavLst>
                                        <p:tav tm="0">
                                          <p:val>
                                            <p:strVal val="ppt_x"/>
                                          </p:val>
                                        </p:tav>
                                        <p:tav tm="100000">
                                          <p:val>
                                            <p:strVal val="ppt_x-.2"/>
                                          </p:val>
                                        </p:tav>
                                      </p:tavLst>
                                    </p:anim>
                                    <p:anim calcmode="lin" valueType="num">
                                      <p:cBhvr>
                                        <p:cTn id="25" dur="1000"/>
                                        <p:tgtEl>
                                          <p:spTgt spid="68660"/>
                                        </p:tgtEl>
                                        <p:attrNameLst>
                                          <p:attrName>ppt_y</p:attrName>
                                        </p:attrNameLst>
                                      </p:cBhvr>
                                      <p:tavLst>
                                        <p:tav tm="0">
                                          <p:val>
                                            <p:strVal val="ppt_y"/>
                                          </p:val>
                                        </p:tav>
                                        <p:tav tm="100000">
                                          <p:val>
                                            <p:strVal val="ppt_y"/>
                                          </p:val>
                                        </p:tav>
                                      </p:tavLst>
                                    </p:anim>
                                    <p:animEffect transition="out" filter="fade">
                                      <p:cBhvr>
                                        <p:cTn id="26" dur="1000"/>
                                        <p:tgtEl>
                                          <p:spTgt spid="68660"/>
                                        </p:tgtEl>
                                      </p:cBhvr>
                                    </p:animEffect>
                                    <p:set>
                                      <p:cBhvr>
                                        <p:cTn id="27" dur="1" fill="hold">
                                          <p:stCondLst>
                                            <p:cond delay="999"/>
                                          </p:stCondLst>
                                        </p:cTn>
                                        <p:tgtEl>
                                          <p:spTgt spid="6866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par>
                          <p:cTn id="28" fill="hold" nodeType="afterGroup">
                            <p:stCondLst>
                              <p:cond delay="3000"/>
                            </p:stCondLst>
                            <p:childTnLst>
                              <p:par>
                                <p:cTn id="29" presetID="54" presetClass="exit" presetSubtype="0" decel="100000" fill="hold" grpId="0" nodeType="afterEffect">
                                  <p:stCondLst>
                                    <p:cond delay="0"/>
                                  </p:stCondLst>
                                  <p:childTnLst>
                                    <p:anim calcmode="lin" valueType="num">
                                      <p:cBhvr>
                                        <p:cTn id="30" dur="1000"/>
                                        <p:tgtEl>
                                          <p:spTgt spid="68659"/>
                                        </p:tgtEl>
                                        <p:attrNameLst>
                                          <p:attrName>ppt_w</p:attrName>
                                        </p:attrNameLst>
                                      </p:cBhvr>
                                      <p:tavLst>
                                        <p:tav tm="0">
                                          <p:val>
                                            <p:strVal val="ppt_w"/>
                                          </p:val>
                                        </p:tav>
                                        <p:tav tm="100000">
                                          <p:val>
                                            <p:strVal val="ppt_w*0.05"/>
                                          </p:val>
                                        </p:tav>
                                      </p:tavLst>
                                    </p:anim>
                                    <p:anim calcmode="lin" valueType="num">
                                      <p:cBhvr>
                                        <p:cTn id="31" dur="1000"/>
                                        <p:tgtEl>
                                          <p:spTgt spid="68659"/>
                                        </p:tgtEl>
                                        <p:attrNameLst>
                                          <p:attrName>ppt_h</p:attrName>
                                        </p:attrNameLst>
                                      </p:cBhvr>
                                      <p:tavLst>
                                        <p:tav tm="0">
                                          <p:val>
                                            <p:strVal val="ppt_h"/>
                                          </p:val>
                                        </p:tav>
                                        <p:tav tm="100000">
                                          <p:val>
                                            <p:strVal val="ppt_h"/>
                                          </p:val>
                                        </p:tav>
                                      </p:tavLst>
                                    </p:anim>
                                    <p:anim calcmode="lin" valueType="num">
                                      <p:cBhvr>
                                        <p:cTn id="32" dur="1000"/>
                                        <p:tgtEl>
                                          <p:spTgt spid="68659"/>
                                        </p:tgtEl>
                                        <p:attrNameLst>
                                          <p:attrName>ppt_x</p:attrName>
                                        </p:attrNameLst>
                                      </p:cBhvr>
                                      <p:tavLst>
                                        <p:tav tm="0">
                                          <p:val>
                                            <p:strVal val="ppt_x"/>
                                          </p:val>
                                        </p:tav>
                                        <p:tav tm="100000">
                                          <p:val>
                                            <p:strVal val="ppt_x-.2"/>
                                          </p:val>
                                        </p:tav>
                                      </p:tavLst>
                                    </p:anim>
                                    <p:anim calcmode="lin" valueType="num">
                                      <p:cBhvr>
                                        <p:cTn id="33" dur="1000"/>
                                        <p:tgtEl>
                                          <p:spTgt spid="68659"/>
                                        </p:tgtEl>
                                        <p:attrNameLst>
                                          <p:attrName>ppt_y</p:attrName>
                                        </p:attrNameLst>
                                      </p:cBhvr>
                                      <p:tavLst>
                                        <p:tav tm="0">
                                          <p:val>
                                            <p:strVal val="ppt_y"/>
                                          </p:val>
                                        </p:tav>
                                        <p:tav tm="100000">
                                          <p:val>
                                            <p:strVal val="ppt_y"/>
                                          </p:val>
                                        </p:tav>
                                      </p:tavLst>
                                    </p:anim>
                                    <p:animEffect transition="out" filter="fade">
                                      <p:cBhvr>
                                        <p:cTn id="34" dur="1000"/>
                                        <p:tgtEl>
                                          <p:spTgt spid="68659"/>
                                        </p:tgtEl>
                                      </p:cBhvr>
                                    </p:animEffect>
                                    <p:set>
                                      <p:cBhvr>
                                        <p:cTn id="35" dur="1" fill="hold">
                                          <p:stCondLst>
                                            <p:cond delay="999"/>
                                          </p:stCondLst>
                                        </p:cTn>
                                        <p:tgtEl>
                                          <p:spTgt spid="68659"/>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6" fill="hold" nodeType="afterGroup">
                            <p:stCondLst>
                              <p:cond delay="4000"/>
                            </p:stCondLst>
                            <p:childTnLst>
                              <p:par>
                                <p:cTn id="37" presetID="54" presetClass="exit" presetSubtype="0" decel="100000" fill="hold" grpId="0" nodeType="afterEffect">
                                  <p:stCondLst>
                                    <p:cond delay="0"/>
                                  </p:stCondLst>
                                  <p:childTnLst>
                                    <p:anim calcmode="lin" valueType="num">
                                      <p:cBhvr>
                                        <p:cTn id="38" dur="1000"/>
                                        <p:tgtEl>
                                          <p:spTgt spid="68658"/>
                                        </p:tgtEl>
                                        <p:attrNameLst>
                                          <p:attrName>ppt_w</p:attrName>
                                        </p:attrNameLst>
                                      </p:cBhvr>
                                      <p:tavLst>
                                        <p:tav tm="0">
                                          <p:val>
                                            <p:strVal val="ppt_w"/>
                                          </p:val>
                                        </p:tav>
                                        <p:tav tm="100000">
                                          <p:val>
                                            <p:strVal val="ppt_w*0.05"/>
                                          </p:val>
                                        </p:tav>
                                      </p:tavLst>
                                    </p:anim>
                                    <p:anim calcmode="lin" valueType="num">
                                      <p:cBhvr>
                                        <p:cTn id="39" dur="1000"/>
                                        <p:tgtEl>
                                          <p:spTgt spid="68658"/>
                                        </p:tgtEl>
                                        <p:attrNameLst>
                                          <p:attrName>ppt_h</p:attrName>
                                        </p:attrNameLst>
                                      </p:cBhvr>
                                      <p:tavLst>
                                        <p:tav tm="0">
                                          <p:val>
                                            <p:strVal val="ppt_h"/>
                                          </p:val>
                                        </p:tav>
                                        <p:tav tm="100000">
                                          <p:val>
                                            <p:strVal val="ppt_h"/>
                                          </p:val>
                                        </p:tav>
                                      </p:tavLst>
                                    </p:anim>
                                    <p:anim calcmode="lin" valueType="num">
                                      <p:cBhvr>
                                        <p:cTn id="40" dur="1000"/>
                                        <p:tgtEl>
                                          <p:spTgt spid="68658"/>
                                        </p:tgtEl>
                                        <p:attrNameLst>
                                          <p:attrName>ppt_x</p:attrName>
                                        </p:attrNameLst>
                                      </p:cBhvr>
                                      <p:tavLst>
                                        <p:tav tm="0">
                                          <p:val>
                                            <p:strVal val="ppt_x"/>
                                          </p:val>
                                        </p:tav>
                                        <p:tav tm="100000">
                                          <p:val>
                                            <p:strVal val="ppt_x-.2"/>
                                          </p:val>
                                        </p:tav>
                                      </p:tavLst>
                                    </p:anim>
                                    <p:anim calcmode="lin" valueType="num">
                                      <p:cBhvr>
                                        <p:cTn id="41" dur="1000"/>
                                        <p:tgtEl>
                                          <p:spTgt spid="68658"/>
                                        </p:tgtEl>
                                        <p:attrNameLst>
                                          <p:attrName>ppt_y</p:attrName>
                                        </p:attrNameLst>
                                      </p:cBhvr>
                                      <p:tavLst>
                                        <p:tav tm="0">
                                          <p:val>
                                            <p:strVal val="ppt_y"/>
                                          </p:val>
                                        </p:tav>
                                        <p:tav tm="100000">
                                          <p:val>
                                            <p:strVal val="ppt_y"/>
                                          </p:val>
                                        </p:tav>
                                      </p:tavLst>
                                    </p:anim>
                                    <p:animEffect transition="out" filter="fade">
                                      <p:cBhvr>
                                        <p:cTn id="42" dur="1000"/>
                                        <p:tgtEl>
                                          <p:spTgt spid="68658"/>
                                        </p:tgtEl>
                                      </p:cBhvr>
                                    </p:animEffect>
                                    <p:set>
                                      <p:cBhvr>
                                        <p:cTn id="43" dur="1" fill="hold">
                                          <p:stCondLst>
                                            <p:cond delay="999"/>
                                          </p:stCondLst>
                                        </p:cTn>
                                        <p:tgtEl>
                                          <p:spTgt spid="6865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4" fill="hold" nodeType="afterGroup">
                            <p:stCondLst>
                              <p:cond delay="5000"/>
                            </p:stCondLst>
                            <p:childTnLst>
                              <p:par>
                                <p:cTn id="45" presetID="54" presetClass="exit" presetSubtype="0" decel="100000" fill="hold" grpId="0" nodeType="afterEffect">
                                  <p:stCondLst>
                                    <p:cond delay="0"/>
                                  </p:stCondLst>
                                  <p:childTnLst>
                                    <p:anim calcmode="lin" valueType="num">
                                      <p:cBhvr>
                                        <p:cTn id="46" dur="1000"/>
                                        <p:tgtEl>
                                          <p:spTgt spid="68657"/>
                                        </p:tgtEl>
                                        <p:attrNameLst>
                                          <p:attrName>ppt_w</p:attrName>
                                        </p:attrNameLst>
                                      </p:cBhvr>
                                      <p:tavLst>
                                        <p:tav tm="0">
                                          <p:val>
                                            <p:strVal val="ppt_w"/>
                                          </p:val>
                                        </p:tav>
                                        <p:tav tm="100000">
                                          <p:val>
                                            <p:strVal val="ppt_w*0.05"/>
                                          </p:val>
                                        </p:tav>
                                      </p:tavLst>
                                    </p:anim>
                                    <p:anim calcmode="lin" valueType="num">
                                      <p:cBhvr>
                                        <p:cTn id="47" dur="1000"/>
                                        <p:tgtEl>
                                          <p:spTgt spid="68657"/>
                                        </p:tgtEl>
                                        <p:attrNameLst>
                                          <p:attrName>ppt_h</p:attrName>
                                        </p:attrNameLst>
                                      </p:cBhvr>
                                      <p:tavLst>
                                        <p:tav tm="0">
                                          <p:val>
                                            <p:strVal val="ppt_h"/>
                                          </p:val>
                                        </p:tav>
                                        <p:tav tm="100000">
                                          <p:val>
                                            <p:strVal val="ppt_h"/>
                                          </p:val>
                                        </p:tav>
                                      </p:tavLst>
                                    </p:anim>
                                    <p:anim calcmode="lin" valueType="num">
                                      <p:cBhvr>
                                        <p:cTn id="48" dur="1000"/>
                                        <p:tgtEl>
                                          <p:spTgt spid="68657"/>
                                        </p:tgtEl>
                                        <p:attrNameLst>
                                          <p:attrName>ppt_x</p:attrName>
                                        </p:attrNameLst>
                                      </p:cBhvr>
                                      <p:tavLst>
                                        <p:tav tm="0">
                                          <p:val>
                                            <p:strVal val="ppt_x"/>
                                          </p:val>
                                        </p:tav>
                                        <p:tav tm="100000">
                                          <p:val>
                                            <p:strVal val="ppt_x-.2"/>
                                          </p:val>
                                        </p:tav>
                                      </p:tavLst>
                                    </p:anim>
                                    <p:anim calcmode="lin" valueType="num">
                                      <p:cBhvr>
                                        <p:cTn id="49" dur="1000"/>
                                        <p:tgtEl>
                                          <p:spTgt spid="68657"/>
                                        </p:tgtEl>
                                        <p:attrNameLst>
                                          <p:attrName>ppt_y</p:attrName>
                                        </p:attrNameLst>
                                      </p:cBhvr>
                                      <p:tavLst>
                                        <p:tav tm="0">
                                          <p:val>
                                            <p:strVal val="ppt_y"/>
                                          </p:val>
                                        </p:tav>
                                        <p:tav tm="100000">
                                          <p:val>
                                            <p:strVal val="ppt_y"/>
                                          </p:val>
                                        </p:tav>
                                      </p:tavLst>
                                    </p:anim>
                                    <p:animEffect transition="out" filter="fade">
                                      <p:cBhvr>
                                        <p:cTn id="50" dur="1000"/>
                                        <p:tgtEl>
                                          <p:spTgt spid="68657"/>
                                        </p:tgtEl>
                                      </p:cBhvr>
                                    </p:animEffect>
                                    <p:set>
                                      <p:cBhvr>
                                        <p:cTn id="51" dur="1" fill="hold">
                                          <p:stCondLst>
                                            <p:cond delay="999"/>
                                          </p:stCondLst>
                                        </p:cTn>
                                        <p:tgtEl>
                                          <p:spTgt spid="68657"/>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childTnLst>
                          </p:cTn>
                        </p:par>
                        <p:par>
                          <p:cTn id="52" fill="hold" nodeType="afterGroup">
                            <p:stCondLst>
                              <p:cond delay="6000"/>
                            </p:stCondLst>
                            <p:childTnLst>
                              <p:par>
                                <p:cTn id="53" presetID="54" presetClass="exit" presetSubtype="0" decel="100000" fill="hold" grpId="0" nodeType="afterEffect">
                                  <p:stCondLst>
                                    <p:cond delay="0"/>
                                  </p:stCondLst>
                                  <p:childTnLst>
                                    <p:anim calcmode="lin" valueType="num">
                                      <p:cBhvr>
                                        <p:cTn id="54" dur="1000"/>
                                        <p:tgtEl>
                                          <p:spTgt spid="68656"/>
                                        </p:tgtEl>
                                        <p:attrNameLst>
                                          <p:attrName>ppt_w</p:attrName>
                                        </p:attrNameLst>
                                      </p:cBhvr>
                                      <p:tavLst>
                                        <p:tav tm="0">
                                          <p:val>
                                            <p:strVal val="ppt_w"/>
                                          </p:val>
                                        </p:tav>
                                        <p:tav tm="100000">
                                          <p:val>
                                            <p:strVal val="ppt_w*0.05"/>
                                          </p:val>
                                        </p:tav>
                                      </p:tavLst>
                                    </p:anim>
                                    <p:anim calcmode="lin" valueType="num">
                                      <p:cBhvr>
                                        <p:cTn id="55" dur="1000"/>
                                        <p:tgtEl>
                                          <p:spTgt spid="68656"/>
                                        </p:tgtEl>
                                        <p:attrNameLst>
                                          <p:attrName>ppt_h</p:attrName>
                                        </p:attrNameLst>
                                      </p:cBhvr>
                                      <p:tavLst>
                                        <p:tav tm="0">
                                          <p:val>
                                            <p:strVal val="ppt_h"/>
                                          </p:val>
                                        </p:tav>
                                        <p:tav tm="100000">
                                          <p:val>
                                            <p:strVal val="ppt_h"/>
                                          </p:val>
                                        </p:tav>
                                      </p:tavLst>
                                    </p:anim>
                                    <p:anim calcmode="lin" valueType="num">
                                      <p:cBhvr>
                                        <p:cTn id="56" dur="1000"/>
                                        <p:tgtEl>
                                          <p:spTgt spid="68656"/>
                                        </p:tgtEl>
                                        <p:attrNameLst>
                                          <p:attrName>ppt_x</p:attrName>
                                        </p:attrNameLst>
                                      </p:cBhvr>
                                      <p:tavLst>
                                        <p:tav tm="0">
                                          <p:val>
                                            <p:strVal val="ppt_x"/>
                                          </p:val>
                                        </p:tav>
                                        <p:tav tm="100000">
                                          <p:val>
                                            <p:strVal val="ppt_x-.2"/>
                                          </p:val>
                                        </p:tav>
                                      </p:tavLst>
                                    </p:anim>
                                    <p:anim calcmode="lin" valueType="num">
                                      <p:cBhvr>
                                        <p:cTn id="57" dur="1000"/>
                                        <p:tgtEl>
                                          <p:spTgt spid="68656"/>
                                        </p:tgtEl>
                                        <p:attrNameLst>
                                          <p:attrName>ppt_y</p:attrName>
                                        </p:attrNameLst>
                                      </p:cBhvr>
                                      <p:tavLst>
                                        <p:tav tm="0">
                                          <p:val>
                                            <p:strVal val="ppt_y"/>
                                          </p:val>
                                        </p:tav>
                                        <p:tav tm="100000">
                                          <p:val>
                                            <p:strVal val="ppt_y"/>
                                          </p:val>
                                        </p:tav>
                                      </p:tavLst>
                                    </p:anim>
                                    <p:animEffect transition="out" filter="fade">
                                      <p:cBhvr>
                                        <p:cTn id="58" dur="1000"/>
                                        <p:tgtEl>
                                          <p:spTgt spid="68656"/>
                                        </p:tgtEl>
                                      </p:cBhvr>
                                    </p:animEffect>
                                    <p:set>
                                      <p:cBhvr>
                                        <p:cTn id="59" dur="1" fill="hold">
                                          <p:stCondLst>
                                            <p:cond delay="999"/>
                                          </p:stCondLst>
                                        </p:cTn>
                                        <p:tgtEl>
                                          <p:spTgt spid="68656"/>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par>
                          <p:cTn id="60" fill="hold" nodeType="afterGroup">
                            <p:stCondLst>
                              <p:cond delay="7000"/>
                            </p:stCondLst>
                            <p:childTnLst>
                              <p:par>
                                <p:cTn id="61" presetID="54" presetClass="exit" presetSubtype="0" decel="100000" fill="hold" grpId="0" nodeType="afterEffect">
                                  <p:stCondLst>
                                    <p:cond delay="0"/>
                                  </p:stCondLst>
                                  <p:childTnLst>
                                    <p:anim calcmode="lin" valueType="num">
                                      <p:cBhvr>
                                        <p:cTn id="62" dur="1000"/>
                                        <p:tgtEl>
                                          <p:spTgt spid="68655"/>
                                        </p:tgtEl>
                                        <p:attrNameLst>
                                          <p:attrName>ppt_w</p:attrName>
                                        </p:attrNameLst>
                                      </p:cBhvr>
                                      <p:tavLst>
                                        <p:tav tm="0">
                                          <p:val>
                                            <p:strVal val="ppt_w"/>
                                          </p:val>
                                        </p:tav>
                                        <p:tav tm="100000">
                                          <p:val>
                                            <p:strVal val="ppt_w*0.05"/>
                                          </p:val>
                                        </p:tav>
                                      </p:tavLst>
                                    </p:anim>
                                    <p:anim calcmode="lin" valueType="num">
                                      <p:cBhvr>
                                        <p:cTn id="63" dur="1000"/>
                                        <p:tgtEl>
                                          <p:spTgt spid="68655"/>
                                        </p:tgtEl>
                                        <p:attrNameLst>
                                          <p:attrName>ppt_h</p:attrName>
                                        </p:attrNameLst>
                                      </p:cBhvr>
                                      <p:tavLst>
                                        <p:tav tm="0">
                                          <p:val>
                                            <p:strVal val="ppt_h"/>
                                          </p:val>
                                        </p:tav>
                                        <p:tav tm="100000">
                                          <p:val>
                                            <p:strVal val="ppt_h"/>
                                          </p:val>
                                        </p:tav>
                                      </p:tavLst>
                                    </p:anim>
                                    <p:anim calcmode="lin" valueType="num">
                                      <p:cBhvr>
                                        <p:cTn id="64" dur="1000"/>
                                        <p:tgtEl>
                                          <p:spTgt spid="68655"/>
                                        </p:tgtEl>
                                        <p:attrNameLst>
                                          <p:attrName>ppt_x</p:attrName>
                                        </p:attrNameLst>
                                      </p:cBhvr>
                                      <p:tavLst>
                                        <p:tav tm="0">
                                          <p:val>
                                            <p:strVal val="ppt_x"/>
                                          </p:val>
                                        </p:tav>
                                        <p:tav tm="100000">
                                          <p:val>
                                            <p:strVal val="ppt_x-.2"/>
                                          </p:val>
                                        </p:tav>
                                      </p:tavLst>
                                    </p:anim>
                                    <p:anim calcmode="lin" valueType="num">
                                      <p:cBhvr>
                                        <p:cTn id="65" dur="1000"/>
                                        <p:tgtEl>
                                          <p:spTgt spid="68655"/>
                                        </p:tgtEl>
                                        <p:attrNameLst>
                                          <p:attrName>ppt_y</p:attrName>
                                        </p:attrNameLst>
                                      </p:cBhvr>
                                      <p:tavLst>
                                        <p:tav tm="0">
                                          <p:val>
                                            <p:strVal val="ppt_y"/>
                                          </p:val>
                                        </p:tav>
                                        <p:tav tm="100000">
                                          <p:val>
                                            <p:strVal val="ppt_y"/>
                                          </p:val>
                                        </p:tav>
                                      </p:tavLst>
                                    </p:anim>
                                    <p:animEffect transition="out" filter="fade">
                                      <p:cBhvr>
                                        <p:cTn id="66" dur="1000"/>
                                        <p:tgtEl>
                                          <p:spTgt spid="68655"/>
                                        </p:tgtEl>
                                      </p:cBhvr>
                                    </p:animEffect>
                                    <p:set>
                                      <p:cBhvr>
                                        <p:cTn id="67" dur="1" fill="hold">
                                          <p:stCondLst>
                                            <p:cond delay="999"/>
                                          </p:stCondLst>
                                        </p:cTn>
                                        <p:tgtEl>
                                          <p:spTgt spid="68655"/>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click.wav"/>
                                        </p:tgtEl>
                                      </p:cMediaNode>
                                    </p:audio>
                                  </p:subTnLst>
                                </p:cTn>
                              </p:par>
                            </p:childTnLst>
                          </p:cTn>
                        </p:par>
                        <p:par>
                          <p:cTn id="68" fill="hold" nodeType="afterGroup">
                            <p:stCondLst>
                              <p:cond delay="8000"/>
                            </p:stCondLst>
                            <p:childTnLst>
                              <p:par>
                                <p:cTn id="69" presetID="54" presetClass="exit" presetSubtype="0" decel="100000" fill="hold" grpId="0" nodeType="afterEffect">
                                  <p:stCondLst>
                                    <p:cond delay="0"/>
                                  </p:stCondLst>
                                  <p:childTnLst>
                                    <p:anim calcmode="lin" valueType="num">
                                      <p:cBhvr>
                                        <p:cTn id="70" dur="1000"/>
                                        <p:tgtEl>
                                          <p:spTgt spid="68654"/>
                                        </p:tgtEl>
                                        <p:attrNameLst>
                                          <p:attrName>ppt_w</p:attrName>
                                        </p:attrNameLst>
                                      </p:cBhvr>
                                      <p:tavLst>
                                        <p:tav tm="0">
                                          <p:val>
                                            <p:strVal val="ppt_w"/>
                                          </p:val>
                                        </p:tav>
                                        <p:tav tm="100000">
                                          <p:val>
                                            <p:strVal val="ppt_w*0.05"/>
                                          </p:val>
                                        </p:tav>
                                      </p:tavLst>
                                    </p:anim>
                                    <p:anim calcmode="lin" valueType="num">
                                      <p:cBhvr>
                                        <p:cTn id="71" dur="1000"/>
                                        <p:tgtEl>
                                          <p:spTgt spid="68654"/>
                                        </p:tgtEl>
                                        <p:attrNameLst>
                                          <p:attrName>ppt_h</p:attrName>
                                        </p:attrNameLst>
                                      </p:cBhvr>
                                      <p:tavLst>
                                        <p:tav tm="0">
                                          <p:val>
                                            <p:strVal val="ppt_h"/>
                                          </p:val>
                                        </p:tav>
                                        <p:tav tm="100000">
                                          <p:val>
                                            <p:strVal val="ppt_h"/>
                                          </p:val>
                                        </p:tav>
                                      </p:tavLst>
                                    </p:anim>
                                    <p:anim calcmode="lin" valueType="num">
                                      <p:cBhvr>
                                        <p:cTn id="72" dur="1000"/>
                                        <p:tgtEl>
                                          <p:spTgt spid="68654"/>
                                        </p:tgtEl>
                                        <p:attrNameLst>
                                          <p:attrName>ppt_x</p:attrName>
                                        </p:attrNameLst>
                                      </p:cBhvr>
                                      <p:tavLst>
                                        <p:tav tm="0">
                                          <p:val>
                                            <p:strVal val="ppt_x"/>
                                          </p:val>
                                        </p:tav>
                                        <p:tav tm="100000">
                                          <p:val>
                                            <p:strVal val="ppt_x-.2"/>
                                          </p:val>
                                        </p:tav>
                                      </p:tavLst>
                                    </p:anim>
                                    <p:anim calcmode="lin" valueType="num">
                                      <p:cBhvr>
                                        <p:cTn id="73" dur="1000"/>
                                        <p:tgtEl>
                                          <p:spTgt spid="68654"/>
                                        </p:tgtEl>
                                        <p:attrNameLst>
                                          <p:attrName>ppt_y</p:attrName>
                                        </p:attrNameLst>
                                      </p:cBhvr>
                                      <p:tavLst>
                                        <p:tav tm="0">
                                          <p:val>
                                            <p:strVal val="ppt_y"/>
                                          </p:val>
                                        </p:tav>
                                        <p:tav tm="100000">
                                          <p:val>
                                            <p:strVal val="ppt_y"/>
                                          </p:val>
                                        </p:tav>
                                      </p:tavLst>
                                    </p:anim>
                                    <p:animEffect transition="out" filter="fade">
                                      <p:cBhvr>
                                        <p:cTn id="74" dur="1000"/>
                                        <p:tgtEl>
                                          <p:spTgt spid="68654"/>
                                        </p:tgtEl>
                                      </p:cBhvr>
                                    </p:animEffect>
                                    <p:set>
                                      <p:cBhvr>
                                        <p:cTn id="75" dur="1" fill="hold">
                                          <p:stCondLst>
                                            <p:cond delay="999"/>
                                          </p:stCondLst>
                                        </p:cTn>
                                        <p:tgtEl>
                                          <p:spTgt spid="68654"/>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3" name="click.wav"/>
                                        </p:tgtEl>
                                      </p:cMediaNode>
                                    </p:audio>
                                  </p:subTnLst>
                                </p:cTn>
                              </p:par>
                            </p:childTnLst>
                          </p:cTn>
                        </p:par>
                        <p:par>
                          <p:cTn id="76" fill="hold" nodeType="afterGroup">
                            <p:stCondLst>
                              <p:cond delay="9000"/>
                            </p:stCondLst>
                            <p:childTnLst>
                              <p:par>
                                <p:cTn id="77" presetID="54" presetClass="exit" presetSubtype="0" decel="100000" fill="hold" grpId="0" nodeType="afterEffect">
                                  <p:stCondLst>
                                    <p:cond delay="0"/>
                                  </p:stCondLst>
                                  <p:childTnLst>
                                    <p:anim calcmode="lin" valueType="num">
                                      <p:cBhvr>
                                        <p:cTn id="78" dur="1000"/>
                                        <p:tgtEl>
                                          <p:spTgt spid="68653"/>
                                        </p:tgtEl>
                                        <p:attrNameLst>
                                          <p:attrName>ppt_w</p:attrName>
                                        </p:attrNameLst>
                                      </p:cBhvr>
                                      <p:tavLst>
                                        <p:tav tm="0">
                                          <p:val>
                                            <p:strVal val="ppt_w"/>
                                          </p:val>
                                        </p:tav>
                                        <p:tav tm="100000">
                                          <p:val>
                                            <p:strVal val="ppt_w*0.05"/>
                                          </p:val>
                                        </p:tav>
                                      </p:tavLst>
                                    </p:anim>
                                    <p:anim calcmode="lin" valueType="num">
                                      <p:cBhvr>
                                        <p:cTn id="79" dur="1000"/>
                                        <p:tgtEl>
                                          <p:spTgt spid="68653"/>
                                        </p:tgtEl>
                                        <p:attrNameLst>
                                          <p:attrName>ppt_h</p:attrName>
                                        </p:attrNameLst>
                                      </p:cBhvr>
                                      <p:tavLst>
                                        <p:tav tm="0">
                                          <p:val>
                                            <p:strVal val="ppt_h"/>
                                          </p:val>
                                        </p:tav>
                                        <p:tav tm="100000">
                                          <p:val>
                                            <p:strVal val="ppt_h"/>
                                          </p:val>
                                        </p:tav>
                                      </p:tavLst>
                                    </p:anim>
                                    <p:anim calcmode="lin" valueType="num">
                                      <p:cBhvr>
                                        <p:cTn id="80" dur="1000"/>
                                        <p:tgtEl>
                                          <p:spTgt spid="68653"/>
                                        </p:tgtEl>
                                        <p:attrNameLst>
                                          <p:attrName>ppt_x</p:attrName>
                                        </p:attrNameLst>
                                      </p:cBhvr>
                                      <p:tavLst>
                                        <p:tav tm="0">
                                          <p:val>
                                            <p:strVal val="ppt_x"/>
                                          </p:val>
                                        </p:tav>
                                        <p:tav tm="100000">
                                          <p:val>
                                            <p:strVal val="ppt_x-.2"/>
                                          </p:val>
                                        </p:tav>
                                      </p:tavLst>
                                    </p:anim>
                                    <p:anim calcmode="lin" valueType="num">
                                      <p:cBhvr>
                                        <p:cTn id="81" dur="1000"/>
                                        <p:tgtEl>
                                          <p:spTgt spid="68653"/>
                                        </p:tgtEl>
                                        <p:attrNameLst>
                                          <p:attrName>ppt_y</p:attrName>
                                        </p:attrNameLst>
                                      </p:cBhvr>
                                      <p:tavLst>
                                        <p:tav tm="0">
                                          <p:val>
                                            <p:strVal val="ppt_y"/>
                                          </p:val>
                                        </p:tav>
                                        <p:tav tm="100000">
                                          <p:val>
                                            <p:strVal val="ppt_y"/>
                                          </p:val>
                                        </p:tav>
                                      </p:tavLst>
                                    </p:anim>
                                    <p:animEffect transition="out" filter="fade">
                                      <p:cBhvr>
                                        <p:cTn id="82" dur="1000"/>
                                        <p:tgtEl>
                                          <p:spTgt spid="68653"/>
                                        </p:tgtEl>
                                      </p:cBhvr>
                                    </p:animEffect>
                                    <p:set>
                                      <p:cBhvr>
                                        <p:cTn id="83" dur="1" fill="hold">
                                          <p:stCondLst>
                                            <p:cond delay="999"/>
                                          </p:stCondLst>
                                        </p:cTn>
                                        <p:tgtEl>
                                          <p:spTgt spid="68653"/>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par>
                          <p:cTn id="84" fill="hold" nodeType="afterGroup">
                            <p:stCondLst>
                              <p:cond delay="10000"/>
                            </p:stCondLst>
                            <p:childTnLst>
                              <p:par>
                                <p:cTn id="85" presetID="6" presetClass="emph" presetSubtype="0" fill="hold" grpId="0" nodeType="afterEffect">
                                  <p:stCondLst>
                                    <p:cond delay="0"/>
                                  </p:stCondLst>
                                  <p:childTnLst>
                                    <p:animScale>
                                      <p:cBhvr>
                                        <p:cTn id="86" dur="1000" fill="hold"/>
                                        <p:tgtEl>
                                          <p:spTgt spid="68652"/>
                                        </p:tgtEl>
                                      </p:cBhvr>
                                      <p:by x="130000" y="130000"/>
                                    </p:animScale>
                                  </p:childTnLst>
                                  <p:subTnLst>
                                    <p:audio>
                                      <p:cMediaNode>
                                        <p:cTn display="0" masterRel="sameClick">
                                          <p:stCondLst>
                                            <p:cond evt="begin" delay="0">
                                              <p:tn val="85"/>
                                            </p:cond>
                                          </p:stCondLst>
                                          <p:endCondLst>
                                            <p:cond evt="onStopAudio" delay="0">
                                              <p:tgtEl>
                                                <p:sldTgt/>
                                              </p:tgtEl>
                                            </p:cond>
                                          </p:endCondLst>
                                        </p:cTn>
                                        <p:tgtEl>
                                          <p:sndTgt r:embed="rId4" name="BELL.WAV"/>
                                        </p:tgtEl>
                                      </p:cMediaNode>
                                    </p:audio>
                                  </p:subTnLst>
                                </p:cTn>
                              </p:par>
                            </p:childTnLst>
                          </p:cTn>
                        </p:par>
                        <p:par>
                          <p:cTn id="87" fill="hold" nodeType="afterGroup">
                            <p:stCondLst>
                              <p:cond delay="11000"/>
                            </p:stCondLst>
                            <p:childTnLst>
                              <p:par>
                                <p:cTn id="88" presetID="23" presetClass="entr" presetSubtype="16" fill="remove" nodeType="afterEffect">
                                  <p:stCondLst>
                                    <p:cond delay="0"/>
                                  </p:stCondLst>
                                  <p:childTnLst>
                                    <p:set>
                                      <p:cBhvr>
                                        <p:cTn id="89" dur="1" fill="hold">
                                          <p:stCondLst>
                                            <p:cond delay="0"/>
                                          </p:stCondLst>
                                        </p:cTn>
                                        <p:tgtEl>
                                          <p:spTgt spid="68683"/>
                                        </p:tgtEl>
                                        <p:attrNameLst>
                                          <p:attrName>style.visibility</p:attrName>
                                        </p:attrNameLst>
                                      </p:cBhvr>
                                      <p:to>
                                        <p:strVal val="visible"/>
                                      </p:to>
                                    </p:set>
                                    <p:anim calcmode="lin" valueType="num">
                                      <p:cBhvr>
                                        <p:cTn id="90" dur="3000" fill="hold"/>
                                        <p:tgtEl>
                                          <p:spTgt spid="68683"/>
                                        </p:tgtEl>
                                        <p:attrNameLst>
                                          <p:attrName>ppt_w</p:attrName>
                                        </p:attrNameLst>
                                      </p:cBhvr>
                                      <p:tavLst>
                                        <p:tav tm="0">
                                          <p:val>
                                            <p:fltVal val="0"/>
                                          </p:val>
                                        </p:tav>
                                        <p:tav tm="100000">
                                          <p:val>
                                            <p:strVal val="#ppt_w"/>
                                          </p:val>
                                        </p:tav>
                                      </p:tavLst>
                                    </p:anim>
                                    <p:anim calcmode="lin" valueType="num">
                                      <p:cBhvr>
                                        <p:cTn id="91" dur="3000" fill="hold"/>
                                        <p:tgtEl>
                                          <p:spTgt spid="6868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5" name="Cau hoi.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68651"/>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53" presetClass="entr" presetSubtype="16" fill="hold" nodeType="afterEffect">
                                  <p:stCondLst>
                                    <p:cond delay="0"/>
                                  </p:stCondLst>
                                  <p:childTnLst>
                                    <p:set>
                                      <p:cBhvr>
                                        <p:cTn id="96" dur="1" fill="hold">
                                          <p:stCondLst>
                                            <p:cond delay="0"/>
                                          </p:stCondLst>
                                        </p:cTn>
                                        <p:tgtEl>
                                          <p:spTgt spid="68617"/>
                                        </p:tgtEl>
                                        <p:attrNameLst>
                                          <p:attrName>style.visibility</p:attrName>
                                        </p:attrNameLst>
                                      </p:cBhvr>
                                      <p:to>
                                        <p:strVal val="visible"/>
                                      </p:to>
                                    </p:set>
                                    <p:anim calcmode="lin" valueType="num">
                                      <p:cBhvr>
                                        <p:cTn id="97" dur="10" fill="hold"/>
                                        <p:tgtEl>
                                          <p:spTgt spid="68617"/>
                                        </p:tgtEl>
                                        <p:attrNameLst>
                                          <p:attrName>ppt_w</p:attrName>
                                        </p:attrNameLst>
                                      </p:cBhvr>
                                      <p:tavLst>
                                        <p:tav tm="0">
                                          <p:val>
                                            <p:fltVal val="0"/>
                                          </p:val>
                                        </p:tav>
                                        <p:tav tm="100000">
                                          <p:val>
                                            <p:strVal val="#ppt_w"/>
                                          </p:val>
                                        </p:tav>
                                      </p:tavLst>
                                    </p:anim>
                                    <p:anim calcmode="lin" valueType="num">
                                      <p:cBhvr>
                                        <p:cTn id="98" dur="10" fill="hold"/>
                                        <p:tgtEl>
                                          <p:spTgt spid="68617"/>
                                        </p:tgtEl>
                                        <p:attrNameLst>
                                          <p:attrName>ppt_h</p:attrName>
                                        </p:attrNameLst>
                                      </p:cBhvr>
                                      <p:tavLst>
                                        <p:tav tm="0">
                                          <p:val>
                                            <p:fltVal val="0"/>
                                          </p:val>
                                        </p:tav>
                                        <p:tav tm="100000">
                                          <p:val>
                                            <p:strVal val="#ppt_h"/>
                                          </p:val>
                                        </p:tav>
                                      </p:tavLst>
                                    </p:anim>
                                    <p:animEffect transition="in" filter="fade">
                                      <p:cBhvr>
                                        <p:cTn id="99" dur="10"/>
                                        <p:tgtEl>
                                          <p:spTgt spid="68617"/>
                                        </p:tgtEl>
                                      </p:cBhvr>
                                    </p:animEffect>
                                  </p:childTnLst>
                                </p:cTn>
                              </p:par>
                            </p:childTnLst>
                          </p:cTn>
                        </p:par>
                        <p:par>
                          <p:cTn id="100" fill="hold" nodeType="afterGroup">
                            <p:stCondLst>
                              <p:cond delay="10"/>
                            </p:stCondLst>
                            <p:childTnLst>
                              <p:par>
                                <p:cTn id="101" presetID="6" presetClass="entr" presetSubtype="16" fill="hold" nodeType="afterEffect">
                                  <p:stCondLst>
                                    <p:cond delay="0"/>
                                  </p:stCondLst>
                                  <p:childTnLst>
                                    <p:set>
                                      <p:cBhvr>
                                        <p:cTn id="102" dur="1" fill="hold">
                                          <p:stCondLst>
                                            <p:cond delay="0"/>
                                          </p:stCondLst>
                                        </p:cTn>
                                        <p:tgtEl>
                                          <p:spTgt spid="68618"/>
                                        </p:tgtEl>
                                        <p:attrNameLst>
                                          <p:attrName>style.visibility</p:attrName>
                                        </p:attrNameLst>
                                      </p:cBhvr>
                                      <p:to>
                                        <p:strVal val="visible"/>
                                      </p:to>
                                    </p:set>
                                    <p:animEffect transition="in" filter="circle(in)">
                                      <p:cBhvr>
                                        <p:cTn id="103" dur="2000"/>
                                        <p:tgtEl>
                                          <p:spTgt spid="68618"/>
                                        </p:tgtEl>
                                      </p:cBhvr>
                                    </p:animEffect>
                                  </p:childTnLst>
                                </p:cTn>
                              </p:par>
                            </p:childTnLst>
                          </p:cTn>
                        </p:par>
                        <p:par>
                          <p:cTn id="104" fill="hold" nodeType="afterGroup">
                            <p:stCondLst>
                              <p:cond delay="2010"/>
                            </p:stCondLst>
                            <p:childTnLst>
                              <p:par>
                                <p:cTn id="105" presetID="14" presetClass="entr" presetSubtype="10" fill="hold" grpId="0" nodeType="afterEffect">
                                  <p:stCondLst>
                                    <p:cond delay="0"/>
                                  </p:stCondLst>
                                  <p:childTnLst>
                                    <p:set>
                                      <p:cBhvr>
                                        <p:cTn id="106" dur="1" fill="hold">
                                          <p:stCondLst>
                                            <p:cond delay="0"/>
                                          </p:stCondLst>
                                        </p:cTn>
                                        <p:tgtEl>
                                          <p:spTgt spid="68686"/>
                                        </p:tgtEl>
                                        <p:attrNameLst>
                                          <p:attrName>style.visibility</p:attrName>
                                        </p:attrNameLst>
                                      </p:cBhvr>
                                      <p:to>
                                        <p:strVal val="visible"/>
                                      </p:to>
                                    </p:set>
                                    <p:animEffect transition="in" filter="randombar(horizontal)">
                                      <p:cBhvr>
                                        <p:cTn id="107" dur="500"/>
                                        <p:tgtEl>
                                          <p:spTgt spid="68686"/>
                                        </p:tgtEl>
                                      </p:cBhvr>
                                    </p:animEffect>
                                  </p:childTnLst>
                                </p:cTn>
                              </p:par>
                            </p:childTnLst>
                          </p:cTn>
                        </p:par>
                      </p:childTnLst>
                    </p:cTn>
                  </p:par>
                </p:childTnLst>
              </p:cTn>
              <p:nextCondLst>
                <p:cond evt="onClick" delay="0">
                  <p:tgtEl>
                    <p:spTgt spid="68651"/>
                  </p:tgtEl>
                </p:cond>
              </p:nextCondLst>
            </p:seq>
          </p:childTnLst>
        </p:cTn>
      </p:par>
    </p:tnLst>
    <p:bldLst>
      <p:bldP spid="68652" grpId="0" animBg="1"/>
      <p:bldP spid="68653" grpId="0" animBg="1"/>
      <p:bldP spid="68654" grpId="0" animBg="1"/>
      <p:bldP spid="68655" grpId="0" animBg="1"/>
      <p:bldP spid="68656" grpId="0" animBg="1"/>
      <p:bldP spid="68657" grpId="0" animBg="1"/>
      <p:bldP spid="68658" grpId="0" animBg="1"/>
      <p:bldP spid="68659" grpId="0" animBg="1"/>
      <p:bldP spid="68660" grpId="0" animBg="1"/>
      <p:bldP spid="68661" grpId="0" animBg="1"/>
      <p:bldP spid="68662" grpId="0" animBg="1"/>
      <p:bldP spid="6868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7"/>
          <p:cNvSpPr txBox="1">
            <a:spLocks noChangeArrowheads="1"/>
          </p:cNvSpPr>
          <p:nvPr/>
        </p:nvSpPr>
        <p:spPr bwMode="auto">
          <a:xfrm>
            <a:off x="838200" y="4114800"/>
            <a:ext cx="807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spcBef>
                <a:spcPct val="50000"/>
              </a:spcBef>
            </a:pPr>
            <a:endParaRPr lang="vi-VN" altLang="vi-VN" sz="4400">
              <a:solidFill>
                <a:schemeClr val="tx2"/>
              </a:solidFill>
              <a:latin typeface="Times New Roman" pitchFamily="18" charset="0"/>
              <a:cs typeface="Arial" pitchFamily="34" charset="0"/>
            </a:endParaRPr>
          </a:p>
        </p:txBody>
      </p:sp>
      <p:sp>
        <p:nvSpPr>
          <p:cNvPr id="14339" name="Text Box 16"/>
          <p:cNvSpPr txBox="1">
            <a:spLocks noChangeArrowheads="1"/>
          </p:cNvSpPr>
          <p:nvPr/>
        </p:nvSpPr>
        <p:spPr bwMode="auto">
          <a:xfrm>
            <a:off x="212725" y="-185738"/>
            <a:ext cx="184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endParaRPr lang="vi-VN" altLang="vi-VN" sz="3600">
              <a:latin typeface="Times New Roman" pitchFamily="18" charset="0"/>
              <a:cs typeface="Arial" pitchFamily="34" charset="0"/>
            </a:endParaRPr>
          </a:p>
        </p:txBody>
      </p:sp>
      <p:sp>
        <p:nvSpPr>
          <p:cNvPr id="14340" name="Text Box 26"/>
          <p:cNvSpPr txBox="1">
            <a:spLocks noChangeArrowheads="1"/>
          </p:cNvSpPr>
          <p:nvPr/>
        </p:nvSpPr>
        <p:spPr bwMode="auto">
          <a:xfrm>
            <a:off x="4191000" y="2971800"/>
            <a:ext cx="39782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endParaRPr lang="vi-VN" altLang="vi-VN" sz="3600">
              <a:latin typeface="Times New Roman" pitchFamily="18" charset="0"/>
              <a:cs typeface="Arial" pitchFamily="34" charset="0"/>
            </a:endParaRPr>
          </a:p>
        </p:txBody>
      </p:sp>
      <p:pic>
        <p:nvPicPr>
          <p:cNvPr id="3077" name="Picture 32" descr="CALKO9S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9050" y="1676400"/>
            <a:ext cx="40449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2" descr="http://l.f32.img.vnecdn.net/2015/08/17/quangtruong-1439798739_660x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2600"/>
            <a:ext cx="515778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Rectangle 4"/>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tLang="vi-VN">
              <a:latin typeface="Times New Roman" pitchFamily="18" charset="0"/>
            </a:endParaRPr>
          </a:p>
        </p:txBody>
      </p:sp>
      <p:sp>
        <p:nvSpPr>
          <p:cNvPr id="14344" name="Rectangle 1"/>
          <p:cNvSpPr>
            <a:spLocks noChangeArrowheads="1"/>
          </p:cNvSpPr>
          <p:nvPr/>
        </p:nvSpPr>
        <p:spPr bwMode="auto">
          <a:xfrm>
            <a:off x="76200" y="373063"/>
            <a:ext cx="90678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4400" b="1">
                <a:solidFill>
                  <a:srgbClr val="FF0000"/>
                </a:solidFill>
                <a:latin typeface="Jua"/>
                <a:cs typeface="Tahoma" pitchFamily="34" charset="0"/>
              </a:rPr>
              <a:t>Bác Hồ đọc Tuyên ngôn độc lập</a:t>
            </a:r>
            <a:endParaRPr lang="vi-VN" altLang="en-US" sz="4400" b="1">
              <a:solidFill>
                <a:srgbClr val="FF0000"/>
              </a:solidFill>
              <a:latin typeface="Jua"/>
              <a:cs typeface="Tahoma" pitchFamily="34" charset="0"/>
            </a:endParaRPr>
          </a:p>
        </p:txBody>
      </p:sp>
    </p:spTree>
    <p:extLst>
      <p:ext uri="{BB962C8B-B14F-4D97-AF65-F5344CB8AC3E}">
        <p14:creationId xmlns:p14="http://schemas.microsoft.com/office/powerpoint/2010/main" val="2642530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080"/>
                                        </p:tgtEl>
                                        <p:attrNameLst>
                                          <p:attrName>style.visibility</p:attrName>
                                        </p:attrNameLst>
                                      </p:cBhvr>
                                      <p:to>
                                        <p:strVal val="visible"/>
                                      </p:to>
                                    </p:set>
                                    <p:anim calcmode="lin" valueType="num">
                                      <p:cBhvr additive="base">
                                        <p:cTn id="7" dur="500" fill="hold"/>
                                        <p:tgtEl>
                                          <p:spTgt spid="3080"/>
                                        </p:tgtEl>
                                        <p:attrNameLst>
                                          <p:attrName>ppt_x</p:attrName>
                                        </p:attrNameLst>
                                      </p:cBhvr>
                                      <p:tavLst>
                                        <p:tav tm="0">
                                          <p:val>
                                            <p:strVal val="#ppt_x"/>
                                          </p:val>
                                        </p:tav>
                                        <p:tav tm="100000">
                                          <p:val>
                                            <p:strVal val="#ppt_x"/>
                                          </p:val>
                                        </p:tav>
                                      </p:tavLst>
                                    </p:anim>
                                    <p:anim calcmode="lin" valueType="num">
                                      <p:cBhvr additive="base">
                                        <p:cTn id="8" dur="500" fill="hold"/>
                                        <p:tgtEl>
                                          <p:spTgt spid="308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077"/>
                                        </p:tgtEl>
                                        <p:attrNameLst>
                                          <p:attrName>style.visibility</p:attrName>
                                        </p:attrNameLst>
                                      </p:cBhvr>
                                      <p:to>
                                        <p:strVal val="visible"/>
                                      </p:to>
                                    </p:set>
                                    <p:anim calcmode="lin" valueType="num">
                                      <p:cBhvr additive="base">
                                        <p:cTn id="13" dur="500" fill="hold"/>
                                        <p:tgtEl>
                                          <p:spTgt spid="3077"/>
                                        </p:tgtEl>
                                        <p:attrNameLst>
                                          <p:attrName>ppt_x</p:attrName>
                                        </p:attrNameLst>
                                      </p:cBhvr>
                                      <p:tavLst>
                                        <p:tav tm="0">
                                          <p:val>
                                            <p:strVal val="#ppt_x"/>
                                          </p:val>
                                        </p:tav>
                                        <p:tav tm="100000">
                                          <p:val>
                                            <p:strVal val="#ppt_x"/>
                                          </p:val>
                                        </p:tav>
                                      </p:tavLst>
                                    </p:anim>
                                    <p:anim calcmode="lin" valueType="num">
                                      <p:cBhvr additive="base">
                                        <p:cTn id="14" dur="500" fill="hold"/>
                                        <p:tgtEl>
                                          <p:spTgt spid="30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332656"/>
            <a:ext cx="9144000" cy="6525344"/>
          </a:xfrm>
        </p:spPr>
      </p:pic>
      <p:sp>
        <p:nvSpPr>
          <p:cNvPr id="5" name="TextBox 4"/>
          <p:cNvSpPr txBox="1"/>
          <p:nvPr/>
        </p:nvSpPr>
        <p:spPr>
          <a:xfrm>
            <a:off x="1835696" y="605771"/>
            <a:ext cx="6408712" cy="584775"/>
          </a:xfrm>
          <a:prstGeom prst="rect">
            <a:avLst/>
          </a:prstGeom>
          <a:noFill/>
        </p:spPr>
        <p:txBody>
          <a:bodyPr wrap="square" rtlCol="0">
            <a:spAutoFit/>
          </a:bodyPr>
          <a:lstStyle/>
          <a:p>
            <a:r>
              <a:rPr lang="en-US" sz="3200" smtClean="0"/>
              <a:t>             Quảng tr</a:t>
            </a:r>
            <a:r>
              <a:rPr lang="vi-VN" sz="3200" smtClean="0">
                <a:latin typeface="+mj-lt"/>
              </a:rPr>
              <a:t>ường</a:t>
            </a:r>
            <a:r>
              <a:rPr lang="en-US" sz="3200"/>
              <a:t> </a:t>
            </a:r>
            <a:r>
              <a:rPr lang="en-US" sz="3200" smtClean="0"/>
              <a:t>Ba </a:t>
            </a:r>
            <a:r>
              <a:rPr lang="en-US" sz="3200"/>
              <a:t>Đình lịch sử</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447" y="260648"/>
            <a:ext cx="1030161" cy="637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mVangChienKhuBaDinh-Dangcapnhat_34hk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40986" y="1173705"/>
            <a:ext cx="609600" cy="609600"/>
          </a:xfrm>
          <a:prstGeom prst="rect">
            <a:avLst/>
          </a:prstGeom>
        </p:spPr>
      </p:pic>
    </p:spTree>
    <p:extLst>
      <p:ext uri="{BB962C8B-B14F-4D97-AF65-F5344CB8AC3E}">
        <p14:creationId xmlns:p14="http://schemas.microsoft.com/office/powerpoint/2010/main" val="1408435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42950" fill="hold"/>
                                        <p:tgtEl>
                                          <p:spTgt spid="2"/>
                                        </p:tgtEl>
                                      </p:cBhvr>
                                    </p:cmd>
                                  </p:childTnLst>
                                </p:cTn>
                              </p:par>
                            </p:childTnLst>
                          </p:cTn>
                        </p:par>
                      </p:childTnLst>
                    </p:cTn>
                  </p:par>
                </p:childTnLst>
              </p:cTn>
              <p:nextCondLst>
                <p:cond evt="onClick" delay="0">
                  <p:tgtEl>
                    <p:spTgt spid="2"/>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TotalTime>
  <Words>1082</Words>
  <Application>Microsoft Office PowerPoint</Application>
  <PresentationFormat>On-screen Show (4:3)</PresentationFormat>
  <Paragraphs>152</Paragraphs>
  <Slides>34</Slides>
  <Notes>4</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.VnArabia</vt:lpstr>
      <vt:lpstr>.VnArial</vt:lpstr>
      <vt:lpstr>Arial</vt:lpstr>
      <vt:lpstr>Calibri</vt:lpstr>
      <vt:lpstr>HP001 5H</vt:lpstr>
      <vt:lpstr>Jua</vt:lpstr>
      <vt:lpstr>Tahoma</vt:lpstr>
      <vt:lpstr>Times New Roman</vt:lpstr>
      <vt:lpstr>VNI-Times</vt:lpstr>
      <vt:lpstr>Office Theme</vt:lpstr>
      <vt:lpstr>PowerPoint Presentation</vt:lpstr>
      <vt:lpstr>DESKTOP SOFTWARE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Sau khi xem đoạn Clip hãy trả lời các câu hỏi sau:</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116</cp:revision>
  <dcterms:created xsi:type="dcterms:W3CDTF">2017-06-23T10:25:12Z</dcterms:created>
  <dcterms:modified xsi:type="dcterms:W3CDTF">2021-11-06T19:10:45Z</dcterms:modified>
</cp:coreProperties>
</file>