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6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68" r:id="rId4"/>
    <p:sldMasterId id="2147483705" r:id="rId5"/>
  </p:sldMasterIdLst>
  <p:notesMasterIdLst>
    <p:notesMasterId r:id="rId21"/>
  </p:notesMasterIdLst>
  <p:sldIdLst>
    <p:sldId id="259" r:id="rId6"/>
    <p:sldId id="256" r:id="rId7"/>
    <p:sldId id="275" r:id="rId8"/>
    <p:sldId id="491" r:id="rId9"/>
    <p:sldId id="415" r:id="rId10"/>
    <p:sldId id="281" r:id="rId11"/>
    <p:sldId id="274" r:id="rId12"/>
    <p:sldId id="493" r:id="rId13"/>
    <p:sldId id="494" r:id="rId14"/>
    <p:sldId id="283" r:id="rId15"/>
    <p:sldId id="495" r:id="rId16"/>
    <p:sldId id="496" r:id="rId17"/>
    <p:sldId id="497" r:id="rId18"/>
    <p:sldId id="498" r:id="rId19"/>
    <p:sldId id="286"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188" autoAdjust="0"/>
  </p:normalViewPr>
  <p:slideViewPr>
    <p:cSldViewPr snapToGrid="0">
      <p:cViewPr varScale="1">
        <p:scale>
          <a:sx n="62" d="100"/>
          <a:sy n="62" d="100"/>
        </p:scale>
        <p:origin x="105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8378B-5664-43A4-91B7-944DB5BB4984}"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E87F-0ECF-4EB6-A0F1-56503AA2CEF3}" type="slidenum">
              <a:rPr lang="en-US" smtClean="0"/>
              <a:t>‹#›</a:t>
            </a:fld>
            <a:endParaRPr lang="en-US"/>
          </a:p>
        </p:txBody>
      </p:sp>
    </p:spTree>
    <p:extLst>
      <p:ext uri="{BB962C8B-B14F-4D97-AF65-F5344CB8AC3E}">
        <p14:creationId xmlns:p14="http://schemas.microsoft.com/office/powerpoint/2010/main" val="242149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C80028-9C59-4F67-BD79-8397A118F1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16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ai </a:t>
            </a:r>
            <a:r>
              <a:rPr lang="en-US" dirty="0" err="1"/>
              <a:t>cũng</a:t>
            </a:r>
            <a:r>
              <a:rPr lang="en-US" dirty="0"/>
              <a:t> </a:t>
            </a:r>
            <a:r>
              <a:rPr lang="en-US" dirty="0" err="1"/>
              <a:t>đã</a:t>
            </a:r>
            <a:r>
              <a:rPr lang="en-US" dirty="0"/>
              <a:t> </a:t>
            </a:r>
            <a:r>
              <a:rPr lang="en-US" dirty="0" err="1"/>
              <a:t>biết</a:t>
            </a:r>
            <a:r>
              <a:rPr lang="en-US" dirty="0"/>
              <a:t> </a:t>
            </a:r>
            <a:r>
              <a:rPr lang="en-US" dirty="0" err="1"/>
              <a:t>về</a:t>
            </a:r>
            <a:r>
              <a:rPr lang="en-US" dirty="0"/>
              <a:t> </a:t>
            </a:r>
            <a:r>
              <a:rPr lang="en-US" dirty="0" err="1"/>
              <a:t>Tết</a:t>
            </a:r>
            <a:r>
              <a:rPr lang="en-US" dirty="0"/>
              <a:t> </a:t>
            </a:r>
            <a:r>
              <a:rPr lang="en-US" dirty="0" err="1"/>
              <a:t>Trung</a:t>
            </a:r>
            <a:r>
              <a:rPr lang="en-US" dirty="0"/>
              <a:t> Thu </a:t>
            </a:r>
            <a:r>
              <a:rPr lang="en-US" dirty="0" err="1"/>
              <a:t>đúng</a:t>
            </a:r>
            <a:r>
              <a:rPr lang="en-US" dirty="0"/>
              <a:t> </a:t>
            </a:r>
            <a:r>
              <a:rPr lang="en-US" dirty="0" err="1"/>
              <a:t>không</a:t>
            </a:r>
            <a:r>
              <a:rPr lang="en-US" dirty="0"/>
              <a:t> </a:t>
            </a:r>
            <a:r>
              <a:rPr lang="en-US" dirty="0" err="1"/>
              <a:t>nào</a:t>
            </a:r>
            <a:r>
              <a:rPr lang="en-US" dirty="0"/>
              <a:t>? </a:t>
            </a:r>
            <a:r>
              <a:rPr lang="en-US" dirty="0" err="1"/>
              <a:t>Bài</a:t>
            </a:r>
            <a:r>
              <a:rPr lang="en-US" dirty="0"/>
              <a:t> </a:t>
            </a:r>
            <a:r>
              <a:rPr lang="en-US" dirty="0" err="1"/>
              <a:t>học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trao</a:t>
            </a:r>
            <a:r>
              <a:rPr lang="en-US" dirty="0"/>
              <a:t> </a:t>
            </a:r>
            <a:r>
              <a:rPr lang="en-US" dirty="0" err="1"/>
              <a:t>đổi</a:t>
            </a:r>
            <a:r>
              <a:rPr lang="en-US" dirty="0"/>
              <a:t> </a:t>
            </a:r>
            <a:r>
              <a:rPr lang="en-US" dirty="0" err="1"/>
              <a:t>về</a:t>
            </a:r>
            <a:r>
              <a:rPr lang="en-US" dirty="0"/>
              <a:t> </a:t>
            </a:r>
            <a:r>
              <a:rPr lang="en-US" dirty="0" err="1"/>
              <a:t>ngày</a:t>
            </a:r>
            <a:r>
              <a:rPr lang="en-US" dirty="0"/>
              <a:t> </a:t>
            </a:r>
            <a:r>
              <a:rPr lang="en-US" dirty="0" err="1"/>
              <a:t>tết</a:t>
            </a:r>
            <a:r>
              <a:rPr lang="en-US" dirty="0"/>
              <a:t> </a:t>
            </a:r>
            <a:r>
              <a:rPr lang="en-US" dirty="0" err="1"/>
              <a:t>đầy</a:t>
            </a:r>
            <a:r>
              <a:rPr lang="en-US" dirty="0"/>
              <a:t> </a:t>
            </a:r>
            <a:r>
              <a:rPr lang="en-US" dirty="0" err="1"/>
              <a:t>niềm</a:t>
            </a:r>
            <a:r>
              <a:rPr lang="en-US" dirty="0"/>
              <a:t> </a:t>
            </a:r>
            <a:r>
              <a:rPr lang="en-US" dirty="0" err="1"/>
              <a:t>vui</a:t>
            </a:r>
            <a:r>
              <a:rPr lang="en-US" dirty="0"/>
              <a:t> </a:t>
            </a:r>
            <a:r>
              <a:rPr lang="en-US" dirty="0" err="1"/>
              <a:t>này</a:t>
            </a:r>
            <a:r>
              <a:rPr lang="en-US" dirty="0"/>
              <a:t> </a:t>
            </a:r>
            <a:r>
              <a:rPr lang="en-US" dirty="0" err="1"/>
              <a:t>nhé</a:t>
            </a:r>
            <a:r>
              <a:rPr lang="en-US" dirty="0"/>
              <a:t>. </a:t>
            </a:r>
          </a:p>
        </p:txBody>
      </p:sp>
      <p:sp>
        <p:nvSpPr>
          <p:cNvPr id="4" name="Slide Number Placeholder 3"/>
          <p:cNvSpPr>
            <a:spLocks noGrp="1"/>
          </p:cNvSpPr>
          <p:nvPr>
            <p:ph type="sldNum" sz="quarter" idx="5"/>
          </p:nvPr>
        </p:nvSpPr>
        <p:spPr/>
        <p:txBody>
          <a:bodyPr/>
          <a:lstStyle/>
          <a:p>
            <a:fld id="{EBDBE87F-0ECF-4EB6-A0F1-56503AA2CEF3}" type="slidenum">
              <a:rPr lang="en-US" smtClean="0"/>
              <a:t>3</a:t>
            </a:fld>
            <a:endParaRPr lang="en-US"/>
          </a:p>
        </p:txBody>
      </p:sp>
    </p:spTree>
    <p:extLst>
      <p:ext uri="{BB962C8B-B14F-4D97-AF65-F5344CB8AC3E}">
        <p14:creationId xmlns:p14="http://schemas.microsoft.com/office/powerpoint/2010/main" val="30191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411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DBE87F-0ECF-4EB6-A0F1-56503AA2CEF3}" type="slidenum">
              <a:rPr lang="en-US" smtClean="0"/>
              <a:t>9</a:t>
            </a:fld>
            <a:endParaRPr lang="en-US"/>
          </a:p>
        </p:txBody>
      </p:sp>
    </p:spTree>
    <p:extLst>
      <p:ext uri="{BB962C8B-B14F-4D97-AF65-F5344CB8AC3E}">
        <p14:creationId xmlns:p14="http://schemas.microsoft.com/office/powerpoint/2010/main" val="217864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2F71-35B8-4B86-B4D9-123622F79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35382-0262-4A29-AC46-5BEDED61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8886E6-58B0-406B-9621-277DCF7EAC4E}"/>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5" name="Footer Placeholder 4">
            <a:extLst>
              <a:ext uri="{FF2B5EF4-FFF2-40B4-BE49-F238E27FC236}">
                <a16:creationId xmlns:a16="http://schemas.microsoft.com/office/drawing/2014/main" id="{CFE282A1-E386-4898-B4C1-EAE216EA0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BD2F5-3565-47AD-9537-7D741ECCB6BB}"/>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159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82C4-54AA-4EE2-A6DB-76ED4A90D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13CEB-ABCE-456C-A70D-6F4D30742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51229-22AA-4B4D-AAD5-9B9DE699D20D}"/>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5" name="Footer Placeholder 4">
            <a:extLst>
              <a:ext uri="{FF2B5EF4-FFF2-40B4-BE49-F238E27FC236}">
                <a16:creationId xmlns:a16="http://schemas.microsoft.com/office/drawing/2014/main" id="{8FAD817C-B02A-41D6-A343-41D704C55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4E6F1-64BB-4105-999A-B4F37D85CE97}"/>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9998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01F9B-0A41-4D7E-A4E1-5A5B565A88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D6268A-0733-4A4D-B7F4-8A071A5849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74A6F-260B-4CCF-9BF5-34B7C208F083}"/>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5" name="Footer Placeholder 4">
            <a:extLst>
              <a:ext uri="{FF2B5EF4-FFF2-40B4-BE49-F238E27FC236}">
                <a16:creationId xmlns:a16="http://schemas.microsoft.com/office/drawing/2014/main" id="{DB73FA8E-EA70-4798-8467-2868AA73B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AE9C3-0980-4997-AEBF-251662DFC166}"/>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348381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t>2022/2/23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626420255"/>
      </p:ext>
    </p:extLst>
  </p:cSld>
  <p:clrMapOvr>
    <a:masterClrMapping/>
  </p:clrMapOvr>
  <mc:AlternateContent xmlns:mc="http://schemas.openxmlformats.org/markup-compatibility/2006" xmlns:p14="http://schemas.microsoft.com/office/powerpoint/2010/main">
    <mc:Choice Requires="p14">
      <p:transition advClick="0" advTm="0">
        <p:comb/>
      </p:transition>
    </mc:Choice>
    <mc:Fallback xmlns="">
      <p:transition advClick="0" advTm="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549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1266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7506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052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10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80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CF0-FB0E-435E-868C-0A0633264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4D3DB-686F-4AEF-A4EB-5C9DED6B2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F1422-7E04-46B8-942B-3D5551002212}"/>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5" name="Footer Placeholder 4">
            <a:extLst>
              <a:ext uri="{FF2B5EF4-FFF2-40B4-BE49-F238E27FC236}">
                <a16:creationId xmlns:a16="http://schemas.microsoft.com/office/drawing/2014/main" id="{D80DAB76-7DEF-4420-AC84-715F916B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AEC3-4838-4696-A71B-3EDDAF254E19}"/>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23669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525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438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67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11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3369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109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65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271517942"/>
      </p:ext>
    </p:extLst>
  </p:cSld>
  <p:clrMapOvr>
    <a:masterClrMapping/>
  </p:clrMapOvr>
  <p:transition spd="slow" advClick="0" advTm="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70694099"/>
      </p:ext>
    </p:extLst>
  </p:cSld>
  <p:clrMapOvr>
    <a:masterClrMapping/>
  </p:clrMapOvr>
  <p:transition spd="slow" advClick="0" advTm="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429138203"/>
      </p:ext>
    </p:extLst>
  </p:cSld>
  <p:clrMapOvr>
    <a:masterClrMapping/>
  </p:clrMapOvr>
  <p:transition spd="slow"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EB13-9859-4E16-978B-8A29774DD3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BC1F1-BAB4-4EAB-B88F-143FFE360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E9D760-7BEF-47E3-A737-13FA0373F0F3}"/>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5" name="Footer Placeholder 4">
            <a:extLst>
              <a:ext uri="{FF2B5EF4-FFF2-40B4-BE49-F238E27FC236}">
                <a16:creationId xmlns:a16="http://schemas.microsoft.com/office/drawing/2014/main" id="{D0EF7285-20AF-4FB3-B0F1-492AA5B8F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0786D-117C-4C67-9931-D0001DE3B57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997999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34419096"/>
      </p:ext>
    </p:extLst>
  </p:cSld>
  <p:clrMapOvr>
    <a:masterClrMapping/>
  </p:clrMapOvr>
  <p:transition spd="slow" advClick="0" advTm="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704394095"/>
      </p:ext>
    </p:extLst>
  </p:cSld>
  <p:clrMapOvr>
    <a:masterClrMapping/>
  </p:clrMapOvr>
  <p:transition spd="slow" advClick="0"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256589951"/>
      </p:ext>
    </p:extLst>
  </p:cSld>
  <p:clrMapOvr>
    <a:masterClrMapping/>
  </p:clrMapOvr>
  <p:transition spd="slow" advClick="0" advTm="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796681422"/>
      </p:ext>
    </p:extLst>
  </p:cSld>
  <p:clrMapOvr>
    <a:masterClrMapping/>
  </p:clrMapOvr>
  <p:transition spd="slow" advClick="0" advTm="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029654531"/>
      </p:ext>
    </p:extLst>
  </p:cSld>
  <p:clrMapOvr>
    <a:masterClrMapping/>
  </p:clrMapOvr>
  <p:transition spd="slow"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155549523"/>
      </p:ext>
    </p:extLst>
  </p:cSld>
  <p:clrMapOvr>
    <a:masterClrMapping/>
  </p:clrMapOvr>
  <p:transition spd="slow"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05162205"/>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607294424"/>
      </p:ext>
    </p:extLst>
  </p:cSld>
  <p:clrMapOvr>
    <a:masterClrMapping/>
  </p:clrMapOvr>
  <p:transition spd="slow"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99314415"/>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60373"/>
      </p:ext>
    </p:extLst>
  </p:cSld>
  <p:clrMapOvr>
    <a:masterClrMapping/>
  </p:clrMapOvr>
  <p:transition spd="slow" advClick="0" advTm="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1F7F-9F9F-4570-8812-C1EA5D22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CDB6C-295B-4D00-B632-57F074F36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B4DD3-40D7-4D75-BE3F-02A7F4312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09073-1B6E-41CB-AF4F-6BD7463A02E0}"/>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6" name="Footer Placeholder 5">
            <a:extLst>
              <a:ext uri="{FF2B5EF4-FFF2-40B4-BE49-F238E27FC236}">
                <a16:creationId xmlns:a16="http://schemas.microsoft.com/office/drawing/2014/main" id="{475F26E6-3DD8-4D13-A126-14B0AA365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E1C78-3267-4DA7-9439-C8E45205DE6A}"/>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4090353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042989"/>
      </p:ext>
    </p:extLst>
  </p:cSld>
  <p:clrMapOvr>
    <a:masterClrMapping/>
  </p:clrMapOvr>
  <p:transition spd="slow" advClick="0" advTm="0">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376739"/>
      </p:ext>
    </p:extLst>
  </p:cSld>
  <p:clrMapOvr>
    <a:masterClrMapping/>
  </p:clrMapOvr>
  <p:transition spd="slow" advClick="0" advTm="0">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267609"/>
      </p:ext>
    </p:extLst>
  </p:cSld>
  <p:clrMapOvr>
    <a:masterClrMapping/>
  </p:clrMapOvr>
  <p:transition spd="slow" advClick="0" advTm="0">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4762"/>
      </p:ext>
    </p:extLst>
  </p:cSld>
  <p:clrMapOvr>
    <a:masterClrMapping/>
  </p:clrMapOvr>
  <p:transition spd="slow"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50738"/>
      </p:ext>
    </p:extLst>
  </p:cSld>
  <p:clrMapOvr>
    <a:masterClrMapping/>
  </p:clrMapOvr>
  <p:transition spd="slow" advClick="0" advTm="0">
    <p:check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84980"/>
      </p:ext>
    </p:extLst>
  </p:cSld>
  <p:clrMapOvr>
    <a:masterClrMapping/>
  </p:clrMapOvr>
  <p:transition advClick="0" advTm="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91304"/>
      </p:ext>
    </p:extLst>
  </p:cSld>
  <p:clrMapOvr>
    <a:masterClrMapping/>
  </p:clrMapOvr>
  <p:transition advClick="0" advTm="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11442"/>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81715"/>
      </p:ext>
    </p:extLst>
  </p:cSld>
  <p:clrMapOvr>
    <a:masterClrMapping/>
  </p:clrMapOvr>
  <p:transition advClick="0" advTm="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23/02/2022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1736617320"/>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30A6-B135-4209-8327-D5B69D6CA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9FAC0B-543A-42B2-A378-76F1E4A16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545F81-5171-4B9F-9F8E-9F169EDA0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980A6-B8AA-4CFB-BBDE-6CD70741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50006A-8AF5-4FC4-A7A3-A5F6C309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4D854-79B7-444E-A27D-BF31B80390AD}"/>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8" name="Footer Placeholder 7">
            <a:extLst>
              <a:ext uri="{FF2B5EF4-FFF2-40B4-BE49-F238E27FC236}">
                <a16:creationId xmlns:a16="http://schemas.microsoft.com/office/drawing/2014/main" id="{D873C476-8C7C-4EDF-9E7F-FB59AC7CFA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F7B26B-3DD2-4422-983D-F4C491571100}"/>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1764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15286"/>
      </p:ext>
    </p:extLst>
  </p:cSld>
  <p:clrMapOvr>
    <a:masterClrMapping/>
  </p:clrMapOvr>
  <p:transition advClick="0" advTm="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32154"/>
      </p:ext>
    </p:extLst>
  </p:cSld>
  <p:clrMapOvr>
    <a:masterClrMapping/>
  </p:clrMapOvr>
  <p:transition advClick="0" advTm="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01413"/>
      </p:ext>
    </p:extLst>
  </p:cSld>
  <p:clrMapOvr>
    <a:masterClrMapping/>
  </p:clrMapOvr>
  <p:transition advClick="0" advTm="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59666"/>
      </p:ext>
    </p:extLst>
  </p:cSld>
  <p:clrMapOvr>
    <a:masterClrMapping/>
  </p:clrMapOvr>
  <p:transition advClick="0" advTm="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231902"/>
      </p:ext>
    </p:extLst>
  </p:cSld>
  <p:clrMapOvr>
    <a:masterClrMapping/>
  </p:clrMapOvr>
  <p:transition advClick="0" advTm="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2747425251"/>
      </p:ext>
    </p:extLst>
  </p:cSld>
  <p:clrMapOvr>
    <a:masterClrMapping/>
  </p:clrMapOvr>
  <p:transition spd="slow" advClick="0" advTm="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2022/2/23</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74370294"/>
      </p:ext>
    </p:extLst>
  </p:cSld>
  <p:clrMapOvr>
    <a:masterClrMapping/>
  </p:clrMapOvr>
  <p:transition spd="med" advClick="0" advTm="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588900"/>
      </p:ext>
    </p:extLst>
  </p:cSld>
  <p:clrMapOvr>
    <a:masterClrMapping/>
  </p:clrMapOvr>
  <p:transition advClick="0" advTm="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539440375"/>
      </p:ext>
    </p:extLst>
  </p:cSld>
  <p:clrMapOvr>
    <a:masterClrMapping/>
  </p:clrMapOvr>
  <p:transition spd="slow"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14265"/>
      </p:ext>
    </p:extLst>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114D-5509-416E-A69B-0998A2F12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781028-1FD4-4635-AE78-09EB093515D5}"/>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4" name="Footer Placeholder 3">
            <a:extLst>
              <a:ext uri="{FF2B5EF4-FFF2-40B4-BE49-F238E27FC236}">
                <a16:creationId xmlns:a16="http://schemas.microsoft.com/office/drawing/2014/main" id="{E08340F7-68C6-4B57-B200-D914729658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BA293-79C7-4F3A-934D-A734E1DB08A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3678527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4228487183"/>
      </p:ext>
    </p:extLst>
  </p:cSld>
  <p:clrMapOvr>
    <a:masterClrMapping/>
  </p:clrMapOvr>
  <p:transition spd="slow"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425564780"/>
      </p:ext>
    </p:extLst>
  </p:cSld>
  <p:clrMapOvr>
    <a:masterClrMapping/>
  </p:clrMapOvr>
  <p:transition spd="slow" advClick="0" advTm="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1226205"/>
      </p:ext>
    </p:extLst>
  </p:cSld>
  <p:clrMapOvr>
    <a:masterClrMapping/>
  </p:clrMapOvr>
  <p:transition spd="slow" advClick="0" advTm="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83693206"/>
      </p:ext>
    </p:extLst>
  </p:cSld>
  <p:clrMapOvr>
    <a:masterClrMapping/>
  </p:clrMapOvr>
  <p:transition spd="slow" advClick="0" advTm="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72557905"/>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908996858"/>
      </p:ext>
    </p:extLst>
  </p:cSld>
  <p:clrMapOvr>
    <a:masterClrMapping/>
  </p:clrMapOvr>
  <p:transition spd="slow"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2494139"/>
      </p:ext>
    </p:extLst>
  </p:cSld>
  <p:clrMapOvr>
    <a:masterClrMapping/>
  </p:clrMapOvr>
  <p:transition spd="slow" advClick="0" advTm="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666041434"/>
      </p:ext>
    </p:extLst>
  </p:cSld>
  <p:clrMapOvr>
    <a:masterClrMapping/>
  </p:clrMapOvr>
  <p:transition spd="slow" advClick="0" advTm="0">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3536013610"/>
      </p:ext>
    </p:extLst>
  </p:cSld>
  <p:clrMapOvr>
    <a:masterClrMapping/>
  </p:clrMapOvr>
  <p:transition spd="slow" advClick="0" advTm="0">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2"/>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0"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2831887"/>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7B8E5-B1C8-417D-9527-DCA26A3F6532}"/>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3" name="Footer Placeholder 2">
            <a:extLst>
              <a:ext uri="{FF2B5EF4-FFF2-40B4-BE49-F238E27FC236}">
                <a16:creationId xmlns:a16="http://schemas.microsoft.com/office/drawing/2014/main" id="{FD3DACF3-F258-44D9-8787-7F41DAD7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240144-1BF8-4A4E-A41D-4517410C6DF3}"/>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172810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699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121503"/>
      </p:ext>
    </p:extLst>
  </p:cSld>
  <p:clrMapOvr>
    <a:masterClrMapping/>
  </p:clrMapOvr>
  <p:transition spd="slow" advClick="0" advTm="0">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BBC73A-0902-4CF7-AF72-7F03B70F7A6A}"/>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52650"/>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自我评价</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43396"/>
      </p:ext>
    </p:extLst>
  </p:cSld>
  <p:clrMapOvr>
    <a:masterClrMapping/>
  </p:clrMapOvr>
  <p:transition spd="slow" advClick="0" advTm="0">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09D753-08B5-46F0-AE1C-93FC85738099}"/>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1328"/>
            <a:ext cx="141566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工作体会</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01692"/>
      </p:ext>
    </p:extLst>
  </p:cSld>
  <p:clrMapOvr>
    <a:masterClrMapping/>
  </p:clrMapOvr>
  <p:transition spd="slow" advClick="0" advTm="0">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095443-753D-4799-AFA0-AF893BE490A8}"/>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002580" y="39827"/>
            <a:ext cx="2338999" cy="461486"/>
          </a:xfrm>
          <a:prstGeom prst="rect">
            <a:avLst/>
          </a:prstGeom>
          <a:noFill/>
        </p:spPr>
        <p:txBody>
          <a:bodyPr wrap="none" lIns="91389" tIns="45695" rIns="91389" bIns="45695" rtlCol="0">
            <a:spAutoFit/>
          </a:bodyPr>
          <a:lstStyle/>
          <a:p>
            <a:r>
              <a:rPr lang="zh-CN" altLang="en-US" sz="2399" dirty="0">
                <a:solidFill>
                  <a:schemeClr val="bg1">
                    <a:lumMod val="95000"/>
                  </a:schemeClr>
                </a:solidFill>
                <a:latin typeface="微软雅黑" panose="020B0503020204020204" pitchFamily="34" charset="-122"/>
                <a:ea typeface="微软雅黑" panose="020B0503020204020204" pitchFamily="34" charset="-122"/>
              </a:rPr>
              <a:t>工作规划和展望</a:t>
            </a:r>
            <a:endParaRPr lang="en-US" altLang="zh-CN" sz="2399"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68416"/>
      </p:ext>
    </p:extLst>
  </p:cSld>
  <p:clrMapOvr>
    <a:masterClrMapping/>
  </p:clrMapOvr>
  <p:transition spd="slow" advClick="0" advTm="0">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638880"/>
      </p:ext>
    </p:extLst>
  </p:cSld>
  <p:clrMapOvr>
    <a:masterClrMapping/>
  </p:clrMapOvr>
  <p:transition spd="slow" advClick="0" advTm="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476770"/>
      </p:ext>
    </p:extLst>
  </p:cSld>
  <p:clrMapOvr>
    <a:masterClrMapping/>
  </p:clrMapOvr>
  <p:transition spd="slow" advClick="0" advTm="0">
    <p:check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8708"/>
      </p:ext>
    </p:extLst>
  </p:cSld>
  <p:clrMapOvr>
    <a:masterClrMapping/>
  </p:clrMapOvr>
  <p:transition advClick="0" advTm="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027556"/>
      </p:ext>
    </p:extLst>
  </p:cSld>
  <p:clrMapOvr>
    <a:masterClrMapping/>
  </p:clrMapOvr>
  <p:transition advClick="0" advTm="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396687"/>
      </p:ext>
    </p:extLst>
  </p:cSld>
  <p:clrMapOvr>
    <a:masterClrMapping/>
  </p:clrMapOvr>
  <p:transition spd="med" advClick="0" advTm="0">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27446"/>
      </p:ext>
    </p:extLst>
  </p:cSld>
  <p:clrMapOvr>
    <a:masterClrMapping/>
  </p:clrMapOvr>
  <p:transition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AF9D-108D-4A4C-A8F5-9809CF8A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B79B0-C2F7-4D1B-8E30-5A9EDDBFA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68AE5-60D2-41B7-B6FA-C5A47CDA4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F2128-6D63-418A-B859-328830D3E856}"/>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6" name="Footer Placeholder 5">
            <a:extLst>
              <a:ext uri="{FF2B5EF4-FFF2-40B4-BE49-F238E27FC236}">
                <a16:creationId xmlns:a16="http://schemas.microsoft.com/office/drawing/2014/main" id="{C6AD04A7-0000-448B-A60A-4D478BCEC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1B5BC-A6DA-490E-90A5-8CB9F90CD9FE}"/>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552358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pPr/>
              <a:t>23/02/2022</a:t>
            </a:fld>
            <a:endParaRPr lang="id-ID"/>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pPr/>
              <a:t>‹#›</a:t>
            </a:fld>
            <a:endParaRPr lang="id-ID"/>
          </a:p>
        </p:txBody>
      </p:sp>
    </p:spTree>
    <p:extLst>
      <p:ext uri="{BB962C8B-B14F-4D97-AF65-F5344CB8AC3E}">
        <p14:creationId xmlns:p14="http://schemas.microsoft.com/office/powerpoint/2010/main" val="3426714135"/>
      </p:ext>
    </p:extLst>
  </p:cSld>
  <p:clrMapOvr>
    <a:masterClrMapping/>
  </p:clrMapOvr>
  <p:transition spd="slow" advClick="0" advTm="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56772"/>
      </p:ext>
    </p:extLst>
  </p:cSld>
  <p:clrMapOvr>
    <a:masterClrMapping/>
  </p:clrMapOvr>
  <p:transition advClick="0" advTm="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46209"/>
      </p:ext>
    </p:extLst>
  </p:cSld>
  <p:clrMapOvr>
    <a:masterClrMapping/>
  </p:clrMapOvr>
  <p:transition advClick="0" advTm="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34425"/>
      </p:ext>
    </p:extLst>
  </p:cSld>
  <p:clrMapOvr>
    <a:masterClrMapping/>
  </p:clrMapOvr>
  <p:transition advClick="0" advTm="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3968"/>
      </p:ext>
    </p:extLst>
  </p:cSld>
  <p:clrMapOvr>
    <a:masterClrMapping/>
  </p:clrMapOvr>
  <p:transition advClick="0" advTm="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62172"/>
      </p:ext>
    </p:extLst>
  </p:cSld>
  <p:clrMapOvr>
    <a:masterClrMapping/>
  </p:clrMapOvr>
  <p:transition advClick="0" advTm="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4" y="615601"/>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3" y="1295400"/>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3"/>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399">
                <a:solidFill>
                  <a:schemeClr val="bg1">
                    <a:lumMod val="85000"/>
                  </a:schemeClr>
                </a:solidFill>
              </a:endParaRPr>
            </a:p>
          </p:txBody>
        </p:sp>
      </p:grpSp>
      <p:sp>
        <p:nvSpPr>
          <p:cNvPr id="18" name="TextBox 17"/>
          <p:cNvSpPr txBox="1"/>
          <p:nvPr userDrawn="1"/>
        </p:nvSpPr>
        <p:spPr>
          <a:xfrm>
            <a:off x="11672331" y="6357679"/>
            <a:ext cx="560388" cy="338412"/>
          </a:xfrm>
          <a:prstGeom prst="rect">
            <a:avLst/>
          </a:prstGeom>
          <a:noFill/>
        </p:spPr>
        <p:txBody>
          <a:bodyPr wrap="square" lIns="91424" tIns="45713" rIns="91424" bIns="45713" rtlCol="0">
            <a:spAutoFit/>
          </a:bodyPr>
          <a:lstStyle/>
          <a:p>
            <a:pPr algn="ctr"/>
            <a:fld id="{260E2A6B-A809-4840-BF14-8648BC0BDF87}" type="slidenum">
              <a:rPr lang="id-ID" sz="1599" b="1" smtClean="0">
                <a:solidFill>
                  <a:schemeClr val="bg1">
                    <a:lumMod val="85000"/>
                  </a:schemeClr>
                </a:solidFill>
              </a:rPr>
              <a:pPr algn="ctr"/>
              <a:t>‹#›</a:t>
            </a:fld>
            <a:endParaRPr lang="id-ID" sz="1999" dirty="0">
              <a:solidFill>
                <a:schemeClr val="bg1">
                  <a:lumMod val="85000"/>
                </a:schemeClr>
              </a:solidFill>
            </a:endParaRPr>
          </a:p>
        </p:txBody>
      </p:sp>
    </p:spTree>
    <p:extLst>
      <p:ext uri="{BB962C8B-B14F-4D97-AF65-F5344CB8AC3E}">
        <p14:creationId xmlns:p14="http://schemas.microsoft.com/office/powerpoint/2010/main" val="32702113"/>
      </p:ext>
    </p:extLst>
  </p:cSld>
  <p:clrMapOvr>
    <a:masterClrMapping/>
  </p:clrMapOvr>
  <p:transition spd="slow" advClick="0" advTm="0">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1F931BFC-FA3C-44C9-BDF3-A1EA94A517F2}" type="datetime1">
              <a:rPr lang="zh-CN" altLang="en-US"/>
              <a:pPr/>
              <a:t>2022/2/23</a:t>
            </a:fld>
            <a:endParaRPr lang="zh-CN" altLang="en-US" sz="1866" dirty="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610600" y="6356351"/>
            <a:ext cx="2743200" cy="365125"/>
          </a:xfrm>
        </p:spPr>
        <p:txBody>
          <a:bodyPr/>
          <a:lstStyle>
            <a:lvl1pPr>
              <a:defRPr/>
            </a:lvl1pPr>
          </a:lstStyle>
          <a:p>
            <a:fld id="{2E9294EB-43AD-4253-9111-B513B7CCDA25}" type="slidenum">
              <a:rPr lang="zh-CN" altLang="en-US"/>
              <a:pPr/>
              <a:t>‹#›</a:t>
            </a:fld>
            <a:endParaRPr lang="zh-CN" altLang="en-US" sz="1866" dirty="0">
              <a:solidFill>
                <a:schemeClr val="tx1"/>
              </a:solidFill>
            </a:endParaRPr>
          </a:p>
        </p:txBody>
      </p:sp>
    </p:spTree>
    <p:extLst>
      <p:ext uri="{BB962C8B-B14F-4D97-AF65-F5344CB8AC3E}">
        <p14:creationId xmlns:p14="http://schemas.microsoft.com/office/powerpoint/2010/main" val="3768960508"/>
      </p:ext>
    </p:extLst>
  </p:cSld>
  <p:clrMapOvr>
    <a:masterClrMapping/>
  </p:clrMapOvr>
  <p:transition spd="med" advClick="0" advTm="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20630"/>
      </p:ext>
    </p:extLst>
  </p:cSld>
  <p:clrMapOvr>
    <a:masterClrMapping/>
  </p:clrMapOvr>
  <p:transition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C582-4D44-478B-8B46-A0347A291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0C28F-17A4-4C8D-98DC-8596B3B9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4B675B-1598-4119-87F5-8C4277FBF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52480-5E12-4778-A5C6-394F4916F775}"/>
              </a:ext>
            </a:extLst>
          </p:cNvPr>
          <p:cNvSpPr>
            <a:spLocks noGrp="1"/>
          </p:cNvSpPr>
          <p:nvPr>
            <p:ph type="dt" sz="half" idx="10"/>
          </p:nvPr>
        </p:nvSpPr>
        <p:spPr/>
        <p:txBody>
          <a:bodyPr/>
          <a:lstStyle/>
          <a:p>
            <a:fld id="{F1F76E20-7D80-4319-B54C-0CF5564B17AD}" type="datetimeFigureOut">
              <a:rPr lang="en-US" smtClean="0"/>
              <a:t>2/23/2022</a:t>
            </a:fld>
            <a:endParaRPr lang="en-US"/>
          </a:p>
        </p:txBody>
      </p:sp>
      <p:sp>
        <p:nvSpPr>
          <p:cNvPr id="6" name="Footer Placeholder 5">
            <a:extLst>
              <a:ext uri="{FF2B5EF4-FFF2-40B4-BE49-F238E27FC236}">
                <a16:creationId xmlns:a16="http://schemas.microsoft.com/office/drawing/2014/main" id="{DC160C66-433F-4912-B5A5-4B0D863C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CD26C-0A41-4F8E-9A63-9A4AA8AE5C41}"/>
              </a:ext>
            </a:extLst>
          </p:cNvPr>
          <p:cNvSpPr>
            <a:spLocks noGrp="1"/>
          </p:cNvSpPr>
          <p:nvPr>
            <p:ph type="sldNum" sz="quarter" idx="12"/>
          </p:nvPr>
        </p:nvSpPr>
        <p:spPr/>
        <p:txBody>
          <a:bodyPr/>
          <a:lstStyle/>
          <a:p>
            <a:fld id="{47517B6F-5AC0-4B29-B4ED-7AB6C0E55059}" type="slidenum">
              <a:rPr lang="en-US" smtClean="0"/>
              <a:t>‹#›</a:t>
            </a:fld>
            <a:endParaRPr lang="en-US"/>
          </a:p>
        </p:txBody>
      </p:sp>
    </p:spTree>
    <p:extLst>
      <p:ext uri="{BB962C8B-B14F-4D97-AF65-F5344CB8AC3E}">
        <p14:creationId xmlns:p14="http://schemas.microsoft.com/office/powerpoint/2010/main" val="276594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theme" Target="../theme/theme4.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5.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C1F59F-AF10-4AF0-8FFF-CCB98523E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031B7F-AEC5-4131-8F5F-FB255FF0A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0BBC3-376E-452A-859D-B7D66DD8A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76E20-7D80-4319-B54C-0CF5564B17AD}" type="datetimeFigureOut">
              <a:rPr lang="en-US" smtClean="0"/>
              <a:t>2/23/2022</a:t>
            </a:fld>
            <a:endParaRPr lang="en-US"/>
          </a:p>
        </p:txBody>
      </p:sp>
      <p:sp>
        <p:nvSpPr>
          <p:cNvPr id="5" name="Footer Placeholder 4">
            <a:extLst>
              <a:ext uri="{FF2B5EF4-FFF2-40B4-BE49-F238E27FC236}">
                <a16:creationId xmlns:a16="http://schemas.microsoft.com/office/drawing/2014/main" id="{376C1209-B58C-4A38-A3C5-7CC8F761B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6CC52B-2394-4C6E-B98C-74F8B87BC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17B6F-5AC0-4B29-B4ED-7AB6C0E55059}" type="slidenum">
              <a:rPr lang="en-US" smtClean="0"/>
              <a:t>‹#›</a:t>
            </a:fld>
            <a:endParaRPr lang="en-US"/>
          </a:p>
        </p:txBody>
      </p:sp>
    </p:spTree>
    <p:extLst>
      <p:ext uri="{BB962C8B-B14F-4D97-AF65-F5344CB8AC3E}">
        <p14:creationId xmlns:p14="http://schemas.microsoft.com/office/powerpoint/2010/main" val="1624151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7730106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33820"/>
      </p:ext>
    </p:extLst>
  </p:cSld>
  <p:clrMap bg1="lt1" tx1="dk1" bg2="lt2" tx2="dk2" accent1="accent1" accent2="accent2" accent3="accent3" accent4="accent4" accent5="accent5" accent6="accent6" hlink="hlink" folHlink="folHlink"/>
  <p:sldLayoutIdLst>
    <p:sldLayoutId id="2147483666" r:id="rId1"/>
    <p:sldLayoutId id="2147483750" r:id="rId2"/>
    <p:sldLayoutId id="2147483749" r:id="rId3"/>
    <p:sldLayoutId id="2147483748" r:id="rId4"/>
    <p:sldLayoutId id="2147483746" r:id="rId5"/>
    <p:sldLayoutId id="2147483745" r:id="rId6"/>
    <p:sldLayoutId id="2147483741" r:id="rId7"/>
    <p:sldLayoutId id="2147483751" r:id="rId8"/>
    <p:sldLayoutId id="2147483747" r:id="rId9"/>
    <p:sldLayoutId id="2147483744" r:id="rId10"/>
    <p:sldLayoutId id="2147483743" r:id="rId11"/>
    <p:sldLayoutId id="2147483742" r:id="rId12"/>
    <p:sldLayoutId id="2147483667"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15943427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4" r:id="rId25"/>
    <p:sldLayoutId id="2147483695" r:id="rId26"/>
    <p:sldLayoutId id="2147483696" r:id="rId27"/>
    <p:sldLayoutId id="2147483701" r:id="rId28"/>
    <p:sldLayoutId id="2147483698" r:id="rId29"/>
    <p:sldLayoutId id="2147483699" r:id="rId30"/>
    <p:sldLayoutId id="2147483700"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56BBA-ABFE-41B3-B648-AB586EB40D1B}" type="datetimeFigureOut">
              <a:rPr lang="zh-CN" altLang="en-US" smtClean="0"/>
              <a:pPr/>
              <a:t>2022/2/23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372B-0072-4BE8-B1FF-3116CE4E13A7}" type="slidenum">
              <a:rPr lang="zh-CN" altLang="en-US" smtClean="0"/>
              <a:pPr/>
              <a:t>‹#›</a:t>
            </a:fld>
            <a:endParaRPr lang="zh-CN" altLang="en-US"/>
          </a:p>
        </p:txBody>
      </p:sp>
    </p:spTree>
    <p:extLst>
      <p:ext uri="{BB962C8B-B14F-4D97-AF65-F5344CB8AC3E}">
        <p14:creationId xmlns:p14="http://schemas.microsoft.com/office/powerpoint/2010/main" val="24535248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 id="2147483732" r:id="rId26"/>
    <p:sldLayoutId id="2147483733" r:id="rId27"/>
    <p:sldLayoutId id="2147483734" r:id="rId28"/>
    <p:sldLayoutId id="2147483735" r:id="rId29"/>
    <p:sldLayoutId id="2147483736" r:id="rId30"/>
    <p:sldLayoutId id="2147483737"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79CCFF1-958E-47A1-94A4-7FBDCE72C6C2}"/>
              </a:ext>
            </a:extLst>
          </p:cNvPr>
          <p:cNvGrpSpPr/>
          <p:nvPr/>
        </p:nvGrpSpPr>
        <p:grpSpPr>
          <a:xfrm>
            <a:off x="152400" y="-723900"/>
            <a:ext cx="11887200" cy="7581900"/>
            <a:chOff x="152400" y="-723900"/>
            <a:chExt cx="11887200" cy="7581900"/>
          </a:xfrm>
        </p:grpSpPr>
        <p:pic>
          <p:nvPicPr>
            <p:cNvPr id="3" name="图片 2">
              <a:extLst>
                <a:ext uri="{FF2B5EF4-FFF2-40B4-BE49-F238E27FC236}">
                  <a16:creationId xmlns:a16="http://schemas.microsoft.com/office/drawing/2014/main"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pic>
          <p:nvPicPr>
            <p:cNvPr id="4" name="图片 3">
              <a:extLst>
                <a:ext uri="{FF2B5EF4-FFF2-40B4-BE49-F238E27FC236}">
                  <a16:creationId xmlns:a16="http://schemas.microsoft.com/office/drawing/2014/main" id="{B2C26CCE-E663-4204-9056-10ACE6C24B9E}"/>
                </a:ext>
              </a:extLst>
            </p:cNvPr>
            <p:cNvPicPr>
              <a:picLocks noChangeAspect="1"/>
            </p:cNvPicPr>
            <p:nvPr/>
          </p:nvPicPr>
          <p:blipFill rotWithShape="1">
            <a:blip r:embed="rId3">
              <a:extLst>
                <a:ext uri="{28A0092B-C50C-407E-A947-70E740481C1C}">
                  <a14:useLocalDpi xmlns:a14="http://schemas.microsoft.com/office/drawing/2010/main" val="0"/>
                </a:ext>
              </a:extLst>
            </a:blip>
            <a:srcRect t="-4329" b="49724"/>
            <a:stretch/>
          </p:blipFill>
          <p:spPr>
            <a:xfrm>
              <a:off x="152400" y="-723900"/>
              <a:ext cx="11887200" cy="4476750"/>
            </a:xfrm>
            <a:prstGeom prst="rect">
              <a:avLst/>
            </a:prstGeom>
          </p:spPr>
        </p:pic>
      </p:grpSp>
      <p:sp>
        <p:nvSpPr>
          <p:cNvPr id="7" name="文本框 6">
            <a:extLst>
              <a:ext uri="{FF2B5EF4-FFF2-40B4-BE49-F238E27FC236}">
                <a16:creationId xmlns:a16="http://schemas.microsoft.com/office/drawing/2014/main" id="{14653232-233C-4E88-9B5D-8731A1907410}"/>
              </a:ext>
            </a:extLst>
          </p:cNvPr>
          <p:cNvSpPr txBox="1"/>
          <p:nvPr/>
        </p:nvSpPr>
        <p:spPr>
          <a:xfrm>
            <a:off x="4512569" y="938136"/>
            <a:ext cx="569297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Tập</a:t>
            </a:r>
            <a:r>
              <a:rPr kumimoji="0" lang="en-US" altLang="zh-CN" sz="8000" b="0" i="0" u="none" strike="noStrike" kern="1200" cap="none" spc="0" normalizeH="0" noProof="0" dirty="0">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 </a:t>
            </a:r>
            <a:r>
              <a:rPr kumimoji="0" lang="en-US" altLang="zh-CN" sz="8000" b="0" i="0" u="none" strike="noStrike" kern="1200" cap="none" spc="0" normalizeH="0" noProof="0" dirty="0" err="1">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rPr>
              <a:t>đọc</a:t>
            </a:r>
            <a:endParaRPr kumimoji="0" lang="zh-CN" altLang="en-US" sz="8000" b="0" i="0" u="none" strike="noStrike" kern="1200" cap="none" spc="0" normalizeH="0" baseline="0" noProof="0" dirty="0">
              <a:ln>
                <a:noFill/>
              </a:ln>
              <a:solidFill>
                <a:prstClr val="white"/>
              </a:solidFill>
              <a:effectLst>
                <a:glow rad="127000">
                  <a:srgbClr val="F79646"/>
                </a:glow>
              </a:effectLst>
              <a:uLnTx/>
              <a:uFillTx/>
              <a:ea typeface="印品黑体" panose="00000500000000000000" pitchFamily="2" charset="-122"/>
              <a:cs typeface="+mn-cs"/>
              <a:sym typeface="印品黑体" panose="00000500000000000000" pitchFamily="2" charset="-122"/>
            </a:endParaRPr>
          </a:p>
        </p:txBody>
      </p:sp>
      <p:sp>
        <p:nvSpPr>
          <p:cNvPr id="9" name="文本框 8">
            <a:extLst>
              <a:ext uri="{FF2B5EF4-FFF2-40B4-BE49-F238E27FC236}">
                <a16:creationId xmlns:a16="http://schemas.microsoft.com/office/drawing/2014/main" id="{EFB8B07E-784D-4113-AF36-C68C22BEFC56}"/>
              </a:ext>
            </a:extLst>
          </p:cNvPr>
          <p:cNvSpPr txBox="1"/>
          <p:nvPr/>
        </p:nvSpPr>
        <p:spPr>
          <a:xfrm>
            <a:off x="3787247" y="2205280"/>
            <a:ext cx="74220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normalizeH="0" baseline="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Rước</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đèn</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ông</a:t>
            </a:r>
            <a:r>
              <a:rPr kumimoji="0" lang="en-US" altLang="zh-CN" sz="4800" b="1" i="0" u="none" strike="noStrike" kern="1200" normalizeH="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 </a:t>
            </a:r>
            <a:r>
              <a:rPr kumimoji="0" lang="en-US" altLang="zh-CN" sz="4800" b="1" i="0" u="none" strike="noStrike" kern="1200" normalizeH="0" noProof="0" dirty="0" err="1">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rPr>
              <a:t>sao</a:t>
            </a:r>
            <a:endParaRPr kumimoji="0" lang="zh-CN" altLang="en-US" sz="4800" b="1" i="0" u="none" strike="noStrike" kern="1200" normalizeH="0" baseline="0" noProof="0" dirty="0">
              <a:ln w="22225">
                <a:solidFill>
                  <a:schemeClr val="accent2"/>
                </a:solidFill>
                <a:prstDash val="solid"/>
              </a:ln>
              <a:solidFill>
                <a:schemeClr val="accent2">
                  <a:lumMod val="40000"/>
                  <a:lumOff val="60000"/>
                </a:schemeClr>
              </a:solidFill>
              <a:uLnTx/>
              <a:uFillTx/>
              <a:ea typeface="印品黑体" panose="00000500000000000000" pitchFamily="2" charset="-122"/>
              <a:cs typeface="+mn-cs"/>
              <a:sym typeface="印品黑体" panose="00000500000000000000" pitchFamily="2" charset="-122"/>
            </a:endParaRPr>
          </a:p>
        </p:txBody>
      </p:sp>
      <p:sp>
        <p:nvSpPr>
          <p:cNvPr id="11" name="矩形: 圆角 10">
            <a:extLst>
              <a:ext uri="{FF2B5EF4-FFF2-40B4-BE49-F238E27FC236}">
                <a16:creationId xmlns:a16="http://schemas.microsoft.com/office/drawing/2014/main" id="{91336BAD-40DC-4DC9-8E80-30C4D96F271A}"/>
              </a:ext>
            </a:extLst>
          </p:cNvPr>
          <p:cNvSpPr/>
          <p:nvPr/>
        </p:nvSpPr>
        <p:spPr>
          <a:xfrm>
            <a:off x="7202534" y="3302766"/>
            <a:ext cx="3544980"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12" name="文本框 11">
            <a:extLst>
              <a:ext uri="{FF2B5EF4-FFF2-40B4-BE49-F238E27FC236}">
                <a16:creationId xmlns:a16="http://schemas.microsoft.com/office/drawing/2014/main" id="{ACDF48A0-FD39-4554-966C-34B8EFE13D9C}"/>
              </a:ext>
            </a:extLst>
          </p:cNvPr>
          <p:cNvSpPr txBox="1"/>
          <p:nvPr/>
        </p:nvSpPr>
        <p:spPr>
          <a:xfrm>
            <a:off x="7686043" y="3366416"/>
            <a:ext cx="27831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ea typeface="印品黑体" panose="00000500000000000000" pitchFamily="2" charset="-122"/>
                <a:cs typeface="+mn-cs"/>
                <a:sym typeface="印品黑体" panose="00000500000000000000" pitchFamily="2" charset="-122"/>
              </a:rPr>
              <a:t>Nguyễn</a:t>
            </a:r>
            <a:r>
              <a:rPr kumimoji="0" lang="en-US" altLang="zh-CN" sz="2400" b="0" i="0" u="none" strike="noStrike" kern="1200" cap="none" spc="0" normalizeH="0" noProof="0" dirty="0">
                <a:ln>
                  <a:noFill/>
                </a:ln>
                <a:solidFill>
                  <a:prstClr val="white"/>
                </a:solidFill>
                <a:effectLst/>
                <a:uLnTx/>
                <a:uFillTx/>
                <a:ea typeface="印品黑体" panose="00000500000000000000" pitchFamily="2" charset="-122"/>
                <a:cs typeface="+mn-cs"/>
                <a:sym typeface="印品黑体" panose="00000500000000000000" pitchFamily="2" charset="-122"/>
              </a:rPr>
              <a:t> Thị </a:t>
            </a:r>
            <a:r>
              <a:rPr kumimoji="0" lang="en-US" altLang="zh-CN" sz="2400" b="0" i="0" u="none" strike="noStrike" kern="1200" cap="none" spc="0" normalizeH="0" noProof="0" dirty="0" err="1">
                <a:ln>
                  <a:noFill/>
                </a:ln>
                <a:solidFill>
                  <a:prstClr val="white"/>
                </a:solidFill>
                <a:effectLst/>
                <a:uLnTx/>
                <a:uFillTx/>
                <a:ea typeface="印品黑体" panose="00000500000000000000" pitchFamily="2" charset="-122"/>
                <a:cs typeface="+mn-cs"/>
                <a:sym typeface="印品黑体" panose="00000500000000000000" pitchFamily="2" charset="-122"/>
              </a:rPr>
              <a:t>Ngọc</a:t>
            </a:r>
            <a:r>
              <a:rPr kumimoji="0" lang="en-US" altLang="zh-CN" sz="2400" b="0" i="0" u="none" strike="noStrike" kern="1200" cap="none" spc="0" normalizeH="0" noProof="0" dirty="0">
                <a:ln>
                  <a:noFill/>
                </a:ln>
                <a:solidFill>
                  <a:prstClr val="white"/>
                </a:solidFill>
                <a:effectLst/>
                <a:uLnTx/>
                <a:uFillTx/>
                <a:ea typeface="印品黑体" panose="00000500000000000000" pitchFamily="2" charset="-122"/>
                <a:cs typeface="+mn-cs"/>
                <a:sym typeface="印品黑体" panose="00000500000000000000" pitchFamily="2" charset="-122"/>
              </a:rPr>
              <a:t> Tú</a:t>
            </a:r>
            <a:endParaRPr kumimoji="0" lang="zh-CN" altLang="en-US" sz="2400" b="0" i="0" u="none" strike="noStrike" kern="1200" cap="none" spc="0" normalizeH="0" baseline="0" noProof="0" dirty="0">
              <a:ln>
                <a:noFill/>
              </a:ln>
              <a:solidFill>
                <a:prstClr val="white"/>
              </a:solidFill>
              <a:effectLst/>
              <a:uLnTx/>
              <a:uFillTx/>
              <a:ea typeface="印品黑体" panose="00000500000000000000" pitchFamily="2" charset="-122"/>
              <a:cs typeface="+mn-cs"/>
              <a:sym typeface="印品黑体" panose="00000500000000000000" pitchFamily="2" charset="-122"/>
            </a:endParaRPr>
          </a:p>
        </p:txBody>
      </p:sp>
      <p:pic>
        <p:nvPicPr>
          <p:cNvPr id="14" name="图片 13">
            <a:extLst>
              <a:ext uri="{FF2B5EF4-FFF2-40B4-BE49-F238E27FC236}">
                <a16:creationId xmlns:a16="http://schemas.microsoft.com/office/drawing/2014/main"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74837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59AA57-1291-454F-BA53-0395B932F06B}"/>
              </a:ext>
            </a:extLst>
          </p:cNvPr>
          <p:cNvPicPr>
            <a:picLocks noChangeAspect="1"/>
          </p:cNvPicPr>
          <p:nvPr/>
        </p:nvPicPr>
        <p:blipFill rotWithShape="1">
          <a:blip r:embed="rId2">
            <a:extLst>
              <a:ext uri="{28A0092B-C50C-407E-A947-70E740481C1C}">
                <a14:useLocalDpi xmlns:a14="http://schemas.microsoft.com/office/drawing/2010/main" val="0"/>
              </a:ext>
            </a:extLst>
          </a:blip>
          <a:srcRect l="47662"/>
          <a:stretch/>
        </p:blipFill>
        <p:spPr>
          <a:xfrm>
            <a:off x="418455" y="1830299"/>
            <a:ext cx="11587565" cy="4838791"/>
          </a:xfrm>
          <a:prstGeom prst="rect">
            <a:avLst/>
          </a:prstGeom>
        </p:spPr>
      </p:pic>
      <p:sp>
        <p:nvSpPr>
          <p:cNvPr id="3" name="TextBox 4">
            <a:extLst>
              <a:ext uri="{FF2B5EF4-FFF2-40B4-BE49-F238E27FC236}">
                <a16:creationId xmlns:a16="http://schemas.microsoft.com/office/drawing/2014/main" id="{B61FB09B-0099-4C87-AEB8-338C54A3C041}"/>
              </a:ext>
            </a:extLst>
          </p:cNvPr>
          <p:cNvSpPr txBox="1"/>
          <p:nvPr/>
        </p:nvSpPr>
        <p:spPr>
          <a:xfrm>
            <a:off x="2963570" y="188910"/>
            <a:ext cx="6264857" cy="186204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Tìm</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hiểu</a:t>
            </a:r>
            <a:r>
              <a:rPr kumimoji="0" lang="en-US" altLang="zh-CN" sz="11500" b="1" i="0" u="none" strike="noStrike" kern="1200" cap="none" spc="0" normalizeH="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 </a:t>
            </a:r>
            <a:r>
              <a:rPr kumimoji="0" lang="en-US" altLang="zh-CN" sz="11500" b="1" i="0" u="none" strike="noStrike" kern="1200" cap="none" spc="0" normalizeH="0" noProof="0" dirty="0" err="1">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rPr>
              <a:t>bài</a:t>
            </a:r>
            <a:endParaRPr kumimoji="0" lang="en-US" altLang="zh-CN" sz="115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LNTH-Angelina Script" panose="00000500000000000000" pitchFamily="2" charset="0"/>
              <a:ea typeface="微软雅黑" panose="020B0503020204020204" pitchFamily="34" charset="-122"/>
            </a:endParaRPr>
          </a:p>
        </p:txBody>
      </p:sp>
    </p:spTree>
    <p:extLst>
      <p:ext uri="{BB962C8B-B14F-4D97-AF65-F5344CB8AC3E}">
        <p14:creationId xmlns:p14="http://schemas.microsoft.com/office/powerpoint/2010/main" val="2189101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1" name="TextBox 10">
            <a:extLst>
              <a:ext uri="{FF2B5EF4-FFF2-40B4-BE49-F238E27FC236}">
                <a16:creationId xmlns:a16="http://schemas.microsoft.com/office/drawing/2014/main" id="{18A6096E-6BED-4DB2-8D5F-1000D267A04C}"/>
              </a:ext>
            </a:extLst>
          </p:cNvPr>
          <p:cNvSpPr txBox="1"/>
          <p:nvPr/>
        </p:nvSpPr>
        <p:spPr>
          <a:xfrm>
            <a:off x="3192651" y="305725"/>
            <a:ext cx="8787539" cy="1323439"/>
          </a:xfrm>
          <a:prstGeom prst="rect">
            <a:avLst/>
          </a:prstGeom>
          <a:noFill/>
        </p:spPr>
        <p:txBody>
          <a:bodyPr wrap="square">
            <a:spAutoFit/>
          </a:bodyPr>
          <a:lstStyle/>
          <a:p>
            <a:pPr algn="just"/>
            <a:r>
              <a:rPr lang="vi-VN" sz="4000" b="1" dirty="0">
                <a:solidFill>
                  <a:srgbClr val="0070C0"/>
                </a:solidFill>
              </a:rPr>
              <a:t>1. Mâm cỗ Trung thu của Tâm được bày như thế nào ?</a:t>
            </a:r>
          </a:p>
        </p:txBody>
      </p:sp>
      <p:sp>
        <p:nvSpPr>
          <p:cNvPr id="18" name="TextBox 17">
            <a:extLst>
              <a:ext uri="{FF2B5EF4-FFF2-40B4-BE49-F238E27FC236}">
                <a16:creationId xmlns:a16="http://schemas.microsoft.com/office/drawing/2014/main" id="{FD7E3764-D677-4F59-A7B0-0860A781C7C6}"/>
              </a:ext>
            </a:extLst>
          </p:cNvPr>
          <p:cNvSpPr txBox="1"/>
          <p:nvPr/>
        </p:nvSpPr>
        <p:spPr>
          <a:xfrm>
            <a:off x="1112475" y="2522744"/>
            <a:ext cx="10157551" cy="3170099"/>
          </a:xfrm>
          <a:prstGeom prst="rect">
            <a:avLst/>
          </a:prstGeom>
          <a:solidFill>
            <a:schemeClr val="bg1"/>
          </a:solidFill>
        </p:spPr>
        <p:txBody>
          <a:bodyPr wrap="square">
            <a:spAutoFit/>
          </a:bodyPr>
          <a:lstStyle/>
          <a:p>
            <a:pPr algn="just"/>
            <a:r>
              <a:rPr lang="en-US" sz="3600" dirty="0"/>
              <a:t>	</a:t>
            </a:r>
            <a:r>
              <a:rPr lang="vi-VN" sz="4000" dirty="0">
                <a:solidFill>
                  <a:schemeClr val="accent2"/>
                </a:solidFill>
              </a:rPr>
              <a:t>Mâm cỗ Trung thu của Tâm có một quả bưởi khía thành tám cánh hoa, mỗi cánh hoa cài một quả ối chín, để bên cạnh nải chuối ngự và bó mía tím. Xung quanh còn bày thêm nhiều thứ đồ chơi.</a:t>
            </a:r>
            <a:endParaRPr lang="vi-VN" sz="3600" dirty="0">
              <a:solidFill>
                <a:schemeClr val="accent2"/>
              </a:solidFill>
            </a:endParaRPr>
          </a:p>
        </p:txBody>
      </p:sp>
    </p:spTree>
    <p:extLst>
      <p:ext uri="{BB962C8B-B14F-4D97-AF65-F5344CB8AC3E}">
        <p14:creationId xmlns:p14="http://schemas.microsoft.com/office/powerpoint/2010/main" val="3317911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0" name="TextBox 9">
            <a:extLst>
              <a:ext uri="{FF2B5EF4-FFF2-40B4-BE49-F238E27FC236}">
                <a16:creationId xmlns:a16="http://schemas.microsoft.com/office/drawing/2014/main" id="{2628EDB6-5EE2-4279-8BA5-3CCEA26B8B3F}"/>
              </a:ext>
            </a:extLst>
          </p:cNvPr>
          <p:cNvSpPr txBox="1"/>
          <p:nvPr/>
        </p:nvSpPr>
        <p:spPr>
          <a:xfrm>
            <a:off x="3508608" y="556974"/>
            <a:ext cx="7836151"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2.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Chiếc</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đèn</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ông</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sao</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của</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Hà</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có</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gì</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đẹp</a:t>
            </a:r>
            <a:r>
              <a:rPr kumimoji="0" lang="en-US" altLang="en-US" sz="4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806B3F15-C534-4471-ADC3-5F8A0961A8D4}"/>
              </a:ext>
            </a:extLst>
          </p:cNvPr>
          <p:cNvSpPr txBox="1"/>
          <p:nvPr/>
        </p:nvSpPr>
        <p:spPr>
          <a:xfrm>
            <a:off x="2995047" y="2522744"/>
            <a:ext cx="8535691" cy="3416320"/>
          </a:xfrm>
          <a:prstGeom prst="rect">
            <a:avLst/>
          </a:prstGeom>
          <a:noFill/>
        </p:spPr>
        <p:txBody>
          <a:bodyPr wrap="square">
            <a:spAutoFit/>
          </a:bodyPr>
          <a:lstStyle/>
          <a:p>
            <a:pPr algn="just"/>
            <a:r>
              <a:rPr lang="en-US" dirty="0"/>
              <a:t>	</a:t>
            </a:r>
            <a:r>
              <a:rPr lang="vi-VN" sz="3600" dirty="0">
                <a:solidFill>
                  <a:schemeClr val="accent2"/>
                </a:solidFill>
              </a:rPr>
              <a:t>Chiếc đèn ông sao của Hà rất đẹp. Đó là cái đèn hình ông sao, làm bằng giấy bóng kính đỏ, trong suốt, ngôi sao được gắn vào giữa một vòng tròn có những tua giấy đủ màu sắc. Trên đỉnh ngôi sao cắm ba lá cờ nhỏ.</a:t>
            </a:r>
            <a:endParaRPr lang="vi-VN" dirty="0">
              <a:solidFill>
                <a:schemeClr val="accent2"/>
              </a:solidFill>
            </a:endParaRPr>
          </a:p>
        </p:txBody>
      </p:sp>
    </p:spTree>
    <p:extLst>
      <p:ext uri="{BB962C8B-B14F-4D97-AF65-F5344CB8AC3E}">
        <p14:creationId xmlns:p14="http://schemas.microsoft.com/office/powerpoint/2010/main" val="31619309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TextBox 16">
            <a:extLst>
              <a:ext uri="{FF2B5EF4-FFF2-40B4-BE49-F238E27FC236}">
                <a16:creationId xmlns:a16="http://schemas.microsoft.com/office/drawing/2014/main" id="{F76A1BDA-41E0-4948-B6BE-FE4FDA3E9795}"/>
              </a:ext>
            </a:extLst>
          </p:cNvPr>
          <p:cNvSpPr txBox="1"/>
          <p:nvPr/>
        </p:nvSpPr>
        <p:spPr>
          <a:xfrm>
            <a:off x="3599481" y="193890"/>
            <a:ext cx="8086241" cy="1323439"/>
          </a:xfrm>
          <a:prstGeom prst="rect">
            <a:avLst/>
          </a:prstGeom>
          <a:noFill/>
        </p:spPr>
        <p:txBody>
          <a:bodyPr wrap="square">
            <a:spAutoFit/>
          </a:bodyPr>
          <a:lstStyle/>
          <a:p>
            <a:pPr algn="just"/>
            <a:r>
              <a:rPr lang="vi-VN" sz="4000" b="1" dirty="0">
                <a:solidFill>
                  <a:srgbClr val="0070C0"/>
                </a:solidFill>
              </a:rPr>
              <a:t>3. Những chi tiết nào cho thấy Tâm và Hà rước đèn rất vui ?</a:t>
            </a:r>
          </a:p>
        </p:txBody>
      </p:sp>
      <p:sp>
        <p:nvSpPr>
          <p:cNvPr id="19" name="TextBox 18">
            <a:extLst>
              <a:ext uri="{FF2B5EF4-FFF2-40B4-BE49-F238E27FC236}">
                <a16:creationId xmlns:a16="http://schemas.microsoft.com/office/drawing/2014/main" id="{AD1E88B0-D57C-423B-8AB0-3FE414CCA517}"/>
              </a:ext>
            </a:extLst>
          </p:cNvPr>
          <p:cNvSpPr txBox="1"/>
          <p:nvPr/>
        </p:nvSpPr>
        <p:spPr>
          <a:xfrm>
            <a:off x="921974" y="2384244"/>
            <a:ext cx="10763748" cy="2862322"/>
          </a:xfrm>
          <a:prstGeom prst="rect">
            <a:avLst/>
          </a:prstGeom>
          <a:solidFill>
            <a:schemeClr val="bg1"/>
          </a:solidFill>
        </p:spPr>
        <p:txBody>
          <a:bodyPr wrap="square">
            <a:spAutoFit/>
          </a:bodyPr>
          <a:lstStyle/>
          <a:p>
            <a:pPr algn="just"/>
            <a:r>
              <a:rPr lang="en-US" sz="3200" dirty="0"/>
              <a:t>	</a:t>
            </a:r>
            <a:r>
              <a:rPr lang="vi-VN" sz="3600" dirty="0">
                <a:solidFill>
                  <a:schemeClr val="accent2"/>
                </a:solidFill>
              </a:rPr>
              <a:t>Các chi tiết sau đây cho thấy Tâm và Hà rước đèn rất vui : Tâm thích cái đèn quá, cứ đi bên cạnh Hà, mắt không rời cái đèn. Thỉnh thoảng Hà lại đưa cho Tâm cầm đèn. Có lúc cả hai cùng cầm chung cái đèn và reo to : "Tùng tùng tùng, dinh dinh ! ..."</a:t>
            </a:r>
            <a:endParaRPr lang="vi-VN" sz="3200" dirty="0">
              <a:solidFill>
                <a:schemeClr val="accent2"/>
              </a:solidFill>
            </a:endParaRPr>
          </a:p>
        </p:txBody>
      </p:sp>
    </p:spTree>
    <p:extLst>
      <p:ext uri="{BB962C8B-B14F-4D97-AF65-F5344CB8AC3E}">
        <p14:creationId xmlns:p14="http://schemas.microsoft.com/office/powerpoint/2010/main" val="24137814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8">
            <a:extLst>
              <a:ext uri="{FF2B5EF4-FFF2-40B4-BE49-F238E27FC236}">
                <a16:creationId xmlns:a16="http://schemas.microsoft.com/office/drawing/2014/main" id="{55C0FEE7-6E1B-4CD7-90D5-AC42739CEEC3}"/>
              </a:ext>
            </a:extLst>
          </p:cNvPr>
          <p:cNvPicPr>
            <a:picLocks noChangeAspect="1"/>
          </p:cNvPicPr>
          <p:nvPr/>
        </p:nvPicPr>
        <p:blipFill>
          <a:blip r:embed="rId2" cstate="print">
            <a:extLst>
              <a:ext uri="{28A0092B-C50C-407E-A947-70E740481C1C}">
                <a14:useLocalDpi xmlns:a14="http://schemas.microsoft.com/office/drawing/2010/main" val="0"/>
              </a:ext>
            </a:extLst>
          </a:blip>
          <a:srcRect l="22275" r="22275"/>
          <a:stretch>
            <a:fillRect/>
          </a:stretch>
        </p:blipFill>
        <p:spPr>
          <a:xfrm>
            <a:off x="8627392" y="0"/>
            <a:ext cx="4360188" cy="68715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 xmlns:ma14="http://schemas.microsoft.com/office/mac/drawingml/2011/main" val="1"/>
            </a:ext>
          </a:extLst>
        </p:spPr>
      </p:pic>
      <p:sp>
        <p:nvSpPr>
          <p:cNvPr id="3" name="Flowchart: Delay 2">
            <a:extLst>
              <a:ext uri="{FF2B5EF4-FFF2-40B4-BE49-F238E27FC236}">
                <a16:creationId xmlns:a16="http://schemas.microsoft.com/office/drawing/2014/main" id="{1EB36C0C-E720-412F-89FA-A02C4172403A}"/>
              </a:ext>
            </a:extLst>
          </p:cNvPr>
          <p:cNvSpPr/>
          <p:nvPr/>
        </p:nvSpPr>
        <p:spPr>
          <a:xfrm>
            <a:off x="0" y="0"/>
            <a:ext cx="3564610" cy="1689315"/>
          </a:xfrm>
          <a:prstGeom prst="flowChartDelay">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effectLst>
                  <a:outerShdw blurRad="38100" dist="38100" dir="2700000" algn="tl">
                    <a:srgbClr val="000000">
                      <a:alpha val="43137"/>
                    </a:srgbClr>
                  </a:outerShdw>
                </a:effectLst>
              </a:rPr>
              <a:t>Nội</a:t>
            </a:r>
            <a:r>
              <a:rPr lang="en-US" sz="5400" b="1" dirty="0">
                <a:effectLst>
                  <a:outerShdw blurRad="38100" dist="38100" dir="2700000" algn="tl">
                    <a:srgbClr val="000000">
                      <a:alpha val="43137"/>
                    </a:srgbClr>
                  </a:outerShdw>
                </a:effectLst>
              </a:rPr>
              <a:t> dung</a:t>
            </a:r>
          </a:p>
        </p:txBody>
      </p:sp>
      <p:sp>
        <p:nvSpPr>
          <p:cNvPr id="6" name="Rectangle 5">
            <a:extLst>
              <a:ext uri="{FF2B5EF4-FFF2-40B4-BE49-F238E27FC236}">
                <a16:creationId xmlns:a16="http://schemas.microsoft.com/office/drawing/2014/main" id="{97E0864B-36A1-43F2-9E34-EBEAD3CBBC37}"/>
              </a:ext>
            </a:extLst>
          </p:cNvPr>
          <p:cNvSpPr/>
          <p:nvPr/>
        </p:nvSpPr>
        <p:spPr>
          <a:xfrm>
            <a:off x="486812" y="2396102"/>
            <a:ext cx="7696293" cy="31700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Trẻ</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Việt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Nam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rất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thích</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cỗ</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hội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rước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đèn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Trong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cuộc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vui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ngày</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Tết</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Trung</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các</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em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thêm</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yêu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quý</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và</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gắn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bó</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với</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nhau</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 </a:t>
            </a:r>
            <a:r>
              <a:rPr kumimoji="0" lang="en-US" sz="4000" b="1" i="0" u="none" strike="noStrike" kern="0" cap="none" spc="0" normalizeH="0" baseline="0" noProof="0" dirty="0" err="1">
                <a:ln>
                  <a:noFill/>
                </a:ln>
                <a:solidFill>
                  <a:schemeClr val="accent2">
                    <a:lumMod val="75000"/>
                  </a:schemeClr>
                </a:solidFill>
                <a:uLnTx/>
                <a:uFillTx/>
                <a:cs typeface="Times New Roman" pitchFamily="18" charset="0"/>
              </a:rPr>
              <a:t>hơn</a:t>
            </a:r>
            <a:r>
              <a:rPr kumimoji="0" lang="en-US" sz="4000" b="1" i="0" u="none" strike="noStrike" kern="0" cap="none" spc="0" normalizeH="0" baseline="0" noProof="0" dirty="0">
                <a:ln>
                  <a:noFill/>
                </a:ln>
                <a:solidFill>
                  <a:schemeClr val="accent2">
                    <a:lumMod val="75000"/>
                  </a:schemeClr>
                </a:solidFill>
                <a:uLnTx/>
                <a:uFillTx/>
                <a:cs typeface="Times New Roman" pitchFamily="18" charset="0"/>
              </a:rPr>
              <a:t>.</a:t>
            </a:r>
            <a:endParaRPr kumimoji="0" lang="en-US" sz="3600" b="1" i="0" u="none" strike="noStrike" kern="0" cap="none" spc="0" normalizeH="0" baseline="0" noProof="0" dirty="0">
              <a:ln>
                <a:noFill/>
              </a:ln>
              <a:solidFill>
                <a:schemeClr val="accent2">
                  <a:lumMod val="75000"/>
                </a:schemeClr>
              </a:solidFill>
              <a:uLnTx/>
              <a:uFillTx/>
              <a:cs typeface="Times New Roman" pitchFamily="18" charset="0"/>
            </a:endParaRPr>
          </a:p>
        </p:txBody>
      </p:sp>
    </p:spTree>
    <p:extLst>
      <p:ext uri="{BB962C8B-B14F-4D97-AF65-F5344CB8AC3E}">
        <p14:creationId xmlns:p14="http://schemas.microsoft.com/office/powerpoint/2010/main" val="17849214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171784" y="2130443"/>
            <a:ext cx="5151347" cy="132343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ập đọc - Rước đèn ông sao - Tiếng việt lớp 3 - YouTube">
            <a:extLst>
              <a:ext uri="{FF2B5EF4-FFF2-40B4-BE49-F238E27FC236}">
                <a16:creationId xmlns:a16="http://schemas.microsoft.com/office/drawing/2014/main" id="{FC7DC274-20C7-4335-9F29-D6EB609BC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66" y="911087"/>
            <a:ext cx="10386530" cy="55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416970D-637E-4299-BA4E-3FBDCFE90F84}"/>
              </a:ext>
            </a:extLst>
          </p:cNvPr>
          <p:cNvSpPr txBox="1"/>
          <p:nvPr/>
        </p:nvSpPr>
        <p:spPr>
          <a:xfrm>
            <a:off x="2411896" y="185530"/>
            <a:ext cx="7818782" cy="707886"/>
          </a:xfrm>
          <a:prstGeom prst="rect">
            <a:avLst/>
          </a:prstGeom>
          <a:noFill/>
        </p:spPr>
        <p:txBody>
          <a:bodyPr wrap="square" rtlCol="0">
            <a:spAutoFit/>
          </a:bodyPr>
          <a:lstStyle/>
          <a:p>
            <a:pPr algn="ctr"/>
            <a:r>
              <a:rPr lang="en-US" sz="4000" b="1" dirty="0" err="1">
                <a:solidFill>
                  <a:srgbClr val="0070C0"/>
                </a:solidFill>
              </a:rPr>
              <a:t>Các</a:t>
            </a:r>
            <a:r>
              <a:rPr lang="en-US" sz="4000" b="1" dirty="0">
                <a:solidFill>
                  <a:srgbClr val="0070C0"/>
                </a:solidFill>
              </a:rPr>
              <a:t> </a:t>
            </a:r>
            <a:r>
              <a:rPr lang="en-US" sz="4000" b="1" dirty="0" err="1">
                <a:solidFill>
                  <a:srgbClr val="0070C0"/>
                </a:solidFill>
              </a:rPr>
              <a:t>bạn</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tranh</a:t>
            </a:r>
            <a:r>
              <a:rPr lang="en-US" sz="4000" b="1" dirty="0">
                <a:solidFill>
                  <a:srgbClr val="0070C0"/>
                </a:solidFill>
              </a:rPr>
              <a:t> </a:t>
            </a:r>
            <a:r>
              <a:rPr lang="en-US" sz="4000" b="1" dirty="0" err="1">
                <a:solidFill>
                  <a:srgbClr val="0070C0"/>
                </a:solidFill>
              </a:rPr>
              <a:t>đang</a:t>
            </a:r>
            <a:r>
              <a:rPr lang="en-US" sz="4000" b="1" dirty="0">
                <a:solidFill>
                  <a:srgbClr val="0070C0"/>
                </a:solidFill>
              </a:rPr>
              <a:t> </a:t>
            </a:r>
            <a:r>
              <a:rPr lang="en-US" sz="4000" b="1" dirty="0" err="1">
                <a:solidFill>
                  <a:srgbClr val="0070C0"/>
                </a:solidFill>
              </a:rPr>
              <a:t>làm</a:t>
            </a:r>
            <a:r>
              <a:rPr lang="en-US" sz="4000" b="1" dirty="0">
                <a:solidFill>
                  <a:srgbClr val="0070C0"/>
                </a:solidFill>
              </a:rPr>
              <a:t> </a:t>
            </a:r>
            <a:r>
              <a:rPr lang="en-US" sz="4000" b="1" dirty="0" err="1">
                <a:solidFill>
                  <a:srgbClr val="0070C0"/>
                </a:solidFill>
              </a:rPr>
              <a:t>gì</a:t>
            </a:r>
            <a:r>
              <a:rPr lang="en-US" sz="4000" b="1" dirty="0">
                <a:solidFill>
                  <a:srgbClr val="0070C0"/>
                </a:solidFill>
              </a:rPr>
              <a:t>? </a:t>
            </a:r>
          </a:p>
        </p:txBody>
      </p:sp>
      <p:sp>
        <p:nvSpPr>
          <p:cNvPr id="6" name="TextBox 5">
            <a:extLst>
              <a:ext uri="{FF2B5EF4-FFF2-40B4-BE49-F238E27FC236}">
                <a16:creationId xmlns:a16="http://schemas.microsoft.com/office/drawing/2014/main" id="{2F573D5B-00E5-49AF-98D5-DD51A1D62EC9}"/>
              </a:ext>
            </a:extLst>
          </p:cNvPr>
          <p:cNvSpPr txBox="1"/>
          <p:nvPr/>
        </p:nvSpPr>
        <p:spPr>
          <a:xfrm>
            <a:off x="0" y="216307"/>
            <a:ext cx="12099233" cy="646331"/>
          </a:xfrm>
          <a:prstGeom prst="rect">
            <a:avLst/>
          </a:prstGeom>
          <a:solidFill>
            <a:schemeClr val="bg1"/>
          </a:solidFill>
        </p:spPr>
        <p:txBody>
          <a:bodyPr wrap="square" rtlCol="0">
            <a:spAutoFit/>
          </a:bodyPr>
          <a:lstStyle/>
          <a:p>
            <a:pPr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bạn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tranh</a:t>
            </a:r>
            <a:r>
              <a:rPr lang="en-US" sz="3600" b="1" dirty="0">
                <a:solidFill>
                  <a:srgbClr val="FF0000"/>
                </a:solidFill>
              </a:rPr>
              <a:t> </a:t>
            </a:r>
            <a:r>
              <a:rPr lang="en-US" sz="3600" b="1" dirty="0" err="1">
                <a:solidFill>
                  <a:srgbClr val="FF0000"/>
                </a:solidFill>
              </a:rPr>
              <a:t>đang</a:t>
            </a:r>
            <a:r>
              <a:rPr lang="en-US" sz="3600" b="1" dirty="0">
                <a:solidFill>
                  <a:srgbClr val="FF0000"/>
                </a:solidFill>
              </a:rPr>
              <a:t> </a:t>
            </a:r>
            <a:r>
              <a:rPr lang="en-US" sz="3600" b="1" dirty="0" err="1">
                <a:solidFill>
                  <a:srgbClr val="FF0000"/>
                </a:solidFill>
              </a:rPr>
              <a:t>rước</a:t>
            </a:r>
            <a:r>
              <a:rPr lang="en-US" sz="3600" b="1" dirty="0">
                <a:solidFill>
                  <a:srgbClr val="FF0000"/>
                </a:solidFill>
              </a:rPr>
              <a:t> </a:t>
            </a:r>
            <a:r>
              <a:rPr lang="en-US" sz="3600" b="1" dirty="0" err="1">
                <a:solidFill>
                  <a:srgbClr val="FF0000"/>
                </a:solidFill>
              </a:rPr>
              <a:t>đèn</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Tết</a:t>
            </a:r>
            <a:r>
              <a:rPr lang="en-US" sz="3600" b="1" dirty="0">
                <a:solidFill>
                  <a:srgbClr val="FF0000"/>
                </a:solidFill>
              </a:rPr>
              <a:t> </a:t>
            </a:r>
            <a:r>
              <a:rPr lang="en-US" sz="3600" b="1" dirty="0" err="1">
                <a:solidFill>
                  <a:srgbClr val="FF0000"/>
                </a:solidFill>
              </a:rPr>
              <a:t>Trung</a:t>
            </a:r>
            <a:r>
              <a:rPr lang="en-US" sz="3600" b="1" dirty="0">
                <a:solidFill>
                  <a:srgbClr val="FF0000"/>
                </a:solidFill>
              </a:rPr>
              <a:t> Thu</a:t>
            </a:r>
          </a:p>
        </p:txBody>
      </p:sp>
    </p:spTree>
    <p:extLst>
      <p:ext uri="{BB962C8B-B14F-4D97-AF65-F5344CB8AC3E}">
        <p14:creationId xmlns:p14="http://schemas.microsoft.com/office/powerpoint/2010/main" val="6665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7" name="Shape 213">
            <a:extLst>
              <a:ext uri="{FF2B5EF4-FFF2-40B4-BE49-F238E27FC236}">
                <a16:creationId xmlns:a16="http://schemas.microsoft.com/office/drawing/2014/main" id="{16582860-69F5-4BEE-B798-C9E4FA6BF006}"/>
              </a:ext>
            </a:extLst>
          </p:cNvPr>
          <p:cNvSpPr/>
          <p:nvPr/>
        </p:nvSpPr>
        <p:spPr>
          <a:xfrm>
            <a:off x="1411383" y="1897298"/>
            <a:ext cx="9945031"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200" b="1" i="0" u="none" strike="noStrike" kern="0" cap="none" spc="0" normalizeH="0" baseline="0" noProof="0" dirty="0" err="1">
                <a:ln>
                  <a:noFill/>
                </a:ln>
                <a:solidFill>
                  <a:srgbClr val="00B050"/>
                </a:solidFill>
                <a:effectLst/>
                <a:uLnTx/>
                <a:uFillTx/>
                <a:ea typeface="+mn-ea"/>
                <a:cs typeface="+mn-cs"/>
                <a:sym typeface="Sk-Modernist"/>
              </a:rPr>
              <a:t>Tết</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Trung</a:t>
            </a:r>
            <a:r>
              <a:rPr kumimoji="0" lang="en-US" sz="3200" b="1" i="0" u="none" strike="noStrike" kern="0" cap="none" spc="0" normalizeH="0" baseline="0" noProof="0" dirty="0">
                <a:ln>
                  <a:noFill/>
                </a:ln>
                <a:solidFill>
                  <a:srgbClr val="00B050"/>
                </a:solidFill>
                <a:effectLst/>
                <a:uLnTx/>
                <a:uFillTx/>
                <a:ea typeface="+mn-ea"/>
                <a:cs typeface="+mn-cs"/>
                <a:sym typeface="Sk-Modernist"/>
              </a:rPr>
              <a:t> Thu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được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tổ</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chức</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vào</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thời</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gian</a:t>
            </a:r>
            <a:r>
              <a:rPr kumimoji="0" lang="en-US" sz="3200" b="1" i="0" u="none" strike="noStrike" kern="0" cap="none" spc="0" normalizeH="0" baseline="0" noProof="0" dirty="0">
                <a:ln>
                  <a:noFill/>
                </a:ln>
                <a:solidFill>
                  <a:srgbClr val="00B050"/>
                </a:solidFill>
                <a:effectLst/>
                <a:uLnTx/>
                <a:uFillTx/>
                <a:ea typeface="+mn-ea"/>
                <a:cs typeface="+mn-cs"/>
                <a:sym typeface="Sk-Modernist"/>
              </a:rPr>
              <a:t> </a:t>
            </a:r>
            <a:r>
              <a:rPr kumimoji="0" lang="en-US" sz="3200" b="1" i="0" u="none" strike="noStrike" kern="0" cap="none" spc="0" normalizeH="0" baseline="0" noProof="0" dirty="0" err="1">
                <a:ln>
                  <a:noFill/>
                </a:ln>
                <a:solidFill>
                  <a:srgbClr val="00B050"/>
                </a:solidFill>
                <a:effectLst/>
                <a:uLnTx/>
                <a:uFillTx/>
                <a:ea typeface="+mn-ea"/>
                <a:cs typeface="+mn-cs"/>
                <a:sym typeface="Sk-Modernist"/>
              </a:rPr>
              <a:t>nào</a:t>
            </a:r>
            <a:r>
              <a:rPr lang="en-US" sz="3200" b="1" kern="0" dirty="0">
                <a:solidFill>
                  <a:srgbClr val="00B050"/>
                </a:solidFill>
                <a:sym typeface="Sk-Modernist"/>
              </a:rPr>
              <a:t> </a:t>
            </a:r>
            <a:r>
              <a:rPr lang="en-US" sz="3200" b="1" kern="0" dirty="0" err="1">
                <a:solidFill>
                  <a:srgbClr val="00B050"/>
                </a:solidFill>
                <a:sym typeface="Sk-Modernist"/>
              </a:rPr>
              <a:t>trong</a:t>
            </a:r>
            <a:r>
              <a:rPr lang="en-US" sz="3200" b="1" kern="0" dirty="0">
                <a:solidFill>
                  <a:srgbClr val="00B050"/>
                </a:solidFill>
                <a:sym typeface="Sk-Modernist"/>
              </a:rPr>
              <a:t> </a:t>
            </a:r>
            <a:r>
              <a:rPr lang="en-US" sz="3200" b="1" kern="0" dirty="0" err="1">
                <a:solidFill>
                  <a:srgbClr val="00B050"/>
                </a:solidFill>
                <a:sym typeface="Sk-Modernist"/>
              </a:rPr>
              <a:t>năm</a:t>
            </a:r>
            <a:r>
              <a:rPr lang="en-US" sz="3200" b="1" kern="0" dirty="0">
                <a:solidFill>
                  <a:srgbClr val="00B050"/>
                </a:solidFill>
                <a:sym typeface="Sk-Modernist"/>
              </a:rPr>
              <a:t>?</a:t>
            </a:r>
            <a:endParaRPr kumimoji="0" sz="3200" b="1" i="0" u="none" strike="noStrike" kern="0" cap="none" spc="0" normalizeH="0" baseline="0" noProof="0" dirty="0">
              <a:ln>
                <a:noFill/>
              </a:ln>
              <a:solidFill>
                <a:srgbClr val="00B050"/>
              </a:solidFill>
              <a:effectLst/>
              <a:uLnTx/>
              <a:uFillTx/>
              <a:ea typeface="+mn-ea"/>
              <a:cs typeface="+mn-cs"/>
              <a:sym typeface="Sk-Modernist"/>
            </a:endParaRPr>
          </a:p>
        </p:txBody>
      </p:sp>
      <p:sp>
        <p:nvSpPr>
          <p:cNvPr id="18" name="Shape 213">
            <a:extLst>
              <a:ext uri="{FF2B5EF4-FFF2-40B4-BE49-F238E27FC236}">
                <a16:creationId xmlns:a16="http://schemas.microsoft.com/office/drawing/2014/main" id="{DB99DF9E-1023-4E5D-A745-F6901F234798}"/>
              </a:ext>
            </a:extLst>
          </p:cNvPr>
          <p:cNvSpPr/>
          <p:nvPr/>
        </p:nvSpPr>
        <p:spPr>
          <a:xfrm>
            <a:off x="3061405" y="3240599"/>
            <a:ext cx="8401725" cy="115929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5200" cap="none">
                <a:latin typeface="+mn-lt"/>
                <a:ea typeface="+mn-ea"/>
                <a:cs typeface="+mn-cs"/>
                <a:sym typeface="Sk-Modernist"/>
              </a:defRPr>
            </a:pP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Tết</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Trung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Thu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được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tổ</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chức</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vào</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rằm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tháng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tám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âm</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lịch</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ngày</a:t>
            </a:r>
            <a:r>
              <a:rPr kumimoji="0" lang="en-US" sz="3600" b="1" i="0" u="none" strike="noStrike" kern="0" cap="none" spc="0" normalizeH="0" baseline="0" noProof="0" dirty="0">
                <a:ln>
                  <a:noFill/>
                </a:ln>
                <a:solidFill>
                  <a:schemeClr val="accent2"/>
                </a:solidFill>
                <a:effectLst/>
                <a:uLnTx/>
                <a:uFillTx/>
                <a:ea typeface="+mn-ea"/>
                <a:cs typeface="+mn-cs"/>
                <a:sym typeface="Sk-Modernist"/>
              </a:rPr>
              <a:t> 15/8)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hằng</a:t>
            </a:r>
            <a:r>
              <a:rPr kumimoji="0" lang="en-US" sz="3600" b="1" i="0" u="none" strike="noStrike" kern="0" cap="none" spc="0" normalizeH="0" baseline="0" noProof="0" dirty="0">
                <a:ln>
                  <a:noFill/>
                </a:ln>
                <a:solidFill>
                  <a:schemeClr val="accent2"/>
                </a:solidFill>
                <a:effectLst/>
                <a:uLnTx/>
                <a:uFillTx/>
                <a:ea typeface="+mn-ea"/>
                <a:cs typeface="+mn-cs"/>
                <a:sym typeface="Sk-Modernist"/>
              </a:rPr>
              <a:t> </a:t>
            </a:r>
            <a:r>
              <a:rPr kumimoji="0" lang="en-US" sz="3600" b="1" i="0" u="none" strike="noStrike" kern="0" cap="none" spc="0" normalizeH="0" baseline="0" noProof="0" dirty="0" err="1">
                <a:ln>
                  <a:noFill/>
                </a:ln>
                <a:solidFill>
                  <a:schemeClr val="accent2"/>
                </a:solidFill>
                <a:effectLst/>
                <a:uLnTx/>
                <a:uFillTx/>
                <a:ea typeface="+mn-ea"/>
                <a:cs typeface="+mn-cs"/>
                <a:sym typeface="Sk-Modernist"/>
              </a:rPr>
              <a:t>năm</a:t>
            </a:r>
            <a:r>
              <a:rPr kumimoji="0" lang="en-US" sz="3600" b="1" i="0" u="none" strike="noStrike" kern="0" cap="none" spc="0" normalizeH="0" baseline="0" noProof="0" dirty="0">
                <a:ln>
                  <a:noFill/>
                </a:ln>
                <a:solidFill>
                  <a:schemeClr val="accent2"/>
                </a:solidFill>
                <a:effectLst/>
                <a:uLnTx/>
                <a:uFillTx/>
                <a:ea typeface="+mn-ea"/>
                <a:cs typeface="+mn-cs"/>
                <a:sym typeface="Sk-Modernist"/>
              </a:rPr>
              <a:t>.</a:t>
            </a:r>
            <a:endParaRPr kumimoji="0" sz="3600" b="1" i="0" u="none" strike="noStrike" kern="0" cap="none" spc="0" normalizeH="0" baseline="0" noProof="0" dirty="0">
              <a:ln>
                <a:noFill/>
              </a:ln>
              <a:solidFill>
                <a:schemeClr val="accent2"/>
              </a:solidFill>
              <a:effectLst/>
              <a:uLnTx/>
              <a:uFillTx/>
              <a:ea typeface="+mn-ea"/>
              <a:cs typeface="+mn-cs"/>
              <a:sym typeface="Sk-Modernist"/>
            </a:endParaRPr>
          </a:p>
        </p:txBody>
      </p:sp>
    </p:spTree>
    <p:extLst>
      <p:ext uri="{BB962C8B-B14F-4D97-AF65-F5344CB8AC3E}">
        <p14:creationId xmlns:p14="http://schemas.microsoft.com/office/powerpoint/2010/main" val="489013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80">
                                          <p:stCondLst>
                                            <p:cond delay="0"/>
                                          </p:stCondLst>
                                        </p:cTn>
                                        <p:tgtEl>
                                          <p:spTgt spid="18">
                                            <p:txEl>
                                              <p:pRg st="0" end="0"/>
                                            </p:txEl>
                                          </p:spTgt>
                                        </p:tgtEl>
                                      </p:cBhvr>
                                    </p:animEffect>
                                    <p:anim calcmode="lin" valueType="num">
                                      <p:cBhvr>
                                        <p:cTn id="8"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xEl>
                                              <p:pRg st="0" end="0"/>
                                            </p:txEl>
                                          </p:spTgt>
                                        </p:tgtEl>
                                      </p:cBhvr>
                                      <p:to x="100000" y="60000"/>
                                    </p:animScale>
                                    <p:animScale>
                                      <p:cBhvr>
                                        <p:cTn id="14" dur="166" decel="50000">
                                          <p:stCondLst>
                                            <p:cond delay="676"/>
                                          </p:stCondLst>
                                        </p:cTn>
                                        <p:tgtEl>
                                          <p:spTgt spid="18">
                                            <p:txEl>
                                              <p:pRg st="0" end="0"/>
                                            </p:txEl>
                                          </p:spTgt>
                                        </p:tgtEl>
                                      </p:cBhvr>
                                      <p:to x="100000" y="100000"/>
                                    </p:animScale>
                                    <p:animScale>
                                      <p:cBhvr>
                                        <p:cTn id="15" dur="26">
                                          <p:stCondLst>
                                            <p:cond delay="1312"/>
                                          </p:stCondLst>
                                        </p:cTn>
                                        <p:tgtEl>
                                          <p:spTgt spid="18">
                                            <p:txEl>
                                              <p:pRg st="0" end="0"/>
                                            </p:txEl>
                                          </p:spTgt>
                                        </p:tgtEl>
                                      </p:cBhvr>
                                      <p:to x="100000" y="80000"/>
                                    </p:animScale>
                                    <p:animScale>
                                      <p:cBhvr>
                                        <p:cTn id="16" dur="166" decel="50000">
                                          <p:stCondLst>
                                            <p:cond delay="1338"/>
                                          </p:stCondLst>
                                        </p:cTn>
                                        <p:tgtEl>
                                          <p:spTgt spid="18">
                                            <p:txEl>
                                              <p:pRg st="0" end="0"/>
                                            </p:txEl>
                                          </p:spTgt>
                                        </p:tgtEl>
                                      </p:cBhvr>
                                      <p:to x="100000" y="100000"/>
                                    </p:animScale>
                                    <p:animScale>
                                      <p:cBhvr>
                                        <p:cTn id="17" dur="26">
                                          <p:stCondLst>
                                            <p:cond delay="1642"/>
                                          </p:stCondLst>
                                        </p:cTn>
                                        <p:tgtEl>
                                          <p:spTgt spid="18">
                                            <p:txEl>
                                              <p:pRg st="0" end="0"/>
                                            </p:txEl>
                                          </p:spTgt>
                                        </p:tgtEl>
                                      </p:cBhvr>
                                      <p:to x="100000" y="90000"/>
                                    </p:animScale>
                                    <p:animScale>
                                      <p:cBhvr>
                                        <p:cTn id="18" dur="166" decel="50000">
                                          <p:stCondLst>
                                            <p:cond delay="1668"/>
                                          </p:stCondLst>
                                        </p:cTn>
                                        <p:tgtEl>
                                          <p:spTgt spid="18">
                                            <p:txEl>
                                              <p:pRg st="0" end="0"/>
                                            </p:txEl>
                                          </p:spTgt>
                                        </p:tgtEl>
                                      </p:cBhvr>
                                      <p:to x="100000" y="100000"/>
                                    </p:animScale>
                                    <p:animScale>
                                      <p:cBhvr>
                                        <p:cTn id="19" dur="26">
                                          <p:stCondLst>
                                            <p:cond delay="1808"/>
                                          </p:stCondLst>
                                        </p:cTn>
                                        <p:tgtEl>
                                          <p:spTgt spid="18">
                                            <p:txEl>
                                              <p:pRg st="0" end="0"/>
                                            </p:txEl>
                                          </p:spTgt>
                                        </p:tgtEl>
                                      </p:cBhvr>
                                      <p:to x="100000" y="95000"/>
                                    </p:animScale>
                                    <p:animScale>
                                      <p:cBhvr>
                                        <p:cTn id="20" dur="166" decel="50000">
                                          <p:stCondLst>
                                            <p:cond delay="1834"/>
                                          </p:stCondLst>
                                        </p:cTn>
                                        <p:tgtEl>
                                          <p:spTgt spid="1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0">
            <a:extLst>
              <a:ext uri="{FF2B5EF4-FFF2-40B4-BE49-F238E27FC236}">
                <a16:creationId xmlns:a16="http://schemas.microsoft.com/office/drawing/2014/main" id="{C1889B5D-C25F-4F43-8D7A-3A0DE2622F2F}"/>
              </a:ext>
            </a:extLst>
          </p:cNvPr>
          <p:cNvSpPr/>
          <p:nvPr/>
        </p:nvSpPr>
        <p:spPr>
          <a:xfrm>
            <a:off x="482346" y="1214908"/>
            <a:ext cx="11227308" cy="5436112"/>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402"/>
            <a:r>
              <a:rPr lang="en-US" altLang="en-US" sz="2600" b="1" dirty="0">
                <a:solidFill>
                  <a:srgbClr val="000000"/>
                </a:solidFill>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Tết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Trung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thu</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đến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Mẹ</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bận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nhưng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vẫn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sắm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cho</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nhỏ</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lang="en-US" altLang="en-US" sz="2600" b="1" dirty="0">
                <a:solidFill>
                  <a:srgbClr val="000000"/>
                </a:solidFill>
                <a:cs typeface="Times New Roman" panose="02020603050405020304" pitchFamily="18" charset="0"/>
              </a:rPr>
              <a:t>m</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có</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khía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thành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tám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mỗi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hoa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bưởi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cài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quả</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ổi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chín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để</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bên</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cạnh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một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nải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chuối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ngự</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và</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bó</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mía</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tím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thích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mâm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cỗ</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Em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đem</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mấy</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thứ</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đồ</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chơi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bày</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xung</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quanh</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nom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rất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vui</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ea typeface="+mn-ea"/>
                <a:cs typeface="Times New Roman" panose="02020603050405020304" pitchFamily="18" charset="0"/>
              </a:rPr>
              <a:t>mắt</a:t>
            </a:r>
            <a:r>
              <a:rPr kumimoji="0" lang="en-US" altLang="en-US" sz="2600" b="1" i="0" u="none" strike="noStrike" kern="1200" cap="none" spc="0" normalizeH="0" baseline="0" noProof="0" dirty="0">
                <a:ln>
                  <a:noFill/>
                </a:ln>
                <a:solidFill>
                  <a:srgbClr val="000000"/>
                </a:solidFill>
                <a:effectLst/>
                <a:uLnTx/>
                <a:uFillTx/>
                <a:ea typeface="+mn-ea"/>
                <a:cs typeface="Times New Roman" panose="02020603050405020304" pitchFamily="18" charset="0"/>
              </a:rPr>
              <a:t>.</a:t>
            </a:r>
          </a:p>
          <a:p>
            <a:pPr algn="just">
              <a:defRPr/>
            </a:pPr>
            <a:endParaRPr lang="en-US" sz="2600" b="1" dirty="0">
              <a:solidFill>
                <a:srgbClr val="000000"/>
              </a:solidFill>
              <a:cs typeface="Times New Roman" panose="02020603050405020304" pitchFamily="18" charset="0"/>
            </a:endParaRPr>
          </a:p>
          <a:p>
            <a:pPr algn="just">
              <a:defRPr/>
            </a:pPr>
            <a:r>
              <a:rPr lang="en-US" sz="2600" b="1" dirty="0">
                <a:solidFill>
                  <a:srgbClr val="000000"/>
                </a:solidFill>
                <a:cs typeface="Times New Roman" panose="02020603050405020304" pitchFamily="18" charset="0"/>
              </a:rPr>
              <a:t>      </a:t>
            </a:r>
            <a:r>
              <a:rPr lang="en-US" sz="2600" b="1" dirty="0" err="1">
                <a:solidFill>
                  <a:prstClr val="black"/>
                </a:solidFill>
                <a:cs typeface="Times New Roman" pitchFamily="18" charset="0"/>
              </a:rPr>
              <a:t>Chiều</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rồi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đêm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xuống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trẻ</a:t>
            </a:r>
            <a:r>
              <a:rPr lang="en-US" sz="2600" b="1" dirty="0">
                <a:solidFill>
                  <a:prstClr val="black"/>
                </a:solidFill>
                <a:cs typeface="Times New Roman" pitchFamily="18" charset="0"/>
              </a:rPr>
              <a:t> con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xóm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bập</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trống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ếch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rước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không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cỗ</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của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mình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bằng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đám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rước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bỏ</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cỗ</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chạy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xem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nhất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của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bạn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xóm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làm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bằng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bóng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kính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đỏ</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trong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suốt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ngôi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được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gắn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vào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giữa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vòng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tròn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những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tua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giấy</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đủ</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màu</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sắc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Trên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đỉnh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ngôi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sao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cắm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lá</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cờ</a:t>
            </a:r>
            <a:r>
              <a:rPr lang="en-US" sz="2600" b="1" dirty="0">
                <a:solidFill>
                  <a:prstClr val="black"/>
                </a:solidFill>
                <a:cs typeface="Times New Roman" pitchFamily="18" charset="0"/>
              </a:rPr>
              <a:t> con.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quá</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cứ</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cạnh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mắt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không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rời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cũng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biết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là</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bạn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thích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nên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thỉnh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thoảng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đưa</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cho</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Tâm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cầm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một</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Có</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lúc</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cả</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hai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cầm</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chung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cái</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đèn</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reo</a:t>
            </a:r>
            <a:r>
              <a:rPr lang="en-US" sz="2600" b="1" dirty="0">
                <a:solidFill>
                  <a:prstClr val="black"/>
                </a:solidFill>
                <a:cs typeface="Times New Roman" pitchFamily="18" charset="0"/>
              </a:rPr>
              <a:t> :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tùng</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dinh</a:t>
            </a:r>
            <a:r>
              <a:rPr lang="en-US" sz="2600" b="1" dirty="0">
                <a:solidFill>
                  <a:prstClr val="black"/>
                </a:solidFill>
                <a:cs typeface="Times New Roman" pitchFamily="18" charset="0"/>
              </a:rPr>
              <a:t> </a:t>
            </a:r>
            <a:r>
              <a:rPr lang="en-US" sz="2600" b="1" dirty="0" err="1">
                <a:solidFill>
                  <a:prstClr val="black"/>
                </a:solidFill>
                <a:cs typeface="Times New Roman" pitchFamily="18" charset="0"/>
              </a:rPr>
              <a:t>dinh</a:t>
            </a:r>
            <a:r>
              <a:rPr lang="en-US" sz="2600" b="1" dirty="0">
                <a:solidFill>
                  <a:prstClr val="black"/>
                </a:solidFill>
                <a:cs typeface="Times New Roman" pitchFamily="18" charset="0"/>
              </a:rPr>
              <a:t> !...."</a:t>
            </a:r>
          </a:p>
          <a:p>
            <a:pPr algn="r">
              <a:defRPr/>
            </a:pPr>
            <a:r>
              <a:rPr lang="en-US" sz="2600" b="1" i="1" dirty="0">
                <a:solidFill>
                  <a:prstClr val="black"/>
                </a:solidFill>
                <a:effectLst>
                  <a:outerShdw blurRad="38100" dist="38100" dir="2700000" algn="tl">
                    <a:srgbClr val="000000">
                      <a:alpha val="43137"/>
                    </a:srgbClr>
                  </a:outerShdw>
                </a:effectLst>
                <a:cs typeface="Times New Roman" pitchFamily="18" charset="0"/>
              </a:rPr>
              <a:t>Theo</a:t>
            </a:r>
            <a:r>
              <a:rPr lang="en-US" sz="2600" b="1" dirty="0">
                <a:solidFill>
                  <a:prstClr val="black"/>
                </a:solidFill>
                <a:effectLst>
                  <a:outerShdw blurRad="38100" dist="38100" dir="2700000" algn="tl">
                    <a:srgbClr val="000000">
                      <a:alpha val="43137"/>
                    </a:srgbClr>
                  </a:outerShdw>
                </a:effectLst>
                <a:cs typeface="Times New Roman" pitchFamily="18" charset="0"/>
              </a:rPr>
              <a:t> NGUYỄN THỊ NGỌC TÚ</a:t>
            </a:r>
            <a:endPar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indent="-457200" algn="just" defTabSz="609402">
              <a:buAutoNum type="arabicPeriod"/>
            </a:pPr>
            <a:endParaRPr lang="zh-CN" altLang="en-US" dirty="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3" name="TextBox 35">
            <a:extLst>
              <a:ext uri="{FF2B5EF4-FFF2-40B4-BE49-F238E27FC236}">
                <a16:creationId xmlns:a16="http://schemas.microsoft.com/office/drawing/2014/main" id="{E67EEA54-EE86-4904-AFBB-58912A7DD768}"/>
              </a:ext>
            </a:extLst>
          </p:cNvPr>
          <p:cNvSpPr txBox="1"/>
          <p:nvPr/>
        </p:nvSpPr>
        <p:spPr>
          <a:xfrm>
            <a:off x="3879716" y="0"/>
            <a:ext cx="4432567" cy="769413"/>
          </a:xfrm>
          <a:prstGeom prst="rect">
            <a:avLst/>
          </a:prstGeom>
          <a:ln w="28575"/>
        </p:spPr>
        <p:style>
          <a:lnRef idx="2">
            <a:schemeClr val="accent2"/>
          </a:lnRef>
          <a:fillRef idx="1">
            <a:schemeClr val="lt1"/>
          </a:fillRef>
          <a:effectRef idx="0">
            <a:schemeClr val="accent2"/>
          </a:effectRef>
          <a:fontRef idx="minor">
            <a:schemeClr val="dk1"/>
          </a:fontRef>
        </p:style>
        <p:txBody>
          <a:bodyPr wrap="none" lIns="91412" tIns="45706" rIns="91412" bIns="45706" rtlCol="0">
            <a:spAutoFit/>
          </a:bodyPr>
          <a:lstStyle/>
          <a:p>
            <a:pPr algn="ctr" defTabSz="609402"/>
            <a:r>
              <a:rPr lang="en-US" altLang="zh-CN" sz="4400" b="1" dirty="0" err="1">
                <a:solidFill>
                  <a:srgbClr val="FF0000"/>
                </a:solidFill>
                <a:ea typeface="字魂36号-正文宋楷" panose="00000500000000000000" pitchFamily="2" charset="-122"/>
                <a:sym typeface="字魂36号-正文宋楷" panose="00000500000000000000" pitchFamily="2" charset="-122"/>
              </a:rPr>
              <a:t>Rước</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đèn</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ông</a:t>
            </a:r>
            <a:r>
              <a:rPr lang="en-US" altLang="zh-CN" sz="4400" b="1" dirty="0">
                <a:solidFill>
                  <a:srgbClr val="FF0000"/>
                </a:solidFill>
                <a:ea typeface="字魂36号-正文宋楷" panose="00000500000000000000" pitchFamily="2" charset="-122"/>
                <a:sym typeface="字魂36号-正文宋楷" panose="00000500000000000000" pitchFamily="2" charset="-122"/>
              </a:rPr>
              <a:t> </a:t>
            </a:r>
            <a:r>
              <a:rPr lang="en-US" altLang="zh-CN" sz="4400" b="1" dirty="0" err="1">
                <a:solidFill>
                  <a:srgbClr val="FF0000"/>
                </a:solidFill>
                <a:ea typeface="字魂36号-正文宋楷" panose="00000500000000000000" pitchFamily="2" charset="-122"/>
                <a:sym typeface="字魂36号-正文宋楷" panose="00000500000000000000" pitchFamily="2" charset="-122"/>
              </a:rPr>
              <a:t>sao</a:t>
            </a:r>
            <a:endParaRPr lang="zh-CN" altLang="en-US" sz="4400" b="1" dirty="0">
              <a:solidFill>
                <a:srgbClr val="FF0000"/>
              </a:solidFill>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3853328377"/>
      </p:ext>
    </p:extLst>
  </p:cSld>
  <p:clrMapOvr>
    <a:masterClrMapping/>
  </p:clrMapOvr>
  <p:transition spd="slow" advClick="0">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541364" y="269182"/>
            <a:ext cx="2868633" cy="830997"/>
          </a:xfrm>
          <a:prstGeom prst="rect">
            <a:avLst/>
          </a:prstGeom>
        </p:spPr>
        <p:txBody>
          <a:bodyPr wrap="square">
            <a:spAutoFit/>
          </a:bodyPr>
          <a:lstStyle/>
          <a:p>
            <a:pPr defTabSz="609402"/>
            <a:r>
              <a:rPr lang="en-US" altLang="zh-CN" sz="4800" b="1" dirty="0">
                <a:ea typeface="字魂36号-正文宋楷" panose="00000500000000000000" pitchFamily="2" charset="-122"/>
                <a:sym typeface="字魂36号-正文宋楷" panose="00000500000000000000" pitchFamily="2" charset="-122"/>
              </a:rPr>
              <a:t>Chia </a:t>
            </a:r>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a:t>
            </a:r>
          </a:p>
        </p:txBody>
      </p:sp>
      <p:sp>
        <p:nvSpPr>
          <p:cNvPr id="15" name="Rectangle 37">
            <a:extLst>
              <a:ext uri="{FF2B5EF4-FFF2-40B4-BE49-F238E27FC236}">
                <a16:creationId xmlns:a16="http://schemas.microsoft.com/office/drawing/2014/main" id="{1C6E105C-0498-49F8-8A03-42E75430A46D}"/>
              </a:ext>
            </a:extLst>
          </p:cNvPr>
          <p:cNvSpPr/>
          <p:nvPr/>
        </p:nvSpPr>
        <p:spPr>
          <a:xfrm>
            <a:off x="1016697" y="1411504"/>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1: </a:t>
            </a:r>
          </a:p>
        </p:txBody>
      </p:sp>
      <p:sp>
        <p:nvSpPr>
          <p:cNvPr id="16" name="Rectangle 37">
            <a:extLst>
              <a:ext uri="{FF2B5EF4-FFF2-40B4-BE49-F238E27FC236}">
                <a16:creationId xmlns:a16="http://schemas.microsoft.com/office/drawing/2014/main" id="{7D5B38D5-F1DB-4691-BB83-F046A1E6CC91}"/>
              </a:ext>
            </a:extLst>
          </p:cNvPr>
          <p:cNvSpPr/>
          <p:nvPr/>
        </p:nvSpPr>
        <p:spPr>
          <a:xfrm>
            <a:off x="6565392" y="241464"/>
            <a:ext cx="2868633" cy="830997"/>
          </a:xfrm>
          <a:prstGeom prst="rect">
            <a:avLst/>
          </a:prstGeom>
        </p:spPr>
        <p:txBody>
          <a:bodyPr wrap="square">
            <a:spAutoFit/>
          </a:bodyPr>
          <a:lstStyle/>
          <a:p>
            <a:pPr defTabSz="609402"/>
            <a:r>
              <a:rPr lang="en-US" altLang="zh-CN" sz="4800" b="1" dirty="0">
                <a:solidFill>
                  <a:schemeClr val="accent6"/>
                </a:solidFill>
                <a:ea typeface="字魂36号-正文宋楷" panose="00000500000000000000" pitchFamily="2" charset="-122"/>
                <a:sym typeface="字魂36号-正文宋楷" panose="00000500000000000000" pitchFamily="2" charset="-122"/>
              </a:rPr>
              <a:t>3 </a:t>
            </a:r>
            <a:r>
              <a:rPr lang="en-US" altLang="zh-CN" sz="4800" b="1" dirty="0" err="1">
                <a:solidFill>
                  <a:schemeClr val="accent6"/>
                </a:solidFill>
                <a:ea typeface="字魂36号-正文宋楷" panose="00000500000000000000" pitchFamily="2" charset="-122"/>
                <a:sym typeface="字魂36号-正文宋楷" panose="00000500000000000000" pitchFamily="2" charset="-122"/>
              </a:rPr>
              <a:t>đoạn</a:t>
            </a:r>
            <a:endParaRPr lang="en-US" altLang="zh-CN" sz="4800" b="1" dirty="0">
              <a:solidFill>
                <a:schemeClr val="accent6"/>
              </a:solidFill>
              <a:ea typeface="字魂36号-正文宋楷" panose="00000500000000000000" pitchFamily="2" charset="-122"/>
              <a:sym typeface="字魂36号-正文宋楷" panose="00000500000000000000" pitchFamily="2" charset="-122"/>
            </a:endParaRPr>
          </a:p>
        </p:txBody>
      </p:sp>
      <p:sp>
        <p:nvSpPr>
          <p:cNvPr id="19" name="Rectangle 37">
            <a:extLst>
              <a:ext uri="{FF2B5EF4-FFF2-40B4-BE49-F238E27FC236}">
                <a16:creationId xmlns:a16="http://schemas.microsoft.com/office/drawing/2014/main" id="{E48EEA99-BE70-4830-9313-892A7BE72262}"/>
              </a:ext>
            </a:extLst>
          </p:cNvPr>
          <p:cNvSpPr/>
          <p:nvPr/>
        </p:nvSpPr>
        <p:spPr>
          <a:xfrm>
            <a:off x="3338860" y="1411505"/>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Từ</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đầu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dirty="0">
                <a:ea typeface="字魂36号-正文宋楷" panose="00000500000000000000" pitchFamily="2" charset="-122"/>
                <a:sym typeface="字魂36号-正文宋楷" panose="00000500000000000000" pitchFamily="2" charset="-122"/>
              </a:rPr>
              <a:t> </a:t>
            </a:r>
            <a:r>
              <a:rPr lang="en-US" altLang="zh-CN" sz="4800" b="1" i="1" dirty="0">
                <a:solidFill>
                  <a:srgbClr val="00B050"/>
                </a:solidFill>
                <a:ea typeface="字魂36号-正文宋楷" panose="00000500000000000000" pitchFamily="2" charset="-122"/>
                <a:sym typeface="字魂36号-正文宋楷" panose="00000500000000000000" pitchFamily="2" charset="-122"/>
              </a:rPr>
              <a:t>nom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rất</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vui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mắt</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
        <p:nvSpPr>
          <p:cNvPr id="20" name="Rectangle 37">
            <a:extLst>
              <a:ext uri="{FF2B5EF4-FFF2-40B4-BE49-F238E27FC236}">
                <a16:creationId xmlns:a16="http://schemas.microsoft.com/office/drawing/2014/main" id="{19C2248B-51E8-407D-A936-11510CD13A48}"/>
              </a:ext>
            </a:extLst>
          </p:cNvPr>
          <p:cNvSpPr/>
          <p:nvPr/>
        </p:nvSpPr>
        <p:spPr>
          <a:xfrm>
            <a:off x="993107" y="2598003"/>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2: </a:t>
            </a:r>
          </a:p>
        </p:txBody>
      </p:sp>
      <p:sp>
        <p:nvSpPr>
          <p:cNvPr id="21" name="Rectangle 37">
            <a:extLst>
              <a:ext uri="{FF2B5EF4-FFF2-40B4-BE49-F238E27FC236}">
                <a16:creationId xmlns:a16="http://schemas.microsoft.com/office/drawing/2014/main" id="{72330FDE-7F6A-4A4C-B0C6-C4F60BBB5132}"/>
              </a:ext>
            </a:extLst>
          </p:cNvPr>
          <p:cNvSpPr/>
          <p:nvPr/>
        </p:nvSpPr>
        <p:spPr>
          <a:xfrm>
            <a:off x="3338860" y="2430812"/>
            <a:ext cx="8517687" cy="1569660"/>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Chiều</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rồi</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đêm</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xuống</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dirty="0" err="1">
                <a:ea typeface="字魂36号-正文宋楷" panose="00000500000000000000" pitchFamily="2" charset="-122"/>
                <a:sym typeface="字魂36号-正文宋楷" panose="00000500000000000000" pitchFamily="2" charset="-122"/>
              </a:rPr>
              <a:t>đến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ba</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lá</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cờ</a:t>
            </a:r>
            <a:r>
              <a:rPr lang="en-US" altLang="zh-CN" sz="4800" b="1" i="1" dirty="0">
                <a:solidFill>
                  <a:srgbClr val="00B050"/>
                </a:solidFill>
                <a:ea typeface="字魂36号-正文宋楷" panose="00000500000000000000" pitchFamily="2" charset="-122"/>
                <a:sym typeface="字魂36号-正文宋楷" panose="00000500000000000000" pitchFamily="2" charset="-122"/>
              </a:rPr>
              <a:t> con.</a:t>
            </a:r>
          </a:p>
        </p:txBody>
      </p:sp>
      <p:sp>
        <p:nvSpPr>
          <p:cNvPr id="22" name="Rectangle 37">
            <a:extLst>
              <a:ext uri="{FF2B5EF4-FFF2-40B4-BE49-F238E27FC236}">
                <a16:creationId xmlns:a16="http://schemas.microsoft.com/office/drawing/2014/main" id="{C1F4D22D-3A1F-4C20-B1F5-E663DB3E168A}"/>
              </a:ext>
            </a:extLst>
          </p:cNvPr>
          <p:cNvSpPr/>
          <p:nvPr/>
        </p:nvSpPr>
        <p:spPr>
          <a:xfrm>
            <a:off x="1016697" y="4077560"/>
            <a:ext cx="2548257" cy="830997"/>
          </a:xfrm>
          <a:prstGeom prst="rect">
            <a:avLst/>
          </a:prstGeom>
        </p:spPr>
        <p:txBody>
          <a:bodyPr wrap="square">
            <a:spAutoFit/>
          </a:bodyPr>
          <a:lstStyle/>
          <a:p>
            <a:pPr defTabSz="609402"/>
            <a:r>
              <a:rPr lang="en-US" altLang="zh-CN" sz="4800" b="1" dirty="0" err="1">
                <a:ea typeface="字魂36号-正文宋楷" panose="00000500000000000000" pitchFamily="2" charset="-122"/>
                <a:sym typeface="字魂36号-正文宋楷" panose="00000500000000000000" pitchFamily="2" charset="-122"/>
              </a:rPr>
              <a:t>Đoạn</a:t>
            </a:r>
            <a:r>
              <a:rPr lang="en-US" altLang="zh-CN" sz="4800" b="1" dirty="0">
                <a:ea typeface="字魂36号-正文宋楷" panose="00000500000000000000" pitchFamily="2" charset="-122"/>
                <a:sym typeface="字魂36号-正文宋楷" panose="00000500000000000000" pitchFamily="2" charset="-122"/>
              </a:rPr>
              <a:t> 3: </a:t>
            </a:r>
          </a:p>
        </p:txBody>
      </p:sp>
      <p:sp>
        <p:nvSpPr>
          <p:cNvPr id="23" name="Rectangle 37">
            <a:extLst>
              <a:ext uri="{FF2B5EF4-FFF2-40B4-BE49-F238E27FC236}">
                <a16:creationId xmlns:a16="http://schemas.microsoft.com/office/drawing/2014/main" id="{D71F5EAE-231B-4006-83DF-71DCA7994D0B}"/>
              </a:ext>
            </a:extLst>
          </p:cNvPr>
          <p:cNvSpPr/>
          <p:nvPr/>
        </p:nvSpPr>
        <p:spPr>
          <a:xfrm>
            <a:off x="3338860" y="4077561"/>
            <a:ext cx="8517687" cy="830997"/>
          </a:xfrm>
          <a:prstGeom prst="rect">
            <a:avLst/>
          </a:prstGeom>
        </p:spPr>
        <p:txBody>
          <a:bodyPr wrap="square">
            <a:spAutoFit/>
          </a:bodyPr>
          <a:lstStyle/>
          <a:p>
            <a:pPr defTabSz="609402"/>
            <a:r>
              <a:rPr lang="en-US" altLang="zh-CN" sz="4800" b="1" i="1" dirty="0" err="1">
                <a:solidFill>
                  <a:srgbClr val="00B050"/>
                </a:solidFill>
                <a:ea typeface="字魂36号-正文宋楷" panose="00000500000000000000" pitchFamily="2" charset="-122"/>
                <a:sym typeface="字魂36号-正文宋楷" panose="00000500000000000000" pitchFamily="2" charset="-122"/>
              </a:rPr>
              <a:t>Phần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còn</a:t>
            </a:r>
            <a:r>
              <a:rPr lang="en-US" altLang="zh-CN" sz="4800" b="1" i="1" dirty="0">
                <a:solidFill>
                  <a:srgbClr val="00B050"/>
                </a:solidFill>
                <a:ea typeface="字魂36号-正文宋楷" panose="00000500000000000000" pitchFamily="2" charset="-122"/>
                <a:sym typeface="字魂36号-正文宋楷" panose="00000500000000000000" pitchFamily="2" charset="-122"/>
              </a:rPr>
              <a:t> </a:t>
            </a:r>
            <a:r>
              <a:rPr lang="en-US" altLang="zh-CN" sz="4800" b="1" i="1" dirty="0" err="1">
                <a:solidFill>
                  <a:srgbClr val="00B050"/>
                </a:solidFill>
                <a:ea typeface="字魂36号-正文宋楷" panose="00000500000000000000" pitchFamily="2" charset="-122"/>
                <a:sym typeface="字魂36号-正文宋楷" panose="00000500000000000000" pitchFamily="2" charset="-122"/>
              </a:rPr>
              <a:t>lại</a:t>
            </a:r>
            <a:r>
              <a:rPr lang="en-US" altLang="zh-CN" sz="4800" b="1" i="1" dirty="0">
                <a:solidFill>
                  <a:srgbClr val="00B050"/>
                </a:solidFill>
                <a:ea typeface="字魂36号-正文宋楷" panose="00000500000000000000" pitchFamily="2" charset="-122"/>
                <a:sym typeface="字魂36号-正文宋楷" panose="00000500000000000000" pitchFamily="2" charset="-122"/>
              </a:rPr>
              <a:t>.</a:t>
            </a:r>
          </a:p>
        </p:txBody>
      </p:sp>
    </p:spTree>
    <p:extLst>
      <p:ext uri="{BB962C8B-B14F-4D97-AF65-F5344CB8AC3E}">
        <p14:creationId xmlns:p14="http://schemas.microsoft.com/office/powerpoint/2010/main" val="20970249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0" y="10"/>
            <a:ext cx="8353566" cy="6857990"/>
          </a:xfrm>
          <a:prstGeom prst="rect">
            <a:avLst/>
          </a:prstGeom>
        </p:spPr>
      </p:pic>
      <p:sp>
        <p:nvSpPr>
          <p:cNvPr id="4" name="TextBox 4">
            <a:extLst>
              <a:ext uri="{FF2B5EF4-FFF2-40B4-BE49-F238E27FC236}">
                <a16:creationId xmlns:a16="http://schemas.microsoft.com/office/drawing/2014/main" id="{8551E709-AA06-437C-AEA4-19E0BA09B75C}"/>
              </a:ext>
            </a:extLst>
          </p:cNvPr>
          <p:cNvSpPr txBox="1"/>
          <p:nvPr/>
        </p:nvSpPr>
        <p:spPr>
          <a:xfrm>
            <a:off x="1196834" y="1345901"/>
            <a:ext cx="2367776" cy="286232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ea typeface="微软雅黑" panose="020B0503020204020204" pitchFamily="34" charset="-122"/>
                <a:cs typeface="+mn-cs"/>
              </a:rPr>
              <a:t>Luyện</a:t>
            </a:r>
            <a:r>
              <a:rPr kumimoji="0" lang="en-US" altLang="zh-CN" sz="6000" b="1" i="0" u="none" strike="noStrike" kern="1200" cap="none" spc="0" normalizeH="0" noProof="0" dirty="0">
                <a:ln>
                  <a:noFill/>
                </a:ln>
                <a:solidFill>
                  <a:prstClr val="white"/>
                </a:solidFill>
                <a:effectLst/>
                <a:uLnTx/>
                <a:uFillTx/>
                <a:ea typeface="微软雅黑" panose="020B0503020204020204" pitchFamily="34" charset="-122"/>
                <a:cs typeface="+mn-cs"/>
              </a:rPr>
              <a:t> </a:t>
            </a:r>
            <a:r>
              <a:rPr kumimoji="0" lang="en-US" altLang="zh-CN" sz="6000" b="1" i="0" u="none" strike="noStrike" kern="1200" cap="none" spc="0" normalizeH="0" noProof="0" dirty="0" err="1">
                <a:ln>
                  <a:noFill/>
                </a:ln>
                <a:solidFill>
                  <a:prstClr val="white"/>
                </a:solidFill>
                <a:effectLst/>
                <a:uLnTx/>
                <a:uFillTx/>
                <a:ea typeface="微软雅黑" panose="020B0503020204020204" pitchFamily="34" charset="-122"/>
                <a:cs typeface="+mn-cs"/>
              </a:rPr>
              <a:t>đọc</a:t>
            </a:r>
            <a:r>
              <a:rPr kumimoji="0" lang="en-US" altLang="zh-CN" sz="6000" b="1" i="0" u="none" strike="noStrike" kern="1200" cap="none" spc="0" normalizeH="0" noProof="0" dirty="0">
                <a:ln>
                  <a:noFill/>
                </a:ln>
                <a:solidFill>
                  <a:prstClr val="white"/>
                </a:solidFill>
                <a:effectLst/>
                <a:uLnTx/>
                <a:uFillTx/>
                <a:ea typeface="微软雅黑" panose="020B0503020204020204" pitchFamily="34" charset="-122"/>
                <a:cs typeface="+mn-cs"/>
              </a:rPr>
              <a:t> </a:t>
            </a:r>
            <a:r>
              <a:rPr kumimoji="0" lang="en-US" altLang="zh-CN" sz="6000" b="1" i="0" u="none" strike="noStrike" kern="1200" cap="none" spc="0" normalizeH="0" noProof="0" dirty="0" err="1">
                <a:ln>
                  <a:noFill/>
                </a:ln>
                <a:solidFill>
                  <a:prstClr val="white"/>
                </a:solidFill>
                <a:effectLst/>
                <a:uLnTx/>
                <a:uFillTx/>
                <a:ea typeface="微软雅黑" panose="020B0503020204020204" pitchFamily="34" charset="-122"/>
                <a:cs typeface="+mn-cs"/>
              </a:rPr>
              <a:t>từ</a:t>
            </a:r>
            <a:r>
              <a:rPr kumimoji="0" lang="en-US" altLang="zh-CN" sz="6000" b="1" i="0" u="none" strike="noStrike" kern="1200" cap="none" spc="0" normalizeH="0" noProof="0" dirty="0">
                <a:ln>
                  <a:noFill/>
                </a:ln>
                <a:solidFill>
                  <a:prstClr val="white"/>
                </a:solidFill>
                <a:effectLst/>
                <a:uLnTx/>
                <a:uFillTx/>
                <a:ea typeface="微软雅黑" panose="020B0503020204020204" pitchFamily="34" charset="-122"/>
                <a:cs typeface="+mn-cs"/>
              </a:rPr>
              <a:t> </a:t>
            </a:r>
            <a:r>
              <a:rPr kumimoji="0" lang="en-US" altLang="zh-CN" sz="6000" b="1" i="0" u="none" strike="noStrike" kern="1200" cap="none" spc="0" normalizeH="0" noProof="0" dirty="0" err="1">
                <a:ln>
                  <a:noFill/>
                </a:ln>
                <a:solidFill>
                  <a:prstClr val="white"/>
                </a:solidFill>
                <a:effectLst/>
                <a:uLnTx/>
                <a:uFillTx/>
                <a:ea typeface="微软雅黑" panose="020B0503020204020204" pitchFamily="34" charset="-122"/>
                <a:cs typeface="+mn-cs"/>
              </a:rPr>
              <a:t>khó</a:t>
            </a:r>
            <a:endParaRPr kumimoji="0" lang="en-US" altLang="zh-CN" sz="6000" b="1" i="0" u="none" strike="noStrike" kern="1200" cap="none" spc="0" normalizeH="0" baseline="0" noProof="0" dirty="0">
              <a:ln>
                <a:noFill/>
              </a:ln>
              <a:solidFill>
                <a:prstClr val="white"/>
              </a:solidFill>
              <a:effectLst/>
              <a:uLnTx/>
              <a:uFillTx/>
              <a:ea typeface="微软雅黑" panose="020B0503020204020204" pitchFamily="34" charset="-122"/>
              <a:cs typeface="+mn-cs"/>
            </a:endParaRPr>
          </a:p>
        </p:txBody>
      </p:sp>
      <p:sp>
        <p:nvSpPr>
          <p:cNvPr id="5" name="Shape 221">
            <a:extLst>
              <a:ext uri="{FF2B5EF4-FFF2-40B4-BE49-F238E27FC236}">
                <a16:creationId xmlns:a16="http://schemas.microsoft.com/office/drawing/2014/main" id="{EA4386D5-BB78-44DB-AA47-8D4E47C698F3}"/>
              </a:ext>
            </a:extLst>
          </p:cNvPr>
          <p:cNvSpPr/>
          <p:nvPr/>
        </p:nvSpPr>
        <p:spPr>
          <a:xfrm>
            <a:off x="6369545" y="533345"/>
            <a:ext cx="1710405"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vi-VN"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rước đèn</a:t>
            </a:r>
          </a:p>
        </p:txBody>
      </p:sp>
      <p:sp>
        <p:nvSpPr>
          <p:cNvPr id="6" name="Shape 222">
            <a:extLst>
              <a:ext uri="{FF2B5EF4-FFF2-40B4-BE49-F238E27FC236}">
                <a16:creationId xmlns:a16="http://schemas.microsoft.com/office/drawing/2014/main" id="{CF210E0C-2E3C-41F0-8B20-05BD6A7B5010}"/>
              </a:ext>
            </a:extLst>
          </p:cNvPr>
          <p:cNvSpPr/>
          <p:nvPr/>
        </p:nvSpPr>
        <p:spPr>
          <a:xfrm>
            <a:off x="5204586" y="62741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7" name="Shape 223">
            <a:extLst>
              <a:ext uri="{FF2B5EF4-FFF2-40B4-BE49-F238E27FC236}">
                <a16:creationId xmlns:a16="http://schemas.microsoft.com/office/drawing/2014/main" id="{00F1A124-8E46-40C3-8CB9-2CEF0519B081}"/>
              </a:ext>
            </a:extLst>
          </p:cNvPr>
          <p:cNvSpPr/>
          <p:nvPr/>
        </p:nvSpPr>
        <p:spPr>
          <a:xfrm>
            <a:off x="5467204" y="71031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01</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8" name="Shape 221">
            <a:extLst>
              <a:ext uri="{FF2B5EF4-FFF2-40B4-BE49-F238E27FC236}">
                <a16:creationId xmlns:a16="http://schemas.microsoft.com/office/drawing/2014/main" id="{5C3350D0-AB90-456D-9B5C-0F98D13E02AE}"/>
              </a:ext>
            </a:extLst>
          </p:cNvPr>
          <p:cNvSpPr/>
          <p:nvPr/>
        </p:nvSpPr>
        <p:spPr>
          <a:xfrm>
            <a:off x="6369545" y="1408475"/>
            <a:ext cx="1638269"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bập</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bùng</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9" name="Shape 222">
            <a:extLst>
              <a:ext uri="{FF2B5EF4-FFF2-40B4-BE49-F238E27FC236}">
                <a16:creationId xmlns:a16="http://schemas.microsoft.com/office/drawing/2014/main" id="{A90039EF-2134-4FC6-83A9-33F4145D13ED}"/>
              </a:ext>
            </a:extLst>
          </p:cNvPr>
          <p:cNvSpPr/>
          <p:nvPr/>
        </p:nvSpPr>
        <p:spPr>
          <a:xfrm>
            <a:off x="5204586" y="150254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223">
            <a:extLst>
              <a:ext uri="{FF2B5EF4-FFF2-40B4-BE49-F238E27FC236}">
                <a16:creationId xmlns:a16="http://schemas.microsoft.com/office/drawing/2014/main" id="{2802B309-4ED2-4C80-99F4-1BAAFA494BB7}"/>
              </a:ext>
            </a:extLst>
          </p:cNvPr>
          <p:cNvSpPr/>
          <p:nvPr/>
        </p:nvSpPr>
        <p:spPr>
          <a:xfrm>
            <a:off x="5506024" y="153158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02</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1" name="Shape 221">
            <a:extLst>
              <a:ext uri="{FF2B5EF4-FFF2-40B4-BE49-F238E27FC236}">
                <a16:creationId xmlns:a16="http://schemas.microsoft.com/office/drawing/2014/main" id="{F2B0DDF2-0158-4A79-A260-9ED84EC5EA63}"/>
              </a:ext>
            </a:extLst>
          </p:cNvPr>
          <p:cNvSpPr/>
          <p:nvPr/>
        </p:nvSpPr>
        <p:spPr>
          <a:xfrm>
            <a:off x="6369545" y="2399466"/>
            <a:ext cx="1665521"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trống</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ếch</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2" name="Shape 222">
            <a:extLst>
              <a:ext uri="{FF2B5EF4-FFF2-40B4-BE49-F238E27FC236}">
                <a16:creationId xmlns:a16="http://schemas.microsoft.com/office/drawing/2014/main" id="{CBE00C12-2BF6-456B-B6CB-850A91BD289F}"/>
              </a:ext>
            </a:extLst>
          </p:cNvPr>
          <p:cNvSpPr/>
          <p:nvPr/>
        </p:nvSpPr>
        <p:spPr>
          <a:xfrm>
            <a:off x="5204586" y="249353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223">
            <a:extLst>
              <a:ext uri="{FF2B5EF4-FFF2-40B4-BE49-F238E27FC236}">
                <a16:creationId xmlns:a16="http://schemas.microsoft.com/office/drawing/2014/main" id="{E687E286-0ADA-45D0-B2D2-6AD958CB2ECC}"/>
              </a:ext>
            </a:extLst>
          </p:cNvPr>
          <p:cNvSpPr/>
          <p:nvPr/>
        </p:nvSpPr>
        <p:spPr>
          <a:xfrm>
            <a:off x="5467204" y="257643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03</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4" name="Shape 221">
            <a:extLst>
              <a:ext uri="{FF2B5EF4-FFF2-40B4-BE49-F238E27FC236}">
                <a16:creationId xmlns:a16="http://schemas.microsoft.com/office/drawing/2014/main" id="{D24F4BB5-0296-4FB6-8AF4-42AA2C93F886}"/>
              </a:ext>
            </a:extLst>
          </p:cNvPr>
          <p:cNvSpPr/>
          <p:nvPr/>
        </p:nvSpPr>
        <p:spPr>
          <a:xfrm>
            <a:off x="6369545" y="3274596"/>
            <a:ext cx="825547"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nom</a:t>
            </a:r>
          </a:p>
        </p:txBody>
      </p:sp>
      <p:sp>
        <p:nvSpPr>
          <p:cNvPr id="15" name="Shape 222">
            <a:extLst>
              <a:ext uri="{FF2B5EF4-FFF2-40B4-BE49-F238E27FC236}">
                <a16:creationId xmlns:a16="http://schemas.microsoft.com/office/drawing/2014/main" id="{DA6D9502-EFA6-46CC-B6A1-B87708BF07A1}"/>
              </a:ext>
            </a:extLst>
          </p:cNvPr>
          <p:cNvSpPr/>
          <p:nvPr/>
        </p:nvSpPr>
        <p:spPr>
          <a:xfrm>
            <a:off x="5204586" y="336866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223">
            <a:extLst>
              <a:ext uri="{FF2B5EF4-FFF2-40B4-BE49-F238E27FC236}">
                <a16:creationId xmlns:a16="http://schemas.microsoft.com/office/drawing/2014/main" id="{81F12023-B0CC-46C8-9AB2-2D783584CA95}"/>
              </a:ext>
            </a:extLst>
          </p:cNvPr>
          <p:cNvSpPr/>
          <p:nvPr/>
        </p:nvSpPr>
        <p:spPr>
          <a:xfrm>
            <a:off x="5506024" y="339770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04</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308364" y="4260701"/>
            <a:ext cx="2247948" cy="2827316"/>
          </a:xfrm>
          <a:prstGeom prst="rect">
            <a:avLst/>
          </a:prstGeom>
        </p:spPr>
      </p:pic>
      <p:sp>
        <p:nvSpPr>
          <p:cNvPr id="18" name="Shape 221">
            <a:extLst>
              <a:ext uri="{FF2B5EF4-FFF2-40B4-BE49-F238E27FC236}">
                <a16:creationId xmlns:a16="http://schemas.microsoft.com/office/drawing/2014/main" id="{A1C54326-95E8-44ED-AA3B-175DF9C16DC3}"/>
              </a:ext>
            </a:extLst>
          </p:cNvPr>
          <p:cNvSpPr/>
          <p:nvPr/>
        </p:nvSpPr>
        <p:spPr>
          <a:xfrm>
            <a:off x="6369545" y="4045841"/>
            <a:ext cx="2372444"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3200" b="1" kern="0" dirty="0">
                <a:solidFill>
                  <a:srgbClr val="515252"/>
                </a:solidFill>
                <a:latin typeface="Calibri" panose="020F0502020204030204" pitchFamily="34" charset="0"/>
                <a:cs typeface="Calibri" panose="020F0502020204030204" pitchFamily="34" charset="0"/>
                <a:sym typeface="Lato Bold"/>
              </a:rPr>
              <a:t>n</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ải</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chuối</a:t>
            </a:r>
            <a:r>
              <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rPr>
              <a:t> </a:t>
            </a:r>
            <a:r>
              <a:rPr kumimoji="0" lang="en-US" sz="3200" b="1" i="0" u="none" strike="noStrike" kern="0" spc="0" normalizeH="0" baseline="0" noProof="0" dirty="0" err="1">
                <a:ln>
                  <a:noFill/>
                </a:ln>
                <a:solidFill>
                  <a:srgbClr val="515252"/>
                </a:solidFill>
                <a:effectLst/>
                <a:uLnTx/>
                <a:uFillTx/>
                <a:latin typeface="Calibri" panose="020F0502020204030204" pitchFamily="34" charset="0"/>
                <a:cs typeface="Calibri" panose="020F0502020204030204" pitchFamily="34" charset="0"/>
                <a:sym typeface="Lato Bold"/>
              </a:rPr>
              <a:t>ngự</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9" name="Shape 222">
            <a:extLst>
              <a:ext uri="{FF2B5EF4-FFF2-40B4-BE49-F238E27FC236}">
                <a16:creationId xmlns:a16="http://schemas.microsoft.com/office/drawing/2014/main" id="{A569C411-DB95-4DA2-B5D0-CBDFE372C75A}"/>
              </a:ext>
            </a:extLst>
          </p:cNvPr>
          <p:cNvSpPr/>
          <p:nvPr/>
        </p:nvSpPr>
        <p:spPr>
          <a:xfrm>
            <a:off x="5204586" y="4139909"/>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Shape 223">
            <a:extLst>
              <a:ext uri="{FF2B5EF4-FFF2-40B4-BE49-F238E27FC236}">
                <a16:creationId xmlns:a16="http://schemas.microsoft.com/office/drawing/2014/main" id="{7C72CA67-6800-4F68-9EB5-A6B5997FF505}"/>
              </a:ext>
            </a:extLst>
          </p:cNvPr>
          <p:cNvSpPr/>
          <p:nvPr/>
        </p:nvSpPr>
        <p:spPr>
          <a:xfrm>
            <a:off x="5506024" y="4168953"/>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05</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Tree>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6" name="Shape 448">
            <a:extLst>
              <a:ext uri="{FF2B5EF4-FFF2-40B4-BE49-F238E27FC236}">
                <a16:creationId xmlns:a16="http://schemas.microsoft.com/office/drawing/2014/main" id="{4089FC90-F44A-4AB9-BDEE-3021F9885DD7}"/>
              </a:ext>
            </a:extLst>
          </p:cNvPr>
          <p:cNvSpPr txBox="1">
            <a:spLocks/>
          </p:cNvSpPr>
          <p:nvPr/>
        </p:nvSpPr>
        <p:spPr>
          <a:xfrm>
            <a:off x="4030763" y="1195856"/>
            <a:ext cx="7678891" cy="692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err="1">
                <a:ln>
                  <a:noFill/>
                </a:ln>
                <a:solidFill>
                  <a:srgbClr val="0070C0"/>
                </a:solidFill>
                <a:effectLst/>
                <a:uLnTx/>
                <a:uFillTx/>
                <a:latin typeface="+mn-lt"/>
                <a:ea typeface="+mj-ea"/>
                <a:cs typeface="+mj-cs"/>
              </a:rPr>
              <a:t>Luyện</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đọc</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câu</a:t>
            </a:r>
            <a:r>
              <a:rPr kumimoji="0" lang="en-US" sz="7200" b="1" i="0" u="none" strike="noStrike" kern="1200" cap="none" spc="0" normalizeH="0" baseline="0" noProof="0" dirty="0">
                <a:ln>
                  <a:noFill/>
                </a:ln>
                <a:solidFill>
                  <a:srgbClr val="0070C0"/>
                </a:solidFill>
                <a:effectLst/>
                <a:uLnTx/>
                <a:uFillTx/>
                <a:latin typeface="+mn-lt"/>
                <a:ea typeface="+mj-ea"/>
                <a:cs typeface="+mj-cs"/>
              </a:rPr>
              <a:t> </a:t>
            </a:r>
            <a:r>
              <a:rPr kumimoji="0" lang="en-US" sz="7200" b="1" i="0" u="none" strike="noStrike" kern="1200" cap="none" spc="0" normalizeH="0" baseline="0" noProof="0" dirty="0" err="1">
                <a:ln>
                  <a:noFill/>
                </a:ln>
                <a:solidFill>
                  <a:srgbClr val="0070C0"/>
                </a:solidFill>
                <a:effectLst/>
                <a:uLnTx/>
                <a:uFillTx/>
                <a:latin typeface="+mn-lt"/>
                <a:ea typeface="+mj-ea"/>
                <a:cs typeface="+mj-cs"/>
              </a:rPr>
              <a:t>dài</a:t>
            </a:r>
            <a:endParaRPr kumimoji="0" lang="en-US" sz="7200" b="1" i="0" u="none" strike="noStrike" kern="1200" cap="none" spc="0" normalizeH="0" baseline="0" noProof="0" dirty="0">
              <a:ln>
                <a:noFill/>
              </a:ln>
              <a:solidFill>
                <a:srgbClr val="0070C0"/>
              </a:solidFill>
              <a:effectLst/>
              <a:uLnTx/>
              <a:uFillTx/>
              <a:latin typeface="+mn-lt"/>
              <a:ea typeface="+mj-ea"/>
              <a:cs typeface="+mj-cs"/>
            </a:endParaRPr>
          </a:p>
        </p:txBody>
      </p:sp>
      <p:sp>
        <p:nvSpPr>
          <p:cNvPr id="12" name="Shape 454">
            <a:extLst>
              <a:ext uri="{FF2B5EF4-FFF2-40B4-BE49-F238E27FC236}">
                <a16:creationId xmlns:a16="http://schemas.microsoft.com/office/drawing/2014/main" id="{CB84A96A-0D0F-41D3-BE41-6C93C8FF70BE}"/>
              </a:ext>
            </a:extLst>
          </p:cNvPr>
          <p:cNvSpPr/>
          <p:nvPr/>
        </p:nvSpPr>
        <p:spPr>
          <a:xfrm>
            <a:off x="874349"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455">
            <a:extLst>
              <a:ext uri="{FF2B5EF4-FFF2-40B4-BE49-F238E27FC236}">
                <a16:creationId xmlns:a16="http://schemas.microsoft.com/office/drawing/2014/main" id="{57B9BE18-DE7A-4937-BDC1-144ED919DBCB}"/>
              </a:ext>
            </a:extLst>
          </p:cNvPr>
          <p:cNvSpPr/>
          <p:nvPr/>
        </p:nvSpPr>
        <p:spPr>
          <a:xfrm>
            <a:off x="921974"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4" name="Shape 456">
            <a:extLst>
              <a:ext uri="{FF2B5EF4-FFF2-40B4-BE49-F238E27FC236}">
                <a16:creationId xmlns:a16="http://schemas.microsoft.com/office/drawing/2014/main" id="{FCEF9FBE-1E9A-48D8-BCBA-4149448BC57A}"/>
              </a:ext>
            </a:extLst>
          </p:cNvPr>
          <p:cNvSpPr/>
          <p:nvPr/>
        </p:nvSpPr>
        <p:spPr>
          <a:xfrm>
            <a:off x="5797014" y="4009582"/>
            <a:ext cx="190501" cy="190501"/>
          </a:xfrm>
          <a:prstGeom prst="ellipse">
            <a:avLst/>
          </a:prstGeom>
          <a:solidFill>
            <a:srgbClr val="EEEEEF"/>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457">
            <a:extLst>
              <a:ext uri="{FF2B5EF4-FFF2-40B4-BE49-F238E27FC236}">
                <a16:creationId xmlns:a16="http://schemas.microsoft.com/office/drawing/2014/main" id="{99891125-23FB-4499-B069-1CF2EE2F7800}"/>
              </a:ext>
            </a:extLst>
          </p:cNvPr>
          <p:cNvSpPr/>
          <p:nvPr/>
        </p:nvSpPr>
        <p:spPr>
          <a:xfrm>
            <a:off x="5844639" y="4057207"/>
            <a:ext cx="95251" cy="95251"/>
          </a:xfrm>
          <a:prstGeom prst="ellipse">
            <a:avLst/>
          </a:prstGeom>
          <a:solidFill>
            <a:schemeClr val="accent1">
              <a:satOff val="-3355"/>
              <a:lumOff val="26614"/>
            </a:scheme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458">
            <a:extLst>
              <a:ext uri="{FF2B5EF4-FFF2-40B4-BE49-F238E27FC236}">
                <a16:creationId xmlns:a16="http://schemas.microsoft.com/office/drawing/2014/main" id="{8CAE34F3-8D43-4C34-94FA-62B7DE998A29}"/>
              </a:ext>
            </a:extLst>
          </p:cNvPr>
          <p:cNvSpPr/>
          <p:nvPr/>
        </p:nvSpPr>
        <p:spPr>
          <a:xfrm>
            <a:off x="10145993" y="3866430"/>
            <a:ext cx="758221" cy="45140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5200">
                <a:solidFill>
                  <a:srgbClr val="FFFFFF"/>
                </a:solidFill>
                <a:latin typeface="+mn-lt"/>
                <a:ea typeface="+mn-ea"/>
                <a:cs typeface="+mn-cs"/>
                <a:sym typeface="Sk-Moderni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2600" b="0" i="0" u="none" strike="noStrike" kern="0" cap="all" spc="0" normalizeH="0" baseline="0" noProof="0" dirty="0">
                <a:ln>
                  <a:noFill/>
                </a:ln>
                <a:solidFill>
                  <a:srgbClr val="FFFFFF"/>
                </a:solidFill>
                <a:effectLst/>
                <a:uLnTx/>
                <a:uFillTx/>
                <a:latin typeface="微软雅黑" panose="020B0503020204020204" pitchFamily="34" charset="-122"/>
                <a:ea typeface="+mn-ea"/>
                <a:cs typeface="+mn-cs"/>
                <a:sym typeface="Sk-Modernist"/>
              </a:rPr>
              <a:t>END</a:t>
            </a:r>
          </a:p>
        </p:txBody>
      </p:sp>
      <p:sp>
        <p:nvSpPr>
          <p:cNvPr id="17" name="矩形 60">
            <a:extLst>
              <a:ext uri="{FF2B5EF4-FFF2-40B4-BE49-F238E27FC236}">
                <a16:creationId xmlns:a16="http://schemas.microsoft.com/office/drawing/2014/main" id="{6870A230-B96C-45F6-BC4D-4B4E608BE5F0}"/>
              </a:ext>
            </a:extLst>
          </p:cNvPr>
          <p:cNvSpPr/>
          <p:nvPr/>
        </p:nvSpPr>
        <p:spPr>
          <a:xfrm>
            <a:off x="482346" y="2486396"/>
            <a:ext cx="11227308" cy="3427373"/>
          </a:xfrm>
          <a:prstGeom prst="rect">
            <a:avLst/>
          </a:prstGeom>
          <a:solidFill>
            <a:sysClr val="window" lastClr="FFFFFF"/>
          </a:solidFill>
          <a:ln w="57150" cap="flat" cmpd="thickThin" algn="ctr">
            <a:solidFill>
              <a:sysClr val="window" lastClr="FFFFFF"/>
            </a:solidFill>
            <a:prstDash val="solid"/>
            <a:miter lim="800000"/>
          </a:ln>
          <a:effectLst/>
        </p:spPr>
        <p:txBody>
          <a:bodyPr rtlCol="0" anchor="ctr"/>
          <a:lstStyle/>
          <a:p>
            <a:pPr marL="0" marR="0" lvl="0" indent="0" algn="just" defTabSz="60940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cũng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biết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là</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bạn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thích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nên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thỉnh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thoảng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đưa</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Tâm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một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Có</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lúc</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cả</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hai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cầm</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chung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cái</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đèn</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reo</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tùng</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a:t>
            </a:r>
            <a:r>
              <a:rPr kumimoji="0" lang="en-US" sz="3600" b="1" i="0" u="none" strike="noStrike" kern="0" cap="none" spc="0" normalizeH="0" baseline="0" noProof="0" dirty="0" err="1">
                <a:ln>
                  <a:noFill/>
                </a:ln>
                <a:solidFill>
                  <a:prstClr val="black"/>
                </a:solidFill>
                <a:effectLst/>
                <a:uLnTx/>
                <a:uFillTx/>
                <a:latin typeface="Calibri"/>
                <a:ea typeface="+mn-ea"/>
                <a:cs typeface="Times New Roman" pitchFamily="18" charset="0"/>
              </a:rPr>
              <a:t>dinh</a:t>
            </a:r>
            <a:r>
              <a:rPr kumimoji="0" lang="en-US" sz="3600" b="1" i="0" u="none" strike="noStrike" kern="0" cap="none" spc="0" normalizeH="0" baseline="0" noProof="0" dirty="0">
                <a:ln>
                  <a:noFill/>
                </a:ln>
                <a:solidFill>
                  <a:prstClr val="black"/>
                </a:solidFill>
                <a:effectLst/>
                <a:uLnTx/>
                <a:uFillTx/>
                <a:latin typeface="Calibri"/>
                <a:ea typeface="+mn-ea"/>
                <a:cs typeface="Times New Roman" pitchFamily="18" charset="0"/>
              </a:rPr>
              <a:t> !....“ </a:t>
            </a:r>
            <a:r>
              <a:rPr kumimoji="0" lang="en-US" sz="3600" b="1" i="0" u="none" strike="noStrike" kern="0" cap="none" spc="0" normalizeH="0" baseline="0" noProof="0" dirty="0">
                <a:ln>
                  <a:noFill/>
                </a:ln>
                <a:solidFill>
                  <a:srgbClr val="FF0000"/>
                </a:solidFill>
                <a:effectLst/>
                <a:uLnTx/>
                <a:uFillTx/>
                <a:latin typeface="Calibri"/>
                <a:ea typeface="+mn-ea"/>
                <a:cs typeface="Times New Roman" pitchFamily="18" charset="0"/>
              </a:rPr>
              <a:t>//</a:t>
            </a:r>
          </a:p>
          <a:p>
            <a:pPr marL="457200" marR="0" lvl="0" indent="-457200" algn="just" defTabSz="609402" eaLnBrk="1" fontAlgn="auto" latinLnBrk="0" hangingPunct="1">
              <a:lnSpc>
                <a:spcPct val="100000"/>
              </a:lnSpc>
              <a:spcBef>
                <a:spcPts val="0"/>
              </a:spcBef>
              <a:spcAft>
                <a:spcPts val="0"/>
              </a:spcAft>
              <a:buClrTx/>
              <a:buSzTx/>
              <a:buFontTx/>
              <a:buAutoNum type="arabicPeriod"/>
              <a:tabLst/>
              <a:defRPr/>
            </a:pPr>
            <a:endParaRPr kumimoji="0" lang="zh-CN" altLang="en-US" sz="1800" b="0" i="0" u="none" strike="noStrike" kern="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076815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a16="http://schemas.microsoft.com/office/drawing/2014/main" id="{EF7131BF-09D2-424C-AEA5-59B526D3CDFC}"/>
              </a:ext>
            </a:extLst>
          </p:cNvPr>
          <p:cNvSpPr/>
          <p:nvPr/>
        </p:nvSpPr>
        <p:spPr>
          <a:xfrm>
            <a:off x="3107412" y="2516436"/>
            <a:ext cx="68425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Giải</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nghĩa</a:t>
            </a:r>
            <a:r>
              <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 </a:t>
            </a:r>
            <a:r>
              <a:rPr kumimoji="0" lang="en-US" altLang="zh-CN" sz="8000" b="1" i="0" u="none" strike="noStrike" kern="1200" cap="none" spc="0" normalizeH="0" baseline="0" noProof="0" dirty="0" err="1">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rPr>
              <a:t>từ</a:t>
            </a:r>
            <a:endParaRPr kumimoji="0" lang="en-US" altLang="zh-CN" sz="8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Calibri"/>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138697138"/>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72CF6DFA-C748-4B49-9C45-05599A970E84}"/>
              </a:ext>
            </a:extLst>
          </p:cNvPr>
          <p:cNvSpPr/>
          <p:nvPr/>
        </p:nvSpPr>
        <p:spPr>
          <a:xfrm>
            <a:off x="550191" y="548151"/>
            <a:ext cx="2868633" cy="707886"/>
          </a:xfrm>
          <a:prstGeom prst="rect">
            <a:avLst/>
          </a:prstGeom>
        </p:spPr>
        <p:txBody>
          <a:bodyPr wrap="square">
            <a:spAutoFit/>
          </a:bodyPr>
          <a:lstStyle/>
          <a:p>
            <a:pPr defTabSz="609402"/>
            <a:r>
              <a:rPr lang="en-US" altLang="zh-CN" sz="4000" b="1" dirty="0" err="1">
                <a:ea typeface="字魂36号-正文宋楷" panose="00000500000000000000" pitchFamily="2" charset="-122"/>
                <a:sym typeface="字魂36号-正文宋楷" panose="00000500000000000000" pitchFamily="2" charset="-122"/>
              </a:rPr>
              <a:t>Chuối</a:t>
            </a:r>
            <a:r>
              <a:rPr lang="en-US" altLang="zh-CN" sz="4000" b="1" dirty="0">
                <a:ea typeface="字魂36号-正文宋楷" panose="00000500000000000000" pitchFamily="2" charset="-122"/>
                <a:sym typeface="字魂36号-正文宋楷" panose="00000500000000000000" pitchFamily="2" charset="-122"/>
              </a:rPr>
              <a:t> </a:t>
            </a:r>
            <a:r>
              <a:rPr lang="en-US" altLang="zh-CN" sz="4000" b="1" dirty="0" err="1">
                <a:ea typeface="字魂36号-正文宋楷" panose="00000500000000000000" pitchFamily="2" charset="-122"/>
                <a:sym typeface="字魂36号-正文宋楷" panose="00000500000000000000" pitchFamily="2" charset="-122"/>
              </a:rPr>
              <a:t>ngự</a:t>
            </a:r>
            <a:r>
              <a:rPr lang="en-US" altLang="zh-CN" sz="4000" b="1" dirty="0">
                <a:ea typeface="字魂36号-正文宋楷" panose="00000500000000000000" pitchFamily="2" charset="-122"/>
                <a:sym typeface="字魂36号-正文宋楷" panose="00000500000000000000" pitchFamily="2" charset="-122"/>
              </a:rPr>
              <a:t>:</a:t>
            </a:r>
          </a:p>
        </p:txBody>
      </p:sp>
      <p:sp>
        <p:nvSpPr>
          <p:cNvPr id="3" name="Rectangle 37">
            <a:extLst>
              <a:ext uri="{FF2B5EF4-FFF2-40B4-BE49-F238E27FC236}">
                <a16:creationId xmlns:a16="http://schemas.microsoft.com/office/drawing/2014/main" id="{83F0BD38-85C6-49B3-88A3-4B76531B36AA}"/>
              </a:ext>
            </a:extLst>
          </p:cNvPr>
          <p:cNvSpPr/>
          <p:nvPr/>
        </p:nvSpPr>
        <p:spPr>
          <a:xfrm>
            <a:off x="3282333" y="154314"/>
            <a:ext cx="8359476" cy="1846659"/>
          </a:xfrm>
          <a:prstGeom prst="rect">
            <a:avLst/>
          </a:prstGeom>
        </p:spPr>
        <p:txBody>
          <a:bodyPr wrap="square">
            <a:spAutoFit/>
          </a:bodyPr>
          <a:lstStyle/>
          <a:p>
            <a:pPr algn="just" defTabSz="609402"/>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Chuối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quả</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nhỏ</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khi</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chín</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ruột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màu</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vàng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rất</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thơm</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ngày</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xưa</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thường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dùng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để</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dâng</a:t>
            </a:r>
            <a:r>
              <a:rPr lang="en-US" altLang="zh-CN" sz="3800" b="1" dirty="0">
                <a:solidFill>
                  <a:schemeClr val="accent6"/>
                </a:solidFill>
                <a:ea typeface="字魂36号-正文宋楷" panose="00000500000000000000" pitchFamily="2" charset="-122"/>
                <a:sym typeface="字魂36号-正文宋楷" panose="00000500000000000000" pitchFamily="2" charset="-122"/>
              </a:rPr>
              <a:t> </a:t>
            </a:r>
            <a:r>
              <a:rPr lang="en-US" altLang="zh-CN" sz="3800" b="1" dirty="0" err="1">
                <a:solidFill>
                  <a:schemeClr val="accent6"/>
                </a:solidFill>
                <a:ea typeface="字魂36号-正文宋楷" panose="00000500000000000000" pitchFamily="2" charset="-122"/>
                <a:sym typeface="字魂36号-正文宋楷" panose="00000500000000000000" pitchFamily="2" charset="-122"/>
              </a:rPr>
              <a:t>vua</a:t>
            </a:r>
            <a:r>
              <a:rPr lang="en-US" altLang="zh-CN" sz="3800" b="1" dirty="0">
                <a:solidFill>
                  <a:schemeClr val="accent6"/>
                </a:solidFill>
                <a:ea typeface="字魂36号-正文宋楷" panose="00000500000000000000" pitchFamily="2" charset="-122"/>
                <a:sym typeface="字魂36号-正文宋楷" panose="00000500000000000000" pitchFamily="2" charset="-122"/>
              </a:rPr>
              <a:t>.</a:t>
            </a:r>
          </a:p>
        </p:txBody>
      </p:sp>
      <p:pic>
        <p:nvPicPr>
          <p:cNvPr id="4" name="Picture 3">
            <a:extLst>
              <a:ext uri="{FF2B5EF4-FFF2-40B4-BE49-F238E27FC236}">
                <a16:creationId xmlns:a16="http://schemas.microsoft.com/office/drawing/2014/main" id="{E61911AA-95B1-44BC-A998-7290632E00D8}"/>
              </a:ext>
            </a:extLst>
          </p:cNvPr>
          <p:cNvPicPr>
            <a:picLocks noChangeAspect="1"/>
          </p:cNvPicPr>
          <p:nvPr/>
        </p:nvPicPr>
        <p:blipFill>
          <a:blip r:embed="rId3"/>
          <a:stretch>
            <a:fillRect/>
          </a:stretch>
        </p:blipFill>
        <p:spPr>
          <a:xfrm>
            <a:off x="361627" y="2140458"/>
            <a:ext cx="5734373" cy="4446979"/>
          </a:xfrm>
          <a:prstGeom prst="rect">
            <a:avLst/>
          </a:prstGeom>
        </p:spPr>
      </p:pic>
      <p:pic>
        <p:nvPicPr>
          <p:cNvPr id="5" name="Picture 4">
            <a:extLst>
              <a:ext uri="{FF2B5EF4-FFF2-40B4-BE49-F238E27FC236}">
                <a16:creationId xmlns:a16="http://schemas.microsoft.com/office/drawing/2014/main" id="{3D910BCC-C1BF-445F-9BC8-909533F7157B}"/>
              </a:ext>
            </a:extLst>
          </p:cNvPr>
          <p:cNvPicPr>
            <a:picLocks noChangeAspect="1"/>
          </p:cNvPicPr>
          <p:nvPr/>
        </p:nvPicPr>
        <p:blipFill>
          <a:blip r:embed="rId4"/>
          <a:stretch>
            <a:fillRect/>
          </a:stretch>
        </p:blipFill>
        <p:spPr>
          <a:xfrm>
            <a:off x="6690101" y="2140458"/>
            <a:ext cx="5140271" cy="4326661"/>
          </a:xfrm>
          <a:prstGeom prst="rect">
            <a:avLst/>
          </a:prstGeom>
        </p:spPr>
      </p:pic>
    </p:spTree>
    <p:extLst>
      <p:ext uri="{BB962C8B-B14F-4D97-AF65-F5344CB8AC3E}">
        <p14:creationId xmlns:p14="http://schemas.microsoft.com/office/powerpoint/2010/main" val="15788992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741473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64E340-BBA0-4ED2-9387-46AC0197875B}"/>
</file>

<file path=customXml/itemProps2.xml><?xml version="1.0" encoding="utf-8"?>
<ds:datastoreItem xmlns:ds="http://schemas.openxmlformats.org/officeDocument/2006/customXml" ds:itemID="{355F608C-367C-4B5D-9B14-81A31C06849C}"/>
</file>

<file path=customXml/itemProps3.xml><?xml version="1.0" encoding="utf-8"?>
<ds:datastoreItem xmlns:ds="http://schemas.openxmlformats.org/officeDocument/2006/customXml" ds:itemID="{C05B5096-093E-445A-BF6F-CE9A2FEB5666}"/>
</file>

<file path=docProps/app.xml><?xml version="1.0" encoding="utf-8"?>
<Properties xmlns="http://schemas.openxmlformats.org/officeDocument/2006/extended-properties" xmlns:vt="http://schemas.openxmlformats.org/officeDocument/2006/docPropsVTypes">
  <TotalTime>96</TotalTime>
  <Words>726</Words>
  <Application>Microsoft Office PowerPoint</Application>
  <PresentationFormat>Widescreen</PresentationFormat>
  <Paragraphs>62</Paragraphs>
  <Slides>15</Slides>
  <Notes>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15</vt:i4>
      </vt:variant>
    </vt:vector>
  </HeadingPairs>
  <TitlesOfParts>
    <vt:vector size="35" baseType="lpstr">
      <vt:lpstr>等线</vt:lpstr>
      <vt:lpstr>微软雅黑</vt:lpstr>
      <vt:lpstr>Arial</vt:lpstr>
      <vt:lpstr>Bebas Neue</vt:lpstr>
      <vt:lpstr>Calibri</vt:lpstr>
      <vt:lpstr>Calibri Light</vt:lpstr>
      <vt:lpstr>Helvetica Light</vt:lpstr>
      <vt:lpstr>Lato Bold</vt:lpstr>
      <vt:lpstr>Lato Hairline</vt:lpstr>
      <vt:lpstr>Lato Light</vt:lpstr>
      <vt:lpstr>Lato Regular</vt:lpstr>
      <vt:lpstr>LNTH-Angelina Script</vt:lpstr>
      <vt:lpstr>Times New Roman</vt:lpstr>
      <vt:lpstr>印品黑体</vt:lpstr>
      <vt:lpstr>字魂36号-正文宋楷</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Ngô Thị Hạnh</cp:lastModifiedBy>
  <cp:revision>38</cp:revision>
  <dcterms:created xsi:type="dcterms:W3CDTF">2022-02-08T14:00:26Z</dcterms:created>
  <dcterms:modified xsi:type="dcterms:W3CDTF">2022-02-23T12:40:54Z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