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C999-3C93-44AF-9661-3C32018FFE5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F3963-D36F-4F22-A670-04F453638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ết quả hình ảnh cho phông nền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533400"/>
            <a:ext cx="73075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Chủ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đề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9</a:t>
            </a:r>
          </a:p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Bưu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thiếp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tặng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Mẹ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451" t="34421" b="19288"/>
          <a:stretch>
            <a:fillRect/>
          </a:stretch>
        </p:blipFill>
        <p:spPr bwMode="auto">
          <a:xfrm>
            <a:off x="0" y="990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575" t="39726" r="3425" b="19178"/>
          <a:stretch>
            <a:fillRect/>
          </a:stretch>
        </p:blipFill>
        <p:spPr bwMode="auto">
          <a:xfrm>
            <a:off x="0" y="10668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930" t="33918" r="6140" b="22807"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028" t="11189" r="6643" b="9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bưu thiếp hand m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225800" cy="3124200"/>
          </a:xfrm>
          <a:prstGeom prst="rect">
            <a:avLst/>
          </a:prstGeom>
          <a:noFill/>
        </p:spPr>
      </p:pic>
      <p:sp>
        <p:nvSpPr>
          <p:cNvPr id="8196" name="AutoShape 4" descr="Kết quả hình ảnh cho bưu thiếp hand m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Kết quả hình ảnh cho bưu thiếp hand m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"/>
            <a:ext cx="2362200" cy="3124200"/>
          </a:xfrm>
          <a:prstGeom prst="rect">
            <a:avLst/>
          </a:prstGeom>
          <a:noFill/>
        </p:spPr>
      </p:pic>
      <p:pic>
        <p:nvPicPr>
          <p:cNvPr id="8202" name="Picture 10" descr="Hình ảnh có li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"/>
            <a:ext cx="2819400" cy="3124200"/>
          </a:xfrm>
          <a:prstGeom prst="rect">
            <a:avLst/>
          </a:prstGeom>
          <a:noFill/>
        </p:spPr>
      </p:pic>
      <p:pic>
        <p:nvPicPr>
          <p:cNvPr id="8204" name="Picture 12" descr="Hình ảnh có liên qu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352800"/>
            <a:ext cx="2819400" cy="3505200"/>
          </a:xfrm>
          <a:prstGeom prst="rect">
            <a:avLst/>
          </a:prstGeom>
          <a:noFill/>
        </p:spPr>
      </p:pic>
      <p:pic>
        <p:nvPicPr>
          <p:cNvPr id="8206" name="Picture 14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352800"/>
            <a:ext cx="3048000" cy="3505200"/>
          </a:xfrm>
          <a:prstGeom prst="rect">
            <a:avLst/>
          </a:prstGeom>
          <a:noFill/>
        </p:spPr>
      </p:pic>
      <p:pic>
        <p:nvPicPr>
          <p:cNvPr id="8208" name="Picture 16" descr="Kết quả hình ảnh cho bưu thiếp hand ma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1" y="3352800"/>
            <a:ext cx="2895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ết quả hình ảnh cho bưu thiếp hand m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181350" cy="3181350"/>
          </a:xfrm>
          <a:prstGeom prst="rect">
            <a:avLst/>
          </a:prstGeom>
          <a:noFill/>
        </p:spPr>
      </p:pic>
      <p:pic>
        <p:nvPicPr>
          <p:cNvPr id="19460" name="Picture 4" descr="Kết quả hình ảnh cho bưu thiếp hand m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228600"/>
            <a:ext cx="2895600" cy="3190876"/>
          </a:xfrm>
          <a:prstGeom prst="rect">
            <a:avLst/>
          </a:prstGeom>
          <a:noFill/>
        </p:spPr>
      </p:pic>
      <p:pic>
        <p:nvPicPr>
          <p:cNvPr id="19462" name="Picture 6" descr="Kết quả hình ảnh cho bưu thiếp handm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2514600" cy="3352800"/>
          </a:xfrm>
          <a:prstGeom prst="rect">
            <a:avLst/>
          </a:prstGeom>
          <a:noFill/>
        </p:spPr>
      </p:pic>
      <p:pic>
        <p:nvPicPr>
          <p:cNvPr id="19464" name="Picture 8" descr="Kết quả hình ảnh cho bưu thiếp hand made"/>
          <p:cNvPicPr>
            <a:picLocks noChangeAspect="1" noChangeArrowheads="1"/>
          </p:cNvPicPr>
          <p:nvPr/>
        </p:nvPicPr>
        <p:blipFill>
          <a:blip r:embed="rId5" cstate="print"/>
          <a:srcRect l="15217" r="17391"/>
          <a:stretch>
            <a:fillRect/>
          </a:stretch>
        </p:blipFill>
        <p:spPr bwMode="auto">
          <a:xfrm>
            <a:off x="2971800" y="3505200"/>
            <a:ext cx="2667000" cy="3352800"/>
          </a:xfrm>
          <a:prstGeom prst="rect">
            <a:avLst/>
          </a:prstGeom>
          <a:noFill/>
        </p:spPr>
      </p:pic>
      <p:pic>
        <p:nvPicPr>
          <p:cNvPr id="19466" name="Picture 10" descr="Kết quả hình ảnh cho bưu thiếp handma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</p:spPr>
      </p:pic>
      <p:pic>
        <p:nvPicPr>
          <p:cNvPr id="19468" name="Picture 12" descr="Kết quả hình ảnh cho bưu thiếp handmade"/>
          <p:cNvPicPr>
            <a:picLocks noChangeAspect="1" noChangeArrowheads="1"/>
          </p:cNvPicPr>
          <p:nvPr/>
        </p:nvPicPr>
        <p:blipFill>
          <a:blip r:embed="rId7" cstate="print"/>
          <a:srcRect l="18333" r="20000"/>
          <a:stretch>
            <a:fillRect/>
          </a:stretch>
        </p:blipFill>
        <p:spPr bwMode="auto">
          <a:xfrm>
            <a:off x="6553200" y="152400"/>
            <a:ext cx="2590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23622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Thực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8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hành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3810" t="4762" r="5952" b="79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WIO</dc:creator>
  <cp:lastModifiedBy>WIO</cp:lastModifiedBy>
  <cp:revision>4</cp:revision>
  <dcterms:created xsi:type="dcterms:W3CDTF">2018-01-23T05:51:35Z</dcterms:created>
  <dcterms:modified xsi:type="dcterms:W3CDTF">2018-01-23T06:19:42Z</dcterms:modified>
</cp:coreProperties>
</file>