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3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8" r:id="rId2"/>
    <p:sldId id="330" r:id="rId3"/>
    <p:sldId id="375" r:id="rId4"/>
    <p:sldId id="355" r:id="rId5"/>
    <p:sldId id="357" r:id="rId6"/>
    <p:sldId id="348" r:id="rId7"/>
    <p:sldId id="401" r:id="rId8"/>
    <p:sldId id="400" r:id="rId9"/>
    <p:sldId id="395" r:id="rId10"/>
    <p:sldId id="379" r:id="rId11"/>
    <p:sldId id="385" r:id="rId12"/>
    <p:sldId id="365" r:id="rId13"/>
    <p:sldId id="398" r:id="rId14"/>
    <p:sldId id="378" r:id="rId15"/>
    <p:sldId id="402" r:id="rId16"/>
    <p:sldId id="403" r:id="rId17"/>
    <p:sldId id="352" r:id="rId18"/>
    <p:sldId id="399" r:id="rId19"/>
    <p:sldId id="346" r:id="rId20"/>
    <p:sldId id="353" r:id="rId21"/>
    <p:sldId id="30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7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3D426-C918-4720-B1C4-2222ACBAAD5E}" type="datetimeFigureOut">
              <a:rPr lang="en-US" smtClean="0"/>
              <a:t>27/04/2022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2A060-3F92-4C23-AC73-86A4EA30D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22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0" y="0"/>
            <a:ext cx="9151247" cy="6858000"/>
          </a:xfrm>
          <a:prstGeom prst="rect">
            <a:avLst/>
          </a:prstGeom>
        </p:spPr>
      </p:pic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EEA570EC-D19D-4070-8C8B-B52867E15B3D}"/>
              </a:ext>
            </a:extLst>
          </p:cNvPr>
          <p:cNvSpPr txBox="1">
            <a:spLocks/>
          </p:cNvSpPr>
          <p:nvPr/>
        </p:nvSpPr>
        <p:spPr>
          <a:xfrm>
            <a:off x="1004773" y="416673"/>
            <a:ext cx="7127203" cy="66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457200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PHÒNG GIÁO DỤC ĐÀO TẠO QUẬN LONG BIÊN </a:t>
            </a: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9EFA08E0-A4BC-46FC-B575-7450B8CD0F29}"/>
              </a:ext>
            </a:extLst>
          </p:cNvPr>
          <p:cNvSpPr txBox="1"/>
          <p:nvPr/>
        </p:nvSpPr>
        <p:spPr>
          <a:xfrm>
            <a:off x="244868" y="2045064"/>
            <a:ext cx="8899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546A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  <a:p>
            <a:pPr algn="ctr"/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TUẦN </a:t>
            </a:r>
            <a:r>
              <a:rPr lang="en-US" altLang="zh-CN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32</a:t>
            </a:r>
            <a:endParaRPr lang="en-US" altLang="zh-CN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E929F99-7B12-4689-86E2-9ACAEB108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9" b="2283"/>
          <a:stretch/>
        </p:blipFill>
        <p:spPr>
          <a:xfrm>
            <a:off x="0" y="-92596"/>
            <a:ext cx="9137066" cy="69505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D16D00-2EFF-46AA-8E2C-36D09D7620BB}"/>
              </a:ext>
            </a:extLst>
          </p:cNvPr>
          <p:cNvSpPr/>
          <p:nvPr/>
        </p:nvSpPr>
        <p:spPr>
          <a:xfrm>
            <a:off x="1791591" y="1323215"/>
            <a:ext cx="5777864" cy="562461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en-US" sz="4050" b="1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altLang="en-US" sz="3000" b="1" dirty="0">
              <a:ln w="0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ctr"/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b="1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400" b="1" dirty="0" smtClean="0">
              <a:ln w="0"/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ở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 smtClean="0">
                <a:ln w="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b="1" dirty="0">
              <a:ln w="0"/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b="1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50" b="1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A021A8-6251-4388-B8BB-FD72E450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1" b="-2"/>
          <a:stretch/>
        </p:blipFill>
        <p:spPr>
          <a:xfrm>
            <a:off x="-132539" y="0"/>
            <a:ext cx="9153466" cy="6771189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91A36F-DF4C-4270-9D2C-BDA5BFB362FE}"/>
              </a:ext>
            </a:extLst>
          </p:cNvPr>
          <p:cNvSpPr/>
          <p:nvPr/>
        </p:nvSpPr>
        <p:spPr>
          <a:xfrm>
            <a:off x="2473096" y="1014189"/>
            <a:ext cx="3531416" cy="126957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Chúng</a:t>
            </a:r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ta </a:t>
            </a:r>
            <a:r>
              <a:rPr lang="en-US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sẽ</a:t>
            </a:r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tạo</a:t>
            </a:r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hình</a:t>
            </a:r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en-US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những</a:t>
            </a:r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00" b="1" spc="38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bộ</a:t>
            </a:r>
            <a:r>
              <a:rPr lang="en-US" sz="2400" b="1" spc="38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00" b="1" spc="38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trang</a:t>
            </a:r>
            <a:r>
              <a:rPr lang="en-US" sz="2400" b="1" spc="38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00" b="1" spc="38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phục</a:t>
            </a:r>
            <a:r>
              <a:rPr lang="en-US" sz="2400" b="1" spc="38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00" b="1" spc="38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trên</a:t>
            </a:r>
            <a:endParaRPr lang="en-US" sz="24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EB05D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như</a:t>
            </a:r>
            <a:r>
              <a:rPr lang="en-US" sz="3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thế</a:t>
            </a:r>
            <a:r>
              <a:rPr lang="en-US" sz="3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nào</a:t>
            </a:r>
            <a:r>
              <a:rPr lang="en-US" sz="3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B05D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  <a:endParaRPr lang="en-US" sz="24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EB05D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08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A1509B2F-8106-4B24-9ECB-7E2E557D9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940"/>
          <a:stretch/>
        </p:blipFill>
        <p:spPr>
          <a:xfrm>
            <a:off x="602167" y="857251"/>
            <a:ext cx="8112512" cy="5084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211" t="23430" r="9794" b="27858"/>
          <a:stretch/>
        </p:blipFill>
        <p:spPr>
          <a:xfrm rot="21276945">
            <a:off x="2633082" y="3561740"/>
            <a:ext cx="3543300" cy="1917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13865">
            <a:off x="2312912" y="4261392"/>
            <a:ext cx="9597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6600CC"/>
                </a:solidFill>
                <a:latin typeface="Jokerman" panose="04090605060D06020702" pitchFamily="82" charset="0"/>
              </a:rPr>
              <a:t>2</a:t>
            </a:r>
            <a:r>
              <a:rPr lang="en-US" sz="45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1" y="4096887"/>
            <a:ext cx="2257360" cy="193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69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B54291-7D2D-436B-891C-13CDBE11A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597570"/>
          </a:xfrm>
          <a:prstGeom prst="rect">
            <a:avLst/>
          </a:prstGeom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890BAB11-1324-401C-94E8-21DDBA380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84720" y="2504164"/>
            <a:ext cx="3361910" cy="362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DFA393-9442-47BA-B28C-BD9A220107D9}"/>
              </a:ext>
            </a:extLst>
          </p:cNvPr>
          <p:cNvSpPr txBox="1"/>
          <p:nvPr/>
        </p:nvSpPr>
        <p:spPr>
          <a:xfrm>
            <a:off x="2141216" y="2244060"/>
            <a:ext cx="5226111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MỜI CÁC BẠN QUAN SÁT</a:t>
            </a:r>
          </a:p>
          <a:p>
            <a:endParaRPr lang="en-US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HƯỚNG DẪN NHÉ!</a:t>
            </a:r>
          </a:p>
        </p:txBody>
      </p:sp>
    </p:spTree>
    <p:extLst>
      <p:ext uri="{BB962C8B-B14F-4D97-AF65-F5344CB8AC3E}">
        <p14:creationId xmlns:p14="http://schemas.microsoft.com/office/powerpoint/2010/main" val="381684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0.2763 0.031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BF0A1F-0F43-4F80-BF3D-AF516115B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3" t="15694" r="74244" b="75833"/>
          <a:stretch/>
        </p:blipFill>
        <p:spPr>
          <a:xfrm>
            <a:off x="2000250" y="1464468"/>
            <a:ext cx="4157663" cy="1035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DAFD1F-2BC1-4783-8DAC-B2826BBE0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3" y="0"/>
            <a:ext cx="9052394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BC70859-1CF3-4047-855A-6A519BAED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91" y="833526"/>
            <a:ext cx="785077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96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</a:p>
          <a:p>
            <a:pPr algn="ctr" defTabSz="496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LUYỆN TẬP – SÁNG TẠO</a:t>
            </a:r>
          </a:p>
        </p:txBody>
      </p:sp>
    </p:spTree>
    <p:extLst>
      <p:ext uri="{BB962C8B-B14F-4D97-AF65-F5344CB8AC3E}">
        <p14:creationId xmlns:p14="http://schemas.microsoft.com/office/powerpoint/2010/main" val="2365366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ẽ đồng phục học sinh cute đơn giả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145" y="365126"/>
            <a:ext cx="7672205" cy="6166303"/>
          </a:xfrm>
        </p:spPr>
      </p:pic>
    </p:spTree>
    <p:extLst>
      <p:ext uri="{BB962C8B-B14F-4D97-AF65-F5344CB8AC3E}">
        <p14:creationId xmlns:p14="http://schemas.microsoft.com/office/powerpoint/2010/main" val="249189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61" y="1807334"/>
            <a:ext cx="3232792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0" r="9840"/>
          <a:stretch/>
        </p:blipFill>
        <p:spPr>
          <a:xfrm>
            <a:off x="720090" y="1420035"/>
            <a:ext cx="2323555" cy="2047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r="10751"/>
          <a:stretch/>
        </p:blipFill>
        <p:spPr>
          <a:xfrm>
            <a:off x="365757" y="3467656"/>
            <a:ext cx="3448894" cy="26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11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corated, plant&#10;&#10;Description automatically generated">
            <a:extLst>
              <a:ext uri="{FF2B5EF4-FFF2-40B4-BE49-F238E27FC236}">
                <a16:creationId xmlns:a16="http://schemas.microsoft.com/office/drawing/2014/main" id="{2E150DBE-A7B5-49E4-8531-933FD5A1E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9"/>
          <a:stretch/>
        </p:blipFill>
        <p:spPr>
          <a:xfrm>
            <a:off x="8378" y="0"/>
            <a:ext cx="9143985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54ADFE-B829-408D-A677-FBF5D5330FC4}"/>
              </a:ext>
            </a:extLst>
          </p:cNvPr>
          <p:cNvSpPr/>
          <p:nvPr/>
        </p:nvSpPr>
        <p:spPr>
          <a:xfrm>
            <a:off x="2418846" y="1637546"/>
            <a:ext cx="4306308" cy="161582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0"/>
                <a:solidFill>
                  <a:srgbClr val="EB05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</a:p>
          <a:p>
            <a:pPr algn="ctr"/>
            <a:r>
              <a:rPr lang="en-US" sz="6000" b="1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THÔI NÀO!</a:t>
            </a:r>
            <a:endParaRPr lang="en-US" sz="6000" b="1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469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artoon Character Of Pencil Is Painting Stock Photo, Picture And Royalty  Free Image. Image 29931107.">
            <a:extLst>
              <a:ext uri="{FF2B5EF4-FFF2-40B4-BE49-F238E27FC236}">
                <a16:creationId xmlns:a16="http://schemas.microsoft.com/office/drawing/2014/main" id="{1C6CBCA2-9F91-4A49-BD6F-199DC8DD9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r="5701" b="1"/>
          <a:stretch/>
        </p:blipFill>
        <p:spPr bwMode="auto">
          <a:xfrm>
            <a:off x="1143" y="992981"/>
            <a:ext cx="4970907" cy="49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8F03B9A7-FDBE-4376-963B-4D20E61EE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r="4405" b="8152"/>
          <a:stretch/>
        </p:blipFill>
        <p:spPr bwMode="auto">
          <a:xfrm>
            <a:off x="4554126" y="857250"/>
            <a:ext cx="4609205" cy="492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4BA52-231E-4B3C-86B5-2D615A4B3406}"/>
              </a:ext>
            </a:extLst>
          </p:cNvPr>
          <p:cNvSpPr/>
          <p:nvPr/>
        </p:nvSpPr>
        <p:spPr>
          <a:xfrm rot="21122778">
            <a:off x="93681" y="2010499"/>
            <a:ext cx="1679007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Luyện tập</a:t>
            </a:r>
          </a:p>
          <a:p>
            <a:pPr algn="ctr"/>
            <a:r>
              <a:rPr lang="en-US" sz="30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sáng tạo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400D21-1DC7-4D1F-9871-576290EE9A07}"/>
              </a:ext>
            </a:extLst>
          </p:cNvPr>
          <p:cNvSpPr/>
          <p:nvPr/>
        </p:nvSpPr>
        <p:spPr>
          <a:xfrm>
            <a:off x="6322059" y="2474716"/>
            <a:ext cx="2677784" cy="136191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tạo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</a:p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đồ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bộ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trang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phục</a:t>
            </a:r>
            <a:endParaRPr lang="en-US" sz="28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mà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bạn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thích</a:t>
            </a:r>
            <a:endParaRPr lang="en-US" sz="28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1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6D9BBA-7036-43F1-A617-A91A83D60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412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B5CE05-06DD-451F-927B-1886ABEB557E}"/>
              </a:ext>
            </a:extLst>
          </p:cNvPr>
          <p:cNvSpPr txBox="1"/>
          <p:nvPr/>
        </p:nvSpPr>
        <p:spPr>
          <a:xfrm>
            <a:off x="1643605" y="445626"/>
            <a:ext cx="671331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FFFF00"/>
                </a:solidFill>
                <a:latin typeface="Jokerman" panose="04090605060D06020702" pitchFamily="82" charset="0"/>
              </a:rPr>
              <a:t>4.TRƯNG BÀY, GIỚI THIỆU SẢN PHẨM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54E1F-3726-45A4-AE33-C48D8C61EDB0}"/>
              </a:ext>
            </a:extLst>
          </p:cNvPr>
          <p:cNvSpPr txBox="1"/>
          <p:nvPr/>
        </p:nvSpPr>
        <p:spPr>
          <a:xfrm>
            <a:off x="1863524" y="2293116"/>
            <a:ext cx="6134581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lnSpc>
                <a:spcPts val="3233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8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Em hãy chia sẻ ý tưởng của mình </a:t>
            </a:r>
            <a:endParaRPr lang="en-US" sz="2488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 defTabSz="685800" eaLnBrk="0" fontAlgn="base" hangingPunct="0">
              <a:lnSpc>
                <a:spcPts val="3233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88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với</a:t>
            </a:r>
            <a:r>
              <a:rPr lang="en-US" sz="248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sz="2488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thầy</a:t>
            </a:r>
            <a:r>
              <a:rPr lang="en-US" sz="248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sz="2488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cô</a:t>
            </a:r>
            <a:r>
              <a:rPr lang="en-US" sz="248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en-US" sz="2488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bạn</a:t>
            </a:r>
            <a:r>
              <a:rPr lang="en-US" sz="248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sz="2488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bè</a:t>
            </a:r>
            <a:r>
              <a:rPr lang="en-US" sz="248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687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0D7D38-08AB-46BA-A262-B39E40176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0846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87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D5079F-666D-4785-A365-E60A97CDA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3" t="13550" r="48016" b="52222"/>
          <a:stretch/>
        </p:blipFill>
        <p:spPr>
          <a:xfrm>
            <a:off x="4762965" y="2387755"/>
            <a:ext cx="1095608" cy="17604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306349-25DD-4CF0-8A5A-1D64189DE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9139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1DE441-240C-4269-85BD-2F34AB7A39E0}"/>
              </a:ext>
            </a:extLst>
          </p:cNvPr>
          <p:cNvSpPr/>
          <p:nvPr/>
        </p:nvSpPr>
        <p:spPr>
          <a:xfrm rot="753314">
            <a:off x="745160" y="3172807"/>
            <a:ext cx="190404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DẶN DÒ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DB1A3-3E8A-420B-8BC3-CDF66D0690BD}"/>
              </a:ext>
            </a:extLst>
          </p:cNvPr>
          <p:cNvSpPr txBox="1"/>
          <p:nvPr/>
        </p:nvSpPr>
        <p:spPr>
          <a:xfrm>
            <a:off x="950255" y="1187162"/>
            <a:ext cx="80728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Showcard Gothic" panose="04020904020102020604" pitchFamily="82" charset="0"/>
            </a:endParaRPr>
          </a:p>
          <a:p>
            <a:pPr marL="457200" indent="-457200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Hoàn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nộp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thầy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Chuẩn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sau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59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6C592-146B-46F1-8FFA-25188DC87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246870" cy="5029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B27222-4069-4FC3-8751-7F483D73E09D}"/>
              </a:ext>
            </a:extLst>
          </p:cNvPr>
          <p:cNvSpPr/>
          <p:nvPr/>
        </p:nvSpPr>
        <p:spPr>
          <a:xfrm>
            <a:off x="1848170" y="3525982"/>
            <a:ext cx="6497484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XIN CHÀO VÀ HẸN GẶP LẠI</a:t>
            </a:r>
            <a:endParaRPr lang="en-US" sz="45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3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71C5C74C-9F3E-4F11-A8F0-79C7DA972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17" t="41917" r="63511" b="43418"/>
          <a:stretch/>
        </p:blipFill>
        <p:spPr>
          <a:xfrm>
            <a:off x="2022675" y="2081274"/>
            <a:ext cx="4531489" cy="8073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2541C0-13BF-482A-98FA-7EE006FED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199"/>
            <a:ext cx="9144000" cy="6481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7440" y="1824297"/>
            <a:ext cx="46634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078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1BC1EB-4394-4035-B4E2-15C0042B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942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EF2274-41EF-4074-9C89-4EB43D9F40AB}"/>
              </a:ext>
            </a:extLst>
          </p:cNvPr>
          <p:cNvSpPr/>
          <p:nvPr/>
        </p:nvSpPr>
        <p:spPr>
          <a:xfrm>
            <a:off x="1248502" y="508692"/>
            <a:ext cx="389065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CHUẨN BỊ  ĐỒ DÙNG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F54575-2D4C-4C44-87C0-1881F9ED244E}"/>
              </a:ext>
            </a:extLst>
          </p:cNvPr>
          <p:cNvSpPr txBox="1"/>
          <p:nvPr/>
        </p:nvSpPr>
        <p:spPr>
          <a:xfrm>
            <a:off x="1111170" y="1763589"/>
            <a:ext cx="49308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A4, 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tẩy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…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5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940"/>
          <a:stretch/>
        </p:blipFill>
        <p:spPr>
          <a:xfrm>
            <a:off x="602167" y="138896"/>
            <a:ext cx="8112512" cy="5803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2211278" y="3399728"/>
            <a:ext cx="3257550" cy="2168226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en-US" sz="12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dirty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1.KHÁM PHÁ</a:t>
            </a:r>
            <a:r>
              <a:rPr lang="en-US" sz="36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5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  <p:pic>
        <p:nvPicPr>
          <p:cNvPr id="7" name="Picture 10" descr="Dạy vẽ cho bé - nhiều bổ ích ~ TRUNG TÂM ĐÀO TẠO MỸ THUẬT NÉT NGỘ">
            <a:extLst>
              <a:ext uri="{FF2B5EF4-FFF2-40B4-BE49-F238E27FC236}">
                <a16:creationId xmlns:a16="http://schemas.microsoft.com/office/drawing/2014/main" id="{E5BFC9BA-68E3-472E-8763-B426FF6E5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641" y="4096887"/>
            <a:ext cx="2257360" cy="193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7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5B78FF-229C-400F-86E0-F577795A2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" r="2804"/>
          <a:stretch/>
        </p:blipFill>
        <p:spPr>
          <a:xfrm>
            <a:off x="0" y="-231494"/>
            <a:ext cx="9144000" cy="71763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01" y="548640"/>
            <a:ext cx="1558663" cy="2646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98" y="1608979"/>
            <a:ext cx="1811452" cy="27221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984" y="3450842"/>
            <a:ext cx="18573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81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EDDDB74A-8BC5-4AF5-94C6-C0F715CF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1170609"/>
            <a:ext cx="6053718" cy="483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C8E15752-5520-4F23-8179-DA14774198DA}"/>
              </a:ext>
            </a:extLst>
          </p:cNvPr>
          <p:cNvSpPr/>
          <p:nvPr/>
        </p:nvSpPr>
        <p:spPr>
          <a:xfrm>
            <a:off x="311727" y="981941"/>
            <a:ext cx="4807528" cy="3726873"/>
          </a:xfrm>
          <a:prstGeom prst="irregularSeal2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96EFE2-E54B-4684-86E9-B66680FDC8B5}"/>
              </a:ext>
            </a:extLst>
          </p:cNvPr>
          <p:cNvSpPr/>
          <p:nvPr/>
        </p:nvSpPr>
        <p:spPr>
          <a:xfrm>
            <a:off x="717973" y="2309198"/>
            <a:ext cx="3602781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000" b="1" dirty="0" err="1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000" b="1" dirty="0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000" b="1" dirty="0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518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9DE562-F162-49F0-8E2D-0564E7F43282}"/>
              </a:ext>
            </a:extLst>
          </p:cNvPr>
          <p:cNvSpPr/>
          <p:nvPr/>
        </p:nvSpPr>
        <p:spPr>
          <a:xfrm>
            <a:off x="2405488" y="728231"/>
            <a:ext cx="4517826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16" y="1471398"/>
            <a:ext cx="2726421" cy="47987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1471398"/>
            <a:ext cx="3009194" cy="4798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1920239"/>
            <a:ext cx="32041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Short.</a:t>
            </a: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095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9DE562-F162-49F0-8E2D-0564E7F43282}"/>
              </a:ext>
            </a:extLst>
          </p:cNvPr>
          <p:cNvSpPr/>
          <p:nvPr/>
        </p:nvSpPr>
        <p:spPr>
          <a:xfrm>
            <a:off x="2405488" y="728231"/>
            <a:ext cx="4517826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1920239"/>
            <a:ext cx="32041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47" y="1920239"/>
            <a:ext cx="2611908" cy="443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85" y="1936456"/>
            <a:ext cx="2562115" cy="44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1536</TotalTime>
  <Words>420</Words>
  <Application>Microsoft Office PowerPoint</Application>
  <PresentationFormat>On-screen Show (4:3)</PresentationFormat>
  <Paragraphs>63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宋体</vt:lpstr>
      <vt:lpstr>Algerian</vt:lpstr>
      <vt:lpstr>Arial</vt:lpstr>
      <vt:lpstr>Bubblegum Sans</vt:lpstr>
      <vt:lpstr>Calibri</vt:lpstr>
      <vt:lpstr>Calibri Light</vt:lpstr>
      <vt:lpstr>Century Gothic</vt:lpstr>
      <vt:lpstr>等线</vt:lpstr>
      <vt:lpstr>Jokerman</vt:lpstr>
      <vt:lpstr>Montserrat Semi</vt:lpstr>
      <vt:lpstr>Showcard Gothic</vt:lpstr>
      <vt:lpstr>Times New Roman</vt:lpstr>
      <vt:lpstr>方正大标宋简体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Sản phẩm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H210920</cp:lastModifiedBy>
  <cp:revision>185</cp:revision>
  <dcterms:created xsi:type="dcterms:W3CDTF">2021-01-29T04:19:07Z</dcterms:created>
  <dcterms:modified xsi:type="dcterms:W3CDTF">2022-04-27T08:59:57Z</dcterms:modified>
</cp:coreProperties>
</file>