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3CEE7-D4BD-4018-9E83-3CDE7C1FCC0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879FC-19B1-4879-8A7B-FD41B5B9F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3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5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6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5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6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85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29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75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3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49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924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8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584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438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78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077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3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58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93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448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41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DDB-60FD-4BEC-9CF8-8CE536F5EE1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8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24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defRPr/>
            </a:pP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11: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Chân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dung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endParaRPr lang="en-US" altLang="zh-CN" sz="3600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3793" r="13889" b="49261"/>
          <a:stretch>
            <a:fillRect/>
          </a:stretch>
        </p:blipFill>
        <p:spPr bwMode="auto">
          <a:xfrm>
            <a:off x="609600" y="0"/>
            <a:ext cx="8534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7361" t="51232" r="16667" b="10837"/>
          <a:stretch>
            <a:fillRect/>
          </a:stretch>
        </p:blipFill>
        <p:spPr bwMode="auto">
          <a:xfrm>
            <a:off x="990600" y="457200"/>
            <a:ext cx="7239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ách điện tử"/>
          <p:cNvPicPr>
            <a:picLocks noChangeAspect="1" noChangeArrowheads="1"/>
          </p:cNvPicPr>
          <p:nvPr/>
        </p:nvPicPr>
        <p:blipFill>
          <a:blip r:embed="rId2"/>
          <a:srcRect l="9722" t="5911" r="7639" b="68473"/>
          <a:stretch>
            <a:fillRect/>
          </a:stretch>
        </p:blipFill>
        <p:spPr bwMode="auto">
          <a:xfrm>
            <a:off x="76200" y="0"/>
            <a:ext cx="9067800" cy="5715000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354C8BA-03A1-4FC2-96F1-40242DAC992D}"/>
              </a:ext>
            </a:extLst>
          </p:cNvPr>
          <p:cNvSpPr/>
          <p:nvPr/>
        </p:nvSpPr>
        <p:spPr>
          <a:xfrm>
            <a:off x="533400" y="5105400"/>
            <a:ext cx="3429000" cy="17526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DE325B-0722-4CFB-BC4A-B11E94328D02}"/>
              </a:ext>
            </a:extLst>
          </p:cNvPr>
          <p:cNvSpPr/>
          <p:nvPr/>
        </p:nvSpPr>
        <p:spPr>
          <a:xfrm>
            <a:off x="5105400" y="5334000"/>
            <a:ext cx="3124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722" t="32512" r="13194" b="33005"/>
          <a:stretch>
            <a:fillRect/>
          </a:stretch>
        </p:blipFill>
        <p:spPr bwMode="auto">
          <a:xfrm>
            <a:off x="304800" y="3810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66502" b="8867"/>
          <a:stretch>
            <a:fillRect/>
          </a:stretch>
        </p:blipFill>
        <p:spPr bwMode="auto">
          <a:xfrm>
            <a:off x="0" y="457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ách điện tử"/>
          <p:cNvPicPr>
            <a:picLocks noChangeAspect="1" noChangeArrowheads="1"/>
          </p:cNvPicPr>
          <p:nvPr/>
        </p:nvPicPr>
        <p:blipFill>
          <a:blip r:embed="rId2"/>
          <a:srcRect l="9028" t="4926" r="23611" b="81281"/>
          <a:stretch>
            <a:fillRect/>
          </a:stretch>
        </p:blipFill>
        <p:spPr bwMode="auto">
          <a:xfrm>
            <a:off x="533400" y="914400"/>
            <a:ext cx="8001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7EEB-7FB0-4838-ACFB-934860FB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22484-C4A7-4C4A-B664-FEDF1EB9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5B3264D-3553-454D-A402-383B8B42FA99}"/>
              </a:ext>
            </a:extLst>
          </p:cNvPr>
          <p:cNvSpPr/>
          <p:nvPr/>
        </p:nvSpPr>
        <p:spPr>
          <a:xfrm>
            <a:off x="0" y="76200"/>
            <a:ext cx="24384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1143000" y="4826497"/>
            <a:ext cx="6858000" cy="531317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zh-CN" altLang="en-US" sz="1013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62" y="1465674"/>
            <a:ext cx="1132038" cy="7286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5782866" y="1500188"/>
            <a:ext cx="2218135" cy="24021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2" y="1730252"/>
            <a:ext cx="3902528" cy="119492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232301" y="3042302"/>
            <a:ext cx="4679399" cy="1156986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013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013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672840" y="2458915"/>
            <a:ext cx="1650070" cy="36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575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834" y="3836285"/>
            <a:ext cx="4551952" cy="15175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919" y="3697189"/>
            <a:ext cx="1238276" cy="16527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71787" y="3240763"/>
            <a:ext cx="2916794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học</a:t>
            </a:r>
          </a:p>
          <a:p>
            <a:pPr algn="ctr" defTabSz="685800"/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1575" b="1" dirty="0">
              <a:solidFill>
                <a:srgbClr val="002060"/>
              </a:solidFill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  <a:p>
            <a:pPr algn="ctr" defTabSz="685800"/>
            <a:endParaRPr lang="en-US" sz="1575">
              <a:solidFill>
                <a:prstClr val="black"/>
              </a:solidFill>
              <a:latin typeface="Calibri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75</Words>
  <Application>Microsoft Office PowerPoint</Application>
  <PresentationFormat>On-screen Show (4:3)</PresentationFormat>
  <Paragraphs>10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Microsoft YaHei</vt:lpstr>
      <vt:lpstr>Arial</vt:lpstr>
      <vt:lpstr>Calibri</vt:lpstr>
      <vt:lpstr>Times New Roman</vt:lpstr>
      <vt:lpstr>Office Theme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ngoc</cp:lastModifiedBy>
  <cp:revision>3</cp:revision>
  <dcterms:created xsi:type="dcterms:W3CDTF">2020-09-02T03:39:07Z</dcterms:created>
  <dcterms:modified xsi:type="dcterms:W3CDTF">2020-09-05T14:34:29Z</dcterms:modified>
</cp:coreProperties>
</file>