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6"/>
  </p:notesMasterIdLst>
  <p:sldIdLst>
    <p:sldId id="263" r:id="rId5"/>
    <p:sldId id="315" r:id="rId6"/>
    <p:sldId id="316" r:id="rId7"/>
    <p:sldId id="317" r:id="rId8"/>
    <p:sldId id="257" r:id="rId9"/>
    <p:sldId id="258" r:id="rId10"/>
    <p:sldId id="318" r:id="rId11"/>
    <p:sldId id="259" r:id="rId12"/>
    <p:sldId id="260" r:id="rId13"/>
    <p:sldId id="26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94A1-B24B-44C7-9C73-F1678769C31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4074-3388-4A09-AD71-8CEF87B4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1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0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1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0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1416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783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7895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2147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548430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991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487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8775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755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6123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4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16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89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257175"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8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82521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223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219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645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11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653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30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688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75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860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358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00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61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3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12: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Giữ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gìn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cá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028" t="79803" r="16667" b="9852"/>
          <a:stretch>
            <a:fillRect/>
          </a:stretch>
        </p:blipFill>
        <p:spPr bwMode="auto">
          <a:xfrm>
            <a:off x="457200" y="1828800"/>
            <a:ext cx="8153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143000" y="4826497"/>
            <a:ext cx="6858000" cy="531317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62" y="1465674"/>
            <a:ext cx="1132038" cy="7286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5782866" y="1500188"/>
            <a:ext cx="2218135" cy="24021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2" y="1730252"/>
            <a:ext cx="3902528" cy="119492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32301" y="3042302"/>
            <a:ext cx="4679399" cy="1156986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672840" y="2458915"/>
            <a:ext cx="1650070" cy="3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834" y="3836285"/>
            <a:ext cx="4551952" cy="15175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919" y="3697189"/>
            <a:ext cx="1238276" cy="16527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71787" y="3240763"/>
            <a:ext cx="291679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</a:t>
            </a:r>
            <a:r>
              <a:rPr kumimoji="0" lang="en-US" alt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Nhận</a:t>
            </a:r>
            <a:r>
              <a:rPr kumimoji="0" lang="en-US" alt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xét</a:t>
            </a:r>
            <a:r>
              <a:rPr kumimoji="0" lang="en-US" alt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tiết</a:t>
            </a:r>
            <a:r>
              <a:rPr kumimoji="0" lang="en-US" alt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Chuẩn bị bài sau</a:t>
            </a:r>
            <a:endParaRPr kumimoji="0" lang="en-US" altLang="en-US" sz="157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9819" y="1799455"/>
            <a:ext cx="2761532" cy="2826250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078078" y="248526"/>
            <a:ext cx="4572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C1577-A709-4705-A496-FE468E40EA5B}"/>
              </a:ext>
            </a:extLst>
          </p:cNvPr>
          <p:cNvSpPr txBox="1"/>
          <p:nvPr/>
        </p:nvSpPr>
        <p:spPr>
          <a:xfrm>
            <a:off x="1066800" y="1295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12268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1823" r="9722" b="52709"/>
          <a:stretch>
            <a:fillRect/>
          </a:stretch>
        </p:blipFill>
        <p:spPr bwMode="auto">
          <a:xfrm>
            <a:off x="0" y="381000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583" t="47291" r="8333" b="9360"/>
          <a:stretch>
            <a:fillRect/>
          </a:stretch>
        </p:blipFill>
        <p:spPr bwMode="auto">
          <a:xfrm>
            <a:off x="0" y="0"/>
            <a:ext cx="8458200" cy="6705600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A6283F-F42B-4D67-BEB6-C8FDCAF9EE82}"/>
              </a:ext>
            </a:extLst>
          </p:cNvPr>
          <p:cNvSpPr/>
          <p:nvPr/>
        </p:nvSpPr>
        <p:spPr>
          <a:xfrm>
            <a:off x="3200400" y="3733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B7999E-0947-410F-9EC8-14C047137989}"/>
              </a:ext>
            </a:extLst>
          </p:cNvPr>
          <p:cNvSpPr/>
          <p:nvPr/>
        </p:nvSpPr>
        <p:spPr>
          <a:xfrm>
            <a:off x="7962900" y="304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6E64E1-54BD-4FD5-8577-DD30466EFFF9}"/>
              </a:ext>
            </a:extLst>
          </p:cNvPr>
          <p:cNvSpPr/>
          <p:nvPr/>
        </p:nvSpPr>
        <p:spPr>
          <a:xfrm>
            <a:off x="1665111" y="11430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84A611-0378-45CE-B369-E703A94A5D8F}"/>
              </a:ext>
            </a:extLst>
          </p:cNvPr>
          <p:cNvSpPr/>
          <p:nvPr/>
        </p:nvSpPr>
        <p:spPr>
          <a:xfrm>
            <a:off x="4572000" y="9144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15EA85-7C70-4B90-8F01-6F0B18915B4D}"/>
              </a:ext>
            </a:extLst>
          </p:cNvPr>
          <p:cNvSpPr/>
          <p:nvPr/>
        </p:nvSpPr>
        <p:spPr>
          <a:xfrm>
            <a:off x="6172200" y="39624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</a:t>
                </a:r>
                <a:r>
                  <a:rPr lang="en-US" altLang="zh-CN" kern="0" dirty="0" err="1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ực</a:t>
                </a: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kern="0" dirty="0" err="1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hành</a:t>
                </a:r>
                <a:endParaRPr kumimoji="0" lang="zh-CN" altLang="en-US" sz="1800" b="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12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ách điện tử"/>
          <p:cNvPicPr>
            <a:picLocks noChangeAspect="1" noChangeArrowheads="1"/>
          </p:cNvPicPr>
          <p:nvPr/>
        </p:nvPicPr>
        <p:blipFill>
          <a:blip r:embed="rId4"/>
          <a:srcRect l="8333" t="5911" r="31944" b="84729"/>
          <a:stretch>
            <a:fillRect/>
          </a:stretch>
        </p:blipFill>
        <p:spPr bwMode="auto">
          <a:xfrm>
            <a:off x="152400" y="31044"/>
            <a:ext cx="8153400" cy="1950156"/>
          </a:xfrm>
          <a:prstGeom prst="rect">
            <a:avLst/>
          </a:prstGeom>
          <a:noFill/>
        </p:spPr>
      </p:pic>
      <p:pic>
        <p:nvPicPr>
          <p:cNvPr id="2" name="TẬP RỬA MẶT – Bài hát thiếu nhi Tập rửa mặt (Hình minh họa theo lời bài hát)">
            <a:hlinkClick r:id="" action="ppaction://media"/>
            <a:extLst>
              <a:ext uri="{FF2B5EF4-FFF2-40B4-BE49-F238E27FC236}">
                <a16:creationId xmlns:a16="http://schemas.microsoft.com/office/drawing/2014/main" id="{99D88839-3C12-4AB2-A526-2C3F140B65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2181224"/>
            <a:ext cx="586740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6944" t="16256" r="11806" b="20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</Words>
  <Application>Microsoft Office PowerPoint</Application>
  <PresentationFormat>On-screen Show (4:3)</PresentationFormat>
  <Paragraphs>18</Paragraphs>
  <Slides>11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Arial-Rounded</vt:lpstr>
      <vt:lpstr>等线</vt:lpstr>
      <vt:lpstr>Microsoft YaHei</vt:lpstr>
      <vt:lpstr>Arial</vt:lpstr>
      <vt:lpstr>Calibri</vt:lpstr>
      <vt:lpstr>Times New Roman</vt:lpstr>
      <vt:lpstr>Office Theme</vt:lpstr>
      <vt:lpstr>Office 主题​​</vt:lpstr>
      <vt:lpstr>第一PPT，www.1ppt.com​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ngoc</cp:lastModifiedBy>
  <cp:revision>5</cp:revision>
  <dcterms:created xsi:type="dcterms:W3CDTF">2020-09-02T03:44:35Z</dcterms:created>
  <dcterms:modified xsi:type="dcterms:W3CDTF">2020-09-05T14:53:35Z</dcterms:modified>
</cp:coreProperties>
</file>