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1" r:id="rId2"/>
    <p:sldId id="256" r:id="rId3"/>
    <p:sldId id="273" r:id="rId4"/>
    <p:sldId id="258" r:id="rId5"/>
    <p:sldId id="292" r:id="rId6"/>
    <p:sldId id="288" r:id="rId7"/>
    <p:sldId id="260" r:id="rId8"/>
    <p:sldId id="277" r:id="rId9"/>
    <p:sldId id="261" r:id="rId10"/>
    <p:sldId id="263" r:id="rId11"/>
    <p:sldId id="262" r:id="rId12"/>
    <p:sldId id="279" r:id="rId13"/>
    <p:sldId id="278" r:id="rId14"/>
    <p:sldId id="264" r:id="rId15"/>
    <p:sldId id="266" r:id="rId16"/>
    <p:sldId id="267" r:id="rId17"/>
    <p:sldId id="282" r:id="rId18"/>
    <p:sldId id="289" r:id="rId19"/>
    <p:sldId id="293" r:id="rId20"/>
    <p:sldId id="270" r:id="rId21"/>
    <p:sldId id="271" r:id="rId22"/>
    <p:sldId id="272" r:id="rId23"/>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p:scale>
          <a:sx n="75" d="100"/>
          <a:sy n="75" d="100"/>
        </p:scale>
        <p:origin x="-1236" y="-3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Hướng</a:t>
            </a:r>
            <a:r>
              <a:rPr lang="en-US" baseline="0" smtClean="0"/>
              <a:t> dẫn học sinh làm nhóm, vẽ sơ đồ tư duy để trả lời câu hỏi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73495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HS có</a:t>
            </a:r>
            <a:r>
              <a:rPr lang="en-US" baseline="0" smtClean="0"/>
              <a:t> thể đưa thêm các cách xử lí tình huống khác nữa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1652221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1/29/2021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2.mp4"/><Relationship Id="rId7" Type="http://schemas.openxmlformats.org/officeDocument/2006/relationships/image" Target="../media/image2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9.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Sáng chủ nhật, bố cho Nam và em đi công viên.</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429000" y="17976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Nam cứ mải mê xem hết chỗ này đến chỗ khác.</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4635469"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86600" y="318649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600200" y="3678946"/>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447800" y="2330208"/>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302500" y="17976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69414" y="516876"/>
            <a:ext cx="8680242"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0" y="4669062"/>
            <a:ext cx="6096000" cy="461556"/>
          </a:xfrm>
          <a:prstGeom prst="rect">
            <a:avLst/>
          </a:prstGeom>
          <a:solidFill>
            <a:srgbClr val="B9EDFF"/>
          </a:solidFill>
        </p:spPr>
        <p:txBody>
          <a:bodyPr wrap="square" lIns="91330" tIns="45666" rIns="91330" bIns="45666" rtlCol="0">
            <a:spAutoFit/>
          </a:bodyPr>
          <a:lstStyle/>
          <a:p>
            <a:pPr algn="ctr"/>
            <a:r>
              <a:rPr lang="en-US" sz="2400" smtClean="0">
                <a:latin typeface="Arial" pitchFamily="34" charset="0"/>
                <a:ea typeface="Arial-Rounded" pitchFamily="34" charset="0"/>
                <a:cs typeface="Arial" pitchFamily="34" charset="0"/>
              </a:rPr>
              <a:t>Nên chia các đoạn trong bài như thế nào?</a:t>
            </a:r>
            <a:endParaRPr lang="en-US" sz="2400">
              <a:latin typeface="Arial" pitchFamily="34" charset="0"/>
              <a:ea typeface="Arial-Rounded" pitchFamily="34" charset="0"/>
              <a:cs typeface="Arial" pitchFamily="34" charset="0"/>
            </a:endParaRPr>
          </a:p>
        </p:txBody>
      </p:sp>
      <p:sp>
        <p:nvSpPr>
          <p:cNvPr id="8" name="TextBox 7"/>
          <p:cNvSpPr txBox="1"/>
          <p:nvPr/>
        </p:nvSpPr>
        <p:spPr>
          <a:xfrm>
            <a:off x="105889" y="4675720"/>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8" y="516876"/>
            <a:ext cx="527050" cy="136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9" y="1657350"/>
            <a:ext cx="5270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4660179" y="1578160"/>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7826088" y="3847936"/>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63004" y="1119606"/>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1</a:t>
            </a:r>
            <a:endParaRPr lang="en-US" sz="2400" b="1">
              <a:latin typeface="Arial" pitchFamily="34" charset="0"/>
              <a:ea typeface="Arial-Rounded" pitchFamily="34" charset="0"/>
              <a:cs typeface="Arial" pitchFamily="34" charset="0"/>
            </a:endParaRPr>
          </a:p>
        </p:txBody>
      </p:sp>
      <p:sp>
        <p:nvSpPr>
          <p:cNvPr id="26" name="TextBox 25"/>
          <p:cNvSpPr txBox="1"/>
          <p:nvPr/>
        </p:nvSpPr>
        <p:spPr>
          <a:xfrm>
            <a:off x="-43047" y="2948406"/>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2</a:t>
            </a:r>
            <a:endParaRPr lang="en-US" sz="2400" b="1">
              <a:latin typeface="Arial" pitchFamily="34" charset="0"/>
              <a:ea typeface="Arial-Rounded" pitchFamily="34" charset="0"/>
              <a:cs typeface="Arial" pitchFamily="34" charset="0"/>
            </a:endParaRPr>
          </a:p>
        </p:txBody>
      </p:sp>
      <p:sp>
        <p:nvSpPr>
          <p:cNvPr id="28" name="TextBox 2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4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2000" fill="hold"/>
                                        <p:tgtEl>
                                          <p:spTgt spid="8"/>
                                        </p:tgtEl>
                                        <p:attrNameLst>
                                          <p:attrName>ppt_x</p:attrName>
                                        </p:attrNameLst>
                                      </p:cBhvr>
                                      <p:tavLst>
                                        <p:tav tm="0">
                                          <p:val>
                                            <p:strVal val="1+#ppt_w/2"/>
                                          </p:val>
                                        </p:tav>
                                        <p:tav tm="100000">
                                          <p:val>
                                            <p:strVal val="#ppt_x"/>
                                          </p:val>
                                        </p:tav>
                                      </p:tavLst>
                                    </p:anim>
                                    <p:anim calcmode="lin" valueType="num">
                                      <p:cBhvr additive="base">
                                        <p:cTn id="44"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229600" cy="857250"/>
          </a:xfrm>
        </p:spPr>
        <p:txBody>
          <a:bodyPr>
            <a:normAutofit/>
          </a:bodyPr>
          <a:lstStyle/>
          <a:p>
            <a:r>
              <a:rPr lang="en-US" sz="4000" smtClean="0">
                <a:latin typeface="Arial" pitchFamily="34" charset="0"/>
                <a:cs typeface="Arial" pitchFamily="34" charset="0"/>
              </a:rPr>
              <a:t>Giải nghĩa từ khó:</a:t>
            </a:r>
            <a:endParaRPr lang="en-US" sz="4000">
              <a:latin typeface="Arial" pitchFamily="34" charset="0"/>
              <a:cs typeface="Arial" pitchFamily="34" charset="0"/>
            </a:endParaRPr>
          </a:p>
        </p:txBody>
      </p:sp>
      <p:sp>
        <p:nvSpPr>
          <p:cNvPr id="3" name="Title 1"/>
          <p:cNvSpPr txBox="1">
            <a:spLocks/>
          </p:cNvSpPr>
          <p:nvPr/>
        </p:nvSpPr>
        <p:spPr>
          <a:xfrm>
            <a:off x="228600" y="438150"/>
            <a:ext cx="9144000" cy="1238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Đông như hội</a:t>
            </a:r>
            <a:r>
              <a:rPr lang="en-US" sz="3600" b="1" smtClean="0">
                <a:latin typeface="Arial" pitchFamily="34" charset="0"/>
                <a:cs typeface="Arial" pitchFamily="34" charset="0"/>
              </a:rPr>
              <a:t>:</a:t>
            </a:r>
            <a:r>
              <a:rPr lang="en-US" sz="3600" b="1" smtClean="0">
                <a:solidFill>
                  <a:srgbClr val="FF0000"/>
                </a:solidFill>
                <a:latin typeface="Arial" pitchFamily="34" charset="0"/>
                <a:cs typeface="Arial" pitchFamily="34" charset="0"/>
              </a:rPr>
              <a:t> </a:t>
            </a:r>
            <a:r>
              <a:rPr lang="en-US" sz="3600" smtClean="0">
                <a:latin typeface="Arial" pitchFamily="34" charset="0"/>
                <a:cs typeface="Arial" pitchFamily="34" charset="0"/>
              </a:rPr>
              <a:t>rất nhiều người.</a:t>
            </a:r>
            <a:endParaRPr lang="en-US" sz="3600">
              <a:latin typeface="Arial" pitchFamily="34" charset="0"/>
              <a:cs typeface="Arial" pitchFamily="34" charset="0"/>
            </a:endParaRPr>
          </a:p>
        </p:txBody>
      </p:sp>
      <p:sp>
        <p:nvSpPr>
          <p:cNvPr id="6" name="Title 1"/>
          <p:cNvSpPr txBox="1">
            <a:spLocks/>
          </p:cNvSpPr>
          <p:nvPr/>
        </p:nvSpPr>
        <p:spPr>
          <a:xfrm>
            <a:off x="228600" y="1352550"/>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Mải mê</a:t>
            </a:r>
            <a:r>
              <a:rPr lang="en-US" sz="3600" b="1" smtClean="0">
                <a:latin typeface="Arial" pitchFamily="34" charset="0"/>
                <a:cs typeface="Arial" pitchFamily="34" charset="0"/>
              </a:rPr>
              <a:t>:</a:t>
            </a:r>
            <a:r>
              <a:rPr lang="en-US" sz="3600" b="1" smtClean="0">
                <a:solidFill>
                  <a:srgbClr val="FF0000"/>
                </a:solidFill>
                <a:latin typeface="Arial" pitchFamily="34" charset="0"/>
                <a:cs typeface="Arial" pitchFamily="34" charset="0"/>
              </a:rPr>
              <a:t> </a:t>
            </a:r>
            <a:r>
              <a:rPr lang="en-US" sz="3600" smtClean="0">
                <a:latin typeface="Arial" pitchFamily="34" charset="0"/>
                <a:cs typeface="Arial" pitchFamily="34" charset="0"/>
              </a:rPr>
              <a:t>ở đây có nghĩa là tập trung cao vào việc xem đến lúc không còn biết gì đến xung quanh.</a:t>
            </a:r>
            <a:endParaRPr lang="en-US" sz="3600">
              <a:latin typeface="Arial" pitchFamily="34" charset="0"/>
              <a:cs typeface="Arial" pitchFamily="34" charset="0"/>
            </a:endParaRPr>
          </a:p>
        </p:txBody>
      </p:sp>
      <p:sp>
        <p:nvSpPr>
          <p:cNvPr id="5" name="Title 1"/>
          <p:cNvSpPr txBox="1">
            <a:spLocks/>
          </p:cNvSpPr>
          <p:nvPr/>
        </p:nvSpPr>
        <p:spPr>
          <a:xfrm>
            <a:off x="228600" y="2800350"/>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Ngoảnh lại</a:t>
            </a:r>
            <a:r>
              <a:rPr lang="en-US" sz="3600" b="1" smtClean="0">
                <a:latin typeface="Arial" pitchFamily="34" charset="0"/>
                <a:cs typeface="Arial" pitchFamily="34" charset="0"/>
              </a:rPr>
              <a:t>: </a:t>
            </a:r>
            <a:r>
              <a:rPr lang="en-US" sz="3600" smtClean="0">
                <a:latin typeface="Arial" pitchFamily="34" charset="0"/>
                <a:cs typeface="Arial" pitchFamily="34" charset="0"/>
              </a:rPr>
              <a:t>quay đầu nhìn về phía sau lưng mình.</a:t>
            </a:r>
            <a:endParaRPr lang="en-US" sz="3600">
              <a:latin typeface="Arial" pitchFamily="34" charset="0"/>
              <a:cs typeface="Arial" pitchFamily="34" charset="0"/>
            </a:endParaRPr>
          </a:p>
        </p:txBody>
      </p:sp>
      <p:sp>
        <p:nvSpPr>
          <p:cNvPr id="7" name="Title 1"/>
          <p:cNvSpPr txBox="1">
            <a:spLocks/>
          </p:cNvSpPr>
          <p:nvPr/>
        </p:nvSpPr>
        <p:spPr>
          <a:xfrm>
            <a:off x="215900" y="3724275"/>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Suýt (khóc)</a:t>
            </a:r>
            <a:r>
              <a:rPr lang="en-US" sz="3600" b="1" smtClean="0">
                <a:latin typeface="Arial" pitchFamily="34" charset="0"/>
                <a:cs typeface="Arial" pitchFamily="34" charset="0"/>
              </a:rPr>
              <a:t>: </a:t>
            </a:r>
            <a:r>
              <a:rPr lang="en-US" sz="3600" smtClean="0">
                <a:latin typeface="Arial" pitchFamily="34" charset="0"/>
                <a:cs typeface="Arial" pitchFamily="34" charset="0"/>
              </a:rPr>
              <a:t>gần khóc.</a:t>
            </a:r>
            <a:endParaRPr lang="en-US" sz="3600">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theo nhóm</a:t>
            </a:r>
          </a:p>
        </p:txBody>
      </p:sp>
      <p:sp>
        <p:nvSpPr>
          <p:cNvPr id="10" name="TextBox 9"/>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toàn bài</a:t>
            </a:r>
          </a:p>
        </p:txBody>
      </p:sp>
      <p:sp>
        <p:nvSpPr>
          <p:cNvPr id="6" name="TextBox 5"/>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11" name="TextBox 10"/>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0" y="4593288"/>
            <a:ext cx="1295400" cy="499842"/>
          </a:xfrm>
          <a:prstGeom prst="rect">
            <a:avLst/>
          </a:prstGeom>
        </p:spPr>
      </p:pic>
      <p:sp>
        <p:nvSpPr>
          <p:cNvPr id="4" name="TextBox 3"/>
          <p:cNvSpPr txBox="1"/>
          <p:nvPr/>
        </p:nvSpPr>
        <p:spPr>
          <a:xfrm>
            <a:off x="1295400" y="4644024"/>
            <a:ext cx="3090632" cy="483195"/>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Thi đua</a:t>
            </a:r>
          </a:p>
        </p:txBody>
      </p:sp>
      <p:sp>
        <p:nvSpPr>
          <p:cNvPr id="6" name="TextBox 5"/>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81478"/>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smtClean="0">
                <a:solidFill>
                  <a:schemeClr val="tx1"/>
                </a:solidFill>
                <a:latin typeface="Arial" pitchFamily="34" charset="0"/>
                <a:ea typeface="Arial-Rounded" pitchFamily="34" charset="0"/>
                <a:cs typeface="Arial" pitchFamily="34" charset="0"/>
              </a:rPr>
              <a:t>Đọc toàn bài</a:t>
            </a:r>
            <a:endParaRPr lang="en-US" sz="1600">
              <a:solidFill>
                <a:schemeClr val="tx1"/>
              </a:solidFill>
              <a:latin typeface="Arial" pitchFamily="34" charset="0"/>
              <a:ea typeface="Arial-Rounded" pitchFamily="34" charset="0"/>
              <a:cs typeface="Arial" pitchFamily="34" charset="0"/>
            </a:endParaRPr>
          </a:p>
        </p:txBody>
      </p:sp>
      <p:sp>
        <p:nvSpPr>
          <p:cNvPr id="8" name="Oval 7"/>
          <p:cNvSpPr/>
          <p:nvPr/>
        </p:nvSpPr>
        <p:spPr>
          <a:xfrm>
            <a:off x="4191000" y="5238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90273" y="5143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71910" y="10121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Sáng chủ nhật, bố cho Nam và em đi công viên. Công viên đông như hội. Khi vào cổng, bố dặn: “Các con cẩn thẩn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Bố cho Nam và em đi đâu?</a:t>
            </a:r>
            <a:endParaRPr lang="en-US" sz="3200">
              <a:latin typeface="Arial" pitchFamily="34" charset="0"/>
              <a:ea typeface="Arial-Rounded" pitchFamily="34" charset="0"/>
              <a:cs typeface="Arial" pitchFamily="34" charset="0"/>
            </a:endParaRPr>
          </a:p>
        </p:txBody>
      </p:sp>
      <p:sp>
        <p:nvSpPr>
          <p:cNvPr id="8" name="TextBox 7"/>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a:t>
            </a:r>
            <a:r>
              <a:rPr lang="en-US" sz="3200" smtClean="0">
                <a:latin typeface="Arial" pitchFamily="34" charset="0"/>
                <a:ea typeface="Arial-Rounded" pitchFamily="34" charset="0"/>
                <a:cs typeface="Arial" pitchFamily="34" charset="0"/>
              </a:rPr>
              <a:t>ìm một từ để nói về đặc điểm của công viên?</a:t>
            </a:r>
            <a:endParaRPr lang="en-US" sz="3200">
              <a:latin typeface="Arial" pitchFamily="34" charset="0"/>
              <a:ea typeface="Arial-Rounded" pitchFamily="34" charset="0"/>
              <a:cs typeface="Arial" pitchFamily="34" charset="0"/>
            </a:endParaRPr>
          </a:p>
        </p:txBody>
      </p:sp>
      <p:sp>
        <p:nvSpPr>
          <p:cNvPr id="6" name="TextBox 5"/>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Khi vào cổng, bố dặn hai anh em Nam thế nào?</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250" fill="hold"/>
                                        <p:tgtEl>
                                          <p:spTgt spid="6"/>
                                        </p:tgtEl>
                                        <p:attrNameLst>
                                          <p:attrName>ppt_x</p:attrName>
                                        </p:attrNameLst>
                                      </p:cBhvr>
                                      <p:tavLst>
                                        <p:tav tm="0">
                                          <p:val>
                                            <p:strVal val="1+#ppt_w/2"/>
                                          </p:val>
                                        </p:tav>
                                        <p:tav tm="100000">
                                          <p:val>
                                            <p:strVal val="#ppt_x"/>
                                          </p:val>
                                        </p:tav>
                                      </p:tavLst>
                                    </p:anim>
                                    <p:anim calcmode="lin" valueType="num">
                                      <p:cBhvr additive="base">
                                        <p:cTn id="26" dur="2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Chuyện gì đã xảy ra với Nam?</a:t>
            </a:r>
            <a:endParaRPr lang="en-US" sz="3200">
              <a:latin typeface="Arial" pitchFamily="34" charset="0"/>
              <a:ea typeface="Arial-Rounded" pitchFamily="34" charset="0"/>
              <a:cs typeface="Arial" pitchFamily="34" charset="0"/>
            </a:endParaRPr>
          </a:p>
        </p:txBody>
      </p:sp>
      <p:sp>
        <p:nvSpPr>
          <p:cNvPr id="3" name="Rectangle 2"/>
          <p:cNvSpPr/>
          <p:nvPr/>
        </p:nvSpPr>
        <p:spPr>
          <a:xfrm>
            <a:off x="60501" y="514350"/>
            <a:ext cx="9007299" cy="4031873"/>
          </a:xfrm>
          <a:prstGeom prst="rect">
            <a:avLst/>
          </a:prstGeom>
        </p:spPr>
        <p:txBody>
          <a:bodyPr wrap="square">
            <a:spAutoFit/>
          </a:bodyPr>
          <a:lstStyle/>
          <a:p>
            <a:pPr algn="just">
              <a:spcBef>
                <a:spcPts val="600"/>
              </a:spcBef>
            </a:pP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p:txBody>
      </p:sp>
      <p:sp>
        <p:nvSpPr>
          <p:cNvPr id="5" name="TextBox 4"/>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Nhớ lời bố dặn, Nam đã làm gì?</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0" y="-190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2:</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068"/>
          <a:stretch/>
        </p:blipFill>
        <p:spPr bwMode="auto">
          <a:xfrm>
            <a:off x="5239657" y="2261064"/>
            <a:ext cx="3939507" cy="265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33350"/>
            <a:ext cx="9144000" cy="584666"/>
          </a:xfrm>
          <a:prstGeom prst="rect">
            <a:avLst/>
          </a:prstGeom>
          <a:no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Trong câu chuyện, Nam có điều gì đáng khen?</a:t>
            </a:r>
            <a:endParaRPr lang="en-US" sz="3200">
              <a:latin typeface="Arial" pitchFamily="34" charset="0"/>
              <a:ea typeface="Arial-Rounded" pitchFamily="34" charset="0"/>
              <a:cs typeface="Arial" pitchFamily="34" charset="0"/>
            </a:endParaRPr>
          </a:p>
        </p:txBody>
      </p:sp>
      <p:grpSp>
        <p:nvGrpSpPr>
          <p:cNvPr id="24" name="Group 23"/>
          <p:cNvGrpSpPr/>
          <p:nvPr/>
        </p:nvGrpSpPr>
        <p:grpSpPr>
          <a:xfrm>
            <a:off x="76200" y="737066"/>
            <a:ext cx="6858000" cy="4000033"/>
            <a:chOff x="76200" y="737066"/>
            <a:chExt cx="6858000" cy="4000033"/>
          </a:xfrm>
        </p:grpSpPr>
        <p:cxnSp>
          <p:nvCxnSpPr>
            <p:cNvPr id="7" name="Straight Arrow Connector 6"/>
            <p:cNvCxnSpPr>
              <a:stCxn id="2" idx="6"/>
            </p:cNvCxnSpPr>
            <p:nvPr/>
          </p:nvCxnSpPr>
          <p:spPr>
            <a:xfrm>
              <a:off x="4279900" y="272415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05200" y="1682750"/>
              <a:ext cx="0" cy="508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05200" y="325755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146300" y="272415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755900" y="2190750"/>
              <a:ext cx="1524000" cy="1066800"/>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Nam</a:t>
              </a:r>
              <a:endParaRPr lang="en-US" sz="3200" b="1">
                <a:solidFill>
                  <a:schemeClr val="tx1"/>
                </a:solidFill>
                <a:latin typeface="Arial" pitchFamily="34" charset="0"/>
                <a:cs typeface="Arial" pitchFamily="34" charset="0"/>
              </a:endParaRPr>
            </a:p>
          </p:txBody>
        </p:sp>
        <p:sp>
          <p:nvSpPr>
            <p:cNvPr id="15" name="Oval 14"/>
            <p:cNvSpPr/>
            <p:nvPr/>
          </p:nvSpPr>
          <p:spPr>
            <a:xfrm>
              <a:off x="2489200" y="73706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6" name="Oval 15"/>
            <p:cNvSpPr/>
            <p:nvPr/>
          </p:nvSpPr>
          <p:spPr>
            <a:xfrm>
              <a:off x="4876800" y="2261065"/>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7" name="Oval 16"/>
            <p:cNvSpPr/>
            <p:nvPr/>
          </p:nvSpPr>
          <p:spPr>
            <a:xfrm>
              <a:off x="76200" y="226741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 pitchFamily="34" charset="0"/>
                <a:cs typeface="Arial" pitchFamily="34" charset="0"/>
              </a:endParaRPr>
            </a:p>
          </p:txBody>
        </p:sp>
        <p:sp>
          <p:nvSpPr>
            <p:cNvPr id="18" name="Oval 17"/>
            <p:cNvSpPr/>
            <p:nvPr/>
          </p:nvSpPr>
          <p:spPr>
            <a:xfrm>
              <a:off x="2489200" y="3803650"/>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Arial" pitchFamily="34" charset="0"/>
                <a:cs typeface="Arial" pitchFamily="34" charset="0"/>
              </a:endParaRPr>
            </a:p>
          </p:txBody>
        </p:sp>
      </p:grpSp>
      <p:sp>
        <p:nvSpPr>
          <p:cNvPr id="20" name="TextBox 19"/>
          <p:cNvSpPr txBox="1"/>
          <p:nvPr/>
        </p:nvSpPr>
        <p:spPr>
          <a:xfrm>
            <a:off x="2616200" y="3997573"/>
            <a:ext cx="1930400" cy="707777"/>
          </a:xfrm>
          <a:prstGeom prst="rect">
            <a:avLst/>
          </a:prstGeom>
          <a:noFill/>
        </p:spPr>
        <p:txBody>
          <a:bodyPr wrap="square" lIns="91330" tIns="45666" rIns="91330" bIns="45666" rtlCol="0">
            <a:spAutoFit/>
          </a:bodyPr>
          <a:lstStyle/>
          <a:p>
            <a:pPr algn="ctr"/>
            <a:r>
              <a:rPr lang="en-US" sz="2000" b="1">
                <a:latin typeface="Arial" pitchFamily="34" charset="0"/>
                <a:cs typeface="Arial" pitchFamily="34" charset="0"/>
              </a:rPr>
              <a:t>Không đi theo người lạ</a:t>
            </a:r>
          </a:p>
        </p:txBody>
      </p:sp>
      <p:sp>
        <p:nvSpPr>
          <p:cNvPr id="21" name="TextBox 20"/>
          <p:cNvSpPr txBox="1"/>
          <p:nvPr/>
        </p:nvSpPr>
        <p:spPr>
          <a:xfrm>
            <a:off x="5099050" y="2483340"/>
            <a:ext cx="1612900" cy="461556"/>
          </a:xfrm>
          <a:prstGeom prst="rect">
            <a:avLst/>
          </a:prstGeom>
          <a:noFill/>
        </p:spPr>
        <p:txBody>
          <a:bodyPr wrap="square" lIns="91330" tIns="45666" rIns="91330" bIns="45666" rtlCol="0">
            <a:spAutoFit/>
          </a:bodyPr>
          <a:lstStyle/>
          <a:p>
            <a:pPr algn="ctr"/>
            <a:r>
              <a:rPr lang="en-US" sz="2400" b="1">
                <a:latin typeface="Arial" pitchFamily="34" charset="0"/>
                <a:cs typeface="Arial" pitchFamily="34" charset="0"/>
              </a:rPr>
              <a:t>Bình tĩnh</a:t>
            </a:r>
          </a:p>
        </p:txBody>
      </p:sp>
      <p:sp>
        <p:nvSpPr>
          <p:cNvPr id="22" name="TextBox 21"/>
          <p:cNvSpPr txBox="1"/>
          <p:nvPr/>
        </p:nvSpPr>
        <p:spPr>
          <a:xfrm>
            <a:off x="2736850" y="819580"/>
            <a:ext cx="1612900" cy="707777"/>
          </a:xfrm>
          <a:prstGeom prst="rect">
            <a:avLst/>
          </a:prstGeom>
          <a:noFill/>
        </p:spPr>
        <p:txBody>
          <a:bodyPr wrap="square" lIns="91330" tIns="45666" rIns="91330" bIns="45666" rtlCol="0">
            <a:spAutoFit/>
          </a:bodyPr>
          <a:lstStyle/>
          <a:p>
            <a:pPr algn="ctr"/>
            <a:r>
              <a:rPr lang="en-US" sz="2000" b="1" smtClean="0">
                <a:latin typeface="Arial" pitchFamily="34" charset="0"/>
                <a:cs typeface="Arial" pitchFamily="34" charset="0"/>
              </a:rPr>
              <a:t>Biết nghe lời bố dặn</a:t>
            </a:r>
            <a:endParaRPr lang="en-US" sz="2000" b="1">
              <a:latin typeface="Arial" pitchFamily="34" charset="0"/>
              <a:cs typeface="Arial" pitchFamily="34" charset="0"/>
            </a:endParaRPr>
          </a:p>
        </p:txBody>
      </p:sp>
      <p:sp>
        <p:nvSpPr>
          <p:cNvPr id="23" name="TextBox 22"/>
          <p:cNvSpPr txBox="1"/>
          <p:nvPr/>
        </p:nvSpPr>
        <p:spPr>
          <a:xfrm>
            <a:off x="298450" y="2483340"/>
            <a:ext cx="1612900" cy="461556"/>
          </a:xfrm>
          <a:prstGeom prst="rect">
            <a:avLst/>
          </a:prstGeom>
          <a:noFill/>
        </p:spPr>
        <p:txBody>
          <a:bodyPr wrap="square" lIns="91330" tIns="45666" rIns="91330" bIns="45666" rtlCol="0">
            <a:spAutoFit/>
          </a:bodyPr>
          <a:lstStyle/>
          <a:p>
            <a:pPr algn="ctr"/>
            <a:r>
              <a:rPr lang="en-US" sz="2400" b="1" smtClean="0">
                <a:latin typeface="Arial" pitchFamily="34" charset="0"/>
                <a:cs typeface="Arial" pitchFamily="34" charset="0"/>
              </a:rPr>
              <a:t>Chủ động</a:t>
            </a:r>
            <a:endParaRPr lang="en-US" sz="2400" b="1">
              <a:latin typeface="Arial" pitchFamily="34" charset="0"/>
              <a:cs typeface="Arial" pitchFamily="34" charset="0"/>
            </a:endParaRPr>
          </a:p>
        </p:txBody>
      </p:sp>
    </p:spTree>
    <p:extLst>
      <p:ext uri="{BB962C8B-B14F-4D97-AF65-F5344CB8AC3E}">
        <p14:creationId xmlns:p14="http://schemas.microsoft.com/office/powerpoint/2010/main" val="24617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9550"/>
            <a:ext cx="9144000" cy="584666"/>
          </a:xfrm>
          <a:prstGeom prst="rect">
            <a:avLst/>
          </a:prstGeom>
          <a:no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Nếu là Nam, em sẽ làm gì?</a:t>
            </a:r>
            <a:endParaRPr lang="en-US" sz="3200">
              <a:latin typeface="Arial" pitchFamily="34" charset="0"/>
              <a:ea typeface="Arial-Rounded" pitchFamily="34" charset="0"/>
              <a:cs typeface="Arial" pitchFamily="34" charset="0"/>
            </a:endParaRPr>
          </a:p>
        </p:txBody>
      </p:sp>
      <p:sp>
        <p:nvSpPr>
          <p:cNvPr id="4" name="TextBox 3"/>
          <p:cNvSpPr txBox="1"/>
          <p:nvPr/>
        </p:nvSpPr>
        <p:spPr>
          <a:xfrm>
            <a:off x="152400" y="1123950"/>
            <a:ext cx="8763000" cy="3539321"/>
          </a:xfrm>
          <a:prstGeom prst="rect">
            <a:avLst/>
          </a:prstGeom>
          <a:no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Khi bị lạc, chúng ta có thể:</a:t>
            </a:r>
          </a:p>
          <a:p>
            <a:pPr algn="just"/>
            <a:r>
              <a:rPr lang="en-US" sz="3200" smtClean="0">
                <a:latin typeface="Arial" pitchFamily="34" charset="0"/>
                <a:ea typeface="Arial-Rounded" pitchFamily="34" charset="0"/>
                <a:cs typeface="Arial" pitchFamily="34" charset="0"/>
              </a:rPr>
              <a:t>+ Tìm đến sự giúp đỡ của chú bảo vệ</a:t>
            </a:r>
          </a:p>
          <a:p>
            <a:pPr algn="just"/>
            <a:r>
              <a:rPr lang="en-US" sz="3200" smtClean="0">
                <a:latin typeface="Arial" pitchFamily="34" charset="0"/>
                <a:ea typeface="Arial-Rounded" pitchFamily="34" charset="0"/>
                <a:cs typeface="Arial" pitchFamily="34" charset="0"/>
              </a:rPr>
              <a:t>+ Nhớ số điện thoại của người thân và xin người gọi nhờ. </a:t>
            </a:r>
          </a:p>
          <a:p>
            <a:pPr algn="just"/>
            <a:r>
              <a:rPr lang="en-US" sz="3200" smtClean="0">
                <a:latin typeface="Arial" pitchFamily="34" charset="0"/>
                <a:ea typeface="Arial-Rounded" pitchFamily="34" charset="0"/>
                <a:cs typeface="Arial" pitchFamily="34" charset="0"/>
              </a:rPr>
              <a:t>+ Bình tĩnh, nhớ điểm hẹn và tìm đến điểm hẹn với người thân.</a:t>
            </a:r>
          </a:p>
          <a:p>
            <a:pPr algn="just"/>
            <a:r>
              <a:rPr lang="en-US" sz="3200" smtClean="0">
                <a:latin typeface="Arial" pitchFamily="34" charset="0"/>
                <a:ea typeface="Arial-Rounded" pitchFamily="34" charset="0"/>
                <a:cs typeface="Arial" pitchFamily="34" charset="0"/>
              </a:rPr>
              <a:t>+ Không nên đi theo người lạ…</a:t>
            </a:r>
          </a:p>
        </p:txBody>
      </p:sp>
    </p:spTree>
    <p:extLst>
      <p:ext uri="{BB962C8B-B14F-4D97-AF65-F5344CB8AC3E}">
        <p14:creationId xmlns:p14="http://schemas.microsoft.com/office/powerpoint/2010/main" val="242684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84201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NẾU KHÔNG MAY BỊ LẠC</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09520"/>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516" y="2084379"/>
            <a:ext cx="7185078" cy="124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117609"/>
            <a:ext cx="8743950" cy="2147323"/>
            <a:chOff x="1553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147653"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Bố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o Nam và em đi </a:t>
              </a:r>
              <a:r>
                <a:rPr lang="el-GR" sz="3200" b="1">
                  <a:solidFill>
                    <a:srgbClr val="7030A0"/>
                  </a:solidFill>
                  <a:latin typeface="HP001 4 hàng" pitchFamily="34" charset="0"/>
                  <a:ea typeface="Arial-Rounded" pitchFamily="34" charset="0"/>
                  <a:cs typeface="Arial-Rounded" pitchFamily="34" charset="0"/>
                </a:rPr>
                <a:t>εΠ </a:t>
              </a:r>
              <a:r>
                <a:rPr lang="vi-VN" sz="3200" b="1">
                  <a:solidFill>
                    <a:srgbClr val="7030A0"/>
                  </a:solidFill>
                  <a:latin typeface="HP001 4 hàng" pitchFamily="34" charset="0"/>
                  <a:ea typeface="Arial-Rounded" pitchFamily="34" charset="0"/>
                  <a:cs typeface="Arial-Rounded" pitchFamily="34" charset="0"/>
                </a:rPr>
                <a:t>ở cŪg </a:t>
              </a:r>
              <a:r>
                <a:rPr lang="el-GR" sz="3200" b="1">
                  <a:solidFill>
                    <a:srgbClr val="7030A0"/>
                  </a:solidFill>
                  <a:latin typeface="HP001 4 hàng" pitchFamily="34" charset="0"/>
                  <a:ea typeface="Arial-Rounded" pitchFamily="34" charset="0"/>
                  <a:cs typeface="Arial-Rounded" pitchFamily="34" charset="0"/>
                </a:rPr>
                <a:t>νμ</a:t>
              </a:r>
              <a:r>
                <a:rPr lang="vi-VN" sz="3200" b="1" smtClean="0">
                  <a:solidFill>
                    <a:srgbClr val="7030A0"/>
                  </a:solidFill>
                  <a:latin typeface="HP001 4 hàng" pitchFamily="34" charset="0"/>
                  <a:ea typeface="Arial-Rounded" pitchFamily="34" charset="0"/>
                  <a:cs typeface="Arial-Rounded" pitchFamily="34" charset="0"/>
                </a:rPr>
                <a:t>łn</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1885786" y="1170810"/>
            <a:ext cx="4438814" cy="523111"/>
          </a:xfrm>
          <a:prstGeom prst="rect">
            <a:avLst/>
          </a:prstGeom>
        </p:spPr>
        <p:txBody>
          <a:bodyPr wrap="none" lIns="91330" tIns="45666" rIns="91330" bIns="45666">
            <a:spAutoFit/>
          </a:bodyPr>
          <a:lstStyle/>
          <a:p>
            <a:pPr algn="ctr"/>
            <a:r>
              <a:rPr lang="en-US" sz="2800" smtClean="0">
                <a:latin typeface="Arial" pitchFamily="34" charset="0"/>
                <a:ea typeface="Arial-Rounded" pitchFamily="34" charset="0"/>
                <a:cs typeface="Arial" pitchFamily="34" charset="0"/>
              </a:rPr>
              <a:t>a. Bố cho Nam và em (…).</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78534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940386" y="2384612"/>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sp>
        <p:nvSpPr>
          <p:cNvPr id="27" name="Rectangle 26"/>
          <p:cNvSpPr/>
          <p:nvPr/>
        </p:nvSpPr>
        <p:spPr>
          <a:xfrm>
            <a:off x="1367970"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7" name="Rectangle 36"/>
          <p:cNvSpPr/>
          <p:nvPr/>
        </p:nvSpPr>
        <p:spPr>
          <a:xfrm>
            <a:off x="2000250"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8" name="Rectangle 37"/>
          <p:cNvSpPr/>
          <p:nvPr/>
        </p:nvSpPr>
        <p:spPr>
          <a:xfrm>
            <a:off x="315601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9" name="Rectangle 38"/>
          <p:cNvSpPr/>
          <p:nvPr/>
        </p:nvSpPr>
        <p:spPr>
          <a:xfrm>
            <a:off x="373206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0" name="Rectangle 39"/>
          <p:cNvSpPr/>
          <p:nvPr/>
        </p:nvSpPr>
        <p:spPr>
          <a:xfrm>
            <a:off x="4422844"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1" name="Rectangle 40"/>
          <p:cNvSpPr/>
          <p:nvPr/>
        </p:nvSpPr>
        <p:spPr>
          <a:xfrm>
            <a:off x="488956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2" name="Rectangle 41"/>
          <p:cNvSpPr/>
          <p:nvPr/>
        </p:nvSpPr>
        <p:spPr>
          <a:xfrm>
            <a:off x="5680144"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3" name="Rectangle 42"/>
          <p:cNvSpPr/>
          <p:nvPr/>
        </p:nvSpPr>
        <p:spPr>
          <a:xfrm>
            <a:off x="5965894" y="2593218"/>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4" name="Rectangle 43"/>
          <p:cNvSpPr/>
          <p:nvPr/>
        </p:nvSpPr>
        <p:spPr>
          <a:xfrm>
            <a:off x="6844792" y="2589752"/>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down)">
                                      <p:cBhvr>
                                        <p:cTn id="85" dur="652">
                                          <p:stCondLst>
                                            <p:cond delay="0"/>
                                          </p:stCondLst>
                                        </p:cTn>
                                        <p:tgtEl>
                                          <p:spTgt spid="27"/>
                                        </p:tgtEl>
                                      </p:cBhvr>
                                    </p:animEffect>
                                    <p:anim calcmode="lin" valueType="num">
                                      <p:cBhvr>
                                        <p:cTn id="86"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87"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8"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89"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90"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91" dur="29">
                                          <p:stCondLst>
                                            <p:cond delay="731"/>
                                          </p:stCondLst>
                                        </p:cTn>
                                        <p:tgtEl>
                                          <p:spTgt spid="27"/>
                                        </p:tgtEl>
                                      </p:cBhvr>
                                      <p:to x="100000" y="60000"/>
                                    </p:animScale>
                                    <p:animScale>
                                      <p:cBhvr>
                                        <p:cTn id="92" dur="187" decel="50000">
                                          <p:stCondLst>
                                            <p:cond delay="761"/>
                                          </p:stCondLst>
                                        </p:cTn>
                                        <p:tgtEl>
                                          <p:spTgt spid="27"/>
                                        </p:tgtEl>
                                      </p:cBhvr>
                                      <p:to x="100000" y="100000"/>
                                    </p:animScale>
                                    <p:animScale>
                                      <p:cBhvr>
                                        <p:cTn id="93" dur="29">
                                          <p:stCondLst>
                                            <p:cond delay="1476"/>
                                          </p:stCondLst>
                                        </p:cTn>
                                        <p:tgtEl>
                                          <p:spTgt spid="27"/>
                                        </p:tgtEl>
                                      </p:cBhvr>
                                      <p:to x="100000" y="80000"/>
                                    </p:animScale>
                                    <p:animScale>
                                      <p:cBhvr>
                                        <p:cTn id="94" dur="187" decel="50000">
                                          <p:stCondLst>
                                            <p:cond delay="1505"/>
                                          </p:stCondLst>
                                        </p:cTn>
                                        <p:tgtEl>
                                          <p:spTgt spid="27"/>
                                        </p:tgtEl>
                                      </p:cBhvr>
                                      <p:to x="100000" y="100000"/>
                                    </p:animScale>
                                    <p:animScale>
                                      <p:cBhvr>
                                        <p:cTn id="95" dur="29">
                                          <p:stCondLst>
                                            <p:cond delay="1847"/>
                                          </p:stCondLst>
                                        </p:cTn>
                                        <p:tgtEl>
                                          <p:spTgt spid="27"/>
                                        </p:tgtEl>
                                      </p:cBhvr>
                                      <p:to x="100000" y="90000"/>
                                    </p:animScale>
                                    <p:animScale>
                                      <p:cBhvr>
                                        <p:cTn id="96" dur="187" decel="50000">
                                          <p:stCondLst>
                                            <p:cond delay="1876"/>
                                          </p:stCondLst>
                                        </p:cTn>
                                        <p:tgtEl>
                                          <p:spTgt spid="27"/>
                                        </p:tgtEl>
                                      </p:cBhvr>
                                      <p:to x="100000" y="100000"/>
                                    </p:animScale>
                                    <p:animScale>
                                      <p:cBhvr>
                                        <p:cTn id="97" dur="29">
                                          <p:stCondLst>
                                            <p:cond delay="2034"/>
                                          </p:stCondLst>
                                        </p:cTn>
                                        <p:tgtEl>
                                          <p:spTgt spid="27"/>
                                        </p:tgtEl>
                                      </p:cBhvr>
                                      <p:to x="100000" y="95000"/>
                                    </p:animScale>
                                    <p:animScale>
                                      <p:cBhvr>
                                        <p:cTn id="98" dur="187" decel="50000">
                                          <p:stCondLst>
                                            <p:cond delay="2063"/>
                                          </p:stCondLst>
                                        </p:cTn>
                                        <p:tgtEl>
                                          <p:spTgt spid="27"/>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down)">
                                      <p:cBhvr>
                                        <p:cTn id="101" dur="652">
                                          <p:stCondLst>
                                            <p:cond delay="0"/>
                                          </p:stCondLst>
                                        </p:cTn>
                                        <p:tgtEl>
                                          <p:spTgt spid="37"/>
                                        </p:tgtEl>
                                      </p:cBhvr>
                                    </p:animEffect>
                                    <p:anim calcmode="lin" valueType="num">
                                      <p:cBhvr>
                                        <p:cTn id="102"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03"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4"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105"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106"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107" dur="29">
                                          <p:stCondLst>
                                            <p:cond delay="731"/>
                                          </p:stCondLst>
                                        </p:cTn>
                                        <p:tgtEl>
                                          <p:spTgt spid="37"/>
                                        </p:tgtEl>
                                      </p:cBhvr>
                                      <p:to x="100000" y="60000"/>
                                    </p:animScale>
                                    <p:animScale>
                                      <p:cBhvr>
                                        <p:cTn id="108" dur="187" decel="50000">
                                          <p:stCondLst>
                                            <p:cond delay="761"/>
                                          </p:stCondLst>
                                        </p:cTn>
                                        <p:tgtEl>
                                          <p:spTgt spid="37"/>
                                        </p:tgtEl>
                                      </p:cBhvr>
                                      <p:to x="100000" y="100000"/>
                                    </p:animScale>
                                    <p:animScale>
                                      <p:cBhvr>
                                        <p:cTn id="109" dur="29">
                                          <p:stCondLst>
                                            <p:cond delay="1476"/>
                                          </p:stCondLst>
                                        </p:cTn>
                                        <p:tgtEl>
                                          <p:spTgt spid="37"/>
                                        </p:tgtEl>
                                      </p:cBhvr>
                                      <p:to x="100000" y="80000"/>
                                    </p:animScale>
                                    <p:animScale>
                                      <p:cBhvr>
                                        <p:cTn id="110" dur="187" decel="50000">
                                          <p:stCondLst>
                                            <p:cond delay="1505"/>
                                          </p:stCondLst>
                                        </p:cTn>
                                        <p:tgtEl>
                                          <p:spTgt spid="37"/>
                                        </p:tgtEl>
                                      </p:cBhvr>
                                      <p:to x="100000" y="100000"/>
                                    </p:animScale>
                                    <p:animScale>
                                      <p:cBhvr>
                                        <p:cTn id="111" dur="29">
                                          <p:stCondLst>
                                            <p:cond delay="1847"/>
                                          </p:stCondLst>
                                        </p:cTn>
                                        <p:tgtEl>
                                          <p:spTgt spid="37"/>
                                        </p:tgtEl>
                                      </p:cBhvr>
                                      <p:to x="100000" y="90000"/>
                                    </p:animScale>
                                    <p:animScale>
                                      <p:cBhvr>
                                        <p:cTn id="112" dur="187" decel="50000">
                                          <p:stCondLst>
                                            <p:cond delay="1876"/>
                                          </p:stCondLst>
                                        </p:cTn>
                                        <p:tgtEl>
                                          <p:spTgt spid="37"/>
                                        </p:tgtEl>
                                      </p:cBhvr>
                                      <p:to x="100000" y="100000"/>
                                    </p:animScale>
                                    <p:animScale>
                                      <p:cBhvr>
                                        <p:cTn id="113" dur="29">
                                          <p:stCondLst>
                                            <p:cond delay="2034"/>
                                          </p:stCondLst>
                                        </p:cTn>
                                        <p:tgtEl>
                                          <p:spTgt spid="37"/>
                                        </p:tgtEl>
                                      </p:cBhvr>
                                      <p:to x="100000" y="95000"/>
                                    </p:animScale>
                                    <p:animScale>
                                      <p:cBhvr>
                                        <p:cTn id="114" dur="187" decel="50000">
                                          <p:stCondLst>
                                            <p:cond delay="2063"/>
                                          </p:stCondLst>
                                        </p:cTn>
                                        <p:tgtEl>
                                          <p:spTgt spid="37"/>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wipe(down)">
                                      <p:cBhvr>
                                        <p:cTn id="117" dur="652">
                                          <p:stCondLst>
                                            <p:cond delay="0"/>
                                          </p:stCondLst>
                                        </p:cTn>
                                        <p:tgtEl>
                                          <p:spTgt spid="38"/>
                                        </p:tgtEl>
                                      </p:cBhvr>
                                    </p:animEffect>
                                    <p:anim calcmode="lin" valueType="num">
                                      <p:cBhvr>
                                        <p:cTn id="118"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9"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20"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21"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22"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23" dur="29">
                                          <p:stCondLst>
                                            <p:cond delay="731"/>
                                          </p:stCondLst>
                                        </p:cTn>
                                        <p:tgtEl>
                                          <p:spTgt spid="38"/>
                                        </p:tgtEl>
                                      </p:cBhvr>
                                      <p:to x="100000" y="60000"/>
                                    </p:animScale>
                                    <p:animScale>
                                      <p:cBhvr>
                                        <p:cTn id="124" dur="187" decel="50000">
                                          <p:stCondLst>
                                            <p:cond delay="761"/>
                                          </p:stCondLst>
                                        </p:cTn>
                                        <p:tgtEl>
                                          <p:spTgt spid="38"/>
                                        </p:tgtEl>
                                      </p:cBhvr>
                                      <p:to x="100000" y="100000"/>
                                    </p:animScale>
                                    <p:animScale>
                                      <p:cBhvr>
                                        <p:cTn id="125" dur="29">
                                          <p:stCondLst>
                                            <p:cond delay="1476"/>
                                          </p:stCondLst>
                                        </p:cTn>
                                        <p:tgtEl>
                                          <p:spTgt spid="38"/>
                                        </p:tgtEl>
                                      </p:cBhvr>
                                      <p:to x="100000" y="80000"/>
                                    </p:animScale>
                                    <p:animScale>
                                      <p:cBhvr>
                                        <p:cTn id="126" dur="187" decel="50000">
                                          <p:stCondLst>
                                            <p:cond delay="1505"/>
                                          </p:stCondLst>
                                        </p:cTn>
                                        <p:tgtEl>
                                          <p:spTgt spid="38"/>
                                        </p:tgtEl>
                                      </p:cBhvr>
                                      <p:to x="100000" y="100000"/>
                                    </p:animScale>
                                    <p:animScale>
                                      <p:cBhvr>
                                        <p:cTn id="127" dur="29">
                                          <p:stCondLst>
                                            <p:cond delay="1847"/>
                                          </p:stCondLst>
                                        </p:cTn>
                                        <p:tgtEl>
                                          <p:spTgt spid="38"/>
                                        </p:tgtEl>
                                      </p:cBhvr>
                                      <p:to x="100000" y="90000"/>
                                    </p:animScale>
                                    <p:animScale>
                                      <p:cBhvr>
                                        <p:cTn id="128" dur="187" decel="50000">
                                          <p:stCondLst>
                                            <p:cond delay="1876"/>
                                          </p:stCondLst>
                                        </p:cTn>
                                        <p:tgtEl>
                                          <p:spTgt spid="38"/>
                                        </p:tgtEl>
                                      </p:cBhvr>
                                      <p:to x="100000" y="100000"/>
                                    </p:animScale>
                                    <p:animScale>
                                      <p:cBhvr>
                                        <p:cTn id="129" dur="29">
                                          <p:stCondLst>
                                            <p:cond delay="2034"/>
                                          </p:stCondLst>
                                        </p:cTn>
                                        <p:tgtEl>
                                          <p:spTgt spid="38"/>
                                        </p:tgtEl>
                                      </p:cBhvr>
                                      <p:to x="100000" y="95000"/>
                                    </p:animScale>
                                    <p:animScale>
                                      <p:cBhvr>
                                        <p:cTn id="130" dur="187" decel="50000">
                                          <p:stCondLst>
                                            <p:cond delay="2063"/>
                                          </p:stCondLst>
                                        </p:cTn>
                                        <p:tgtEl>
                                          <p:spTgt spid="38"/>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wipe(down)">
                                      <p:cBhvr>
                                        <p:cTn id="133" dur="652">
                                          <p:stCondLst>
                                            <p:cond delay="0"/>
                                          </p:stCondLst>
                                        </p:cTn>
                                        <p:tgtEl>
                                          <p:spTgt spid="39"/>
                                        </p:tgtEl>
                                      </p:cBhvr>
                                    </p:animEffect>
                                    <p:anim calcmode="lin" valueType="num">
                                      <p:cBhvr>
                                        <p:cTn id="134"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35"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36"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37"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38"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39" dur="29">
                                          <p:stCondLst>
                                            <p:cond delay="731"/>
                                          </p:stCondLst>
                                        </p:cTn>
                                        <p:tgtEl>
                                          <p:spTgt spid="39"/>
                                        </p:tgtEl>
                                      </p:cBhvr>
                                      <p:to x="100000" y="60000"/>
                                    </p:animScale>
                                    <p:animScale>
                                      <p:cBhvr>
                                        <p:cTn id="140" dur="187" decel="50000">
                                          <p:stCondLst>
                                            <p:cond delay="761"/>
                                          </p:stCondLst>
                                        </p:cTn>
                                        <p:tgtEl>
                                          <p:spTgt spid="39"/>
                                        </p:tgtEl>
                                      </p:cBhvr>
                                      <p:to x="100000" y="100000"/>
                                    </p:animScale>
                                    <p:animScale>
                                      <p:cBhvr>
                                        <p:cTn id="141" dur="29">
                                          <p:stCondLst>
                                            <p:cond delay="1476"/>
                                          </p:stCondLst>
                                        </p:cTn>
                                        <p:tgtEl>
                                          <p:spTgt spid="39"/>
                                        </p:tgtEl>
                                      </p:cBhvr>
                                      <p:to x="100000" y="80000"/>
                                    </p:animScale>
                                    <p:animScale>
                                      <p:cBhvr>
                                        <p:cTn id="142" dur="187" decel="50000">
                                          <p:stCondLst>
                                            <p:cond delay="1505"/>
                                          </p:stCondLst>
                                        </p:cTn>
                                        <p:tgtEl>
                                          <p:spTgt spid="39"/>
                                        </p:tgtEl>
                                      </p:cBhvr>
                                      <p:to x="100000" y="100000"/>
                                    </p:animScale>
                                    <p:animScale>
                                      <p:cBhvr>
                                        <p:cTn id="143" dur="29">
                                          <p:stCondLst>
                                            <p:cond delay="1847"/>
                                          </p:stCondLst>
                                        </p:cTn>
                                        <p:tgtEl>
                                          <p:spTgt spid="39"/>
                                        </p:tgtEl>
                                      </p:cBhvr>
                                      <p:to x="100000" y="90000"/>
                                    </p:animScale>
                                    <p:animScale>
                                      <p:cBhvr>
                                        <p:cTn id="144" dur="187" decel="50000">
                                          <p:stCondLst>
                                            <p:cond delay="1876"/>
                                          </p:stCondLst>
                                        </p:cTn>
                                        <p:tgtEl>
                                          <p:spTgt spid="39"/>
                                        </p:tgtEl>
                                      </p:cBhvr>
                                      <p:to x="100000" y="100000"/>
                                    </p:animScale>
                                    <p:animScale>
                                      <p:cBhvr>
                                        <p:cTn id="145" dur="29">
                                          <p:stCondLst>
                                            <p:cond delay="2034"/>
                                          </p:stCondLst>
                                        </p:cTn>
                                        <p:tgtEl>
                                          <p:spTgt spid="39"/>
                                        </p:tgtEl>
                                      </p:cBhvr>
                                      <p:to x="100000" y="95000"/>
                                    </p:animScale>
                                    <p:animScale>
                                      <p:cBhvr>
                                        <p:cTn id="146" dur="187" decel="50000">
                                          <p:stCondLst>
                                            <p:cond delay="2063"/>
                                          </p:stCondLst>
                                        </p:cTn>
                                        <p:tgtEl>
                                          <p:spTgt spid="39"/>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wipe(down)">
                                      <p:cBhvr>
                                        <p:cTn id="149" dur="652">
                                          <p:stCondLst>
                                            <p:cond delay="0"/>
                                          </p:stCondLst>
                                        </p:cTn>
                                        <p:tgtEl>
                                          <p:spTgt spid="40"/>
                                        </p:tgtEl>
                                      </p:cBhvr>
                                    </p:animEffect>
                                    <p:anim calcmode="lin" valueType="num">
                                      <p:cBhvr>
                                        <p:cTn id="150"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1"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2"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53"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54"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55" dur="29">
                                          <p:stCondLst>
                                            <p:cond delay="731"/>
                                          </p:stCondLst>
                                        </p:cTn>
                                        <p:tgtEl>
                                          <p:spTgt spid="40"/>
                                        </p:tgtEl>
                                      </p:cBhvr>
                                      <p:to x="100000" y="60000"/>
                                    </p:animScale>
                                    <p:animScale>
                                      <p:cBhvr>
                                        <p:cTn id="156" dur="187" decel="50000">
                                          <p:stCondLst>
                                            <p:cond delay="761"/>
                                          </p:stCondLst>
                                        </p:cTn>
                                        <p:tgtEl>
                                          <p:spTgt spid="40"/>
                                        </p:tgtEl>
                                      </p:cBhvr>
                                      <p:to x="100000" y="100000"/>
                                    </p:animScale>
                                    <p:animScale>
                                      <p:cBhvr>
                                        <p:cTn id="157" dur="29">
                                          <p:stCondLst>
                                            <p:cond delay="1476"/>
                                          </p:stCondLst>
                                        </p:cTn>
                                        <p:tgtEl>
                                          <p:spTgt spid="40"/>
                                        </p:tgtEl>
                                      </p:cBhvr>
                                      <p:to x="100000" y="80000"/>
                                    </p:animScale>
                                    <p:animScale>
                                      <p:cBhvr>
                                        <p:cTn id="158" dur="187" decel="50000">
                                          <p:stCondLst>
                                            <p:cond delay="1505"/>
                                          </p:stCondLst>
                                        </p:cTn>
                                        <p:tgtEl>
                                          <p:spTgt spid="40"/>
                                        </p:tgtEl>
                                      </p:cBhvr>
                                      <p:to x="100000" y="100000"/>
                                    </p:animScale>
                                    <p:animScale>
                                      <p:cBhvr>
                                        <p:cTn id="159" dur="29">
                                          <p:stCondLst>
                                            <p:cond delay="1847"/>
                                          </p:stCondLst>
                                        </p:cTn>
                                        <p:tgtEl>
                                          <p:spTgt spid="40"/>
                                        </p:tgtEl>
                                      </p:cBhvr>
                                      <p:to x="100000" y="90000"/>
                                    </p:animScale>
                                    <p:animScale>
                                      <p:cBhvr>
                                        <p:cTn id="160" dur="187" decel="50000">
                                          <p:stCondLst>
                                            <p:cond delay="1876"/>
                                          </p:stCondLst>
                                        </p:cTn>
                                        <p:tgtEl>
                                          <p:spTgt spid="40"/>
                                        </p:tgtEl>
                                      </p:cBhvr>
                                      <p:to x="100000" y="100000"/>
                                    </p:animScale>
                                    <p:animScale>
                                      <p:cBhvr>
                                        <p:cTn id="161" dur="29">
                                          <p:stCondLst>
                                            <p:cond delay="2034"/>
                                          </p:stCondLst>
                                        </p:cTn>
                                        <p:tgtEl>
                                          <p:spTgt spid="40"/>
                                        </p:tgtEl>
                                      </p:cBhvr>
                                      <p:to x="100000" y="95000"/>
                                    </p:animScale>
                                    <p:animScale>
                                      <p:cBhvr>
                                        <p:cTn id="162" dur="187" decel="50000">
                                          <p:stCondLst>
                                            <p:cond delay="2063"/>
                                          </p:stCondLst>
                                        </p:cTn>
                                        <p:tgtEl>
                                          <p:spTgt spid="40"/>
                                        </p:tgtEl>
                                      </p:cBhvr>
                                      <p:to x="100000" y="100000"/>
                                    </p:animScale>
                                  </p:childTnLst>
                                </p:cTn>
                              </p:par>
                              <p:par>
                                <p:cTn id="163" presetID="26" presetClass="entr" presetSubtype="0" fill="hold" grpId="0" nodeType="with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wipe(down)">
                                      <p:cBhvr>
                                        <p:cTn id="165" dur="652">
                                          <p:stCondLst>
                                            <p:cond delay="0"/>
                                          </p:stCondLst>
                                        </p:cTn>
                                        <p:tgtEl>
                                          <p:spTgt spid="41"/>
                                        </p:tgtEl>
                                      </p:cBhvr>
                                    </p:animEffect>
                                    <p:anim calcmode="lin" valueType="num">
                                      <p:cBhvr>
                                        <p:cTn id="166" dur="2050"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67" dur="747"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68" dur="747" tmFilter="0, 0; 0.125,0.2665; 0.25,0.4; 0.375,0.465; 0.5,0.5;  0.625,0.535; 0.75,0.6; 0.875,0.7335; 1,1">
                                          <p:stCondLst>
                                            <p:cond delay="747"/>
                                          </p:stCondLst>
                                        </p:cTn>
                                        <p:tgtEl>
                                          <p:spTgt spid="41"/>
                                        </p:tgtEl>
                                        <p:attrNameLst>
                                          <p:attrName>ppt_y</p:attrName>
                                        </p:attrNameLst>
                                      </p:cBhvr>
                                      <p:tavLst>
                                        <p:tav tm="0" fmla="#ppt_y-sin(pi*$)/9">
                                          <p:val>
                                            <p:fltVal val="0"/>
                                          </p:val>
                                        </p:tav>
                                        <p:tav tm="100000">
                                          <p:val>
                                            <p:fltVal val="1"/>
                                          </p:val>
                                        </p:tav>
                                      </p:tavLst>
                                    </p:anim>
                                    <p:anim calcmode="lin" valueType="num">
                                      <p:cBhvr>
                                        <p:cTn id="169" dur="373" tmFilter="0, 0; 0.125,0.2665; 0.25,0.4; 0.375,0.465; 0.5,0.5;  0.625,0.535; 0.75,0.6; 0.875,0.7335; 1,1">
                                          <p:stCondLst>
                                            <p:cond delay="1490"/>
                                          </p:stCondLst>
                                        </p:cTn>
                                        <p:tgtEl>
                                          <p:spTgt spid="41"/>
                                        </p:tgtEl>
                                        <p:attrNameLst>
                                          <p:attrName>ppt_y</p:attrName>
                                        </p:attrNameLst>
                                      </p:cBhvr>
                                      <p:tavLst>
                                        <p:tav tm="0" fmla="#ppt_y-sin(pi*$)/27">
                                          <p:val>
                                            <p:fltVal val="0"/>
                                          </p:val>
                                        </p:tav>
                                        <p:tav tm="100000">
                                          <p:val>
                                            <p:fltVal val="1"/>
                                          </p:val>
                                        </p:tav>
                                      </p:tavLst>
                                    </p:anim>
                                    <p:anim calcmode="lin" valueType="num">
                                      <p:cBhvr>
                                        <p:cTn id="170" dur="185" tmFilter="0, 0; 0.125,0.2665; 0.25,0.4; 0.375,0.465; 0.5,0.5;  0.625,0.535; 0.75,0.6; 0.875,0.7335; 1,1">
                                          <p:stCondLst>
                                            <p:cond delay="1863"/>
                                          </p:stCondLst>
                                        </p:cTn>
                                        <p:tgtEl>
                                          <p:spTgt spid="41"/>
                                        </p:tgtEl>
                                        <p:attrNameLst>
                                          <p:attrName>ppt_y</p:attrName>
                                        </p:attrNameLst>
                                      </p:cBhvr>
                                      <p:tavLst>
                                        <p:tav tm="0" fmla="#ppt_y-sin(pi*$)/81">
                                          <p:val>
                                            <p:fltVal val="0"/>
                                          </p:val>
                                        </p:tav>
                                        <p:tav tm="100000">
                                          <p:val>
                                            <p:fltVal val="1"/>
                                          </p:val>
                                        </p:tav>
                                      </p:tavLst>
                                    </p:anim>
                                    <p:animScale>
                                      <p:cBhvr>
                                        <p:cTn id="171" dur="29">
                                          <p:stCondLst>
                                            <p:cond delay="731"/>
                                          </p:stCondLst>
                                        </p:cTn>
                                        <p:tgtEl>
                                          <p:spTgt spid="41"/>
                                        </p:tgtEl>
                                      </p:cBhvr>
                                      <p:to x="100000" y="60000"/>
                                    </p:animScale>
                                    <p:animScale>
                                      <p:cBhvr>
                                        <p:cTn id="172" dur="187" decel="50000">
                                          <p:stCondLst>
                                            <p:cond delay="761"/>
                                          </p:stCondLst>
                                        </p:cTn>
                                        <p:tgtEl>
                                          <p:spTgt spid="41"/>
                                        </p:tgtEl>
                                      </p:cBhvr>
                                      <p:to x="100000" y="100000"/>
                                    </p:animScale>
                                    <p:animScale>
                                      <p:cBhvr>
                                        <p:cTn id="173" dur="29">
                                          <p:stCondLst>
                                            <p:cond delay="1476"/>
                                          </p:stCondLst>
                                        </p:cTn>
                                        <p:tgtEl>
                                          <p:spTgt spid="41"/>
                                        </p:tgtEl>
                                      </p:cBhvr>
                                      <p:to x="100000" y="80000"/>
                                    </p:animScale>
                                    <p:animScale>
                                      <p:cBhvr>
                                        <p:cTn id="174" dur="187" decel="50000">
                                          <p:stCondLst>
                                            <p:cond delay="1505"/>
                                          </p:stCondLst>
                                        </p:cTn>
                                        <p:tgtEl>
                                          <p:spTgt spid="41"/>
                                        </p:tgtEl>
                                      </p:cBhvr>
                                      <p:to x="100000" y="100000"/>
                                    </p:animScale>
                                    <p:animScale>
                                      <p:cBhvr>
                                        <p:cTn id="175" dur="29">
                                          <p:stCondLst>
                                            <p:cond delay="1847"/>
                                          </p:stCondLst>
                                        </p:cTn>
                                        <p:tgtEl>
                                          <p:spTgt spid="41"/>
                                        </p:tgtEl>
                                      </p:cBhvr>
                                      <p:to x="100000" y="90000"/>
                                    </p:animScale>
                                    <p:animScale>
                                      <p:cBhvr>
                                        <p:cTn id="176" dur="187" decel="50000">
                                          <p:stCondLst>
                                            <p:cond delay="1876"/>
                                          </p:stCondLst>
                                        </p:cTn>
                                        <p:tgtEl>
                                          <p:spTgt spid="41"/>
                                        </p:tgtEl>
                                      </p:cBhvr>
                                      <p:to x="100000" y="100000"/>
                                    </p:animScale>
                                    <p:animScale>
                                      <p:cBhvr>
                                        <p:cTn id="177" dur="29">
                                          <p:stCondLst>
                                            <p:cond delay="2034"/>
                                          </p:stCondLst>
                                        </p:cTn>
                                        <p:tgtEl>
                                          <p:spTgt spid="41"/>
                                        </p:tgtEl>
                                      </p:cBhvr>
                                      <p:to x="100000" y="95000"/>
                                    </p:animScale>
                                    <p:animScale>
                                      <p:cBhvr>
                                        <p:cTn id="178" dur="187" decel="50000">
                                          <p:stCondLst>
                                            <p:cond delay="2063"/>
                                          </p:stCondLst>
                                        </p:cTn>
                                        <p:tgtEl>
                                          <p:spTgt spid="41"/>
                                        </p:tgtEl>
                                      </p:cBhvr>
                                      <p:to x="100000" y="100000"/>
                                    </p:animScale>
                                  </p:childTnLst>
                                </p:cTn>
                              </p:par>
                              <p:par>
                                <p:cTn id="179" presetID="26" presetClass="entr" presetSubtype="0" fill="hold" grpId="0" nodeType="with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wipe(down)">
                                      <p:cBhvr>
                                        <p:cTn id="181" dur="652">
                                          <p:stCondLst>
                                            <p:cond delay="0"/>
                                          </p:stCondLst>
                                        </p:cTn>
                                        <p:tgtEl>
                                          <p:spTgt spid="42"/>
                                        </p:tgtEl>
                                      </p:cBhvr>
                                    </p:animEffect>
                                    <p:anim calcmode="lin" valueType="num">
                                      <p:cBhvr>
                                        <p:cTn id="182" dur="2050"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83" dur="747"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84" dur="747" tmFilter="0, 0; 0.125,0.2665; 0.25,0.4; 0.375,0.465; 0.5,0.5;  0.625,0.535; 0.75,0.6; 0.875,0.7335; 1,1">
                                          <p:stCondLst>
                                            <p:cond delay="747"/>
                                          </p:stCondLst>
                                        </p:cTn>
                                        <p:tgtEl>
                                          <p:spTgt spid="42"/>
                                        </p:tgtEl>
                                        <p:attrNameLst>
                                          <p:attrName>ppt_y</p:attrName>
                                        </p:attrNameLst>
                                      </p:cBhvr>
                                      <p:tavLst>
                                        <p:tav tm="0" fmla="#ppt_y-sin(pi*$)/9">
                                          <p:val>
                                            <p:fltVal val="0"/>
                                          </p:val>
                                        </p:tav>
                                        <p:tav tm="100000">
                                          <p:val>
                                            <p:fltVal val="1"/>
                                          </p:val>
                                        </p:tav>
                                      </p:tavLst>
                                    </p:anim>
                                    <p:anim calcmode="lin" valueType="num">
                                      <p:cBhvr>
                                        <p:cTn id="185" dur="373" tmFilter="0, 0; 0.125,0.2665; 0.25,0.4; 0.375,0.465; 0.5,0.5;  0.625,0.535; 0.75,0.6; 0.875,0.7335; 1,1">
                                          <p:stCondLst>
                                            <p:cond delay="1490"/>
                                          </p:stCondLst>
                                        </p:cTn>
                                        <p:tgtEl>
                                          <p:spTgt spid="42"/>
                                        </p:tgtEl>
                                        <p:attrNameLst>
                                          <p:attrName>ppt_y</p:attrName>
                                        </p:attrNameLst>
                                      </p:cBhvr>
                                      <p:tavLst>
                                        <p:tav tm="0" fmla="#ppt_y-sin(pi*$)/27">
                                          <p:val>
                                            <p:fltVal val="0"/>
                                          </p:val>
                                        </p:tav>
                                        <p:tav tm="100000">
                                          <p:val>
                                            <p:fltVal val="1"/>
                                          </p:val>
                                        </p:tav>
                                      </p:tavLst>
                                    </p:anim>
                                    <p:anim calcmode="lin" valueType="num">
                                      <p:cBhvr>
                                        <p:cTn id="186" dur="185" tmFilter="0, 0; 0.125,0.2665; 0.25,0.4; 0.375,0.465; 0.5,0.5;  0.625,0.535; 0.75,0.6; 0.875,0.7335; 1,1">
                                          <p:stCondLst>
                                            <p:cond delay="1863"/>
                                          </p:stCondLst>
                                        </p:cTn>
                                        <p:tgtEl>
                                          <p:spTgt spid="42"/>
                                        </p:tgtEl>
                                        <p:attrNameLst>
                                          <p:attrName>ppt_y</p:attrName>
                                        </p:attrNameLst>
                                      </p:cBhvr>
                                      <p:tavLst>
                                        <p:tav tm="0" fmla="#ppt_y-sin(pi*$)/81">
                                          <p:val>
                                            <p:fltVal val="0"/>
                                          </p:val>
                                        </p:tav>
                                        <p:tav tm="100000">
                                          <p:val>
                                            <p:fltVal val="1"/>
                                          </p:val>
                                        </p:tav>
                                      </p:tavLst>
                                    </p:anim>
                                    <p:animScale>
                                      <p:cBhvr>
                                        <p:cTn id="187" dur="29">
                                          <p:stCondLst>
                                            <p:cond delay="731"/>
                                          </p:stCondLst>
                                        </p:cTn>
                                        <p:tgtEl>
                                          <p:spTgt spid="42"/>
                                        </p:tgtEl>
                                      </p:cBhvr>
                                      <p:to x="100000" y="60000"/>
                                    </p:animScale>
                                    <p:animScale>
                                      <p:cBhvr>
                                        <p:cTn id="188" dur="187" decel="50000">
                                          <p:stCondLst>
                                            <p:cond delay="761"/>
                                          </p:stCondLst>
                                        </p:cTn>
                                        <p:tgtEl>
                                          <p:spTgt spid="42"/>
                                        </p:tgtEl>
                                      </p:cBhvr>
                                      <p:to x="100000" y="100000"/>
                                    </p:animScale>
                                    <p:animScale>
                                      <p:cBhvr>
                                        <p:cTn id="189" dur="29">
                                          <p:stCondLst>
                                            <p:cond delay="1476"/>
                                          </p:stCondLst>
                                        </p:cTn>
                                        <p:tgtEl>
                                          <p:spTgt spid="42"/>
                                        </p:tgtEl>
                                      </p:cBhvr>
                                      <p:to x="100000" y="80000"/>
                                    </p:animScale>
                                    <p:animScale>
                                      <p:cBhvr>
                                        <p:cTn id="190" dur="187" decel="50000">
                                          <p:stCondLst>
                                            <p:cond delay="1505"/>
                                          </p:stCondLst>
                                        </p:cTn>
                                        <p:tgtEl>
                                          <p:spTgt spid="42"/>
                                        </p:tgtEl>
                                      </p:cBhvr>
                                      <p:to x="100000" y="100000"/>
                                    </p:animScale>
                                    <p:animScale>
                                      <p:cBhvr>
                                        <p:cTn id="191" dur="29">
                                          <p:stCondLst>
                                            <p:cond delay="1847"/>
                                          </p:stCondLst>
                                        </p:cTn>
                                        <p:tgtEl>
                                          <p:spTgt spid="42"/>
                                        </p:tgtEl>
                                      </p:cBhvr>
                                      <p:to x="100000" y="90000"/>
                                    </p:animScale>
                                    <p:animScale>
                                      <p:cBhvr>
                                        <p:cTn id="192" dur="187" decel="50000">
                                          <p:stCondLst>
                                            <p:cond delay="1876"/>
                                          </p:stCondLst>
                                        </p:cTn>
                                        <p:tgtEl>
                                          <p:spTgt spid="42"/>
                                        </p:tgtEl>
                                      </p:cBhvr>
                                      <p:to x="100000" y="100000"/>
                                    </p:animScale>
                                    <p:animScale>
                                      <p:cBhvr>
                                        <p:cTn id="193" dur="29">
                                          <p:stCondLst>
                                            <p:cond delay="2034"/>
                                          </p:stCondLst>
                                        </p:cTn>
                                        <p:tgtEl>
                                          <p:spTgt spid="42"/>
                                        </p:tgtEl>
                                      </p:cBhvr>
                                      <p:to x="100000" y="95000"/>
                                    </p:animScale>
                                    <p:animScale>
                                      <p:cBhvr>
                                        <p:cTn id="194" dur="187" decel="50000">
                                          <p:stCondLst>
                                            <p:cond delay="2063"/>
                                          </p:stCondLst>
                                        </p:cTn>
                                        <p:tgtEl>
                                          <p:spTgt spid="42"/>
                                        </p:tgtEl>
                                      </p:cBhvr>
                                      <p:to x="100000" y="100000"/>
                                    </p:animScale>
                                  </p:childTnLst>
                                </p:cTn>
                              </p:par>
                              <p:par>
                                <p:cTn id="195" presetID="26" presetClass="entr" presetSubtype="0" fill="hold" grpId="0" nodeType="with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wipe(down)">
                                      <p:cBhvr>
                                        <p:cTn id="197" dur="652">
                                          <p:stCondLst>
                                            <p:cond delay="0"/>
                                          </p:stCondLst>
                                        </p:cTn>
                                        <p:tgtEl>
                                          <p:spTgt spid="43"/>
                                        </p:tgtEl>
                                      </p:cBhvr>
                                    </p:animEffect>
                                    <p:anim calcmode="lin" valueType="num">
                                      <p:cBhvr>
                                        <p:cTn id="198" dur="2050"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99" dur="747"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00" dur="747" tmFilter="0, 0; 0.125,0.2665; 0.25,0.4; 0.375,0.465; 0.5,0.5;  0.625,0.535; 0.75,0.6; 0.875,0.7335; 1,1">
                                          <p:stCondLst>
                                            <p:cond delay="747"/>
                                          </p:stCondLst>
                                        </p:cTn>
                                        <p:tgtEl>
                                          <p:spTgt spid="43"/>
                                        </p:tgtEl>
                                        <p:attrNameLst>
                                          <p:attrName>ppt_y</p:attrName>
                                        </p:attrNameLst>
                                      </p:cBhvr>
                                      <p:tavLst>
                                        <p:tav tm="0" fmla="#ppt_y-sin(pi*$)/9">
                                          <p:val>
                                            <p:fltVal val="0"/>
                                          </p:val>
                                        </p:tav>
                                        <p:tav tm="100000">
                                          <p:val>
                                            <p:fltVal val="1"/>
                                          </p:val>
                                        </p:tav>
                                      </p:tavLst>
                                    </p:anim>
                                    <p:anim calcmode="lin" valueType="num">
                                      <p:cBhvr>
                                        <p:cTn id="201" dur="373" tmFilter="0, 0; 0.125,0.2665; 0.25,0.4; 0.375,0.465; 0.5,0.5;  0.625,0.535; 0.75,0.6; 0.875,0.7335; 1,1">
                                          <p:stCondLst>
                                            <p:cond delay="1490"/>
                                          </p:stCondLst>
                                        </p:cTn>
                                        <p:tgtEl>
                                          <p:spTgt spid="43"/>
                                        </p:tgtEl>
                                        <p:attrNameLst>
                                          <p:attrName>ppt_y</p:attrName>
                                        </p:attrNameLst>
                                      </p:cBhvr>
                                      <p:tavLst>
                                        <p:tav tm="0" fmla="#ppt_y-sin(pi*$)/27">
                                          <p:val>
                                            <p:fltVal val="0"/>
                                          </p:val>
                                        </p:tav>
                                        <p:tav tm="100000">
                                          <p:val>
                                            <p:fltVal val="1"/>
                                          </p:val>
                                        </p:tav>
                                      </p:tavLst>
                                    </p:anim>
                                    <p:anim calcmode="lin" valueType="num">
                                      <p:cBhvr>
                                        <p:cTn id="202" dur="185" tmFilter="0, 0; 0.125,0.2665; 0.25,0.4; 0.375,0.465; 0.5,0.5;  0.625,0.535; 0.75,0.6; 0.875,0.7335; 1,1">
                                          <p:stCondLst>
                                            <p:cond delay="1863"/>
                                          </p:stCondLst>
                                        </p:cTn>
                                        <p:tgtEl>
                                          <p:spTgt spid="43"/>
                                        </p:tgtEl>
                                        <p:attrNameLst>
                                          <p:attrName>ppt_y</p:attrName>
                                        </p:attrNameLst>
                                      </p:cBhvr>
                                      <p:tavLst>
                                        <p:tav tm="0" fmla="#ppt_y-sin(pi*$)/81">
                                          <p:val>
                                            <p:fltVal val="0"/>
                                          </p:val>
                                        </p:tav>
                                        <p:tav tm="100000">
                                          <p:val>
                                            <p:fltVal val="1"/>
                                          </p:val>
                                        </p:tav>
                                      </p:tavLst>
                                    </p:anim>
                                    <p:animScale>
                                      <p:cBhvr>
                                        <p:cTn id="203" dur="29">
                                          <p:stCondLst>
                                            <p:cond delay="731"/>
                                          </p:stCondLst>
                                        </p:cTn>
                                        <p:tgtEl>
                                          <p:spTgt spid="43"/>
                                        </p:tgtEl>
                                      </p:cBhvr>
                                      <p:to x="100000" y="60000"/>
                                    </p:animScale>
                                    <p:animScale>
                                      <p:cBhvr>
                                        <p:cTn id="204" dur="187" decel="50000">
                                          <p:stCondLst>
                                            <p:cond delay="761"/>
                                          </p:stCondLst>
                                        </p:cTn>
                                        <p:tgtEl>
                                          <p:spTgt spid="43"/>
                                        </p:tgtEl>
                                      </p:cBhvr>
                                      <p:to x="100000" y="100000"/>
                                    </p:animScale>
                                    <p:animScale>
                                      <p:cBhvr>
                                        <p:cTn id="205" dur="29">
                                          <p:stCondLst>
                                            <p:cond delay="1476"/>
                                          </p:stCondLst>
                                        </p:cTn>
                                        <p:tgtEl>
                                          <p:spTgt spid="43"/>
                                        </p:tgtEl>
                                      </p:cBhvr>
                                      <p:to x="100000" y="80000"/>
                                    </p:animScale>
                                    <p:animScale>
                                      <p:cBhvr>
                                        <p:cTn id="206" dur="187" decel="50000">
                                          <p:stCondLst>
                                            <p:cond delay="1505"/>
                                          </p:stCondLst>
                                        </p:cTn>
                                        <p:tgtEl>
                                          <p:spTgt spid="43"/>
                                        </p:tgtEl>
                                      </p:cBhvr>
                                      <p:to x="100000" y="100000"/>
                                    </p:animScale>
                                    <p:animScale>
                                      <p:cBhvr>
                                        <p:cTn id="207" dur="29">
                                          <p:stCondLst>
                                            <p:cond delay="1847"/>
                                          </p:stCondLst>
                                        </p:cTn>
                                        <p:tgtEl>
                                          <p:spTgt spid="43"/>
                                        </p:tgtEl>
                                      </p:cBhvr>
                                      <p:to x="100000" y="90000"/>
                                    </p:animScale>
                                    <p:animScale>
                                      <p:cBhvr>
                                        <p:cTn id="208" dur="187" decel="50000">
                                          <p:stCondLst>
                                            <p:cond delay="1876"/>
                                          </p:stCondLst>
                                        </p:cTn>
                                        <p:tgtEl>
                                          <p:spTgt spid="43"/>
                                        </p:tgtEl>
                                      </p:cBhvr>
                                      <p:to x="100000" y="100000"/>
                                    </p:animScale>
                                    <p:animScale>
                                      <p:cBhvr>
                                        <p:cTn id="209" dur="29">
                                          <p:stCondLst>
                                            <p:cond delay="2034"/>
                                          </p:stCondLst>
                                        </p:cTn>
                                        <p:tgtEl>
                                          <p:spTgt spid="43"/>
                                        </p:tgtEl>
                                      </p:cBhvr>
                                      <p:to x="100000" y="95000"/>
                                    </p:animScale>
                                    <p:animScale>
                                      <p:cBhvr>
                                        <p:cTn id="210" dur="187" decel="50000">
                                          <p:stCondLst>
                                            <p:cond delay="2063"/>
                                          </p:stCondLst>
                                        </p:cTn>
                                        <p:tgtEl>
                                          <p:spTgt spid="43"/>
                                        </p:tgtEl>
                                      </p:cBhvr>
                                      <p:to x="100000" y="100000"/>
                                    </p:animScale>
                                  </p:childTnLst>
                                </p:cTn>
                              </p:par>
                              <p:par>
                                <p:cTn id="211" presetID="26" presetClass="entr" presetSubtype="0" fill="hold" grpId="0" nodeType="with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wipe(down)">
                                      <p:cBhvr>
                                        <p:cTn id="213" dur="652">
                                          <p:stCondLst>
                                            <p:cond delay="0"/>
                                          </p:stCondLst>
                                        </p:cTn>
                                        <p:tgtEl>
                                          <p:spTgt spid="44"/>
                                        </p:tgtEl>
                                      </p:cBhvr>
                                    </p:animEffect>
                                    <p:anim calcmode="lin" valueType="num">
                                      <p:cBhvr>
                                        <p:cTn id="214" dur="2050"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15" dur="747"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16" dur="747" tmFilter="0, 0; 0.125,0.2665; 0.25,0.4; 0.375,0.465; 0.5,0.5;  0.625,0.535; 0.75,0.6; 0.875,0.7335; 1,1">
                                          <p:stCondLst>
                                            <p:cond delay="747"/>
                                          </p:stCondLst>
                                        </p:cTn>
                                        <p:tgtEl>
                                          <p:spTgt spid="44"/>
                                        </p:tgtEl>
                                        <p:attrNameLst>
                                          <p:attrName>ppt_y</p:attrName>
                                        </p:attrNameLst>
                                      </p:cBhvr>
                                      <p:tavLst>
                                        <p:tav tm="0" fmla="#ppt_y-sin(pi*$)/9">
                                          <p:val>
                                            <p:fltVal val="0"/>
                                          </p:val>
                                        </p:tav>
                                        <p:tav tm="100000">
                                          <p:val>
                                            <p:fltVal val="1"/>
                                          </p:val>
                                        </p:tav>
                                      </p:tavLst>
                                    </p:anim>
                                    <p:anim calcmode="lin" valueType="num">
                                      <p:cBhvr>
                                        <p:cTn id="217" dur="373" tmFilter="0, 0; 0.125,0.2665; 0.25,0.4; 0.375,0.465; 0.5,0.5;  0.625,0.535; 0.75,0.6; 0.875,0.7335; 1,1">
                                          <p:stCondLst>
                                            <p:cond delay="1490"/>
                                          </p:stCondLst>
                                        </p:cTn>
                                        <p:tgtEl>
                                          <p:spTgt spid="44"/>
                                        </p:tgtEl>
                                        <p:attrNameLst>
                                          <p:attrName>ppt_y</p:attrName>
                                        </p:attrNameLst>
                                      </p:cBhvr>
                                      <p:tavLst>
                                        <p:tav tm="0" fmla="#ppt_y-sin(pi*$)/27">
                                          <p:val>
                                            <p:fltVal val="0"/>
                                          </p:val>
                                        </p:tav>
                                        <p:tav tm="100000">
                                          <p:val>
                                            <p:fltVal val="1"/>
                                          </p:val>
                                        </p:tav>
                                      </p:tavLst>
                                    </p:anim>
                                    <p:anim calcmode="lin" valueType="num">
                                      <p:cBhvr>
                                        <p:cTn id="218" dur="185" tmFilter="0, 0; 0.125,0.2665; 0.25,0.4; 0.375,0.465; 0.5,0.5;  0.625,0.535; 0.75,0.6; 0.875,0.7335; 1,1">
                                          <p:stCondLst>
                                            <p:cond delay="1863"/>
                                          </p:stCondLst>
                                        </p:cTn>
                                        <p:tgtEl>
                                          <p:spTgt spid="44"/>
                                        </p:tgtEl>
                                        <p:attrNameLst>
                                          <p:attrName>ppt_y</p:attrName>
                                        </p:attrNameLst>
                                      </p:cBhvr>
                                      <p:tavLst>
                                        <p:tav tm="0" fmla="#ppt_y-sin(pi*$)/81">
                                          <p:val>
                                            <p:fltVal val="0"/>
                                          </p:val>
                                        </p:tav>
                                        <p:tav tm="100000">
                                          <p:val>
                                            <p:fltVal val="1"/>
                                          </p:val>
                                        </p:tav>
                                      </p:tavLst>
                                    </p:anim>
                                    <p:animScale>
                                      <p:cBhvr>
                                        <p:cTn id="219" dur="29">
                                          <p:stCondLst>
                                            <p:cond delay="731"/>
                                          </p:stCondLst>
                                        </p:cTn>
                                        <p:tgtEl>
                                          <p:spTgt spid="44"/>
                                        </p:tgtEl>
                                      </p:cBhvr>
                                      <p:to x="100000" y="60000"/>
                                    </p:animScale>
                                    <p:animScale>
                                      <p:cBhvr>
                                        <p:cTn id="220" dur="187" decel="50000">
                                          <p:stCondLst>
                                            <p:cond delay="761"/>
                                          </p:stCondLst>
                                        </p:cTn>
                                        <p:tgtEl>
                                          <p:spTgt spid="44"/>
                                        </p:tgtEl>
                                      </p:cBhvr>
                                      <p:to x="100000" y="100000"/>
                                    </p:animScale>
                                    <p:animScale>
                                      <p:cBhvr>
                                        <p:cTn id="221" dur="29">
                                          <p:stCondLst>
                                            <p:cond delay="1476"/>
                                          </p:stCondLst>
                                        </p:cTn>
                                        <p:tgtEl>
                                          <p:spTgt spid="44"/>
                                        </p:tgtEl>
                                      </p:cBhvr>
                                      <p:to x="100000" y="80000"/>
                                    </p:animScale>
                                    <p:animScale>
                                      <p:cBhvr>
                                        <p:cTn id="222" dur="187" decel="50000">
                                          <p:stCondLst>
                                            <p:cond delay="1505"/>
                                          </p:stCondLst>
                                        </p:cTn>
                                        <p:tgtEl>
                                          <p:spTgt spid="44"/>
                                        </p:tgtEl>
                                      </p:cBhvr>
                                      <p:to x="100000" y="100000"/>
                                    </p:animScale>
                                    <p:animScale>
                                      <p:cBhvr>
                                        <p:cTn id="223" dur="29">
                                          <p:stCondLst>
                                            <p:cond delay="1847"/>
                                          </p:stCondLst>
                                        </p:cTn>
                                        <p:tgtEl>
                                          <p:spTgt spid="44"/>
                                        </p:tgtEl>
                                      </p:cBhvr>
                                      <p:to x="100000" y="90000"/>
                                    </p:animScale>
                                    <p:animScale>
                                      <p:cBhvr>
                                        <p:cTn id="224" dur="187" decel="50000">
                                          <p:stCondLst>
                                            <p:cond delay="1876"/>
                                          </p:stCondLst>
                                        </p:cTn>
                                        <p:tgtEl>
                                          <p:spTgt spid="44"/>
                                        </p:tgtEl>
                                      </p:cBhvr>
                                      <p:to x="100000" y="100000"/>
                                    </p:animScale>
                                    <p:animScale>
                                      <p:cBhvr>
                                        <p:cTn id="225" dur="29">
                                          <p:stCondLst>
                                            <p:cond delay="2034"/>
                                          </p:stCondLst>
                                        </p:cTn>
                                        <p:tgtEl>
                                          <p:spTgt spid="44"/>
                                        </p:tgtEl>
                                      </p:cBhvr>
                                      <p:to x="100000" y="95000"/>
                                    </p:animScale>
                                    <p:animScale>
                                      <p:cBhvr>
                                        <p:cTn id="226" dur="187" decel="50000">
                                          <p:stCondLst>
                                            <p:cond delay="2063"/>
                                          </p:stCondLst>
                                        </p:cTn>
                                        <p:tgtEl>
                                          <p:spTgt spid="44"/>
                                        </p:tgtEl>
                                      </p:cBhvr>
                                      <p:to x="100000" y="100000"/>
                                    </p:animScale>
                                  </p:childTnLst>
                                </p:cTn>
                              </p:par>
                            </p:childTnLst>
                          </p:cTn>
                        </p:par>
                      </p:childTnLst>
                    </p:cTn>
                  </p:par>
                  <p:par>
                    <p:cTn id="227" fill="hold">
                      <p:stCondLst>
                        <p:cond delay="indefinite"/>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27"/>
                                        </p:tgtEl>
                                      </p:cBhvr>
                                    </p:animEffect>
                                    <p:set>
                                      <p:cBhvr>
                                        <p:cTn id="231" dur="1" fill="hold">
                                          <p:stCondLst>
                                            <p:cond delay="499"/>
                                          </p:stCondLst>
                                        </p:cTn>
                                        <p:tgtEl>
                                          <p:spTgt spid="27"/>
                                        </p:tgtEl>
                                        <p:attrNameLst>
                                          <p:attrName>style.visibility</p:attrName>
                                        </p:attrNameLst>
                                      </p:cBhvr>
                                      <p:to>
                                        <p:strVal val="hidden"/>
                                      </p:to>
                                    </p:set>
                                  </p:childTnLst>
                                </p:cTn>
                              </p:par>
                              <p:par>
                                <p:cTn id="232" presetID="10" presetClass="exit" presetSubtype="0" fill="hold" grpId="1" nodeType="withEffect">
                                  <p:stCondLst>
                                    <p:cond delay="0"/>
                                  </p:stCondLst>
                                  <p:childTnLst>
                                    <p:animEffect transition="out" filter="fade">
                                      <p:cBhvr>
                                        <p:cTn id="233" dur="500"/>
                                        <p:tgtEl>
                                          <p:spTgt spid="37"/>
                                        </p:tgtEl>
                                      </p:cBhvr>
                                    </p:animEffect>
                                    <p:set>
                                      <p:cBhvr>
                                        <p:cTn id="234" dur="1" fill="hold">
                                          <p:stCondLst>
                                            <p:cond delay="499"/>
                                          </p:stCondLst>
                                        </p:cTn>
                                        <p:tgtEl>
                                          <p:spTgt spid="37"/>
                                        </p:tgtEl>
                                        <p:attrNameLst>
                                          <p:attrName>style.visibility</p:attrName>
                                        </p:attrNameLst>
                                      </p:cBhvr>
                                      <p:to>
                                        <p:strVal val="hidden"/>
                                      </p:to>
                                    </p:set>
                                  </p:childTnLst>
                                </p:cTn>
                              </p:par>
                              <p:par>
                                <p:cTn id="235" presetID="10" presetClass="exit" presetSubtype="0" fill="hold" grpId="1" nodeType="withEffect">
                                  <p:stCondLst>
                                    <p:cond delay="0"/>
                                  </p:stCondLst>
                                  <p:childTnLst>
                                    <p:animEffect transition="out" filter="fade">
                                      <p:cBhvr>
                                        <p:cTn id="236" dur="500"/>
                                        <p:tgtEl>
                                          <p:spTgt spid="38"/>
                                        </p:tgtEl>
                                      </p:cBhvr>
                                    </p:animEffect>
                                    <p:set>
                                      <p:cBhvr>
                                        <p:cTn id="237" dur="1" fill="hold">
                                          <p:stCondLst>
                                            <p:cond delay="499"/>
                                          </p:stCondLst>
                                        </p:cTn>
                                        <p:tgtEl>
                                          <p:spTgt spid="38"/>
                                        </p:tgtEl>
                                        <p:attrNameLst>
                                          <p:attrName>style.visibility</p:attrName>
                                        </p:attrNameLst>
                                      </p:cBhvr>
                                      <p:to>
                                        <p:strVal val="hidden"/>
                                      </p:to>
                                    </p:set>
                                  </p:childTnLst>
                                </p:cTn>
                              </p:par>
                              <p:par>
                                <p:cTn id="238" presetID="10" presetClass="exit" presetSubtype="0" fill="hold" grpId="1" nodeType="withEffect">
                                  <p:stCondLst>
                                    <p:cond delay="0"/>
                                  </p:stCondLst>
                                  <p:childTnLst>
                                    <p:animEffect transition="out" filter="fade">
                                      <p:cBhvr>
                                        <p:cTn id="239" dur="500"/>
                                        <p:tgtEl>
                                          <p:spTgt spid="39"/>
                                        </p:tgtEl>
                                      </p:cBhvr>
                                    </p:animEffect>
                                    <p:set>
                                      <p:cBhvr>
                                        <p:cTn id="240" dur="1" fill="hold">
                                          <p:stCondLst>
                                            <p:cond delay="499"/>
                                          </p:stCondLst>
                                        </p:cTn>
                                        <p:tgtEl>
                                          <p:spTgt spid="39"/>
                                        </p:tgtEl>
                                        <p:attrNameLst>
                                          <p:attrName>style.visibility</p:attrName>
                                        </p:attrNameLst>
                                      </p:cBhvr>
                                      <p:to>
                                        <p:strVal val="hidden"/>
                                      </p:to>
                                    </p:set>
                                  </p:childTnLst>
                                </p:cTn>
                              </p:par>
                              <p:par>
                                <p:cTn id="241" presetID="10" presetClass="exit" presetSubtype="0" fill="hold" grpId="1" nodeType="withEffect">
                                  <p:stCondLst>
                                    <p:cond delay="0"/>
                                  </p:stCondLst>
                                  <p:childTnLst>
                                    <p:animEffect transition="out" filter="fade">
                                      <p:cBhvr>
                                        <p:cTn id="242" dur="500"/>
                                        <p:tgtEl>
                                          <p:spTgt spid="40"/>
                                        </p:tgtEl>
                                      </p:cBhvr>
                                    </p:animEffect>
                                    <p:set>
                                      <p:cBhvr>
                                        <p:cTn id="243" dur="1" fill="hold">
                                          <p:stCondLst>
                                            <p:cond delay="499"/>
                                          </p:stCondLst>
                                        </p:cTn>
                                        <p:tgtEl>
                                          <p:spTgt spid="40"/>
                                        </p:tgtEl>
                                        <p:attrNameLst>
                                          <p:attrName>style.visibility</p:attrName>
                                        </p:attrNameLst>
                                      </p:cBhvr>
                                      <p:to>
                                        <p:strVal val="hidden"/>
                                      </p:to>
                                    </p:set>
                                  </p:childTnLst>
                                </p:cTn>
                              </p:par>
                              <p:par>
                                <p:cTn id="244" presetID="10" presetClass="exit" presetSubtype="0" fill="hold" grpId="1" nodeType="withEffect">
                                  <p:stCondLst>
                                    <p:cond delay="0"/>
                                  </p:stCondLst>
                                  <p:childTnLst>
                                    <p:animEffect transition="out" filter="fade">
                                      <p:cBhvr>
                                        <p:cTn id="245" dur="500"/>
                                        <p:tgtEl>
                                          <p:spTgt spid="41"/>
                                        </p:tgtEl>
                                      </p:cBhvr>
                                    </p:animEffect>
                                    <p:set>
                                      <p:cBhvr>
                                        <p:cTn id="246" dur="1" fill="hold">
                                          <p:stCondLst>
                                            <p:cond delay="499"/>
                                          </p:stCondLst>
                                        </p:cTn>
                                        <p:tgtEl>
                                          <p:spTgt spid="41"/>
                                        </p:tgtEl>
                                        <p:attrNameLst>
                                          <p:attrName>style.visibility</p:attrName>
                                        </p:attrNameLst>
                                      </p:cBhvr>
                                      <p:to>
                                        <p:strVal val="hidden"/>
                                      </p:to>
                                    </p:set>
                                  </p:childTnLst>
                                </p:cTn>
                              </p:par>
                              <p:par>
                                <p:cTn id="247" presetID="10" presetClass="exit" presetSubtype="0" fill="hold" grpId="1" nodeType="withEffect">
                                  <p:stCondLst>
                                    <p:cond delay="0"/>
                                  </p:stCondLst>
                                  <p:childTnLst>
                                    <p:animEffect transition="out" filter="fade">
                                      <p:cBhvr>
                                        <p:cTn id="248" dur="500"/>
                                        <p:tgtEl>
                                          <p:spTgt spid="42"/>
                                        </p:tgtEl>
                                      </p:cBhvr>
                                    </p:animEffect>
                                    <p:set>
                                      <p:cBhvr>
                                        <p:cTn id="249" dur="1" fill="hold">
                                          <p:stCondLst>
                                            <p:cond delay="499"/>
                                          </p:stCondLst>
                                        </p:cTn>
                                        <p:tgtEl>
                                          <p:spTgt spid="42"/>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43"/>
                                        </p:tgtEl>
                                      </p:cBhvr>
                                    </p:animEffect>
                                    <p:set>
                                      <p:cBhvr>
                                        <p:cTn id="252" dur="1" fill="hold">
                                          <p:stCondLst>
                                            <p:cond delay="499"/>
                                          </p:stCondLst>
                                        </p:cTn>
                                        <p:tgtEl>
                                          <p:spTgt spid="43"/>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44"/>
                                        </p:tgtEl>
                                      </p:cBhvr>
                                    </p:animEffect>
                                    <p:set>
                                      <p:cBhvr>
                                        <p:cTn id="255"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B.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228601" y="649288"/>
            <a:ext cx="3944938" cy="3944938"/>
          </a:xfrm>
        </p:spPr>
      </p:pic>
      <p:pic>
        <p:nvPicPr>
          <p:cNvPr id="6" name="N.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419601" y="649288"/>
            <a:ext cx="3944938" cy="3944938"/>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Dặn dò:</a:t>
            </a:r>
          </a:p>
          <a:p>
            <a:pPr marL="457200" indent="-457200" algn="just">
              <a:buFontTx/>
              <a:buChar char="-"/>
            </a:pPr>
            <a:r>
              <a:rPr lang="en-US" sz="3200" smtClean="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Nếu không may bị lạc </a:t>
            </a:r>
            <a:r>
              <a:rPr lang="en-US" sz="3200" smtClean="0">
                <a:solidFill>
                  <a:schemeClr val="tx1"/>
                </a:solidFill>
                <a:latin typeface="Arial" pitchFamily="34" charset="0"/>
                <a:cs typeface="Arial" pitchFamily="34" charset="0"/>
              </a:rPr>
              <a:t>(trang 74, 75).</a:t>
            </a:r>
          </a:p>
          <a:p>
            <a:pPr marL="457200" indent="-457200" algn="just">
              <a:buFontTx/>
              <a:buChar char="-"/>
            </a:pPr>
            <a:r>
              <a:rPr lang="en-US" sz="3200" smtClean="0">
                <a:solidFill>
                  <a:schemeClr val="tx1"/>
                </a:solidFill>
                <a:latin typeface="Arial" pitchFamily="34" charset="0"/>
                <a:cs typeface="Arial" pitchFamily="34" charset="0"/>
              </a:rPr>
              <a:t>Hoàn thành vở bài tập.</a:t>
            </a:r>
          </a:p>
          <a:p>
            <a:pPr marL="457200" indent="-457200" algn="just">
              <a:buFontTx/>
              <a:buChar char="-"/>
            </a:pPr>
            <a:r>
              <a:rPr lang="en-US" sz="3200" smtClean="0">
                <a:solidFill>
                  <a:schemeClr val="tx1"/>
                </a:solidFill>
                <a:latin typeface="Arial" pitchFamily="34" charset="0"/>
                <a:cs typeface="Arial" pitchFamily="34" charset="0"/>
              </a:rPr>
              <a:t>Chuẩn bị bài mới (trang 76, 77).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a:t>
            </a:r>
            <a:r>
              <a:rPr lang="en-US" sz="2400" b="1" smtClean="0">
                <a:latin typeface="Arial" pitchFamily="34" charset="0"/>
                <a:ea typeface="Arial-Rounded" pitchFamily="34" charset="0"/>
                <a:cs typeface="Arial" pitchFamily="34" charset="0"/>
              </a:rPr>
              <a:t>bạn nhỏ</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914400" y="26074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072" t="20237" r="20017" b="16270"/>
          <a:stretch/>
        </p:blipFill>
        <p:spPr bwMode="auto">
          <a:xfrm>
            <a:off x="2354944" y="772184"/>
            <a:ext cx="6564086" cy="378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43" y="1123950"/>
            <a:ext cx="2349501" cy="156953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a) </a:t>
            </a:r>
            <a:r>
              <a:rPr lang="en-US" sz="2400" smtClean="0">
                <a:latin typeface="Arial" pitchFamily="34" charset="0"/>
                <a:ea typeface="Arial-Rounded" pitchFamily="34" charset="0"/>
                <a:cs typeface="Arial" pitchFamily="34" charset="0"/>
              </a:rPr>
              <a:t>Bạn nhỏ đang ở đâu? Vì sao bạn ấy khóc?</a:t>
            </a:r>
            <a:endParaRPr lang="en-US" sz="2400">
              <a:latin typeface="Arial" pitchFamily="34" charset="0"/>
              <a:ea typeface="Arial-Rounded" pitchFamily="34" charset="0"/>
              <a:cs typeface="Arial" pitchFamily="34" charset="0"/>
            </a:endParaRPr>
          </a:p>
        </p:txBody>
      </p:sp>
      <p:sp>
        <p:nvSpPr>
          <p:cNvPr id="11" name="TextBox 10"/>
          <p:cNvSpPr txBox="1"/>
          <p:nvPr/>
        </p:nvSpPr>
        <p:spPr>
          <a:xfrm>
            <a:off x="29029" y="2876550"/>
            <a:ext cx="2354944" cy="156953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a) Nếu gặp phải trường hợp như bạn nhỏ, em sẽ làm gì?</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71910" y="920748"/>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19150"/>
            <a:ext cx="8229600" cy="857250"/>
          </a:xfrm>
        </p:spPr>
        <p:txBody>
          <a:bodyPr/>
          <a:lstStyle/>
          <a:p>
            <a:r>
              <a:rPr lang="en-US" b="1" smtClean="0">
                <a:latin typeface="Arial" pitchFamily="34" charset="0"/>
                <a:cs typeface="Arial" pitchFamily="34" charset="0"/>
              </a:rPr>
              <a:t>Vần mới:</a:t>
            </a:r>
            <a:endParaRPr lang="en-US" b="1">
              <a:latin typeface="Arial" pitchFamily="34" charset="0"/>
              <a:cs typeface="Arial" pitchFamily="34" charset="0"/>
            </a:endParaRPr>
          </a:p>
        </p:txBody>
      </p:sp>
      <p:sp>
        <p:nvSpPr>
          <p:cNvPr id="4" name="Title 1"/>
          <p:cNvSpPr txBox="1">
            <a:spLocks/>
          </p:cNvSpPr>
          <p:nvPr/>
        </p:nvSpPr>
        <p:spPr>
          <a:xfrm>
            <a:off x="457200" y="2343150"/>
            <a:ext cx="82296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mtClean="0">
                <a:latin typeface="Arial" pitchFamily="34" charset="0"/>
                <a:cs typeface="Arial" pitchFamily="34" charset="0"/>
              </a:rPr>
              <a:t>oanh – ngoảnh lại</a:t>
            </a:r>
            <a:endParaRPr lang="en-US">
              <a:latin typeface="Arial" pitchFamily="34" charset="0"/>
              <a:cs typeface="Arial" pitchFamily="34" charset="0"/>
            </a:endParaRPr>
          </a:p>
        </p:txBody>
      </p:sp>
    </p:spTree>
    <p:extLst>
      <p:ext uri="{BB962C8B-B14F-4D97-AF65-F5344CB8AC3E}">
        <p14:creationId xmlns:p14="http://schemas.microsoft.com/office/powerpoint/2010/main" val="1620687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smtClean="0">
                <a:solidFill>
                  <a:schemeClr val="tx1"/>
                </a:solidFill>
                <a:latin typeface="Arial" pitchFamily="34" charset="0"/>
                <a:ea typeface="Arial-Rounded" pitchFamily="34" charset="0"/>
                <a:cs typeface="Arial" pitchFamily="34" charset="0"/>
              </a:rPr>
              <a:t>Học sinh đọc thầm</a:t>
            </a:r>
            <a:endParaRPr lang="en-US" sz="5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17779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71910" y="4787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
        <p:nvSpPr>
          <p:cNvPr id="4" name="TextBox 3"/>
          <p:cNvSpPr txBox="1"/>
          <p:nvPr/>
        </p:nvSpPr>
        <p:spPr>
          <a:xfrm>
            <a:off x="9175" y="4670511"/>
            <a:ext cx="5629625" cy="475555"/>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Em hãy tìm từ khó trong bài</a:t>
            </a:r>
            <a:endParaRPr lang="en-US" sz="2800">
              <a:latin typeface="Arial" pitchFamily="34" charset="0"/>
              <a:ea typeface="Arial-Rounded" pitchFamily="34" charset="0"/>
              <a:cs typeface="Arial" pitchFamily="34" charset="0"/>
            </a:endParaRPr>
          </a:p>
        </p:txBody>
      </p:sp>
      <p:cxnSp>
        <p:nvCxnSpPr>
          <p:cNvPr id="5" name="Straight Connector 4"/>
          <p:cNvCxnSpPr/>
          <p:nvPr/>
        </p:nvCxnSpPr>
        <p:spPr>
          <a:xfrm flipH="1">
            <a:off x="2123442" y="2695575"/>
            <a:ext cx="1038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489499" y="3070714"/>
            <a:ext cx="625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756518" y="3800475"/>
            <a:ext cx="8501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913063" y="3800475"/>
            <a:ext cx="9109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029200" y="31051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914" y="971550"/>
            <a:ext cx="5943600" cy="3886200"/>
          </a:xfrm>
        </p:spPr>
        <p:txBody>
          <a:bodyPr>
            <a:normAutofit/>
          </a:bodyPr>
          <a:lstStyle/>
          <a:p>
            <a:pPr algn="l"/>
            <a:r>
              <a:rPr lang="en-US" smtClean="0">
                <a:latin typeface="Arial" pitchFamily="34" charset="0"/>
                <a:cs typeface="Arial" pitchFamily="34" charset="0"/>
              </a:rPr>
              <a:t>ngoảnh</a:t>
            </a:r>
            <a:br>
              <a:rPr lang="en-US" smtClean="0">
                <a:latin typeface="Arial" pitchFamily="34" charset="0"/>
                <a:cs typeface="Arial" pitchFamily="34" charset="0"/>
              </a:rPr>
            </a:br>
            <a:r>
              <a:rPr lang="en-US" smtClean="0">
                <a:latin typeface="Arial" pitchFamily="34" charset="0"/>
                <a:cs typeface="Arial" pitchFamily="34" charset="0"/>
              </a:rPr>
              <a:t>hoảng</a:t>
            </a:r>
            <a:br>
              <a:rPr lang="en-US" smtClean="0">
                <a:latin typeface="Arial" pitchFamily="34" charset="0"/>
                <a:cs typeface="Arial" pitchFamily="34" charset="0"/>
              </a:rPr>
            </a:br>
            <a:r>
              <a:rPr lang="en-US" smtClean="0">
                <a:latin typeface="Arial" pitchFamily="34" charset="0"/>
                <a:cs typeface="Arial" pitchFamily="34" charset="0"/>
              </a:rPr>
              <a:t>suýt</a:t>
            </a:r>
            <a:br>
              <a:rPr lang="en-US" smtClean="0">
                <a:latin typeface="Arial" pitchFamily="34" charset="0"/>
                <a:cs typeface="Arial" pitchFamily="34" charset="0"/>
              </a:rPr>
            </a:br>
            <a:r>
              <a:rPr lang="en-US" smtClean="0">
                <a:latin typeface="Arial" pitchFamily="34" charset="0"/>
                <a:cs typeface="Arial" pitchFamily="34" charset="0"/>
              </a:rPr>
              <a:t>hướng</a:t>
            </a:r>
            <a:br>
              <a:rPr lang="en-US" smtClean="0">
                <a:latin typeface="Arial" pitchFamily="34" charset="0"/>
                <a:cs typeface="Arial" pitchFamily="34" charset="0"/>
              </a:rPr>
            </a:br>
            <a:r>
              <a:rPr lang="en-US" smtClean="0">
                <a:latin typeface="Arial" pitchFamily="34" charset="0"/>
                <a:cs typeface="Arial" pitchFamily="34" charset="0"/>
              </a:rPr>
              <a:t>đường</a:t>
            </a:r>
            <a:endParaRPr lang="en-US">
              <a:latin typeface="Arial" pitchFamily="34" charset="0"/>
              <a:cs typeface="Arial" pitchFamily="34" charset="0"/>
            </a:endParaRPr>
          </a:p>
        </p:txBody>
      </p:sp>
      <p:sp>
        <p:nvSpPr>
          <p:cNvPr id="3" name="Title 1"/>
          <p:cNvSpPr txBox="1">
            <a:spLocks/>
          </p:cNvSpPr>
          <p:nvPr/>
        </p:nvSpPr>
        <p:spPr>
          <a:xfrm>
            <a:off x="2021114" y="-32385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 từ</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sp>
        <p:nvSpPr>
          <p:cNvPr id="8" name="TextBox 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9" name="TextBox 8"/>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TotalTime>
  <Words>677</Words>
  <Application>Microsoft Office PowerPoint</Application>
  <PresentationFormat>On-screen Show (16:9)</PresentationFormat>
  <Paragraphs>121</Paragraphs>
  <Slides>22</Slides>
  <Notes>7</Notes>
  <HiddenSlides>0</HiddenSlides>
  <MMClips>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Vần mới:</vt:lpstr>
      <vt:lpstr>PowerPoint Presentation</vt:lpstr>
      <vt:lpstr>PowerPoint Presentation</vt:lpstr>
      <vt:lpstr>ngoảnh hoảng suýt hướng đường</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218</cp:revision>
  <dcterms:created xsi:type="dcterms:W3CDTF">2020-12-08T15:48:47Z</dcterms:created>
  <dcterms:modified xsi:type="dcterms:W3CDTF">2021-01-29T01:02:41Z</dcterms:modified>
</cp:coreProperties>
</file>