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2"/>
  </p:notesMasterIdLst>
  <p:sldIdLst>
    <p:sldId id="257" r:id="rId4"/>
    <p:sldId id="263" r:id="rId5"/>
    <p:sldId id="297" r:id="rId6"/>
    <p:sldId id="282" r:id="rId7"/>
    <p:sldId id="294" r:id="rId8"/>
    <p:sldId id="295" r:id="rId9"/>
    <p:sldId id="296" r:id="rId10"/>
    <p:sldId id="274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3740" autoAdjust="0"/>
  </p:normalViewPr>
  <p:slideViewPr>
    <p:cSldViewPr>
      <p:cViewPr varScale="1">
        <p:scale>
          <a:sx n="84" d="100"/>
          <a:sy n="84" d="100"/>
        </p:scale>
        <p:origin x="17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E9B6477-35A3-4A87-A2CF-BD38D8B33B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7CB976F-BD74-4AC0-B6EA-A00A6454195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4A0A4E0-3BE9-4B49-B061-1C7173D12D86}" type="datetimeFigureOut">
              <a:rPr lang="en-US"/>
              <a:pPr>
                <a:defRPr/>
              </a:pPr>
              <a:t>9/6/2020</a:t>
            </a:fld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8D55C6C1-BA74-487C-885E-37EAE95AB4A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8D37C6AF-B80D-4BD3-A454-FB98A8F22E6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10A92C51-18EA-4DB6-9E16-A438A848D47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46D155B2-7612-450E-AAB2-0C9448B983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4425A1-8127-4136-92C4-6E763C4C99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ABC783-8951-4144-B297-A1BCFB9F7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A59EF6-AE20-407F-82B1-D72F82D3D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D498F9-700B-473C-8065-34FEC84FB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0BC35-5F0E-4429-BE8B-A55B58958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92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599B06-715F-42A3-ACEB-5FB543C12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A37545-96C9-46B2-88CB-B912B77D84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D78E32-090F-4EB3-BDD6-27E6AE32C2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57839-94B0-455E-A7EE-53B273134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93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D8F3A2-5A01-4093-B4BD-818FD01F6E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FEEDEB-6861-455D-900B-D1F699C1D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861E09-CCDD-4D5E-B8BD-9C67E68C2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DF46-DA5B-4E05-9EEA-58F9CC109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752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73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016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95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592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022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48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739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0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713403-944A-468E-920C-A8906C2FB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88E8BD-14D8-44D1-BD31-EE2CF6B306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7F30E5-1B74-4D74-B764-C81DB35FE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ACC17-E732-49FE-A7E8-9086941EFE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914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234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241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484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74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937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452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673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523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887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72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487F61-5CFD-439C-97A1-9002FA471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12B257-752C-4AC1-9BEB-E5CADBDCB6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5660BC-6E9A-462F-9317-E6E857BD7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C50D9-0140-4DD0-BA48-7672760AB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228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120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3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737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450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014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91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847B6D-5124-4E3B-8F93-82C58FF59B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4C4AA7-2DC1-4E9D-A14A-651659678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D80C7-A3FE-44E6-B2F9-0CFBA6280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1731D-C2F8-4B2D-AC4B-8358CA28C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45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82B54B-A63A-4C99-BA1B-B07ED0672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E19AAD-68FA-4A21-9EAD-70055173C0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9C6147-5881-433E-BBDE-FB2FAFB77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7BE11-8B70-4CBD-BCF5-308602FAD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23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4CD36A-67C3-4978-BA70-39D133EB6A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743BFD-4C36-40D5-91F7-885C5F42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BBA242-FEAB-4B63-A4F3-7948016C9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8C585-C51D-4804-A5D4-99AA699F0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55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B02D35-DF53-4CB0-B145-DCF2BEC64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A7984D-3138-49B4-B58B-2569A8A2F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BE61B4-8582-47C0-BEBD-D165AADA2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AC80E-21AA-4961-9FE7-75C70776F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91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7902FA-1449-4C1E-9C6D-32D4A8A67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6BC16-7D2D-4211-85F9-188EAA2EA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DA53D-10B6-483F-95F0-2FB6DDCFC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DD14E-555C-44EA-A25B-C1D197DF2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09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62A01A-19EE-4C88-ABF8-608FF3BAFE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0E76A-1417-43DE-9B36-446EA9202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328F0-AB6B-43B7-9C8D-A374BDC21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A5DC5-4F59-4D74-8E0A-D84D94364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68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AC93A51-72A9-4969-A156-EFC569620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DE3646-F24A-43A2-9044-50926488D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65FD8C9-5600-4367-B68D-71D5001FE6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21207C-C00D-4802-A43C-3ECBA67AA8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B4985BD-9A15-4C39-8623-D66B3B0520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A793BC5C-1B53-4790-B470-037EBBDA60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0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8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4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07545" y="1019676"/>
            <a:ext cx="8752974" cy="3356811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4694367"/>
            <a:ext cx="3419975" cy="1306384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5865395" y="4808667"/>
            <a:ext cx="3278605" cy="13063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674" y="1144627"/>
            <a:ext cx="8959389" cy="10773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27284" y="1144429"/>
            <a:ext cx="70413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Chào mừng thầy cô và các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548414" y="2790825"/>
            <a:ext cx="36942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1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HĐTN lớp</a:t>
            </a:r>
            <a:r>
              <a:rPr lang="en-US" sz="2100" b="1" dirty="0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1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359630" y="335143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8" y="2598372"/>
            <a:ext cx="469309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lang="en-US" altLang="zh-CN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19: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Thiên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nhiên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tươi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đẹp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quê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tiếp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en-US" altLang="zh-CN" sz="3600" b="1" dirty="0"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46CE-F918-4FE6-8207-2A9A37FE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82CC6-C667-4474-A5AF-8BD229CE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79038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321DAC2-F448-4CD8-B7CA-72B4088CB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244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/>
              <a:t>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CF967E-DB49-4436-BF40-3BF576A9B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33988"/>
            <a:ext cx="1019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­</a:t>
            </a:r>
            <a:endParaRPr lang="en-US" altLang="en-US" sz="3200">
              <a:solidFill>
                <a:srgbClr val="FF0000"/>
              </a:solidFill>
            </a:endParaRPr>
          </a:p>
        </p:txBody>
      </p:sp>
      <p:pic>
        <p:nvPicPr>
          <p:cNvPr id="3076" name="Picture 9">
            <a:extLst>
              <a:ext uri="{FF2B5EF4-FFF2-40B4-BE49-F238E27FC236}">
                <a16:creationId xmlns:a16="http://schemas.microsoft.com/office/drawing/2014/main" id="{69E293FB-3679-4790-8E2D-33C125741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010399" cy="49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1">
            <a:extLst>
              <a:ext uri="{FF2B5EF4-FFF2-40B4-BE49-F238E27FC236}">
                <a16:creationId xmlns:a16="http://schemas.microsoft.com/office/drawing/2014/main" id="{5C2F1666-EDD6-4DD0-886B-F35A97E5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3545"/>
            <a:ext cx="457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E6893E-FB73-4102-B29F-62DC11326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244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/>
              <a:t>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001749-CDE3-4218-9433-B53EBBF1D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33988"/>
            <a:ext cx="1019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­</a:t>
            </a:r>
            <a:endParaRPr lang="en-US" altLang="en-US" sz="3200">
              <a:solidFill>
                <a:srgbClr val="FF0000"/>
              </a:solidFill>
            </a:endParaRPr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B9032E9F-BFCD-4D57-A182-83BB11D1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58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0406299-2EEF-41A0-9D1A-AB733208D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244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/>
              <a:t>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9F334B-4A44-4D3C-A7CA-165E9259C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33988"/>
            <a:ext cx="1019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­</a:t>
            </a:r>
            <a:endParaRPr lang="en-US" altLang="en-US" sz="3200">
              <a:solidFill>
                <a:srgbClr val="FF0000"/>
              </a:solidFill>
            </a:endParaRP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8549F1AC-C96F-435D-ADA8-74416F532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162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ACBAD9E-E968-4BAD-9E7F-7A852E6F6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244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/>
              <a:t>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CDCE8B-FBA6-4CF0-BD22-FED151723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33988"/>
            <a:ext cx="1019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­</a:t>
            </a:r>
            <a:endParaRPr lang="en-US" altLang="en-US" sz="3200">
              <a:solidFill>
                <a:srgbClr val="FF0000"/>
              </a:solidFill>
            </a:endParaRP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A17BC06F-0665-439F-BF0F-E5ABF7B0F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762000"/>
            <a:ext cx="618648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1143000" y="4826497"/>
            <a:ext cx="6858000" cy="531317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62" y="1465674"/>
            <a:ext cx="1132038" cy="7286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5782866" y="1500188"/>
            <a:ext cx="2218135" cy="24021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92" y="1730252"/>
            <a:ext cx="3902528" cy="119492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232301" y="3042302"/>
            <a:ext cx="4679399" cy="1156986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3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3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672840" y="2458915"/>
            <a:ext cx="1650070" cy="36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75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834" y="3836285"/>
            <a:ext cx="4551952" cy="15175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919" y="3697189"/>
            <a:ext cx="1238276" cy="1652714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871787" y="3240763"/>
            <a:ext cx="2916794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1575" b="1" dirty="0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học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575" b="1" dirty="0" err="1">
                <a:solidFill>
                  <a:srgbClr val="00206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1575" b="1" dirty="0">
              <a:solidFill>
                <a:srgbClr val="002060"/>
              </a:solidFill>
              <a:latin typeface="Times New Roman" panose="02020603050405020304" charset="0"/>
              <a:ea typeface="微软雅黑"/>
              <a:cs typeface="Times New Roman" panose="0202060305040502030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75">
              <a:solidFill>
                <a:prstClr val="black"/>
              </a:solidFill>
              <a:latin typeface="Calibri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1585</TotalTime>
  <Words>50</Words>
  <Application>Microsoft Office PowerPoint</Application>
  <PresentationFormat>On-screen Show (4:3)</PresentationFormat>
  <Paragraphs>19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Microsoft YaHei</vt:lpstr>
      <vt:lpstr>.VnAvant</vt:lpstr>
      <vt:lpstr>Arial</vt:lpstr>
      <vt:lpstr>Calibri</vt:lpstr>
      <vt:lpstr>Times New Roman</vt:lpstr>
      <vt:lpstr>Default Design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ngoc</cp:lastModifiedBy>
  <cp:revision>113</cp:revision>
  <dcterms:created xsi:type="dcterms:W3CDTF">2002-08-27T21:28:28Z</dcterms:created>
  <dcterms:modified xsi:type="dcterms:W3CDTF">2020-09-06T02:50:30Z</dcterms:modified>
</cp:coreProperties>
</file>