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51" r:id="rId1"/>
  </p:sldMasterIdLst>
  <p:notesMasterIdLst>
    <p:notesMasterId r:id="rId12"/>
  </p:notesMasterIdLst>
  <p:sldIdLst>
    <p:sldId id="485" r:id="rId2"/>
    <p:sldId id="299" r:id="rId3"/>
    <p:sldId id="480" r:id="rId4"/>
    <p:sldId id="524" r:id="rId5"/>
    <p:sldId id="532" r:id="rId6"/>
    <p:sldId id="530" r:id="rId7"/>
    <p:sldId id="533" r:id="rId8"/>
    <p:sldId id="521" r:id="rId9"/>
    <p:sldId id="497" r:id="rId10"/>
    <p:sldId id="528" r:id="rId11"/>
  </p:sldIdLst>
  <p:sldSz cx="109728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91" autoAdjust="0"/>
    <p:restoredTop sz="94660"/>
  </p:normalViewPr>
  <p:slideViewPr>
    <p:cSldViewPr>
      <p:cViewPr varScale="1">
        <p:scale>
          <a:sx n="107" d="100"/>
          <a:sy n="107" d="100"/>
        </p:scale>
        <p:origin x="904" y="168"/>
      </p:cViewPr>
      <p:guideLst>
        <p:guide orient="horz" pos="2160"/>
        <p:guide pos="345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6CFB774-027B-BCE0-EECE-6CC99FF708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A36A350-FB64-EFDB-4013-474EB98B029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E8B82EB-A8DD-C1F1-43D1-56FB8567D7B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F911F73B-3A17-4582-4D1D-C12ACBA4F6C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9256E5A6-7282-03DA-955E-D90D7BD557B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759A3AFA-8642-7AD2-0C20-9A4869FA40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E8252EA-24D2-2042-846F-C2A78BAFDA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77AA9415-5425-884B-9394-A37155B440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6DE71322-0E83-4839-7237-2E645668B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6991F4AC-6EFF-0F56-97FC-A93979C9A1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112618-0C2D-8E48-9F91-679E11852CE9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043C0C98-3C8D-1821-69A5-08C0A9221F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CF338F0-3AFE-C078-829B-83B5357AC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417F8449-3CA9-43BD-AC9C-A896AF0A0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B8EE17-58E8-E74E-BAE6-51E1E6023C74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F7C197-14F0-0718-0F2E-670530FC72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54D52D-349E-1D57-82A6-6512824F8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6DB573-1E73-5517-8DBC-2469C151A1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4EB89-8BE4-4044-9FB1-869E1937B0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53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64552B-7F2F-BEB7-6854-B31EFA0DA5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D8A966-FB38-4B0B-8306-2CC4305D62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F1BD83-242E-0136-C881-0051624ED2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49F95-B609-CC41-9276-AE9DCAE5B3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13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4D23A3-7E30-3CD7-4FD4-68FDA5C4AE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9C73A5-F228-D919-7859-BDCE6EE27E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0E109D-B28B-E1DF-3744-DD8631F2CE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5271E-D711-CD42-A7DC-1F4CE5801F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507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E387A33-542C-F8F5-0ABB-CD625203B0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BAC9A1B-EE2D-7654-F919-0E96B9C5BC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17E9CB-74E1-98A7-8F75-ED01A9AF26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4C0C4-2001-3643-9E44-DEF66E8808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682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881FBCC-9BEF-EC69-DB34-39A4E2F564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5675C63-0188-8CA1-22DF-7BD05B924D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E3B812A-3F61-CE10-D4C4-E60D61091A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105C6-1D8D-FA46-BC2D-30F243B95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52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3DD867-D670-B590-463B-E6A684149E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C68A1-A7BB-E2F8-7C52-C5EA3B75A5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938600-D4E0-BAC9-5368-8E66BCB57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42BD91-1D52-B944-8B6D-C4F6B9EFF0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18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B21ED5-F92F-C463-301E-637533E612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F69AFE-7C1D-04AF-7717-070E83DE7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0EC11D-C82B-AEFC-C2FA-F910879548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DC89F-BE85-9245-9238-BAC13D78A5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18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E3CFEE-F8EF-122E-14AF-CE3EBC3CBB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51D22D-D51E-2952-F37F-0BC70F2851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FAFEB4-78B2-6025-531B-87E0FC2717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AFAF2-174C-1D4F-B675-553007A8E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5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B26080-89AB-D33B-3215-6513AD6735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CCA5F4-80FF-C513-D6DF-A8EA615FE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32D6FFE-71C9-2F44-BDFD-AA91C25A9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C9C78-7D1A-114A-98E0-F6423602C9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23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2DBD76-790B-2FCA-8A82-2DFEE71E53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A85C2E-039A-75D5-A695-2A236CA35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3EA232-112A-D6A9-301A-17F6CB4EA3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84A59-C973-C543-86CE-4AC7984E5E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43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3D5414-437E-4168-0EB8-ABFF5B739D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FF8CFE-3E4D-B1E6-7A46-8C3CEE49E3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5A44F8F-91F7-D4AE-1D19-DD4ACD536E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9061E9-EBBB-634A-A7B6-36CC83C326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05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1AF711-45AE-3A4D-025E-9F0DD14D7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105B8B-00EB-3FDE-4B1B-8235FA6C10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B95065-0B58-E7D7-21E6-69C1D35CFD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904B3-B748-3244-B7DA-25BFFCA56C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56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A2BF2B-3D02-88FF-887D-B9FBAE2447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12336E-32AD-CD51-E2A4-F7F3161E6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E352C1-118C-916C-09BE-C3D11F58E0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A8D95-8C66-654A-887F-B848630B51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76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C4ED66-CAED-347B-E257-8B5B058C2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3E8522B-E154-6FE4-3B2D-36ABFA991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C3B50561-4A72-D7D8-43AB-5C93AA098D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88EF1322-D98C-A221-C4F9-04E9AB40C1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20D0D0C5-8A75-FED5-7F95-CFA047D120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852E02B4-3465-9E4B-AC72-F0C86CEC46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microsoft.com/office/2007/relationships/media" Target="file:///D:/1%20AN%201%20-%202020/C&#272;%208%20-%20Vui%20&#273;&#243;n%20h&#232;/Beat%20Ng&#244;i%20sao%20l&#7845;p%20l&#225;nh.mp3" TargetMode="External"/><Relationship Id="rId7" Type="http://schemas.openxmlformats.org/officeDocument/2006/relationships/image" Target="../media/image7.jpeg"/><Relationship Id="rId12" Type="http://schemas.openxmlformats.org/officeDocument/2006/relationships/image" Target="../media/image2.gif"/><Relationship Id="rId2" Type="http://schemas.openxmlformats.org/officeDocument/2006/relationships/audio" Target="file:///C:/Users/NGUYEN/Desktop/danh%20sach%20HS/tiet%2015%20lop%203/Sang%20Xuan%20Doc%20Tau%20dan%20tranh%20-%20Linh%20Thao%20(mp3cut.net).mp3" TargetMode="External"/><Relationship Id="rId1" Type="http://schemas.microsoft.com/office/2007/relationships/media" Target="file:///C:/Users/NGUYEN/Desktop/danh%20sach%20HS/tiet%2015%20lop%203/Sang%20Xuan%20Doc%20Tau%20dan%20tranh%20-%20Linh%20Thao%20(mp3cut.net).mp3" TargetMode="Externa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.png"/><Relationship Id="rId4" Type="http://schemas.openxmlformats.org/officeDocument/2006/relationships/audio" Target="file:///D:/1%20AN%201%20-%202020/C&#272;%208%20-%20Vui%20&#273;&#243;n%20h&#232;/Beat%20Ng&#244;i%20sao%20l&#7845;p%20l&#225;nh.mp3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microsoft.com/office/2007/relationships/media" Target="file:///D:\1%20AN%201%20-%202020\C&#272;%208%20-%20Vui%20&#273;&#243;n%20h&#232;\H&#225;t%20m&#7851;u-%20Ng&#244;i%20sao%20l&#7845;p%20l&#225;nh.mp4" TargetMode="External"/><Relationship Id="rId7" Type="http://schemas.openxmlformats.org/officeDocument/2006/relationships/image" Target="../media/image7.jpeg"/><Relationship Id="rId12" Type="http://schemas.openxmlformats.org/officeDocument/2006/relationships/image" Target="../media/image2.gif"/><Relationship Id="rId2" Type="http://schemas.openxmlformats.org/officeDocument/2006/relationships/audio" Target="file:///C:/Users/NGUYEN/Desktop/danh%20sach%20HS/tiet%2015%20lop%203/Sang%20Xuan%20Doc%20Tau%20dan%20tranh%20-%20Linh%20Thao%20(mp3cut.net).mp3" TargetMode="External"/><Relationship Id="rId1" Type="http://schemas.microsoft.com/office/2007/relationships/media" Target="file:///C:/Users/NGUYEN/Desktop/danh%20sach%20HS/tiet%2015%20lop%203/Sang%20Xuan%20Doc%20Tau%20dan%20tranh%20-%20Linh%20Thao%20(mp3cut.net).mp3" TargetMode="Externa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.png"/><Relationship Id="rId4" Type="http://schemas.openxmlformats.org/officeDocument/2006/relationships/video" Target="file:///D:\1%20AN%201%20-%202020\C&#272;%208%20-%20Vui%20&#273;&#243;n%20h&#232;\H&#225;t%20m&#7851;u-%20Ng&#244;i%20sao%20l&#7845;p%20l&#225;nh.mp4" TargetMode="Externa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/1%20AN%201%20-%202020/C&#272;%208%20-%20Vui%20&#273;&#243;n%20h&#232;/Nh&#7841;c%20doc-loi-ca.mp3" TargetMode="External"/><Relationship Id="rId1" Type="http://schemas.microsoft.com/office/2007/relationships/media" Target="file:///D:/1%20AN%201%20-%202020/C&#272;%208%20-%20Vui%20&#273;&#243;n%20h&#232;/Nh&#7841;c%20doc-loi-ca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/1%20AN%201%20-%202020/C&#272;%208%20-%20Vui%20&#273;&#243;n%20h&#232;/Beat%20Ng&#244;i%20sao%20l&#7845;p%20l&#225;nh.mp3" TargetMode="External"/><Relationship Id="rId1" Type="http://schemas.microsoft.com/office/2007/relationships/media" Target="file:///D:/1%20AN%201%20-%202020/C&#272;%208%20-%20Vui%20&#273;&#243;n%20h&#232;/Beat%20Ng&#244;i%20sao%20l&#7845;p%20l&#225;nh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D:/1%20AN%201%20-%202020/C&#272;%208%20-%20Vui%20&#273;&#243;n%20h&#232;/Beat%20Ng&#244;i%20sao%20l&#7845;p%20l&#225;nh.mp3" TargetMode="External"/><Relationship Id="rId1" Type="http://schemas.microsoft.com/office/2007/relationships/media" Target="file:///D:/1%20AN%201%20-%202020/C&#272;%208%20-%20Vui%20&#273;&#243;n%20h&#232;/Beat%20Ng&#244;i%20sao%20l&#7845;p%20l&#225;nh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9.png"/><Relationship Id="rId2" Type="http://schemas.openxmlformats.org/officeDocument/2006/relationships/video" Target="file:///D:\1%20AN%201%20-%202020\C&#272;%208%20-%20Vui%20&#273;&#243;n%20h&#232;\KARAOKE%20-%20NG&#212;I%20SAO%20L&#7844;P%20L&#193;NH.mp4" TargetMode="External"/><Relationship Id="rId1" Type="http://schemas.microsoft.com/office/2007/relationships/media" Target="file:///D:\1%20AN%201%20-%202020\C&#272;%208%20-%20Vui%20&#273;&#243;n%20h&#232;\KARAOKE%20-%20NG&#212;I%20SAO%20L&#7844;P%20L&#193;NH.mp4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IÁO ÁN 1 2020-2021\HÌNH SOẠN GIÁO ÁN\Chủ đề\Untitled.png">
            <a:extLst>
              <a:ext uri="{FF2B5EF4-FFF2-40B4-BE49-F238E27FC236}">
                <a16:creationId xmlns:a16="http://schemas.microsoft.com/office/drawing/2014/main" id="{2CB8F147-0BEE-C776-CC58-93BA985DE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 descr="000o">
            <a:extLst>
              <a:ext uri="{FF2B5EF4-FFF2-40B4-BE49-F238E27FC236}">
                <a16:creationId xmlns:a16="http://schemas.microsoft.com/office/drawing/2014/main" id="{6E5F76AC-2FF9-BF83-E195-E8137D966D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9" descr="000o">
            <a:extLst>
              <a:ext uri="{FF2B5EF4-FFF2-40B4-BE49-F238E27FC236}">
                <a16:creationId xmlns:a16="http://schemas.microsoft.com/office/drawing/2014/main" id="{97A98482-2C68-B323-9521-053E9D6883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1750" y="6756400"/>
            <a:ext cx="110045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 descr="000o">
            <a:extLst>
              <a:ext uri="{FF2B5EF4-FFF2-40B4-BE49-F238E27FC236}">
                <a16:creationId xmlns:a16="http://schemas.microsoft.com/office/drawing/2014/main" id="{BEC94573-F3C4-CC44-D58A-CF99E5E8E5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15494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 descr="000o">
            <a:extLst>
              <a:ext uri="{FF2B5EF4-FFF2-40B4-BE49-F238E27FC236}">
                <a16:creationId xmlns:a16="http://schemas.microsoft.com/office/drawing/2014/main" id="{7CD4D892-8396-CA55-5B8A-41EBCAC032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Phòng Giáo Dục Và Đào Tạo quận Thanh Xuân">
            <a:extLst>
              <a:ext uri="{FF2B5EF4-FFF2-40B4-BE49-F238E27FC236}">
                <a16:creationId xmlns:a16="http://schemas.microsoft.com/office/drawing/2014/main" id="{61550534-E2C3-AD20-40FB-C07349432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5">
            <a:extLst>
              <a:ext uri="{FF2B5EF4-FFF2-40B4-BE49-F238E27FC236}">
                <a16:creationId xmlns:a16="http://schemas.microsoft.com/office/drawing/2014/main" id="{BEA67520-DFC4-4DEB-95C4-8765D0BE9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3294063"/>
            <a:ext cx="38242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CHỦ ĐỀ 8 - TIẾT 1</a:t>
            </a:r>
          </a:p>
        </p:txBody>
      </p:sp>
      <p:sp>
        <p:nvSpPr>
          <p:cNvPr id="3081" name="Rectangle 5">
            <a:extLst>
              <a:ext uri="{FF2B5EF4-FFF2-40B4-BE49-F238E27FC236}">
                <a16:creationId xmlns:a16="http://schemas.microsoft.com/office/drawing/2014/main" id="{4C5E8547-0CA0-96A2-48D0-F9BFE6053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275" y="5456238"/>
            <a:ext cx="5219700" cy="54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2800" b="1" dirty="0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82" name="Picture 4" descr="pcp_download_120">
            <a:extLst>
              <a:ext uri="{FF2B5EF4-FFF2-40B4-BE49-F238E27FC236}">
                <a16:creationId xmlns:a16="http://schemas.microsoft.com/office/drawing/2014/main" id="{B3516303-301A-419C-27D5-F4315AA751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>
            <a:extLst>
              <a:ext uri="{FF2B5EF4-FFF2-40B4-BE49-F238E27FC236}">
                <a16:creationId xmlns:a16="http://schemas.microsoft.com/office/drawing/2014/main" id="{7E1587FE-51CA-4A04-373D-96EF31115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-5715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000o">
            <a:extLst>
              <a:ext uri="{FF2B5EF4-FFF2-40B4-BE49-F238E27FC236}">
                <a16:creationId xmlns:a16="http://schemas.microsoft.com/office/drawing/2014/main" id="{5C2240BE-2FB0-A0D3-E5CE-D15D7D804F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000o">
            <a:extLst>
              <a:ext uri="{FF2B5EF4-FFF2-40B4-BE49-F238E27FC236}">
                <a16:creationId xmlns:a16="http://schemas.microsoft.com/office/drawing/2014/main" id="{0A54A80F-365B-DE4B-E326-81F0FF5999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000o">
            <a:extLst>
              <a:ext uri="{FF2B5EF4-FFF2-40B4-BE49-F238E27FC236}">
                <a16:creationId xmlns:a16="http://schemas.microsoft.com/office/drawing/2014/main" id="{CD3BA462-8AD3-EF7C-96E1-8B4885B486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000o">
            <a:extLst>
              <a:ext uri="{FF2B5EF4-FFF2-40B4-BE49-F238E27FC236}">
                <a16:creationId xmlns:a16="http://schemas.microsoft.com/office/drawing/2014/main" id="{6E5F0252-BB63-2537-1B3A-83D02CDAA2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3">
            <a:extLst>
              <a:ext uri="{FF2B5EF4-FFF2-40B4-BE49-F238E27FC236}">
                <a16:creationId xmlns:a16="http://schemas.microsoft.com/office/drawing/2014/main" id="{6AA3A5FD-5873-59B5-E7FC-F625D1BA7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981075"/>
            <a:ext cx="5461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5">
            <a:extLst>
              <a:ext uri="{FF2B5EF4-FFF2-40B4-BE49-F238E27FC236}">
                <a16:creationId xmlns:a16="http://schemas.microsoft.com/office/drawing/2014/main" id="{C859D073-120B-D049-AA71-1BC3ECB8A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968375"/>
            <a:ext cx="5487988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3">
            <a:extLst>
              <a:ext uri="{FF2B5EF4-FFF2-40B4-BE49-F238E27FC236}">
                <a16:creationId xmlns:a16="http://schemas.microsoft.com/office/drawing/2014/main" id="{42E83865-5A27-CFE0-ED6C-BC18D4808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1</a:t>
            </a:r>
          </a:p>
        </p:txBody>
      </p:sp>
      <p:sp>
        <p:nvSpPr>
          <p:cNvPr id="14346" name="Text Box 9">
            <a:extLst>
              <a:ext uri="{FF2B5EF4-FFF2-40B4-BE49-F238E27FC236}">
                <a16:creationId xmlns:a16="http://schemas.microsoft.com/office/drawing/2014/main" id="{2663611E-C59F-D691-FA02-813E99296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1071563"/>
            <a:ext cx="262413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cs typeface="Times New Roman" panose="02020603050405020304" pitchFamily="18" charset="0"/>
              </a:rPr>
              <a:t>Học hát:</a:t>
            </a:r>
          </a:p>
        </p:txBody>
      </p:sp>
      <p:sp>
        <p:nvSpPr>
          <p:cNvPr id="14347" name="Text Box 10">
            <a:extLst>
              <a:ext uri="{FF2B5EF4-FFF2-40B4-BE49-F238E27FC236}">
                <a16:creationId xmlns:a16="http://schemas.microsoft.com/office/drawing/2014/main" id="{4113871B-4CD7-3320-0ED5-CA9A68F82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1173163"/>
            <a:ext cx="450056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NGÔI SAO LẤP LÁNH</a:t>
            </a:r>
          </a:p>
        </p:txBody>
      </p:sp>
      <p:sp>
        <p:nvSpPr>
          <p:cNvPr id="14348" name="Rectangle 3">
            <a:extLst>
              <a:ext uri="{FF2B5EF4-FFF2-40B4-BE49-F238E27FC236}">
                <a16:creationId xmlns:a16="http://schemas.microsoft.com/office/drawing/2014/main" id="{848C50D4-D479-13A8-4341-E01D09BC8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1884363"/>
            <a:ext cx="56261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i="1">
                <a:cs typeface="Times New Roman" panose="02020603050405020304" pitchFamily="18" charset="0"/>
              </a:rPr>
              <a:t>Nhạc nước ngoài</a:t>
            </a:r>
          </a:p>
          <a:p>
            <a:r>
              <a:rPr lang="en-US" altLang="en-US" sz="2400" b="1" i="1">
                <a:cs typeface="Times New Roman" panose="02020603050405020304" pitchFamily="18" charset="0"/>
              </a:rPr>
              <a:t>Lời Việt: Thanh Vân sưu tầm và biên soạn</a:t>
            </a: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Kết quả hình ảnh cho nền powerpoint đẹp">
            <a:extLst>
              <a:ext uri="{FF2B5EF4-FFF2-40B4-BE49-F238E27FC236}">
                <a16:creationId xmlns:a16="http://schemas.microsoft.com/office/drawing/2014/main" id="{9C3E4D6E-A833-FB1F-3B3B-B83BC3514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>
            <a:extLst>
              <a:ext uri="{FF2B5EF4-FFF2-40B4-BE49-F238E27FC236}">
                <a16:creationId xmlns:a16="http://schemas.microsoft.com/office/drawing/2014/main" id="{94CD130E-2684-45EC-287A-DAB422DBD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642938"/>
            <a:ext cx="34829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547DAB-0689-1088-40BB-A5EBA4B9A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2143125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4101" name="Picture 4" descr="pcp_download_120">
            <a:extLst>
              <a:ext uri="{FF2B5EF4-FFF2-40B4-BE49-F238E27FC236}">
                <a16:creationId xmlns:a16="http://schemas.microsoft.com/office/drawing/2014/main" id="{ADD842B8-E602-20D7-92A3-4C2A03CE8C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643438"/>
            <a:ext cx="83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4" descr="AG00130_">
            <a:extLst>
              <a:ext uri="{FF2B5EF4-FFF2-40B4-BE49-F238E27FC236}">
                <a16:creationId xmlns:a16="http://schemas.microsoft.com/office/drawing/2014/main" id="{17B80E25-3709-30D7-6652-7D9C2E3659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469062" y="5035551"/>
            <a:ext cx="7413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000o">
            <a:extLst>
              <a:ext uri="{FF2B5EF4-FFF2-40B4-BE49-F238E27FC236}">
                <a16:creationId xmlns:a16="http://schemas.microsoft.com/office/drawing/2014/main" id="{34798813-8C0C-67E0-AA34-EA23B85BB1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000o">
            <a:extLst>
              <a:ext uri="{FF2B5EF4-FFF2-40B4-BE49-F238E27FC236}">
                <a16:creationId xmlns:a16="http://schemas.microsoft.com/office/drawing/2014/main" id="{83048B42-EEE0-2BD1-9496-BBC33EB744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 descr="000o">
            <a:extLst>
              <a:ext uri="{FF2B5EF4-FFF2-40B4-BE49-F238E27FC236}">
                <a16:creationId xmlns:a16="http://schemas.microsoft.com/office/drawing/2014/main" id="{772B71C7-C1E5-69CE-58B8-2073B5645A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1" descr="000o">
            <a:extLst>
              <a:ext uri="{FF2B5EF4-FFF2-40B4-BE49-F238E27FC236}">
                <a16:creationId xmlns:a16="http://schemas.microsoft.com/office/drawing/2014/main" id="{FFEBD808-B7D0-ADA5-8C90-0FCC186F1A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ang Xuan Doc Tau dan tranh - Linh Thao (mp3cut.net).mp3">
            <a:hlinkClick r:id="" action="ppaction://media"/>
            <a:extLst>
              <a:ext uri="{FF2B5EF4-FFF2-40B4-BE49-F238E27FC236}">
                <a16:creationId xmlns:a16="http://schemas.microsoft.com/office/drawing/2014/main" id="{7774F118-D8E4-0550-CA08-63BA79A4349D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Rectangle 63">
            <a:extLst>
              <a:ext uri="{FF2B5EF4-FFF2-40B4-BE49-F238E27FC236}">
                <a16:creationId xmlns:a16="http://schemas.microsoft.com/office/drawing/2014/main" id="{1E90BD8A-C38B-801D-E0BC-2B815A4461A9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8209" name="AutoShape 17">
            <a:extLst>
              <a:ext uri="{FF2B5EF4-FFF2-40B4-BE49-F238E27FC236}">
                <a16:creationId xmlns:a16="http://schemas.microsoft.com/office/drawing/2014/main" id="{9735DB4B-CCCC-74A4-EFC4-2B5EB52818F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8616" y="0"/>
            <a:ext cx="9824119" cy="121047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127" name="Text Box 26">
            <a:extLst>
              <a:ext uri="{FF2B5EF4-FFF2-40B4-BE49-F238E27FC236}">
                <a16:creationId xmlns:a16="http://schemas.microsoft.com/office/drawing/2014/main" id="{725C7D7F-DA03-E336-0685-73D2D808DDF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85838" y="201613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FF"/>
                </a:solidFill>
                <a:cs typeface="Times New Roman" panose="02020603050405020304" pitchFamily="18" charset="0"/>
              </a:rPr>
              <a:t>Trò chơi: Ngôi sao may mắn</a:t>
            </a:r>
          </a:p>
        </p:txBody>
      </p:sp>
      <p:pic>
        <p:nvPicPr>
          <p:cNvPr id="5128" name="Picture 13" descr="5">
            <a:extLst>
              <a:ext uri="{FF2B5EF4-FFF2-40B4-BE49-F238E27FC236}">
                <a16:creationId xmlns:a16="http://schemas.microsoft.com/office/drawing/2014/main" id="{21534FEE-6D2B-FFA8-F1AA-989AF96F9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2" descr="5">
            <a:extLst>
              <a:ext uri="{FF2B5EF4-FFF2-40B4-BE49-F238E27FC236}">
                <a16:creationId xmlns:a16="http://schemas.microsoft.com/office/drawing/2014/main" id="{58587F65-BDC8-8FB0-2A8D-4533DC17E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2" descr="5">
            <a:extLst>
              <a:ext uri="{FF2B5EF4-FFF2-40B4-BE49-F238E27FC236}">
                <a16:creationId xmlns:a16="http://schemas.microsoft.com/office/drawing/2014/main" id="{58AF4342-F04C-CC8A-8DA6-C139A045A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3" descr="5">
            <a:extLst>
              <a:ext uri="{FF2B5EF4-FFF2-40B4-BE49-F238E27FC236}">
                <a16:creationId xmlns:a16="http://schemas.microsoft.com/office/drawing/2014/main" id="{D0F57FDA-6518-077A-F7F8-5C9CCE518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8" descr="000o">
            <a:extLst>
              <a:ext uri="{FF2B5EF4-FFF2-40B4-BE49-F238E27FC236}">
                <a16:creationId xmlns:a16="http://schemas.microsoft.com/office/drawing/2014/main" id="{AF46BEAD-9B2E-30F0-5F4F-01AC8CA145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9" descr="000o">
            <a:extLst>
              <a:ext uri="{FF2B5EF4-FFF2-40B4-BE49-F238E27FC236}">
                <a16:creationId xmlns:a16="http://schemas.microsoft.com/office/drawing/2014/main" id="{B239A318-029B-B339-1C86-426CD18509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0" descr="000o">
            <a:extLst>
              <a:ext uri="{FF2B5EF4-FFF2-40B4-BE49-F238E27FC236}">
                <a16:creationId xmlns:a16="http://schemas.microsoft.com/office/drawing/2014/main" id="{C8A04961-625F-896D-1C3C-DD2A1D1BAE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1" descr="000o">
            <a:extLst>
              <a:ext uri="{FF2B5EF4-FFF2-40B4-BE49-F238E27FC236}">
                <a16:creationId xmlns:a16="http://schemas.microsoft.com/office/drawing/2014/main" id="{00C9B4D1-6FAD-8C5F-CFC6-EFCED81CBE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AutoShape 151" descr="Kết quả hình ảnh cho rong rắn lên mấy">
            <a:extLst>
              <a:ext uri="{FF2B5EF4-FFF2-40B4-BE49-F238E27FC236}">
                <a16:creationId xmlns:a16="http://schemas.microsoft.com/office/drawing/2014/main" id="{28AD0E24-7A8C-AA76-E173-40EDEEFA7E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137" name="Text Box 26">
            <a:extLst>
              <a:ext uri="{FF2B5EF4-FFF2-40B4-BE49-F238E27FC236}">
                <a16:creationId xmlns:a16="http://schemas.microsoft.com/office/drawing/2014/main" id="{23AF6E67-6D5B-3BE8-0ACE-1209BEC2AEB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11200" y="1916113"/>
            <a:ext cx="982503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3600">
                <a:solidFill>
                  <a:srgbClr val="0000FF"/>
                </a:solidFill>
                <a:cs typeface="Times New Roman" panose="02020603050405020304" pitchFamily="18" charset="0"/>
              </a:rPr>
              <a:t>- GV chuẩn bị một ngôi sao to </a:t>
            </a:r>
          </a:p>
          <a:p>
            <a:pPr algn="just"/>
            <a:r>
              <a:rPr lang="en-US" altLang="en-US" sz="3600">
                <a:solidFill>
                  <a:srgbClr val="0000FF"/>
                </a:solidFill>
                <a:cs typeface="Times New Roman" panose="02020603050405020304" pitchFamily="18" charset="0"/>
              </a:rPr>
              <a:t>- Cho HS nghe nhạc Beat bài “Ngôi sao lấp lánh” và vận động theo nhạc (1 HS đóng vai quản trò cầm ngôi sao làm các động tác tùy ý – 1 HS khác đi tìm ngôi sao).</a:t>
            </a:r>
          </a:p>
        </p:txBody>
      </p:sp>
      <p:pic>
        <p:nvPicPr>
          <p:cNvPr id="3" name="Beat Ngôi sao lấp lánh.mp3">
            <a:hlinkClick r:id="" action="ppaction://media"/>
            <a:extLst>
              <a:ext uri="{FF2B5EF4-FFF2-40B4-BE49-F238E27FC236}">
                <a16:creationId xmlns:a16="http://schemas.microsoft.com/office/drawing/2014/main" id="{A0A7EB64-940C-AD1F-8553-2DA313E2A2DF}"/>
              </a:ext>
            </a:extLst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47085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7C5E1CDD-9402-34B5-7753-CDFB1C424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9">
            <a:extLst>
              <a:ext uri="{FF2B5EF4-FFF2-40B4-BE49-F238E27FC236}">
                <a16:creationId xmlns:a16="http://schemas.microsoft.com/office/drawing/2014/main" id="{213FC4EF-EA26-73DC-0D84-41446FE31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692150"/>
            <a:ext cx="27368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200" b="1">
                <a:solidFill>
                  <a:srgbClr val="C00000"/>
                </a:solidFill>
                <a:cs typeface="Times New Roman" panose="02020603050405020304" pitchFamily="18" charset="0"/>
              </a:rPr>
              <a:t>HÁT</a:t>
            </a:r>
          </a:p>
        </p:txBody>
      </p:sp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ang Xuan Doc Tau dan tranh - Linh Thao (mp3cut.net).mp3">
            <a:hlinkClick r:id="" action="ppaction://media"/>
            <a:extLst>
              <a:ext uri="{FF2B5EF4-FFF2-40B4-BE49-F238E27FC236}">
                <a16:creationId xmlns:a16="http://schemas.microsoft.com/office/drawing/2014/main" id="{B1DD8BBE-BAC7-E771-3671-EDB8E9E2D57E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Rectangle 63">
            <a:extLst>
              <a:ext uri="{FF2B5EF4-FFF2-40B4-BE49-F238E27FC236}">
                <a16:creationId xmlns:a16="http://schemas.microsoft.com/office/drawing/2014/main" id="{591419A2-A602-2539-F05F-1A266E889D84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8209" name="AutoShape 17">
            <a:extLst>
              <a:ext uri="{FF2B5EF4-FFF2-40B4-BE49-F238E27FC236}">
                <a16:creationId xmlns:a16="http://schemas.microsoft.com/office/drawing/2014/main" id="{82C2C428-1C9D-DBA2-1F9B-75ACC5E3EE4E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8616" y="0"/>
            <a:ext cx="9824119" cy="96079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199" name="Text Box 26">
            <a:extLst>
              <a:ext uri="{FF2B5EF4-FFF2-40B4-BE49-F238E27FC236}">
                <a16:creationId xmlns:a16="http://schemas.microsoft.com/office/drawing/2014/main" id="{781315D0-0F70-C961-8ACB-8AB59F81E8C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36800" y="107950"/>
            <a:ext cx="5919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FF"/>
                </a:solidFill>
                <a:cs typeface="Times New Roman" panose="02020603050405020304" pitchFamily="18" charset="0"/>
              </a:rPr>
              <a:t>Nghe hát mẫu </a:t>
            </a:r>
          </a:p>
        </p:txBody>
      </p:sp>
      <p:pic>
        <p:nvPicPr>
          <p:cNvPr id="8200" name="Picture 13" descr="5">
            <a:extLst>
              <a:ext uri="{FF2B5EF4-FFF2-40B4-BE49-F238E27FC236}">
                <a16:creationId xmlns:a16="http://schemas.microsoft.com/office/drawing/2014/main" id="{01614422-6198-7DEC-3F9B-E13B6EB06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5">
            <a:extLst>
              <a:ext uri="{FF2B5EF4-FFF2-40B4-BE49-F238E27FC236}">
                <a16:creationId xmlns:a16="http://schemas.microsoft.com/office/drawing/2014/main" id="{B71C0BFD-8DF4-27F5-6D87-534840D9C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 descr="5">
            <a:extLst>
              <a:ext uri="{FF2B5EF4-FFF2-40B4-BE49-F238E27FC236}">
                <a16:creationId xmlns:a16="http://schemas.microsoft.com/office/drawing/2014/main" id="{0C364648-2C31-5EC3-0CA7-C6360A7A2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3" descr="5">
            <a:extLst>
              <a:ext uri="{FF2B5EF4-FFF2-40B4-BE49-F238E27FC236}">
                <a16:creationId xmlns:a16="http://schemas.microsoft.com/office/drawing/2014/main" id="{D12A879B-FBB7-93AD-0FAB-676800163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8" descr="000o">
            <a:extLst>
              <a:ext uri="{FF2B5EF4-FFF2-40B4-BE49-F238E27FC236}">
                <a16:creationId xmlns:a16="http://schemas.microsoft.com/office/drawing/2014/main" id="{6F380DD1-5F3F-3F8A-5214-239616D7FA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9" descr="000o">
            <a:extLst>
              <a:ext uri="{FF2B5EF4-FFF2-40B4-BE49-F238E27FC236}">
                <a16:creationId xmlns:a16="http://schemas.microsoft.com/office/drawing/2014/main" id="{B54A622F-BB5B-CD67-E72F-F10353409F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0" descr="000o">
            <a:extLst>
              <a:ext uri="{FF2B5EF4-FFF2-40B4-BE49-F238E27FC236}">
                <a16:creationId xmlns:a16="http://schemas.microsoft.com/office/drawing/2014/main" id="{C0DAD153-9277-D953-6E0B-F1C31E32B7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1" descr="000o">
            <a:extLst>
              <a:ext uri="{FF2B5EF4-FFF2-40B4-BE49-F238E27FC236}">
                <a16:creationId xmlns:a16="http://schemas.microsoft.com/office/drawing/2014/main" id="{3518B992-2DE8-5FEF-A24A-86F4BC5DA0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AutoShape 151" descr="Kết quả hình ảnh cho rong rắn lên mấy">
            <a:extLst>
              <a:ext uri="{FF2B5EF4-FFF2-40B4-BE49-F238E27FC236}">
                <a16:creationId xmlns:a16="http://schemas.microsoft.com/office/drawing/2014/main" id="{55C5EA7E-D063-1252-2C55-C6E70A24E0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2" name="Hát mẫu- Ngôi sao lấp lánh.mp4">
            <a:hlinkClick r:id="" action="ppaction://media"/>
            <a:extLst>
              <a:ext uri="{FF2B5EF4-FFF2-40B4-BE49-F238E27FC236}">
                <a16:creationId xmlns:a16="http://schemas.microsoft.com/office/drawing/2014/main" id="{5DDF36C0-0CBD-3F85-B9BF-CAD3131D0142}"/>
              </a:ext>
            </a:extLst>
          </p:cNvPr>
          <p:cNvPicPr>
            <a:picLocks noRot="1"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849313"/>
            <a:ext cx="1077118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>
            <a:extLst>
              <a:ext uri="{FF2B5EF4-FFF2-40B4-BE49-F238E27FC236}">
                <a16:creationId xmlns:a16="http://schemas.microsoft.com/office/drawing/2014/main" id="{064F01AE-9EDC-EE5F-7383-0239356A6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-117475"/>
            <a:ext cx="10972800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DEC5A5-0206-0390-3B63-CE923E552884}"/>
              </a:ext>
            </a:extLst>
          </p:cNvPr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4" name="Rectangle 11">
            <a:extLst>
              <a:ext uri="{FF2B5EF4-FFF2-40B4-BE49-F238E27FC236}">
                <a16:creationId xmlns:a16="http://schemas.microsoft.com/office/drawing/2014/main" id="{A381361F-2C30-C04C-290E-B3BCD72A9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-76200"/>
            <a:ext cx="53276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cs typeface="Times New Roman" panose="02020603050405020304" pitchFamily="18" charset="0"/>
              </a:rPr>
              <a:t>ĐỌC LỜI CA THEO NHẠC</a:t>
            </a:r>
            <a:endParaRPr lang="en-US" altLang="en-US" sz="2800" b="1" i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ABDD16D-F7C4-33F0-DCDC-918F9F801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1543050"/>
            <a:ext cx="97837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6000"/>
              </a:lnSpc>
            </a:pPr>
            <a:r>
              <a:rPr lang="en-US" altLang="en-US" sz="3600">
                <a:cs typeface="Times New Roman" panose="02020603050405020304" pitchFamily="18" charset="0"/>
              </a:rPr>
              <a:t>	</a:t>
            </a:r>
            <a:r>
              <a:rPr lang="en-US" altLang="en-US" sz="3600" b="1">
                <a:cs typeface="Times New Roman" panose="02020603050405020304" pitchFamily="18" charset="0"/>
              </a:rPr>
              <a:t>Này vì sao kia lấp lánh ơi,</a:t>
            </a:r>
          </a:p>
          <a:p>
            <a:pPr>
              <a:lnSpc>
                <a:spcPts val="6000"/>
              </a:lnSpc>
            </a:pPr>
            <a:r>
              <a:rPr lang="en-US" altLang="en-US" sz="3600" b="1">
                <a:cs typeface="Times New Roman" panose="02020603050405020304" pitchFamily="18" charset="0"/>
              </a:rPr>
              <a:t>	Sao tôi không biết tên của bạn.</a:t>
            </a:r>
          </a:p>
          <a:p>
            <a:pPr>
              <a:lnSpc>
                <a:spcPts val="6000"/>
              </a:lnSpc>
            </a:pPr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	Trên cao tung bay quanh thế gian,</a:t>
            </a:r>
          </a:p>
          <a:p>
            <a:pPr>
              <a:lnSpc>
                <a:spcPts val="6000"/>
              </a:lnSpc>
            </a:pPr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	Như viên kim cương xinh giữa trời.</a:t>
            </a:r>
          </a:p>
          <a:p>
            <a:pPr>
              <a:lnSpc>
                <a:spcPts val="6000"/>
              </a:lnSpc>
            </a:pPr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3600" b="1">
                <a:solidFill>
                  <a:srgbClr val="1713CB"/>
                </a:solidFill>
                <a:cs typeface="Times New Roman" panose="02020603050405020304" pitchFamily="18" charset="0"/>
              </a:rPr>
              <a:t>Này vì sao kia lấp lánh ơi,</a:t>
            </a:r>
          </a:p>
          <a:p>
            <a:pPr>
              <a:lnSpc>
                <a:spcPts val="6000"/>
              </a:lnSpc>
            </a:pPr>
            <a:r>
              <a:rPr lang="en-US" altLang="en-US" sz="3600" b="1">
                <a:solidFill>
                  <a:srgbClr val="1713CB"/>
                </a:solidFill>
                <a:cs typeface="Times New Roman" panose="02020603050405020304" pitchFamily="18" charset="0"/>
              </a:rPr>
              <a:t>	Sao tôi không biết tên của bạn.</a:t>
            </a:r>
          </a:p>
          <a:p>
            <a:pPr algn="ctr">
              <a:lnSpc>
                <a:spcPct val="150000"/>
              </a:lnSpc>
            </a:pP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246" name="Rectangle 7">
            <a:extLst>
              <a:ext uri="{FF2B5EF4-FFF2-40B4-BE49-F238E27FC236}">
                <a16:creationId xmlns:a16="http://schemas.microsoft.com/office/drawing/2014/main" id="{F4702351-082F-74D7-BC85-63A614C81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138" y="544513"/>
            <a:ext cx="446246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NGÔI SAO LẤP LÁNH</a:t>
            </a:r>
            <a:endParaRPr lang="en-US" altLang="en-US" sz="3200" b="1">
              <a:solidFill>
                <a:srgbClr val="FF000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519389F-9BD6-6BC1-A9B2-BF8320BEC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25" y="941388"/>
            <a:ext cx="56245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i="1">
                <a:solidFill>
                  <a:srgbClr val="0000CC"/>
                </a:solidFill>
                <a:cs typeface="Times New Roman" panose="02020603050405020304" pitchFamily="18" charset="0"/>
              </a:rPr>
              <a:t>Nhạc nước ngoài</a:t>
            </a:r>
          </a:p>
          <a:p>
            <a:r>
              <a:rPr lang="en-US" altLang="en-US" sz="2400" b="1" i="1">
                <a:solidFill>
                  <a:srgbClr val="0000CC"/>
                </a:solidFill>
                <a:cs typeface="Times New Roman" panose="02020603050405020304" pitchFamily="18" charset="0"/>
              </a:rPr>
              <a:t>Lời Việt: Thanh Vân sưu tầm và biên soạn</a:t>
            </a:r>
          </a:p>
        </p:txBody>
      </p:sp>
      <p:pic>
        <p:nvPicPr>
          <p:cNvPr id="2" name="Nhạc doc-loi-ca.mp3">
            <a:hlinkClick r:id="" action="ppaction://media"/>
            <a:extLst>
              <a:ext uri="{FF2B5EF4-FFF2-40B4-BE49-F238E27FC236}">
                <a16:creationId xmlns:a16="http://schemas.microsoft.com/office/drawing/2014/main" id="{0E70E025-F59D-A642-5D33-113BAC4E2077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4508500"/>
            <a:ext cx="12890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1025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utoUpdateAnimBg="0"/>
      <p:bldP spid="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>
            <a:extLst>
              <a:ext uri="{FF2B5EF4-FFF2-40B4-BE49-F238E27FC236}">
                <a16:creationId xmlns:a16="http://schemas.microsoft.com/office/drawing/2014/main" id="{41C0D21C-03C9-481B-4711-BBDC57656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-117475"/>
            <a:ext cx="10972800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69F977-C233-FF65-1D9D-BC722A5121BD}"/>
              </a:ext>
            </a:extLst>
          </p:cNvPr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68" name="Rectangle 11">
            <a:extLst>
              <a:ext uri="{FF2B5EF4-FFF2-40B4-BE49-F238E27FC236}">
                <a16:creationId xmlns:a16="http://schemas.microsoft.com/office/drawing/2014/main" id="{835FB6E8-4DD7-48EF-FD7E-867AB3054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8" y="-100013"/>
            <a:ext cx="3816350" cy="57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00" b="1">
                <a:solidFill>
                  <a:schemeClr val="bg1"/>
                </a:solidFill>
                <a:cs typeface="Times New Roman" panose="02020603050405020304" pitchFamily="18" charset="0"/>
              </a:rPr>
              <a:t>HÁT THEO NHẠC</a:t>
            </a:r>
            <a:endParaRPr lang="en-US" altLang="en-US" sz="1700" b="1" i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F8E024A-2C07-CBA0-5524-2942311B7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1543050"/>
            <a:ext cx="97837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6000"/>
              </a:lnSpc>
            </a:pPr>
            <a:r>
              <a:rPr lang="en-US" altLang="en-US" sz="3600">
                <a:cs typeface="Times New Roman" panose="02020603050405020304" pitchFamily="18" charset="0"/>
              </a:rPr>
              <a:t>	</a:t>
            </a:r>
            <a:r>
              <a:rPr lang="en-US" altLang="en-US" sz="3600" b="1">
                <a:cs typeface="Times New Roman" panose="02020603050405020304" pitchFamily="18" charset="0"/>
              </a:rPr>
              <a:t>Này vì sao kia lấp lánh ơi,</a:t>
            </a:r>
          </a:p>
          <a:p>
            <a:pPr>
              <a:lnSpc>
                <a:spcPts val="6000"/>
              </a:lnSpc>
            </a:pPr>
            <a:r>
              <a:rPr lang="en-US" altLang="en-US" sz="3600" b="1">
                <a:cs typeface="Times New Roman" panose="02020603050405020304" pitchFamily="18" charset="0"/>
              </a:rPr>
              <a:t>	Sao tôi không biết tên của bạn.</a:t>
            </a:r>
          </a:p>
          <a:p>
            <a:pPr>
              <a:lnSpc>
                <a:spcPts val="6000"/>
              </a:lnSpc>
            </a:pPr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	Trên cao tung bay quanh thế gian,</a:t>
            </a:r>
          </a:p>
          <a:p>
            <a:pPr>
              <a:lnSpc>
                <a:spcPts val="6000"/>
              </a:lnSpc>
            </a:pPr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	Như viên kim cương xinh giữa trời.</a:t>
            </a:r>
          </a:p>
          <a:p>
            <a:pPr>
              <a:lnSpc>
                <a:spcPts val="6000"/>
              </a:lnSpc>
            </a:pPr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3600" b="1">
                <a:solidFill>
                  <a:srgbClr val="1713CB"/>
                </a:solidFill>
                <a:cs typeface="Times New Roman" panose="02020603050405020304" pitchFamily="18" charset="0"/>
              </a:rPr>
              <a:t>Này vì sao kia lấp lánh ơi,</a:t>
            </a:r>
          </a:p>
          <a:p>
            <a:pPr>
              <a:lnSpc>
                <a:spcPts val="6000"/>
              </a:lnSpc>
            </a:pPr>
            <a:r>
              <a:rPr lang="en-US" altLang="en-US" sz="3600" b="1">
                <a:solidFill>
                  <a:srgbClr val="1713CB"/>
                </a:solidFill>
                <a:cs typeface="Times New Roman" panose="02020603050405020304" pitchFamily="18" charset="0"/>
              </a:rPr>
              <a:t>	Sao tôi không biết tên của bạn.</a:t>
            </a:r>
          </a:p>
          <a:p>
            <a:pPr algn="ctr">
              <a:lnSpc>
                <a:spcPct val="150000"/>
              </a:lnSpc>
            </a:pP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270" name="Rectangle 7">
            <a:extLst>
              <a:ext uri="{FF2B5EF4-FFF2-40B4-BE49-F238E27FC236}">
                <a16:creationId xmlns:a16="http://schemas.microsoft.com/office/drawing/2014/main" id="{D4F352F5-0247-0395-9CA7-467F8C13F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138" y="544513"/>
            <a:ext cx="446246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NGÔI SAO LẤP LÁNH</a:t>
            </a:r>
            <a:endParaRPr lang="en-US" altLang="en-US" sz="3200" b="1">
              <a:solidFill>
                <a:srgbClr val="FF000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F5A54DE-78A6-0CA1-0ABD-BAE9F17A8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25" y="941388"/>
            <a:ext cx="56245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i="1">
                <a:solidFill>
                  <a:srgbClr val="0000CC"/>
                </a:solidFill>
                <a:cs typeface="Times New Roman" panose="02020603050405020304" pitchFamily="18" charset="0"/>
              </a:rPr>
              <a:t>Nhạc nước ngoài</a:t>
            </a:r>
          </a:p>
          <a:p>
            <a:r>
              <a:rPr lang="en-US" altLang="en-US" sz="2400" b="1" i="1">
                <a:solidFill>
                  <a:srgbClr val="0000CC"/>
                </a:solidFill>
                <a:cs typeface="Times New Roman" panose="02020603050405020304" pitchFamily="18" charset="0"/>
              </a:rPr>
              <a:t>Lời Việt: Thanh Vân sưu tầm và biên soạn</a:t>
            </a:r>
          </a:p>
        </p:txBody>
      </p:sp>
      <p:pic>
        <p:nvPicPr>
          <p:cNvPr id="3" name="Beat Ngôi sao lấp lánh.mp3">
            <a:hlinkClick r:id="" action="ppaction://media"/>
            <a:extLst>
              <a:ext uri="{FF2B5EF4-FFF2-40B4-BE49-F238E27FC236}">
                <a16:creationId xmlns:a16="http://schemas.microsoft.com/office/drawing/2014/main" id="{B62133B5-87B4-35B2-5A0C-DCF971E824E5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4546600"/>
            <a:ext cx="1474788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1025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utoUpdateAnimBg="0"/>
      <p:bldP spid="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000o">
            <a:extLst>
              <a:ext uri="{FF2B5EF4-FFF2-40B4-BE49-F238E27FC236}">
                <a16:creationId xmlns:a16="http://schemas.microsoft.com/office/drawing/2014/main" id="{CC390A47-2652-785D-A9E6-D420E79C07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9" descr="000o">
            <a:extLst>
              <a:ext uri="{FF2B5EF4-FFF2-40B4-BE49-F238E27FC236}">
                <a16:creationId xmlns:a16="http://schemas.microsoft.com/office/drawing/2014/main" id="{8618A13E-E9E9-DAD6-53F2-CA2AA8E269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0" descr="000o">
            <a:extLst>
              <a:ext uri="{FF2B5EF4-FFF2-40B4-BE49-F238E27FC236}">
                <a16:creationId xmlns:a16="http://schemas.microsoft.com/office/drawing/2014/main" id="{3602A400-C2A6-E19B-1C98-96CC83F30F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 descr="000o">
            <a:extLst>
              <a:ext uri="{FF2B5EF4-FFF2-40B4-BE49-F238E27FC236}">
                <a16:creationId xmlns:a16="http://schemas.microsoft.com/office/drawing/2014/main" id="{1449B214-570C-B106-63FE-92E95D2AEC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>
            <a:extLst>
              <a:ext uri="{FF2B5EF4-FFF2-40B4-BE49-F238E27FC236}">
                <a16:creationId xmlns:a16="http://schemas.microsoft.com/office/drawing/2014/main" id="{4F6267F7-858D-14ED-AEDE-D907F81B2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768350"/>
            <a:ext cx="9399587" cy="595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eat Ngôi sao lấp lánh.mp3">
            <a:hlinkClick r:id="" action="ppaction://media"/>
            <a:extLst>
              <a:ext uri="{FF2B5EF4-FFF2-40B4-BE49-F238E27FC236}">
                <a16:creationId xmlns:a16="http://schemas.microsoft.com/office/drawing/2014/main" id="{75536585-CCBE-4CBC-494C-C567294962AF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049338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7">
            <a:extLst>
              <a:ext uri="{FF2B5EF4-FFF2-40B4-BE49-F238E27FC236}">
                <a16:creationId xmlns:a16="http://schemas.microsoft.com/office/drawing/2014/main" id="{2D3FE20C-D63F-657F-2680-6B6988299A0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13992" y="107996"/>
            <a:ext cx="7200800" cy="66092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299" name="Text Box 26">
            <a:extLst>
              <a:ext uri="{FF2B5EF4-FFF2-40B4-BE49-F238E27FC236}">
                <a16:creationId xmlns:a16="http://schemas.microsoft.com/office/drawing/2014/main" id="{227DEE97-4184-F5D8-5AA1-058201E81A9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54150" y="107950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Hát kết hợp gõ đệm theo phách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ag00373_">
            <a:extLst>
              <a:ext uri="{FF2B5EF4-FFF2-40B4-BE49-F238E27FC236}">
                <a16:creationId xmlns:a16="http://schemas.microsoft.com/office/drawing/2014/main" id="{9A6DE9A5-BE8D-D89D-EE6F-D3E504DC32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">
            <a:extLst>
              <a:ext uri="{FF2B5EF4-FFF2-40B4-BE49-F238E27FC236}">
                <a16:creationId xmlns:a16="http://schemas.microsoft.com/office/drawing/2014/main" id="{6CCB8A93-77F4-687F-FBCD-37338F59F5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673F48-791B-D701-94CC-F774761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763" y="96838"/>
            <a:ext cx="80295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HÁT CÙNG NHẠC ĐỆM KẾT HỢP VẬN ĐỘNG </a:t>
            </a:r>
          </a:p>
        </p:txBody>
      </p:sp>
      <p:pic>
        <p:nvPicPr>
          <p:cNvPr id="13317" name="Picture 8" descr="000o">
            <a:extLst>
              <a:ext uri="{FF2B5EF4-FFF2-40B4-BE49-F238E27FC236}">
                <a16:creationId xmlns:a16="http://schemas.microsoft.com/office/drawing/2014/main" id="{DB5DE4BA-FDF4-FBC4-3DDD-50FAC0A043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000o">
            <a:extLst>
              <a:ext uri="{FF2B5EF4-FFF2-40B4-BE49-F238E27FC236}">
                <a16:creationId xmlns:a16="http://schemas.microsoft.com/office/drawing/2014/main" id="{8CC0A425-1E45-39C1-4AFD-C39D4718E4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 descr="000o">
            <a:extLst>
              <a:ext uri="{FF2B5EF4-FFF2-40B4-BE49-F238E27FC236}">
                <a16:creationId xmlns:a16="http://schemas.microsoft.com/office/drawing/2014/main" id="{E05F59CB-68FF-C556-7F73-27A46CC951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000o">
            <a:extLst>
              <a:ext uri="{FF2B5EF4-FFF2-40B4-BE49-F238E27FC236}">
                <a16:creationId xmlns:a16="http://schemas.microsoft.com/office/drawing/2014/main" id="{B3919FAB-3E8A-2CBC-C883-DBABABA379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ARAOKE - NGÔI SAO LẤP LÁNH.mp4">
            <a:hlinkClick r:id="" action="ppaction://media"/>
            <a:extLst>
              <a:ext uri="{FF2B5EF4-FFF2-40B4-BE49-F238E27FC236}">
                <a16:creationId xmlns:a16="http://schemas.microsoft.com/office/drawing/2014/main" id="{097D97DC-2F8A-F900-DAAD-7CD39F6D474C}"/>
              </a:ext>
            </a:extLst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557213"/>
            <a:ext cx="10669588" cy="62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7661</TotalTime>
  <Words>261</Words>
  <Application>Microsoft Macintosh PowerPoint</Application>
  <PresentationFormat>Custom</PresentationFormat>
  <Paragraphs>38</Paragraphs>
  <Slides>10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Times New Roman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Microsoft Office User</cp:lastModifiedBy>
  <cp:revision>661</cp:revision>
  <dcterms:created xsi:type="dcterms:W3CDTF">2010-04-30T18:19:48Z</dcterms:created>
  <dcterms:modified xsi:type="dcterms:W3CDTF">2022-05-08T17:31:05Z</dcterms:modified>
</cp:coreProperties>
</file>