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7" r:id="rId2"/>
    <p:sldId id="325" r:id="rId3"/>
    <p:sldId id="301" r:id="rId4"/>
    <p:sldId id="302" r:id="rId5"/>
    <p:sldId id="327" r:id="rId6"/>
    <p:sldId id="305" r:id="rId7"/>
    <p:sldId id="328" r:id="rId8"/>
    <p:sldId id="321" r:id="rId9"/>
    <p:sldId id="326" r:id="rId10"/>
    <p:sldId id="307" r:id="rId11"/>
    <p:sldId id="310" r:id="rId12"/>
    <p:sldId id="312" r:id="rId13"/>
    <p:sldId id="329" r:id="rId14"/>
    <p:sldId id="330" r:id="rId15"/>
    <p:sldId id="323" r:id="rId16"/>
    <p:sldId id="315" r:id="rId17"/>
    <p:sldId id="318" r:id="rId18"/>
    <p:sldId id="283" r:id="rId19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35" d="100"/>
          <a:sy n="35" d="100"/>
        </p:scale>
        <p:origin x="652" y="4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37001" y="6733178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9313" y="2023202"/>
            <a:ext cx="1336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09" y="5165778"/>
            <a:ext cx="13368133" cy="21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nới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68" y="-133990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3201" y="2990963"/>
            <a:ext cx="1059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3201" y="4191291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6232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ặm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173038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090387" y="250128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463231" y="252048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339245" y="2546438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569665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363539" y="478393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93652" y="479015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3546</TotalTime>
  <Words>1279</Words>
  <Application>Microsoft Office PowerPoint</Application>
  <PresentationFormat>Custom</PresentationFormat>
  <Paragraphs>85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103</cp:revision>
  <dcterms:created xsi:type="dcterms:W3CDTF">2021-05-31T08:31:14Z</dcterms:created>
  <dcterms:modified xsi:type="dcterms:W3CDTF">2021-11-10T03:59:55Z</dcterms:modified>
</cp:coreProperties>
</file>