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18" r:id="rId3"/>
    <p:sldId id="303" r:id="rId4"/>
    <p:sldId id="295" r:id="rId5"/>
    <p:sldId id="319" r:id="rId6"/>
    <p:sldId id="296" r:id="rId7"/>
    <p:sldId id="32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50" d="100"/>
          <a:sy n="50" d="100"/>
        </p:scale>
        <p:origin x="2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0.png"/><Relationship Id="rId5" Type="http://schemas.openxmlformats.org/officeDocument/2006/relationships/image" Target="../media/image3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58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7365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GB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Nhận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biết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ý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nghĩa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của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4154562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tế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liên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quan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đến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208998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hiện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6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20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730152" y="1274797"/>
            <a:ext cx="740840" cy="7408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  <a:endParaRPr lang="vi-VN" sz="4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609944" y="1412497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219" y="2632884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3116765" y="263288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311676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510085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510085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7136315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713631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912040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912040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319050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319050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517459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517459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721005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721005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919414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919414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789795" y="85854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61484" y="757254"/>
            <a:ext cx="8859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6351584" y="249126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3710583" y="3113269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5613009" y="416367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011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201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Montserrat Black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 duong</cp:lastModifiedBy>
  <cp:revision>209</cp:revision>
  <dcterms:created xsi:type="dcterms:W3CDTF">2021-06-02T01:34:28Z</dcterms:created>
  <dcterms:modified xsi:type="dcterms:W3CDTF">2022-02-14T03:59:33Z</dcterms:modified>
</cp:coreProperties>
</file>