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4" id="{BEC81AB3-888F-4B23-8C68-BA53DE62F370}">
          <p14:sldIdLst>
            <p14:sldId id="280"/>
            <p14:sldId id="281"/>
            <p14:sldId id="282"/>
            <p14:sldId id="283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7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=""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=""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=""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=""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=""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=""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SO SÁNH </a:t>
            </a:r>
            <a:r>
              <a:rPr lang="en-GB" altLang="zh-CN" sz="5333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SỐ(T4)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=""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=""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=""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=""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=""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=""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=""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=""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=""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=""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=""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=""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=""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028A3EA-7E02-4930-B02F-B4C0B72AD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0E72F030-78C3-410B-BD6E-1E6471D54284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1224EAF-655A-43B7-995F-FE4DDA926EA5}"/>
              </a:ext>
            </a:extLst>
          </p:cNvPr>
          <p:cNvGrpSpPr/>
          <p:nvPr/>
        </p:nvGrpSpPr>
        <p:grpSpPr>
          <a:xfrm>
            <a:off x="1196884" y="1904294"/>
            <a:ext cx="1835876" cy="523220"/>
            <a:chOff x="1135924" y="2437694"/>
            <a:chExt cx="1835876" cy="523220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9E7DEBC-82E6-452B-94AE-85D5443836D0}"/>
                </a:ext>
              </a:extLst>
            </p:cNvPr>
            <p:cNvSpPr txBox="1"/>
            <p:nvPr/>
          </p:nvSpPr>
          <p:spPr>
            <a:xfrm>
              <a:off x="253419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95DAA0A2-A257-4A0B-B995-FE84BE3AACC0}"/>
                </a:ext>
              </a:extLst>
            </p:cNvPr>
            <p:cNvSpPr/>
            <p:nvPr/>
          </p:nvSpPr>
          <p:spPr>
            <a:xfrm>
              <a:off x="1135924" y="2438400"/>
              <a:ext cx="136343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&gt;; &lt;; =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22DD8A5-B5BB-446D-9C58-B8653F6FB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205" y="1772783"/>
            <a:ext cx="7024464" cy="470074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1FBD51C5-A181-4277-BA54-20B785091855}"/>
              </a:ext>
            </a:extLst>
          </p:cNvPr>
          <p:cNvSpPr/>
          <p:nvPr/>
        </p:nvSpPr>
        <p:spPr>
          <a:xfrm>
            <a:off x="8803482" y="3100403"/>
            <a:ext cx="457675" cy="457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62F318F-1EA9-46B6-8367-0F9FC518C140}"/>
              </a:ext>
            </a:extLst>
          </p:cNvPr>
          <p:cNvSpPr/>
          <p:nvPr/>
        </p:nvSpPr>
        <p:spPr>
          <a:xfrm>
            <a:off x="4622801" y="5862655"/>
            <a:ext cx="457675" cy="457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4D6F8220-7849-4730-B1A8-817ABD2E2306}"/>
              </a:ext>
            </a:extLst>
          </p:cNvPr>
          <p:cNvSpPr/>
          <p:nvPr/>
        </p:nvSpPr>
        <p:spPr>
          <a:xfrm>
            <a:off x="8798877" y="5862654"/>
            <a:ext cx="457675" cy="457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1304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A4DEF65-7F7F-4237-826E-DB3C56350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715" y="1806906"/>
            <a:ext cx="8428571" cy="50476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028A3EA-7E02-4930-B02F-B4C0B72AD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0E72F030-78C3-410B-BD6E-1E6471D54284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1224EAF-655A-43B7-995F-FE4DDA926EA5}"/>
              </a:ext>
            </a:extLst>
          </p:cNvPr>
          <p:cNvGrpSpPr/>
          <p:nvPr/>
        </p:nvGrpSpPr>
        <p:grpSpPr>
          <a:xfrm>
            <a:off x="1196884" y="1904294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9E7DEBC-82E6-452B-94AE-85D5443836D0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95DAA0A2-A257-4A0B-B995-FE84BE3AACC0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5C54A3F-2F5E-48E7-B05C-36712762940B}"/>
              </a:ext>
            </a:extLst>
          </p:cNvPr>
          <p:cNvGrpSpPr/>
          <p:nvPr/>
        </p:nvGrpSpPr>
        <p:grpSpPr>
          <a:xfrm>
            <a:off x="3133068" y="1969603"/>
            <a:ext cx="564305" cy="564448"/>
            <a:chOff x="3133068" y="1969603"/>
            <a:chExt cx="564305" cy="564448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72EB0CEA-67FE-4B2A-AE93-6098C8D24C1E}"/>
                </a:ext>
              </a:extLst>
            </p:cNvPr>
            <p:cNvSpPr/>
            <p:nvPr/>
          </p:nvSpPr>
          <p:spPr>
            <a:xfrm>
              <a:off x="3133068" y="1969603"/>
              <a:ext cx="519507" cy="544122"/>
            </a:xfrm>
            <a:custGeom>
              <a:avLst/>
              <a:gdLst>
                <a:gd name="connsiteX0" fmla="*/ 0 w 437606"/>
                <a:gd name="connsiteY0" fmla="*/ 228838 h 457675"/>
                <a:gd name="connsiteX1" fmla="*/ 218803 w 437606"/>
                <a:gd name="connsiteY1" fmla="*/ 0 h 457675"/>
                <a:gd name="connsiteX2" fmla="*/ 437606 w 437606"/>
                <a:gd name="connsiteY2" fmla="*/ 228838 h 457675"/>
                <a:gd name="connsiteX3" fmla="*/ 218803 w 437606"/>
                <a:gd name="connsiteY3" fmla="*/ 457676 h 457675"/>
                <a:gd name="connsiteX4" fmla="*/ 0 w 437606"/>
                <a:gd name="connsiteY4" fmla="*/ 228838 h 457675"/>
                <a:gd name="connsiteX0" fmla="*/ 344 w 437950"/>
                <a:gd name="connsiteY0" fmla="*/ 228838 h 543401"/>
                <a:gd name="connsiteX1" fmla="*/ 219147 w 437950"/>
                <a:gd name="connsiteY1" fmla="*/ 0 h 543401"/>
                <a:gd name="connsiteX2" fmla="*/ 437950 w 437950"/>
                <a:gd name="connsiteY2" fmla="*/ 228838 h 543401"/>
                <a:gd name="connsiteX3" fmla="*/ 262009 w 437950"/>
                <a:gd name="connsiteY3" fmla="*/ 543401 h 543401"/>
                <a:gd name="connsiteX4" fmla="*/ 344 w 437950"/>
                <a:gd name="connsiteY4" fmla="*/ 228838 h 543401"/>
                <a:gd name="connsiteX0" fmla="*/ 344 w 446842"/>
                <a:gd name="connsiteY0" fmla="*/ 228838 h 550749"/>
                <a:gd name="connsiteX1" fmla="*/ 219147 w 446842"/>
                <a:gd name="connsiteY1" fmla="*/ 0 h 550749"/>
                <a:gd name="connsiteX2" fmla="*/ 437950 w 446842"/>
                <a:gd name="connsiteY2" fmla="*/ 228838 h 550749"/>
                <a:gd name="connsiteX3" fmla="*/ 262009 w 446842"/>
                <a:gd name="connsiteY3" fmla="*/ 543401 h 550749"/>
                <a:gd name="connsiteX4" fmla="*/ 344 w 446842"/>
                <a:gd name="connsiteY4" fmla="*/ 228838 h 550749"/>
                <a:gd name="connsiteX0" fmla="*/ 258 w 495014"/>
                <a:gd name="connsiteY0" fmla="*/ 228867 h 543453"/>
                <a:gd name="connsiteX1" fmla="*/ 219061 w 495014"/>
                <a:gd name="connsiteY1" fmla="*/ 29 h 543453"/>
                <a:gd name="connsiteX2" fmla="*/ 495014 w 495014"/>
                <a:gd name="connsiteY2" fmla="*/ 243154 h 543453"/>
                <a:gd name="connsiteX3" fmla="*/ 261923 w 495014"/>
                <a:gd name="connsiteY3" fmla="*/ 543430 h 543453"/>
                <a:gd name="connsiteX4" fmla="*/ 258 w 495014"/>
                <a:gd name="connsiteY4" fmla="*/ 228867 h 543453"/>
                <a:gd name="connsiteX0" fmla="*/ 258 w 508964"/>
                <a:gd name="connsiteY0" fmla="*/ 228867 h 543468"/>
                <a:gd name="connsiteX1" fmla="*/ 219061 w 508964"/>
                <a:gd name="connsiteY1" fmla="*/ 29 h 543468"/>
                <a:gd name="connsiteX2" fmla="*/ 495014 w 508964"/>
                <a:gd name="connsiteY2" fmla="*/ 243154 h 543468"/>
                <a:gd name="connsiteX3" fmla="*/ 261923 w 508964"/>
                <a:gd name="connsiteY3" fmla="*/ 543430 h 543468"/>
                <a:gd name="connsiteX4" fmla="*/ 258 w 508964"/>
                <a:gd name="connsiteY4" fmla="*/ 228867 h 543468"/>
                <a:gd name="connsiteX0" fmla="*/ 1258 w 509964"/>
                <a:gd name="connsiteY0" fmla="*/ 229028 h 543629"/>
                <a:gd name="connsiteX1" fmla="*/ 220061 w 509964"/>
                <a:gd name="connsiteY1" fmla="*/ 190 h 543629"/>
                <a:gd name="connsiteX2" fmla="*/ 496014 w 509964"/>
                <a:gd name="connsiteY2" fmla="*/ 243315 h 543629"/>
                <a:gd name="connsiteX3" fmla="*/ 262923 w 509964"/>
                <a:gd name="connsiteY3" fmla="*/ 543591 h 543629"/>
                <a:gd name="connsiteX4" fmla="*/ 1258 w 509964"/>
                <a:gd name="connsiteY4" fmla="*/ 229028 h 543629"/>
                <a:gd name="connsiteX0" fmla="*/ 1200 w 519507"/>
                <a:gd name="connsiteY0" fmla="*/ 281461 h 544122"/>
                <a:gd name="connsiteX1" fmla="*/ 229528 w 519507"/>
                <a:gd name="connsiteY1" fmla="*/ 235 h 544122"/>
                <a:gd name="connsiteX2" fmla="*/ 505481 w 519507"/>
                <a:gd name="connsiteY2" fmla="*/ 243360 h 544122"/>
                <a:gd name="connsiteX3" fmla="*/ 272390 w 519507"/>
                <a:gd name="connsiteY3" fmla="*/ 543636 h 544122"/>
                <a:gd name="connsiteX4" fmla="*/ 1200 w 519507"/>
                <a:gd name="connsiteY4" fmla="*/ 281461 h 54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507" h="544122">
                  <a:moveTo>
                    <a:pt x="1200" y="281461"/>
                  </a:moveTo>
                  <a:cubicBezTo>
                    <a:pt x="-15469" y="67069"/>
                    <a:pt x="145481" y="6585"/>
                    <a:pt x="229528" y="235"/>
                  </a:cubicBezTo>
                  <a:cubicBezTo>
                    <a:pt x="313575" y="-6115"/>
                    <a:pt x="505481" y="116976"/>
                    <a:pt x="505481" y="243360"/>
                  </a:cubicBezTo>
                  <a:cubicBezTo>
                    <a:pt x="576919" y="436419"/>
                    <a:pt x="356437" y="537286"/>
                    <a:pt x="272390" y="543636"/>
                  </a:cubicBezTo>
                  <a:cubicBezTo>
                    <a:pt x="188343" y="549986"/>
                    <a:pt x="17869" y="495853"/>
                    <a:pt x="1200" y="281461"/>
                  </a:cubicBezTo>
                  <a:close/>
                </a:path>
              </a:pathLst>
            </a:custGeom>
            <a:solidFill>
              <a:srgbClr val="94C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F53F0F1-6746-4BB4-9C8F-E6C4A1208271}"/>
                </a:ext>
              </a:extLst>
            </p:cNvPr>
            <p:cNvSpPr txBox="1"/>
            <p:nvPr/>
          </p:nvSpPr>
          <p:spPr>
            <a:xfrm>
              <a:off x="3133068" y="2010831"/>
              <a:ext cx="5643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6" name="Oval 11">
            <a:extLst>
              <a:ext uri="{FF2B5EF4-FFF2-40B4-BE49-F238E27FC236}">
                <a16:creationId xmlns="" xmlns:a16="http://schemas.microsoft.com/office/drawing/2014/main" id="{ED39F119-7A62-4C66-815A-AC2A68D37CA1}"/>
              </a:ext>
            </a:extLst>
          </p:cNvPr>
          <p:cNvSpPr/>
          <p:nvPr/>
        </p:nvSpPr>
        <p:spPr>
          <a:xfrm>
            <a:off x="7998935" y="2078173"/>
            <a:ext cx="519507" cy="544122"/>
          </a:xfrm>
          <a:custGeom>
            <a:avLst/>
            <a:gdLst>
              <a:gd name="connsiteX0" fmla="*/ 0 w 437606"/>
              <a:gd name="connsiteY0" fmla="*/ 228838 h 457675"/>
              <a:gd name="connsiteX1" fmla="*/ 218803 w 437606"/>
              <a:gd name="connsiteY1" fmla="*/ 0 h 457675"/>
              <a:gd name="connsiteX2" fmla="*/ 437606 w 437606"/>
              <a:gd name="connsiteY2" fmla="*/ 228838 h 457675"/>
              <a:gd name="connsiteX3" fmla="*/ 218803 w 437606"/>
              <a:gd name="connsiteY3" fmla="*/ 457676 h 457675"/>
              <a:gd name="connsiteX4" fmla="*/ 0 w 437606"/>
              <a:gd name="connsiteY4" fmla="*/ 228838 h 457675"/>
              <a:gd name="connsiteX0" fmla="*/ 344 w 437950"/>
              <a:gd name="connsiteY0" fmla="*/ 228838 h 543401"/>
              <a:gd name="connsiteX1" fmla="*/ 219147 w 437950"/>
              <a:gd name="connsiteY1" fmla="*/ 0 h 543401"/>
              <a:gd name="connsiteX2" fmla="*/ 437950 w 437950"/>
              <a:gd name="connsiteY2" fmla="*/ 228838 h 543401"/>
              <a:gd name="connsiteX3" fmla="*/ 262009 w 437950"/>
              <a:gd name="connsiteY3" fmla="*/ 543401 h 543401"/>
              <a:gd name="connsiteX4" fmla="*/ 344 w 437950"/>
              <a:gd name="connsiteY4" fmla="*/ 228838 h 543401"/>
              <a:gd name="connsiteX0" fmla="*/ 344 w 446842"/>
              <a:gd name="connsiteY0" fmla="*/ 228838 h 550749"/>
              <a:gd name="connsiteX1" fmla="*/ 219147 w 446842"/>
              <a:gd name="connsiteY1" fmla="*/ 0 h 550749"/>
              <a:gd name="connsiteX2" fmla="*/ 437950 w 446842"/>
              <a:gd name="connsiteY2" fmla="*/ 228838 h 550749"/>
              <a:gd name="connsiteX3" fmla="*/ 262009 w 446842"/>
              <a:gd name="connsiteY3" fmla="*/ 543401 h 550749"/>
              <a:gd name="connsiteX4" fmla="*/ 344 w 446842"/>
              <a:gd name="connsiteY4" fmla="*/ 228838 h 550749"/>
              <a:gd name="connsiteX0" fmla="*/ 258 w 495014"/>
              <a:gd name="connsiteY0" fmla="*/ 228867 h 543453"/>
              <a:gd name="connsiteX1" fmla="*/ 219061 w 495014"/>
              <a:gd name="connsiteY1" fmla="*/ 29 h 543453"/>
              <a:gd name="connsiteX2" fmla="*/ 495014 w 495014"/>
              <a:gd name="connsiteY2" fmla="*/ 243154 h 543453"/>
              <a:gd name="connsiteX3" fmla="*/ 261923 w 495014"/>
              <a:gd name="connsiteY3" fmla="*/ 543430 h 543453"/>
              <a:gd name="connsiteX4" fmla="*/ 258 w 495014"/>
              <a:gd name="connsiteY4" fmla="*/ 228867 h 543453"/>
              <a:gd name="connsiteX0" fmla="*/ 258 w 508964"/>
              <a:gd name="connsiteY0" fmla="*/ 228867 h 543468"/>
              <a:gd name="connsiteX1" fmla="*/ 219061 w 508964"/>
              <a:gd name="connsiteY1" fmla="*/ 29 h 543468"/>
              <a:gd name="connsiteX2" fmla="*/ 495014 w 508964"/>
              <a:gd name="connsiteY2" fmla="*/ 243154 h 543468"/>
              <a:gd name="connsiteX3" fmla="*/ 261923 w 508964"/>
              <a:gd name="connsiteY3" fmla="*/ 543430 h 543468"/>
              <a:gd name="connsiteX4" fmla="*/ 258 w 508964"/>
              <a:gd name="connsiteY4" fmla="*/ 228867 h 543468"/>
              <a:gd name="connsiteX0" fmla="*/ 1258 w 509964"/>
              <a:gd name="connsiteY0" fmla="*/ 229028 h 543629"/>
              <a:gd name="connsiteX1" fmla="*/ 220061 w 509964"/>
              <a:gd name="connsiteY1" fmla="*/ 190 h 543629"/>
              <a:gd name="connsiteX2" fmla="*/ 496014 w 509964"/>
              <a:gd name="connsiteY2" fmla="*/ 243315 h 543629"/>
              <a:gd name="connsiteX3" fmla="*/ 262923 w 509964"/>
              <a:gd name="connsiteY3" fmla="*/ 543591 h 543629"/>
              <a:gd name="connsiteX4" fmla="*/ 1258 w 509964"/>
              <a:gd name="connsiteY4" fmla="*/ 229028 h 543629"/>
              <a:gd name="connsiteX0" fmla="*/ 1200 w 519507"/>
              <a:gd name="connsiteY0" fmla="*/ 281461 h 544122"/>
              <a:gd name="connsiteX1" fmla="*/ 229528 w 519507"/>
              <a:gd name="connsiteY1" fmla="*/ 235 h 544122"/>
              <a:gd name="connsiteX2" fmla="*/ 505481 w 519507"/>
              <a:gd name="connsiteY2" fmla="*/ 243360 h 544122"/>
              <a:gd name="connsiteX3" fmla="*/ 272390 w 519507"/>
              <a:gd name="connsiteY3" fmla="*/ 543636 h 544122"/>
              <a:gd name="connsiteX4" fmla="*/ 1200 w 519507"/>
              <a:gd name="connsiteY4" fmla="*/ 281461 h 5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507" h="544122">
                <a:moveTo>
                  <a:pt x="1200" y="281461"/>
                </a:moveTo>
                <a:cubicBezTo>
                  <a:pt x="-15469" y="67069"/>
                  <a:pt x="145481" y="6585"/>
                  <a:pt x="229528" y="235"/>
                </a:cubicBezTo>
                <a:cubicBezTo>
                  <a:pt x="313575" y="-6115"/>
                  <a:pt x="505481" y="116976"/>
                  <a:pt x="505481" y="243360"/>
                </a:cubicBezTo>
                <a:cubicBezTo>
                  <a:pt x="576919" y="436419"/>
                  <a:pt x="356437" y="537286"/>
                  <a:pt x="272390" y="543636"/>
                </a:cubicBezTo>
                <a:cubicBezTo>
                  <a:pt x="188343" y="549986"/>
                  <a:pt x="17869" y="495853"/>
                  <a:pt x="1200" y="281461"/>
                </a:cubicBezTo>
                <a:close/>
              </a:path>
            </a:pathLst>
          </a:custGeom>
          <a:solidFill>
            <a:srgbClr val="94C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1">
            <a:extLst>
              <a:ext uri="{FF2B5EF4-FFF2-40B4-BE49-F238E27FC236}">
                <a16:creationId xmlns="" xmlns:a16="http://schemas.microsoft.com/office/drawing/2014/main" id="{29B0280E-8FF0-456B-8B91-3BC104C07018}"/>
              </a:ext>
            </a:extLst>
          </p:cNvPr>
          <p:cNvSpPr/>
          <p:nvPr/>
        </p:nvSpPr>
        <p:spPr>
          <a:xfrm>
            <a:off x="2114883" y="3223614"/>
            <a:ext cx="519507" cy="544122"/>
          </a:xfrm>
          <a:custGeom>
            <a:avLst/>
            <a:gdLst>
              <a:gd name="connsiteX0" fmla="*/ 0 w 437606"/>
              <a:gd name="connsiteY0" fmla="*/ 228838 h 457675"/>
              <a:gd name="connsiteX1" fmla="*/ 218803 w 437606"/>
              <a:gd name="connsiteY1" fmla="*/ 0 h 457675"/>
              <a:gd name="connsiteX2" fmla="*/ 437606 w 437606"/>
              <a:gd name="connsiteY2" fmla="*/ 228838 h 457675"/>
              <a:gd name="connsiteX3" fmla="*/ 218803 w 437606"/>
              <a:gd name="connsiteY3" fmla="*/ 457676 h 457675"/>
              <a:gd name="connsiteX4" fmla="*/ 0 w 437606"/>
              <a:gd name="connsiteY4" fmla="*/ 228838 h 457675"/>
              <a:gd name="connsiteX0" fmla="*/ 344 w 437950"/>
              <a:gd name="connsiteY0" fmla="*/ 228838 h 543401"/>
              <a:gd name="connsiteX1" fmla="*/ 219147 w 437950"/>
              <a:gd name="connsiteY1" fmla="*/ 0 h 543401"/>
              <a:gd name="connsiteX2" fmla="*/ 437950 w 437950"/>
              <a:gd name="connsiteY2" fmla="*/ 228838 h 543401"/>
              <a:gd name="connsiteX3" fmla="*/ 262009 w 437950"/>
              <a:gd name="connsiteY3" fmla="*/ 543401 h 543401"/>
              <a:gd name="connsiteX4" fmla="*/ 344 w 437950"/>
              <a:gd name="connsiteY4" fmla="*/ 228838 h 543401"/>
              <a:gd name="connsiteX0" fmla="*/ 344 w 446842"/>
              <a:gd name="connsiteY0" fmla="*/ 228838 h 550749"/>
              <a:gd name="connsiteX1" fmla="*/ 219147 w 446842"/>
              <a:gd name="connsiteY1" fmla="*/ 0 h 550749"/>
              <a:gd name="connsiteX2" fmla="*/ 437950 w 446842"/>
              <a:gd name="connsiteY2" fmla="*/ 228838 h 550749"/>
              <a:gd name="connsiteX3" fmla="*/ 262009 w 446842"/>
              <a:gd name="connsiteY3" fmla="*/ 543401 h 550749"/>
              <a:gd name="connsiteX4" fmla="*/ 344 w 446842"/>
              <a:gd name="connsiteY4" fmla="*/ 228838 h 550749"/>
              <a:gd name="connsiteX0" fmla="*/ 258 w 495014"/>
              <a:gd name="connsiteY0" fmla="*/ 228867 h 543453"/>
              <a:gd name="connsiteX1" fmla="*/ 219061 w 495014"/>
              <a:gd name="connsiteY1" fmla="*/ 29 h 543453"/>
              <a:gd name="connsiteX2" fmla="*/ 495014 w 495014"/>
              <a:gd name="connsiteY2" fmla="*/ 243154 h 543453"/>
              <a:gd name="connsiteX3" fmla="*/ 261923 w 495014"/>
              <a:gd name="connsiteY3" fmla="*/ 543430 h 543453"/>
              <a:gd name="connsiteX4" fmla="*/ 258 w 495014"/>
              <a:gd name="connsiteY4" fmla="*/ 228867 h 543453"/>
              <a:gd name="connsiteX0" fmla="*/ 258 w 508964"/>
              <a:gd name="connsiteY0" fmla="*/ 228867 h 543468"/>
              <a:gd name="connsiteX1" fmla="*/ 219061 w 508964"/>
              <a:gd name="connsiteY1" fmla="*/ 29 h 543468"/>
              <a:gd name="connsiteX2" fmla="*/ 495014 w 508964"/>
              <a:gd name="connsiteY2" fmla="*/ 243154 h 543468"/>
              <a:gd name="connsiteX3" fmla="*/ 261923 w 508964"/>
              <a:gd name="connsiteY3" fmla="*/ 543430 h 543468"/>
              <a:gd name="connsiteX4" fmla="*/ 258 w 508964"/>
              <a:gd name="connsiteY4" fmla="*/ 228867 h 543468"/>
              <a:gd name="connsiteX0" fmla="*/ 1258 w 509964"/>
              <a:gd name="connsiteY0" fmla="*/ 229028 h 543629"/>
              <a:gd name="connsiteX1" fmla="*/ 220061 w 509964"/>
              <a:gd name="connsiteY1" fmla="*/ 190 h 543629"/>
              <a:gd name="connsiteX2" fmla="*/ 496014 w 509964"/>
              <a:gd name="connsiteY2" fmla="*/ 243315 h 543629"/>
              <a:gd name="connsiteX3" fmla="*/ 262923 w 509964"/>
              <a:gd name="connsiteY3" fmla="*/ 543591 h 543629"/>
              <a:gd name="connsiteX4" fmla="*/ 1258 w 509964"/>
              <a:gd name="connsiteY4" fmla="*/ 229028 h 543629"/>
              <a:gd name="connsiteX0" fmla="*/ 1200 w 519507"/>
              <a:gd name="connsiteY0" fmla="*/ 281461 h 544122"/>
              <a:gd name="connsiteX1" fmla="*/ 229528 w 519507"/>
              <a:gd name="connsiteY1" fmla="*/ 235 h 544122"/>
              <a:gd name="connsiteX2" fmla="*/ 505481 w 519507"/>
              <a:gd name="connsiteY2" fmla="*/ 243360 h 544122"/>
              <a:gd name="connsiteX3" fmla="*/ 272390 w 519507"/>
              <a:gd name="connsiteY3" fmla="*/ 543636 h 544122"/>
              <a:gd name="connsiteX4" fmla="*/ 1200 w 519507"/>
              <a:gd name="connsiteY4" fmla="*/ 281461 h 5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507" h="544122">
                <a:moveTo>
                  <a:pt x="1200" y="281461"/>
                </a:moveTo>
                <a:cubicBezTo>
                  <a:pt x="-15469" y="67069"/>
                  <a:pt x="145481" y="6585"/>
                  <a:pt x="229528" y="235"/>
                </a:cubicBezTo>
                <a:cubicBezTo>
                  <a:pt x="313575" y="-6115"/>
                  <a:pt x="505481" y="116976"/>
                  <a:pt x="505481" y="243360"/>
                </a:cubicBezTo>
                <a:cubicBezTo>
                  <a:pt x="576919" y="436419"/>
                  <a:pt x="356437" y="537286"/>
                  <a:pt x="272390" y="543636"/>
                </a:cubicBezTo>
                <a:cubicBezTo>
                  <a:pt x="188343" y="549986"/>
                  <a:pt x="17869" y="495853"/>
                  <a:pt x="1200" y="281461"/>
                </a:cubicBezTo>
                <a:close/>
              </a:path>
            </a:pathLst>
          </a:custGeom>
          <a:solidFill>
            <a:srgbClr val="94C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Oval 11">
            <a:extLst>
              <a:ext uri="{FF2B5EF4-FFF2-40B4-BE49-F238E27FC236}">
                <a16:creationId xmlns="" xmlns:a16="http://schemas.microsoft.com/office/drawing/2014/main" id="{D6633204-E79B-44DB-B1C8-E86859AE7182}"/>
              </a:ext>
            </a:extLst>
          </p:cNvPr>
          <p:cNvSpPr/>
          <p:nvPr/>
        </p:nvSpPr>
        <p:spPr>
          <a:xfrm>
            <a:off x="9579888" y="3056926"/>
            <a:ext cx="519507" cy="544122"/>
          </a:xfrm>
          <a:custGeom>
            <a:avLst/>
            <a:gdLst>
              <a:gd name="connsiteX0" fmla="*/ 0 w 437606"/>
              <a:gd name="connsiteY0" fmla="*/ 228838 h 457675"/>
              <a:gd name="connsiteX1" fmla="*/ 218803 w 437606"/>
              <a:gd name="connsiteY1" fmla="*/ 0 h 457675"/>
              <a:gd name="connsiteX2" fmla="*/ 437606 w 437606"/>
              <a:gd name="connsiteY2" fmla="*/ 228838 h 457675"/>
              <a:gd name="connsiteX3" fmla="*/ 218803 w 437606"/>
              <a:gd name="connsiteY3" fmla="*/ 457676 h 457675"/>
              <a:gd name="connsiteX4" fmla="*/ 0 w 437606"/>
              <a:gd name="connsiteY4" fmla="*/ 228838 h 457675"/>
              <a:gd name="connsiteX0" fmla="*/ 344 w 437950"/>
              <a:gd name="connsiteY0" fmla="*/ 228838 h 543401"/>
              <a:gd name="connsiteX1" fmla="*/ 219147 w 437950"/>
              <a:gd name="connsiteY1" fmla="*/ 0 h 543401"/>
              <a:gd name="connsiteX2" fmla="*/ 437950 w 437950"/>
              <a:gd name="connsiteY2" fmla="*/ 228838 h 543401"/>
              <a:gd name="connsiteX3" fmla="*/ 262009 w 437950"/>
              <a:gd name="connsiteY3" fmla="*/ 543401 h 543401"/>
              <a:gd name="connsiteX4" fmla="*/ 344 w 437950"/>
              <a:gd name="connsiteY4" fmla="*/ 228838 h 543401"/>
              <a:gd name="connsiteX0" fmla="*/ 344 w 446842"/>
              <a:gd name="connsiteY0" fmla="*/ 228838 h 550749"/>
              <a:gd name="connsiteX1" fmla="*/ 219147 w 446842"/>
              <a:gd name="connsiteY1" fmla="*/ 0 h 550749"/>
              <a:gd name="connsiteX2" fmla="*/ 437950 w 446842"/>
              <a:gd name="connsiteY2" fmla="*/ 228838 h 550749"/>
              <a:gd name="connsiteX3" fmla="*/ 262009 w 446842"/>
              <a:gd name="connsiteY3" fmla="*/ 543401 h 550749"/>
              <a:gd name="connsiteX4" fmla="*/ 344 w 446842"/>
              <a:gd name="connsiteY4" fmla="*/ 228838 h 550749"/>
              <a:gd name="connsiteX0" fmla="*/ 258 w 495014"/>
              <a:gd name="connsiteY0" fmla="*/ 228867 h 543453"/>
              <a:gd name="connsiteX1" fmla="*/ 219061 w 495014"/>
              <a:gd name="connsiteY1" fmla="*/ 29 h 543453"/>
              <a:gd name="connsiteX2" fmla="*/ 495014 w 495014"/>
              <a:gd name="connsiteY2" fmla="*/ 243154 h 543453"/>
              <a:gd name="connsiteX3" fmla="*/ 261923 w 495014"/>
              <a:gd name="connsiteY3" fmla="*/ 543430 h 543453"/>
              <a:gd name="connsiteX4" fmla="*/ 258 w 495014"/>
              <a:gd name="connsiteY4" fmla="*/ 228867 h 543453"/>
              <a:gd name="connsiteX0" fmla="*/ 258 w 508964"/>
              <a:gd name="connsiteY0" fmla="*/ 228867 h 543468"/>
              <a:gd name="connsiteX1" fmla="*/ 219061 w 508964"/>
              <a:gd name="connsiteY1" fmla="*/ 29 h 543468"/>
              <a:gd name="connsiteX2" fmla="*/ 495014 w 508964"/>
              <a:gd name="connsiteY2" fmla="*/ 243154 h 543468"/>
              <a:gd name="connsiteX3" fmla="*/ 261923 w 508964"/>
              <a:gd name="connsiteY3" fmla="*/ 543430 h 543468"/>
              <a:gd name="connsiteX4" fmla="*/ 258 w 508964"/>
              <a:gd name="connsiteY4" fmla="*/ 228867 h 543468"/>
              <a:gd name="connsiteX0" fmla="*/ 1258 w 509964"/>
              <a:gd name="connsiteY0" fmla="*/ 229028 h 543629"/>
              <a:gd name="connsiteX1" fmla="*/ 220061 w 509964"/>
              <a:gd name="connsiteY1" fmla="*/ 190 h 543629"/>
              <a:gd name="connsiteX2" fmla="*/ 496014 w 509964"/>
              <a:gd name="connsiteY2" fmla="*/ 243315 h 543629"/>
              <a:gd name="connsiteX3" fmla="*/ 262923 w 509964"/>
              <a:gd name="connsiteY3" fmla="*/ 543591 h 543629"/>
              <a:gd name="connsiteX4" fmla="*/ 1258 w 509964"/>
              <a:gd name="connsiteY4" fmla="*/ 229028 h 543629"/>
              <a:gd name="connsiteX0" fmla="*/ 1200 w 519507"/>
              <a:gd name="connsiteY0" fmla="*/ 281461 h 544122"/>
              <a:gd name="connsiteX1" fmla="*/ 229528 w 519507"/>
              <a:gd name="connsiteY1" fmla="*/ 235 h 544122"/>
              <a:gd name="connsiteX2" fmla="*/ 505481 w 519507"/>
              <a:gd name="connsiteY2" fmla="*/ 243360 h 544122"/>
              <a:gd name="connsiteX3" fmla="*/ 272390 w 519507"/>
              <a:gd name="connsiteY3" fmla="*/ 543636 h 544122"/>
              <a:gd name="connsiteX4" fmla="*/ 1200 w 519507"/>
              <a:gd name="connsiteY4" fmla="*/ 281461 h 5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507" h="544122">
                <a:moveTo>
                  <a:pt x="1200" y="281461"/>
                </a:moveTo>
                <a:cubicBezTo>
                  <a:pt x="-15469" y="67069"/>
                  <a:pt x="145481" y="6585"/>
                  <a:pt x="229528" y="235"/>
                </a:cubicBezTo>
                <a:cubicBezTo>
                  <a:pt x="313575" y="-6115"/>
                  <a:pt x="505481" y="116976"/>
                  <a:pt x="505481" y="243360"/>
                </a:cubicBezTo>
                <a:cubicBezTo>
                  <a:pt x="576919" y="436419"/>
                  <a:pt x="356437" y="537286"/>
                  <a:pt x="272390" y="543636"/>
                </a:cubicBezTo>
                <a:cubicBezTo>
                  <a:pt x="188343" y="549986"/>
                  <a:pt x="17869" y="495853"/>
                  <a:pt x="1200" y="281461"/>
                </a:cubicBezTo>
                <a:close/>
              </a:path>
            </a:pathLst>
          </a:custGeom>
          <a:solidFill>
            <a:srgbClr val="94C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5569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67A8F51-D5BC-49F8-904E-245B3540F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143" y="2256209"/>
            <a:ext cx="8185714" cy="46017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028A3EA-7E02-4930-B02F-B4C0B72AD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0E72F030-78C3-410B-BD6E-1E6471D54284}"/>
              </a:ext>
            </a:extLst>
          </p:cNvPr>
          <p:cNvSpPr/>
          <p:nvPr/>
        </p:nvSpPr>
        <p:spPr>
          <a:xfrm>
            <a:off x="578576" y="1756231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E7DEBC-82E6-452B-94AE-85D5443836D0}"/>
              </a:ext>
            </a:extLst>
          </p:cNvPr>
          <p:cNvSpPr txBox="1"/>
          <p:nvPr/>
        </p:nvSpPr>
        <p:spPr>
          <a:xfrm>
            <a:off x="1142999" y="1744639"/>
            <a:ext cx="5373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Tàu nào chở nhiều thùng hàng nhất?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3631145C-4351-43C1-851E-53F0CA17FD69}"/>
              </a:ext>
            </a:extLst>
          </p:cNvPr>
          <p:cNvSpPr/>
          <p:nvPr/>
        </p:nvSpPr>
        <p:spPr>
          <a:xfrm>
            <a:off x="6313713" y="2256209"/>
            <a:ext cx="3468916" cy="189487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24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028A3EA-7E02-4930-B02F-B4C0B72AD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0E72F030-78C3-410B-BD6E-1E6471D54284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1224EAF-655A-43B7-995F-FE4DDA926EA5}"/>
              </a:ext>
            </a:extLst>
          </p:cNvPr>
          <p:cNvGrpSpPr/>
          <p:nvPr/>
        </p:nvGrpSpPr>
        <p:grpSpPr>
          <a:xfrm>
            <a:off x="1196884" y="1904294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9E7DEBC-82E6-452B-94AE-85D5443836D0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95DAA0A2-A257-4A0B-B995-FE84BE3AACC0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72E3DE8-02BB-472E-B3DD-8EDBB7CB9946}"/>
              </a:ext>
            </a:extLst>
          </p:cNvPr>
          <p:cNvGrpSpPr/>
          <p:nvPr/>
        </p:nvGrpSpPr>
        <p:grpSpPr>
          <a:xfrm>
            <a:off x="2754630" y="1351399"/>
            <a:ext cx="9036608" cy="3506172"/>
            <a:chOff x="2754630" y="1351399"/>
            <a:chExt cx="9036608" cy="3506172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DF7231DC-8953-4A55-9266-EA8F41D58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81714" y="1351399"/>
              <a:ext cx="2809524" cy="337142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039A2D03-86E6-420C-B3C6-92EF6A331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4630" y="2000428"/>
              <a:ext cx="5771429" cy="2857143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0117F8A-D52C-45B3-B3EE-6472B686A68B}"/>
              </a:ext>
            </a:extLst>
          </p:cNvPr>
          <p:cNvSpPr txBox="1"/>
          <p:nvPr/>
        </p:nvSpPr>
        <p:spPr>
          <a:xfrm>
            <a:off x="809353" y="5068384"/>
            <a:ext cx="788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Có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quả màu đỏ và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quả màu xanh: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&lt;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B560874-D879-4B8F-89EA-EF98292DC8EC}"/>
              </a:ext>
            </a:extLst>
          </p:cNvPr>
          <p:cNvSpPr txBox="1"/>
          <p:nvPr/>
        </p:nvSpPr>
        <p:spPr>
          <a:xfrm>
            <a:off x="809353" y="5891327"/>
            <a:ext cx="6796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Có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quả ớt và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quả táo: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&gt;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5A0CF8FC-0174-40FA-8E01-ECE6D81B1682}"/>
              </a:ext>
            </a:extLst>
          </p:cNvPr>
          <p:cNvSpPr/>
          <p:nvPr/>
        </p:nvSpPr>
        <p:spPr>
          <a:xfrm>
            <a:off x="1744893" y="5134732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1C4769C3-7656-4CAC-B2CD-19401902D978}"/>
              </a:ext>
            </a:extLst>
          </p:cNvPr>
          <p:cNvSpPr/>
          <p:nvPr/>
        </p:nvSpPr>
        <p:spPr>
          <a:xfrm>
            <a:off x="4390511" y="5149397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110EF344-EE2B-4907-B6D1-F598BDCC399B}"/>
              </a:ext>
            </a:extLst>
          </p:cNvPr>
          <p:cNvSpPr/>
          <p:nvPr/>
        </p:nvSpPr>
        <p:spPr>
          <a:xfrm>
            <a:off x="7036129" y="5164062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BAA9FE4C-3A9E-41FF-A5F7-0C56FD56C3BC}"/>
              </a:ext>
            </a:extLst>
          </p:cNvPr>
          <p:cNvSpPr/>
          <p:nvPr/>
        </p:nvSpPr>
        <p:spPr>
          <a:xfrm>
            <a:off x="7757697" y="5155294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059AA11C-D5CE-4E5E-8AE0-E505BC69B1FD}"/>
              </a:ext>
            </a:extLst>
          </p:cNvPr>
          <p:cNvSpPr/>
          <p:nvPr/>
        </p:nvSpPr>
        <p:spPr>
          <a:xfrm>
            <a:off x="1789717" y="5972340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6C0AA93-F9E0-4D9F-9CDF-DC60FD542AA1}"/>
              </a:ext>
            </a:extLst>
          </p:cNvPr>
          <p:cNvSpPr/>
          <p:nvPr/>
        </p:nvSpPr>
        <p:spPr>
          <a:xfrm>
            <a:off x="3691916" y="5972340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5FD5FDDE-979B-4FF4-B78A-4352038B36DD}"/>
              </a:ext>
            </a:extLst>
          </p:cNvPr>
          <p:cNvSpPr/>
          <p:nvPr/>
        </p:nvSpPr>
        <p:spPr>
          <a:xfrm>
            <a:off x="5279790" y="5972340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3D3283A0-5302-45C4-BFF4-D4CBF04ECD11}"/>
              </a:ext>
            </a:extLst>
          </p:cNvPr>
          <p:cNvSpPr/>
          <p:nvPr/>
        </p:nvSpPr>
        <p:spPr>
          <a:xfrm>
            <a:off x="6058039" y="5972340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992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15" grpId="0" animBg="1"/>
      <p:bldP spid="15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75</Words>
  <Application>Microsoft Office PowerPoint</Application>
  <PresentationFormat>Custom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A</cp:lastModifiedBy>
  <cp:revision>88</cp:revision>
  <dcterms:created xsi:type="dcterms:W3CDTF">2020-08-20T03:35:56Z</dcterms:created>
  <dcterms:modified xsi:type="dcterms:W3CDTF">2022-10-06T00:49:47Z</dcterms:modified>
</cp:coreProperties>
</file>