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26" r:id="rId4"/>
    <p:sldId id="330" r:id="rId5"/>
    <p:sldId id="334" r:id="rId6"/>
    <p:sldId id="331" r:id="rId7"/>
    <p:sldId id="332" r:id="rId8"/>
    <p:sldId id="333" r:id="rId9"/>
    <p:sldId id="327" r:id="rId10"/>
    <p:sldId id="329" r:id="rId11"/>
    <p:sldId id="335" r:id="rId12"/>
  </p:sldIdLst>
  <p:sldSz cx="9147175" cy="5145088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E2AC00"/>
    <a:srgbClr val="EE00C1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-82" y="-21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11-21T10:35:18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9925 10441</inkml:trace>
  <inkml:trace contextRef="#ctx0" brushRef="#br0" timeOffset="975.4917">9925 10441</inkml:trace>
  <inkml:trace contextRef="#ctx0" brushRef="#br0" timeOffset="1752.584">9925 10441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8.png"/><Relationship Id="rId7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  <a:endParaRPr lang="en-GB" sz="32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3"/>
          <a:srcRect t="25397" b="25397"/>
          <a:stretch>
            <a:fillRect/>
          </a:stretch>
        </p:blipFill>
        <p:spPr bwMode="auto">
          <a:xfrm>
            <a:off x="259429" y="2221213"/>
            <a:ext cx="4668296" cy="2296998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059" y="1757047"/>
            <a:ext cx="4149376" cy="2856531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1928047" y="2429807"/>
            <a:ext cx="992457" cy="646331"/>
            <a:chOff x="2018371" y="2053692"/>
            <a:chExt cx="992457" cy="64633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37279" y="2916737"/>
            <a:ext cx="992457" cy="646331"/>
            <a:chOff x="2018371" y="2053692"/>
            <a:chExt cx="992457" cy="646331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02275" y="3414062"/>
            <a:ext cx="992457" cy="646331"/>
            <a:chOff x="2018371" y="2053692"/>
            <a:chExt cx="992457" cy="646331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35482" y="2492995"/>
            <a:ext cx="992457" cy="523220"/>
            <a:chOff x="2018371" y="2109447"/>
            <a:chExt cx="992457" cy="523220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10</a:t>
              </a:r>
              <a:endParaRPr lang="en-US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44714" y="2968774"/>
            <a:ext cx="992457" cy="523220"/>
            <a:chOff x="2018371" y="2098296"/>
            <a:chExt cx="992457" cy="523220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09710" y="3466099"/>
            <a:ext cx="992457" cy="523220"/>
            <a:chOff x="2018371" y="2098296"/>
            <a:chExt cx="992457" cy="523220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79" y="586767"/>
            <a:ext cx="1673352" cy="74380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34513" y="1296714"/>
            <a:ext cx="7994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5.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573000" y="37587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3640" y="3749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" y="140208"/>
            <a:ext cx="8955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/>
              <a:t>Bài 5: </a:t>
            </a:r>
            <a:r>
              <a:rPr lang="en-US" sz="2400" b="1" i="1"/>
              <a:t>Số?</a:t>
            </a:r>
          </a:p>
          <a:p>
            <a:r>
              <a:rPr lang="en-US" sz="2400"/>
              <a:t>.....&lt; 2         10 &gt;.....             1 &lt; .....&lt; 3           3 &gt;.....              ......&lt; </a:t>
            </a:r>
            <a:r>
              <a:rPr lang="en-US" sz="2400"/>
              <a:t>5         </a:t>
            </a:r>
            <a:endParaRPr lang="en-US" sz="2400" smtClean="0"/>
          </a:p>
          <a:p>
            <a:r>
              <a:rPr lang="en-US" sz="2400" smtClean="0"/>
              <a:t>2 </a:t>
            </a:r>
            <a:r>
              <a:rPr lang="en-US" sz="2400"/>
              <a:t>&gt;.....          0 &lt; .....             2 &lt;.....&lt; 4              .....&lt; 4            8 </a:t>
            </a:r>
            <a:r>
              <a:rPr lang="en-US" sz="2400"/>
              <a:t>&lt;..... </a:t>
            </a:r>
            <a:endParaRPr lang="en-US" sz="2400" smtClean="0"/>
          </a:p>
          <a:p>
            <a:r>
              <a:rPr lang="en-US" sz="2400" smtClean="0"/>
              <a:t>7 </a:t>
            </a:r>
            <a:r>
              <a:rPr lang="en-US" sz="2400"/>
              <a:t>&gt;.....          ..... &lt; </a:t>
            </a:r>
            <a:r>
              <a:rPr lang="en-US" sz="2400"/>
              <a:t>.....          </a:t>
            </a:r>
            <a:r>
              <a:rPr lang="en-US" sz="2400" smtClean="0"/>
              <a:t>7 =......               </a:t>
            </a:r>
            <a:r>
              <a:rPr lang="en-US" sz="2400"/>
              <a:t>.....=  4           10 </a:t>
            </a:r>
            <a:r>
              <a:rPr lang="en-US" sz="2400"/>
              <a:t>=.....            </a:t>
            </a:r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>
            <a:off x="188976" y="1871472"/>
            <a:ext cx="8717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smtClean="0"/>
              <a:t>Bài </a:t>
            </a:r>
            <a:r>
              <a:rPr lang="en-US" sz="2800" b="1" u="sng"/>
              <a:t>4</a:t>
            </a:r>
            <a:r>
              <a:rPr lang="en-US" sz="2800" b="1" u="sng"/>
              <a:t>:</a:t>
            </a:r>
            <a:r>
              <a:rPr lang="en-US" sz="2800"/>
              <a:t> </a:t>
            </a:r>
            <a:r>
              <a:rPr lang="en-US" sz="2800" smtClean="0"/>
              <a:t>Số?</a:t>
            </a:r>
            <a:endParaRPr lang="en-US" sz="2800"/>
          </a:p>
          <a:p>
            <a:r>
              <a:rPr lang="en-US" sz="2800"/>
              <a:t>…. -  4  = 3</a:t>
            </a:r>
            <a:r>
              <a:rPr lang="en-US" sz="2800"/>
              <a:t>	</a:t>
            </a:r>
            <a:r>
              <a:rPr lang="en-US" sz="2800" smtClean="0"/>
              <a:t>   … </a:t>
            </a:r>
            <a:r>
              <a:rPr lang="en-US" sz="2800"/>
              <a:t>- 2 = 3	</a:t>
            </a:r>
            <a:r>
              <a:rPr lang="en-US" sz="2800"/>
              <a:t>	</a:t>
            </a:r>
            <a:r>
              <a:rPr lang="en-US" sz="2800" smtClean="0"/>
              <a:t> 6 </a:t>
            </a:r>
            <a:r>
              <a:rPr lang="en-US" sz="2800"/>
              <a:t>= </a:t>
            </a:r>
            <a:r>
              <a:rPr lang="en-US" sz="2800" smtClean="0"/>
              <a:t>… - 2</a:t>
            </a:r>
            <a:r>
              <a:rPr lang="en-US" sz="2800"/>
              <a:t>	</a:t>
            </a:r>
            <a:r>
              <a:rPr lang="en-US" sz="2800"/>
              <a:t>	</a:t>
            </a:r>
            <a:r>
              <a:rPr lang="en-US" sz="2800" smtClean="0"/>
              <a:t>        …. - 7 </a:t>
            </a:r>
            <a:r>
              <a:rPr lang="en-US" sz="2800"/>
              <a:t>= 3</a:t>
            </a:r>
          </a:p>
          <a:p>
            <a:r>
              <a:rPr lang="en-US" sz="2800"/>
              <a:t>…. - 5  = 3</a:t>
            </a:r>
            <a:r>
              <a:rPr lang="en-US" sz="2800"/>
              <a:t>	</a:t>
            </a:r>
            <a:r>
              <a:rPr lang="en-US" sz="2800" smtClean="0"/>
              <a:t>   … </a:t>
            </a:r>
            <a:r>
              <a:rPr lang="en-US" sz="2800"/>
              <a:t>- 4 = 2	</a:t>
            </a:r>
            <a:r>
              <a:rPr lang="en-US" sz="2800"/>
              <a:t>	</a:t>
            </a:r>
            <a:r>
              <a:rPr lang="en-US" sz="2800" smtClean="0"/>
              <a:t>  4  </a:t>
            </a:r>
            <a:r>
              <a:rPr lang="en-US" sz="2800"/>
              <a:t>= </a:t>
            </a:r>
            <a:r>
              <a:rPr lang="en-US" sz="2800" smtClean="0"/>
              <a:t>… - 1</a:t>
            </a:r>
            <a:r>
              <a:rPr lang="en-US" sz="2800"/>
              <a:t>	</a:t>
            </a:r>
            <a:r>
              <a:rPr lang="en-US" sz="2800"/>
              <a:t> </a:t>
            </a:r>
            <a:r>
              <a:rPr lang="en-US" sz="2800" smtClean="0"/>
              <a:t>       …. - 1 </a:t>
            </a:r>
            <a:r>
              <a:rPr lang="en-US" sz="2800"/>
              <a:t>= 8</a:t>
            </a:r>
          </a:p>
          <a:p>
            <a:r>
              <a:rPr lang="en-US" sz="2800"/>
              <a:t>…. - 6  = 1</a:t>
            </a:r>
            <a:r>
              <a:rPr lang="en-US" sz="2800"/>
              <a:t>	</a:t>
            </a:r>
            <a:r>
              <a:rPr lang="en-US" sz="2800" smtClean="0"/>
              <a:t>   … - </a:t>
            </a:r>
            <a:r>
              <a:rPr lang="en-US" sz="2800"/>
              <a:t>7 = 7	</a:t>
            </a:r>
            <a:r>
              <a:rPr lang="en-US" sz="2800"/>
              <a:t>	</a:t>
            </a:r>
            <a:r>
              <a:rPr lang="en-US" sz="2800" smtClean="0"/>
              <a:t>  8  </a:t>
            </a:r>
            <a:r>
              <a:rPr lang="en-US" sz="2800"/>
              <a:t>= </a:t>
            </a:r>
            <a:r>
              <a:rPr lang="en-US" sz="2800" smtClean="0"/>
              <a:t>… - 2</a:t>
            </a:r>
            <a:r>
              <a:rPr lang="en-US" sz="2800"/>
              <a:t>	</a:t>
            </a:r>
            <a:r>
              <a:rPr lang="en-US" sz="2800"/>
              <a:t>	</a:t>
            </a:r>
            <a:r>
              <a:rPr lang="en-US" sz="2800" smtClean="0"/>
              <a:t>   .… - </a:t>
            </a:r>
            <a:r>
              <a:rPr lang="en-US" sz="2800"/>
              <a:t>4 </a:t>
            </a:r>
            <a:r>
              <a:rPr lang="en-US" sz="2800"/>
              <a:t>= </a:t>
            </a:r>
            <a:r>
              <a:rPr lang="en-US" sz="2800" smtClean="0"/>
              <a:t>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658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AAA-PDF-SGK\PNG\Bai10-LT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68" y="2030474"/>
            <a:ext cx="7772400" cy="2322513"/>
          </a:xfrm>
          <a:prstGeom prst="rect">
            <a:avLst/>
          </a:prstGeom>
          <a:noFill/>
        </p:spPr>
      </p:pic>
      <p:sp>
        <p:nvSpPr>
          <p:cNvPr id="175" name="Rectangle 174"/>
          <p:cNvSpPr/>
          <p:nvPr/>
        </p:nvSpPr>
        <p:spPr>
          <a:xfrm>
            <a:off x="3429955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730930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024471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318013" y="3662377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Lato Heavy" pitchFamily="34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437392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727216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6031908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325450" y="365866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326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AAA-PDF-SGK\PNG\Bai10-LT3-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94" y="2699261"/>
            <a:ext cx="8893869" cy="1696665"/>
          </a:xfrm>
          <a:prstGeom prst="rect">
            <a:avLst/>
          </a:prstGeom>
          <a:noFill/>
        </p:spPr>
      </p:pic>
      <p:grpSp>
        <p:nvGrpSpPr>
          <p:cNvPr id="196" name="Group 21"/>
          <p:cNvGrpSpPr/>
          <p:nvPr/>
        </p:nvGrpSpPr>
        <p:grpSpPr>
          <a:xfrm>
            <a:off x="2630389" y="2970511"/>
            <a:ext cx="492959" cy="512597"/>
            <a:chOff x="7632352" y="2681286"/>
            <a:chExt cx="405942" cy="422117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99" name="Group 21"/>
          <p:cNvGrpSpPr/>
          <p:nvPr/>
        </p:nvGrpSpPr>
        <p:grpSpPr>
          <a:xfrm>
            <a:off x="2630389" y="2971387"/>
            <a:ext cx="492959" cy="510845"/>
            <a:chOff x="7632352" y="2681286"/>
            <a:chExt cx="405942" cy="420673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  <a:endParaRPr lang="en-GB" sz="28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3867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03" name="Group 21"/>
          <p:cNvGrpSpPr/>
          <p:nvPr/>
        </p:nvGrpSpPr>
        <p:grpSpPr>
          <a:xfrm>
            <a:off x="2630389" y="3580112"/>
            <a:ext cx="492959" cy="512597"/>
            <a:chOff x="7632352" y="2681286"/>
            <a:chExt cx="405942" cy="422117"/>
          </a:xfrm>
        </p:grpSpPr>
        <p:sp>
          <p:nvSpPr>
            <p:cNvPr id="2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2630389" y="3580988"/>
            <a:ext cx="492959" cy="510845"/>
            <a:chOff x="7632352" y="2681286"/>
            <a:chExt cx="405942" cy="420673"/>
          </a:xfrm>
        </p:grpSpPr>
        <p:sp>
          <p:nvSpPr>
            <p:cNvPr id="20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  <a:endParaRPr lang="en-GB" sz="28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20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3867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10" name="Group 21"/>
          <p:cNvGrpSpPr/>
          <p:nvPr/>
        </p:nvGrpSpPr>
        <p:grpSpPr>
          <a:xfrm>
            <a:off x="5447943" y="2970511"/>
            <a:ext cx="492959" cy="512597"/>
            <a:chOff x="7632352" y="2681286"/>
            <a:chExt cx="405942" cy="422117"/>
          </a:xfrm>
        </p:grpSpPr>
        <p:sp>
          <p:nvSpPr>
            <p:cNvPr id="2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13" name="Group 21"/>
          <p:cNvGrpSpPr/>
          <p:nvPr/>
        </p:nvGrpSpPr>
        <p:grpSpPr>
          <a:xfrm>
            <a:off x="5342409" y="2971383"/>
            <a:ext cx="702527" cy="521997"/>
            <a:chOff x="7545446" y="2681286"/>
            <a:chExt cx="578517" cy="429857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5446" y="2716228"/>
              <a:ext cx="5785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  <a:endParaRPr lang="en-GB" sz="26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51421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17" name="Group 21"/>
          <p:cNvGrpSpPr/>
          <p:nvPr/>
        </p:nvGrpSpPr>
        <p:grpSpPr>
          <a:xfrm>
            <a:off x="5447943" y="3580112"/>
            <a:ext cx="492959" cy="512597"/>
            <a:chOff x="7632352" y="2681286"/>
            <a:chExt cx="405942" cy="422117"/>
          </a:xfrm>
        </p:grpSpPr>
        <p:sp>
          <p:nvSpPr>
            <p:cNvPr id="2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20" name="Group 21"/>
          <p:cNvGrpSpPr/>
          <p:nvPr/>
        </p:nvGrpSpPr>
        <p:grpSpPr>
          <a:xfrm>
            <a:off x="5353561" y="3580984"/>
            <a:ext cx="669073" cy="521997"/>
            <a:chOff x="7554624" y="2681286"/>
            <a:chExt cx="550968" cy="429857"/>
          </a:xfrm>
        </p:grpSpPr>
        <p:sp>
          <p:nvSpPr>
            <p:cNvPr id="2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54624" y="2716228"/>
              <a:ext cx="550968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  <a:endParaRPr lang="en-GB" sz="26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51421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24" name="Group 21"/>
          <p:cNvGrpSpPr/>
          <p:nvPr/>
        </p:nvGrpSpPr>
        <p:grpSpPr>
          <a:xfrm>
            <a:off x="8231992" y="2970511"/>
            <a:ext cx="492959" cy="512597"/>
            <a:chOff x="7632352" y="2681286"/>
            <a:chExt cx="405942" cy="422117"/>
          </a:xfrm>
        </p:grpSpPr>
        <p:sp>
          <p:nvSpPr>
            <p:cNvPr id="22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27" name="Group 21"/>
          <p:cNvGrpSpPr/>
          <p:nvPr/>
        </p:nvGrpSpPr>
        <p:grpSpPr>
          <a:xfrm>
            <a:off x="8231992" y="2971387"/>
            <a:ext cx="492959" cy="510845"/>
            <a:chOff x="7632352" y="2681286"/>
            <a:chExt cx="405942" cy="420673"/>
          </a:xfrm>
        </p:grpSpPr>
        <p:sp>
          <p:nvSpPr>
            <p:cNvPr id="2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  <a:endParaRPr lang="en-GB" sz="28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23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35470" y="300317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grpSp>
        <p:nvGrpSpPr>
          <p:cNvPr id="231" name="Group 21"/>
          <p:cNvGrpSpPr/>
          <p:nvPr/>
        </p:nvGrpSpPr>
        <p:grpSpPr>
          <a:xfrm>
            <a:off x="8231992" y="3580112"/>
            <a:ext cx="492959" cy="512597"/>
            <a:chOff x="7632352" y="2681286"/>
            <a:chExt cx="405942" cy="422117"/>
          </a:xfrm>
        </p:grpSpPr>
        <p:sp>
          <p:nvSpPr>
            <p:cNvPr id="2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34" name="Group 21"/>
          <p:cNvGrpSpPr/>
          <p:nvPr/>
        </p:nvGrpSpPr>
        <p:grpSpPr>
          <a:xfrm>
            <a:off x="8231992" y="3580988"/>
            <a:ext cx="492959" cy="510845"/>
            <a:chOff x="7632352" y="2681286"/>
            <a:chExt cx="405942" cy="420673"/>
          </a:xfrm>
        </p:grpSpPr>
        <p:sp>
          <p:nvSpPr>
            <p:cNvPr id="2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  <a:endParaRPr lang="en-GB" sz="28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35470" y="3635077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69" y="2699261"/>
            <a:ext cx="8567731" cy="18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45"/>
          <p:cNvGrpSpPr/>
          <p:nvPr/>
        </p:nvGrpSpPr>
        <p:grpSpPr>
          <a:xfrm>
            <a:off x="2262062" y="2886174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2256419" y="2883900"/>
            <a:ext cx="598983" cy="613549"/>
            <a:chOff x="7632352" y="2681286"/>
            <a:chExt cx="405942" cy="415815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26734" y="288356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4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63562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58168" y="290159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28378" y="289099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7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62" name="Group 45"/>
          <p:cNvGrpSpPr/>
          <p:nvPr/>
        </p:nvGrpSpPr>
        <p:grpSpPr>
          <a:xfrm>
            <a:off x="5637193" y="2893608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5631550" y="2891334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98253" y="28909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1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87605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3077" y="290902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3287" y="289843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2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82" name="Group 45"/>
          <p:cNvGrpSpPr/>
          <p:nvPr/>
        </p:nvGrpSpPr>
        <p:grpSpPr>
          <a:xfrm>
            <a:off x="6506971" y="3774554"/>
            <a:ext cx="598983" cy="613549"/>
            <a:chOff x="7632352" y="2681286"/>
            <a:chExt cx="405942" cy="415815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6501328" y="3772280"/>
            <a:ext cx="598983" cy="613549"/>
            <a:chOff x="7632352" y="2681286"/>
            <a:chExt cx="405942" cy="415815"/>
          </a:xfrm>
        </p:grpSpPr>
        <p:sp>
          <p:nvSpPr>
            <p:cNvPr id="8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571643" y="3771941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08471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3077" y="37899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3287" y="3779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94" name="Group 45"/>
          <p:cNvGrpSpPr/>
          <p:nvPr/>
        </p:nvGrpSpPr>
        <p:grpSpPr>
          <a:xfrm>
            <a:off x="1384858" y="3770836"/>
            <a:ext cx="598983" cy="613549"/>
            <a:chOff x="7632352" y="2681286"/>
            <a:chExt cx="405942" cy="415815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1379215" y="3768562"/>
            <a:ext cx="598983" cy="613549"/>
            <a:chOff x="7632352" y="2681286"/>
            <a:chExt cx="405942" cy="415815"/>
          </a:xfrm>
        </p:grpSpPr>
        <p:sp>
          <p:nvSpPr>
            <p:cNvPr id="9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45918" y="376822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3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35270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50742" y="378625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20952" y="377565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8</a:t>
            </a:r>
            <a:endParaRPr lang="en-GB" sz="4000" b="1" dirty="0">
              <a:solidFill>
                <a:srgbClr val="40505E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5547" y="196184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b) </a:t>
            </a:r>
            <a:r>
              <a:rPr lang="en-GB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139594" y="1286668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35" y="656410"/>
            <a:ext cx="1673352" cy="743806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244097" y="1400216"/>
            <a:ext cx="9250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r="71292"/>
          <a:stretch/>
        </p:blipFill>
        <p:spPr>
          <a:xfrm>
            <a:off x="323148" y="2513354"/>
            <a:ext cx="2472303" cy="1058701"/>
          </a:xfrm>
          <a:prstGeom prst="rect">
            <a:avLst/>
          </a:prstGeom>
        </p:spPr>
      </p:pic>
      <p:pic>
        <p:nvPicPr>
          <p:cNvPr id="73" name="Picture 7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5520" t="1243" r="35772" b="-1243"/>
          <a:stretch/>
        </p:blipFill>
        <p:spPr>
          <a:xfrm>
            <a:off x="3362440" y="2513354"/>
            <a:ext cx="2472303" cy="1058701"/>
          </a:xfrm>
          <a:prstGeom prst="rect">
            <a:avLst/>
          </a:prstGeom>
        </p:spPr>
      </p:pic>
      <p:pic>
        <p:nvPicPr>
          <p:cNvPr id="74" name="Picture 7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71194" r="98"/>
          <a:stretch/>
        </p:blipFill>
        <p:spPr>
          <a:xfrm>
            <a:off x="6401732" y="2513354"/>
            <a:ext cx="2472303" cy="10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7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3504459" y="3537629"/>
            <a:ext cx="499111" cy="509055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541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76550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71169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 smtClean="0">
                <a:latin typeface="Lato" pitchFamily="34" charset="0"/>
                <a:cs typeface="Lato" pitchFamily="34" charset="0"/>
              </a:rPr>
              <a:t>:</a:t>
            </a:r>
            <a:endParaRPr lang="en-US" b="1" dirty="0">
              <a:latin typeface="Lato" pitchFamily="34" charset="0"/>
              <a:cs typeface="Lato" pitchFamily="34" charset="0"/>
            </a:endParaRPr>
          </a:p>
        </p:txBody>
      </p:sp>
      <p:grpSp>
        <p:nvGrpSpPr>
          <p:cNvPr id="9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7429692" y="3883319"/>
            <a:ext cx="417062" cy="417063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15" name="Group 185"/>
          <p:cNvGrpSpPr/>
          <p:nvPr/>
        </p:nvGrpSpPr>
        <p:grpSpPr>
          <a:xfrm>
            <a:off x="1663004" y="1432778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3566132" y="1432778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4212907" y="1432778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6216414" y="1432778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6863189" y="1432778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01122" y="3537619"/>
            <a:ext cx="691376" cy="531368"/>
            <a:chOff x="7548306" y="2681286"/>
            <a:chExt cx="562317" cy="432180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8306" y="2718551"/>
              <a:ext cx="5623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 smtClean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61592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193084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 smtClean="0">
                <a:latin typeface="Lato" pitchFamily="34" charset="0"/>
                <a:cs typeface="Lato" pitchFamily="34" charset="0"/>
              </a:rPr>
              <a:t>:</a:t>
            </a:r>
            <a:endParaRPr lang="en-US" b="1" dirty="0">
              <a:latin typeface="Lato" pitchFamily="34" charset="0"/>
              <a:cs typeface="Lato" pitchFamily="34" charset="0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19"/>
            <a:ext cx="535259" cy="417063"/>
            <a:chOff x="7575172" y="2681286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3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10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22" name="Group 185"/>
          <p:cNvGrpSpPr/>
          <p:nvPr/>
        </p:nvGrpSpPr>
        <p:grpSpPr>
          <a:xfrm>
            <a:off x="3949025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670346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3317121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94" name="Group 185"/>
          <p:cNvGrpSpPr/>
          <p:nvPr/>
        </p:nvGrpSpPr>
        <p:grpSpPr>
          <a:xfrm>
            <a:off x="6521238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0" name="Group 188"/>
          <p:cNvGrpSpPr/>
          <p:nvPr/>
        </p:nvGrpSpPr>
        <p:grpSpPr>
          <a:xfrm>
            <a:off x="5242559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3" name="Group 189"/>
          <p:cNvGrpSpPr/>
          <p:nvPr/>
        </p:nvGrpSpPr>
        <p:grpSpPr>
          <a:xfrm>
            <a:off x="5889334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5" name="Group 185"/>
          <p:cNvGrpSpPr/>
          <p:nvPr/>
        </p:nvGrpSpPr>
        <p:grpSpPr>
          <a:xfrm>
            <a:off x="7788761" y="1436496"/>
            <a:ext cx="796537" cy="1407067"/>
            <a:chOff x="1707608" y="1365872"/>
            <a:chExt cx="796537" cy="1407067"/>
          </a:xfrm>
        </p:grpSpPr>
        <p:sp>
          <p:nvSpPr>
            <p:cNvPr id="116" name="Oval 11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8" name="Group 189"/>
          <p:cNvGrpSpPr/>
          <p:nvPr/>
        </p:nvGrpSpPr>
        <p:grpSpPr>
          <a:xfrm>
            <a:off x="7156857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pic>
        <p:nvPicPr>
          <p:cNvPr id="10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27" name="Action Button: Home 26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3499215" y="35376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2672869" y="35376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985298" y="35376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843954" y="35339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2667226" y="35376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423424" y="3537621"/>
            <a:ext cx="691376" cy="509064"/>
            <a:chOff x="7566445" y="2681286"/>
            <a:chExt cx="562317" cy="414039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6445" y="2700411"/>
              <a:ext cx="56231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990806" y="35376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1838311" y="35339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16245" y="31000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2"/>
          <p:cNvGrpSpPr/>
          <p:nvPr/>
        </p:nvGrpSpPr>
        <p:grpSpPr>
          <a:xfrm>
            <a:off x="7428164" y="33183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601818" y="33183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728294" y="33183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6596175" y="33183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433408" y="33183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5733802" y="33183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7" y="513749"/>
            <a:ext cx="1462769" cy="650202"/>
          </a:xfrm>
          <a:prstGeom prst="rect">
            <a:avLst/>
          </a:prstGeom>
          <a:noFill/>
        </p:spPr>
      </p:pic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662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5278" y="33114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103683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72377" y="3245004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Lato" pitchFamily="34" charset="0"/>
                <a:cs typeface="Lato" pitchFamily="34" charset="0"/>
              </a:rPr>
              <a:t>Nhẩm</a:t>
            </a:r>
            <a:r>
              <a:rPr lang="en-US" b="1" dirty="0" smtClean="0">
                <a:latin typeface="Lato" pitchFamily="34" charset="0"/>
                <a:cs typeface="Lato" pitchFamily="34" charset="0"/>
              </a:rPr>
              <a:t>:</a:t>
            </a:r>
            <a:endParaRPr lang="en-US" b="1" dirty="0">
              <a:latin typeface="Lato" pitchFamily="34" charset="0"/>
              <a:cs typeface="Lato" pitchFamily="34" charset="0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7424448" y="38833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6598102" y="38833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5724578" y="38833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592459" y="38833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7370955" y="3883322"/>
            <a:ext cx="535259" cy="417063"/>
            <a:chOff x="7575172" y="2681289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9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4"/>
              <a:ext cx="52098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5730086" y="38833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4291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91562" y="38764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22" name="Group 185"/>
          <p:cNvGrpSpPr/>
          <p:nvPr/>
        </p:nvGrpSpPr>
        <p:grpSpPr>
          <a:xfrm>
            <a:off x="3302267" y="1436496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733728" y="1436496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380503" y="1436496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023588" y="1436496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2670363" y="1436496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90658" y="1159727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62283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8631" y="35641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3368" y="35604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27" name="Group 185"/>
          <p:cNvGrpSpPr/>
          <p:nvPr/>
        </p:nvGrpSpPr>
        <p:grpSpPr>
          <a:xfrm>
            <a:off x="5863329" y="1436496"/>
            <a:ext cx="796537" cy="1407067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8"/>
          <p:cNvGrpSpPr/>
          <p:nvPr/>
        </p:nvGrpSpPr>
        <p:grpSpPr>
          <a:xfrm>
            <a:off x="4584650" y="1436496"/>
            <a:ext cx="796537" cy="1407067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/>
          <p:cNvGrpSpPr/>
          <p:nvPr/>
        </p:nvGrpSpPr>
        <p:grpSpPr>
          <a:xfrm>
            <a:off x="5231425" y="1436496"/>
            <a:ext cx="796537" cy="1407067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1" name="Group 189"/>
          <p:cNvGrpSpPr/>
          <p:nvPr/>
        </p:nvGrpSpPr>
        <p:grpSpPr>
          <a:xfrm>
            <a:off x="6498948" y="1436496"/>
            <a:ext cx="796537" cy="1407067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12" name="TextBox 111"/>
          <p:cNvSpPr txBox="1"/>
          <p:nvPr/>
        </p:nvSpPr>
        <p:spPr>
          <a:xfrm>
            <a:off x="7315220" y="190547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8731728" y="4565469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7845226" y="1899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0</a:t>
            </a:r>
            <a:endParaRPr lang="en-US" sz="2400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42" y="521453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47575" y="1231400"/>
            <a:ext cx="692118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10.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050069" y="2187644"/>
            <a:ext cx="1141513" cy="2419813"/>
            <a:chOff x="2010725" y="1692619"/>
            <a:chExt cx="1141513" cy="2419813"/>
          </a:xfrm>
        </p:grpSpPr>
        <p:sp>
          <p:nvSpPr>
            <p:cNvPr id="92" name="Oval 91"/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12" descr="F:\AAA-LÀM ẢNH SLIDE\Bai10-LT3-4(1).png"/>
            <p:cNvPicPr>
              <a:picLocks noChangeAspect="1" noChangeArrowheads="1"/>
            </p:cNvPicPr>
            <p:nvPr/>
          </p:nvPicPr>
          <p:blipFill>
            <a:blip r:embed="rId4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/>
          <p:nvPr/>
        </p:nvGrpSpPr>
        <p:grpSpPr>
          <a:xfrm>
            <a:off x="2961738" y="1908865"/>
            <a:ext cx="1657705" cy="2419813"/>
            <a:chOff x="2922394" y="1413840"/>
            <a:chExt cx="1657705" cy="2419813"/>
          </a:xfrm>
        </p:grpSpPr>
        <p:sp>
          <p:nvSpPr>
            <p:cNvPr id="91" name="Oval 90"/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13" descr="F:\AAA-LÀM ẢNH SLIDE\Bai10-LT3-4(2).png"/>
            <p:cNvPicPr>
              <a:picLocks noChangeAspect="1" noChangeArrowheads="1"/>
            </p:cNvPicPr>
            <p:nvPr/>
          </p:nvPicPr>
          <p:blipFill>
            <a:blip r:embed="rId5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105" name="Group 104"/>
          <p:cNvGrpSpPr/>
          <p:nvPr/>
        </p:nvGrpSpPr>
        <p:grpSpPr>
          <a:xfrm>
            <a:off x="3077517" y="3029328"/>
            <a:ext cx="1854410" cy="1633101"/>
            <a:chOff x="3038173" y="2534303"/>
            <a:chExt cx="1854410" cy="1633101"/>
          </a:xfrm>
        </p:grpSpPr>
        <p:sp>
          <p:nvSpPr>
            <p:cNvPr id="93" name="Oval 92"/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14" descr="F:\AAA-LÀM ẢNH SLIDE\Bai10-LT3-4(3).png"/>
            <p:cNvPicPr>
              <a:picLocks noChangeAspect="1" noChangeArrowheads="1"/>
            </p:cNvPicPr>
            <p:nvPr/>
          </p:nvPicPr>
          <p:blipFill>
            <a:blip r:embed="rId6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/>
          <p:nvPr/>
        </p:nvGrpSpPr>
        <p:grpSpPr>
          <a:xfrm>
            <a:off x="6188704" y="1708139"/>
            <a:ext cx="1829850" cy="2419813"/>
            <a:chOff x="6327776" y="1213114"/>
            <a:chExt cx="1829850" cy="2419813"/>
          </a:xfrm>
        </p:grpSpPr>
        <p:sp>
          <p:nvSpPr>
            <p:cNvPr id="94" name="Oval 93"/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15" descr="F:\AAA-LÀM ẢNH SLIDE\Bai10-LT3-4(4).png"/>
            <p:cNvPicPr>
              <a:picLocks noChangeAspect="1" noChangeArrowheads="1"/>
            </p:cNvPicPr>
            <p:nvPr/>
          </p:nvPicPr>
          <p:blipFill>
            <a:blip r:embed="rId7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108" name="Group 107"/>
          <p:cNvGrpSpPr/>
          <p:nvPr/>
        </p:nvGrpSpPr>
        <p:grpSpPr>
          <a:xfrm>
            <a:off x="7185132" y="2743154"/>
            <a:ext cx="1092335" cy="2223193"/>
            <a:chOff x="7324204" y="2248129"/>
            <a:chExt cx="1092335" cy="2223193"/>
          </a:xfrm>
        </p:grpSpPr>
        <p:sp>
          <p:nvSpPr>
            <p:cNvPr id="96" name="Oval 95"/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6" descr="F:\AAA-LÀM ẢNH SLIDE\Bai10-LT3-4(5).png"/>
            <p:cNvPicPr>
              <a:picLocks noChangeAspect="1" noChangeArrowheads="1"/>
            </p:cNvPicPr>
            <p:nvPr/>
          </p:nvPicPr>
          <p:blipFill>
            <a:blip r:embed="rId8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107" name="Group 106"/>
          <p:cNvGrpSpPr/>
          <p:nvPr/>
        </p:nvGrpSpPr>
        <p:grpSpPr>
          <a:xfrm>
            <a:off x="5804414" y="2995580"/>
            <a:ext cx="1288984" cy="1854420"/>
            <a:chOff x="5943486" y="2500555"/>
            <a:chExt cx="1288984" cy="1854420"/>
          </a:xfrm>
        </p:grpSpPr>
        <p:sp>
          <p:nvSpPr>
            <p:cNvPr id="95" name="Oval 94"/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7" descr="F:\AAA-LÀM ẢNH SLIDE\Bai10-LT3-4(6).png"/>
            <p:cNvPicPr>
              <a:picLocks noChangeAspect="1" noChangeArrowheads="1"/>
            </p:cNvPicPr>
            <p:nvPr/>
          </p:nvPicPr>
          <p:blipFill>
            <a:blip r:embed="rId9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443" y="3533182"/>
            <a:ext cx="1611906" cy="16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11482</TotalTime>
  <Words>258</Words>
  <Application>Microsoft Office PowerPoint</Application>
  <PresentationFormat>Custom</PresentationFormat>
  <Paragraphs>166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Lato Black</vt:lpstr>
      <vt:lpstr>Lato Heavy</vt:lpstr>
      <vt:lpstr>Lato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HP</cp:lastModifiedBy>
  <cp:revision>369</cp:revision>
  <dcterms:created xsi:type="dcterms:W3CDTF">2020-02-21T03:04:01Z</dcterms:created>
  <dcterms:modified xsi:type="dcterms:W3CDTF">2021-11-21T10:59:14Z</dcterms:modified>
</cp:coreProperties>
</file>