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82" r:id="rId4"/>
    <p:sldId id="283" r:id="rId5"/>
    <p:sldId id="284" r:id="rId6"/>
    <p:sldId id="289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5" d="100"/>
          <a:sy n="95" d="100"/>
        </p:scale>
        <p:origin x="509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15/02/2022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BẢNG CÁC SỐ TỪ 1 ĐẾN 100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8764" y="2305454"/>
            <a:ext cx="22092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76" y="2160092"/>
            <a:ext cx="1695624" cy="23635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5322" y="2266313"/>
            <a:ext cx="2065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1" y="3372387"/>
            <a:ext cx="2502824" cy="934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750" y="1275668"/>
            <a:ext cx="3095625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318" y="3341851"/>
            <a:ext cx="9144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6854" y="2761568"/>
            <a:ext cx="828675" cy="4953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29201" y="190500"/>
            <a:ext cx="3175000" cy="1536700"/>
          </a:xfrm>
          <a:prstGeom prst="cloudCallout">
            <a:avLst>
              <a:gd name="adj1" fmla="val 43223"/>
              <a:gd name="adj2" fmla="val 852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tất cả bao nhiêu quả cà chua?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-23756" y="58395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0" y="2489561"/>
            <a:ext cx="1824876" cy="2571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26" y="1623317"/>
            <a:ext cx="20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4" name="Oval 3"/>
          <p:cNvSpPr/>
          <p:nvPr/>
        </p:nvSpPr>
        <p:spPr>
          <a:xfrm>
            <a:off x="61644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07039"/>
              </p:ext>
            </p:extLst>
          </p:nvPr>
        </p:nvGraphicFramePr>
        <p:xfrm>
          <a:off x="2890454" y="1300032"/>
          <a:ext cx="6096000" cy="372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49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925427" y="1680961"/>
            <a:ext cx="616449" cy="369539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63164" y="1692290"/>
            <a:ext cx="623078" cy="34987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4912" y="2058531"/>
            <a:ext cx="593140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0184" y="2065334"/>
            <a:ext cx="585627" cy="349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6642" y="2424701"/>
            <a:ext cx="614516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39501" y="2424701"/>
            <a:ext cx="60297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4967" y="2794569"/>
            <a:ext cx="61109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51143" y="2783779"/>
            <a:ext cx="626061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3544" y="3164437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4912" y="3176062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15131" y="3534305"/>
            <a:ext cx="611092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22052" y="3541153"/>
            <a:ext cx="61451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05199" y="3900360"/>
            <a:ext cx="59976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33877" y="3922180"/>
            <a:ext cx="599547" cy="363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1876" y="3910556"/>
            <a:ext cx="61280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58659" y="4270229"/>
            <a:ext cx="585627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38192" y="4643398"/>
            <a:ext cx="590984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7716" y="4649023"/>
            <a:ext cx="606398" cy="3698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211" y="1612907"/>
            <a:ext cx="283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018" y="2404164"/>
            <a:ext cx="330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11, 22)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99885"/>
              </p:ext>
            </p:extLst>
          </p:nvPr>
        </p:nvGraphicFramePr>
        <p:xfrm>
          <a:off x="3575408" y="837702"/>
          <a:ext cx="5414480" cy="36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68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0822" y="1520576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1" y="3051427"/>
            <a:ext cx="32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566" y="3472666"/>
            <a:ext cx="315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4114" y="3852811"/>
            <a:ext cx="32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797" y="4376791"/>
            <a:ext cx="28716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50682" y="4366519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5682" y="1222631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28154" y="157756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65182" y="194966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19700" y="232724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48818" y="267941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90636" y="303435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2454" y="34080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4272" y="3776959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916090" y="4141835"/>
            <a:ext cx="516418" cy="37936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45208" y="845055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45208" y="121800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45208" y="1600928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45208" y="1980432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45208" y="2323707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61244" y="2663183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461244" y="3031594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57908" y="3406356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57908" y="3785860"/>
            <a:ext cx="516418" cy="33947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6" grpId="0"/>
      <p:bldP spid="15" grpId="0"/>
      <p:bldP spid="16" grpId="0"/>
      <p:bldP spid="17" grpId="0"/>
      <p:bldP spid="18" grpId="0"/>
      <p:bldP spid="5" grpId="0" animBg="1"/>
      <p:bldP spid="5" grpId="1" animBg="1"/>
      <p:bldP spid="14" grpId="0" animBg="1"/>
      <p:bldP spid="14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4" y="446826"/>
            <a:ext cx="7089024" cy="42176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2745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7145" y="177767"/>
            <a:ext cx="37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2405" y="149512"/>
            <a:ext cx="503434" cy="4258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6247" y="1058267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14" name="Oval 13"/>
          <p:cNvSpPr/>
          <p:nvPr/>
        </p:nvSpPr>
        <p:spPr>
          <a:xfrm>
            <a:off x="5006604" y="133415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5" name="Oval 14"/>
          <p:cNvSpPr/>
          <p:nvPr/>
        </p:nvSpPr>
        <p:spPr>
          <a:xfrm>
            <a:off x="5688456" y="1155853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6" name="Oval 15"/>
          <p:cNvSpPr/>
          <p:nvPr/>
        </p:nvSpPr>
        <p:spPr>
          <a:xfrm>
            <a:off x="7094302" y="94543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7" name="Oval 16"/>
          <p:cNvSpPr/>
          <p:nvPr/>
        </p:nvSpPr>
        <p:spPr>
          <a:xfrm>
            <a:off x="2880185" y="206862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8" name="Oval 17"/>
          <p:cNvSpPr/>
          <p:nvPr/>
        </p:nvSpPr>
        <p:spPr>
          <a:xfrm>
            <a:off x="4344258" y="24156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9" name="Oval 18"/>
          <p:cNvSpPr/>
          <p:nvPr/>
        </p:nvSpPr>
        <p:spPr>
          <a:xfrm>
            <a:off x="5041185" y="240515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20" name="Oval 19"/>
          <p:cNvSpPr/>
          <p:nvPr/>
        </p:nvSpPr>
        <p:spPr>
          <a:xfrm>
            <a:off x="7099435" y="2031759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21" name="Oval 20"/>
          <p:cNvSpPr/>
          <p:nvPr/>
        </p:nvSpPr>
        <p:spPr>
          <a:xfrm>
            <a:off x="3606246" y="32504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Oval 21"/>
          <p:cNvSpPr/>
          <p:nvPr/>
        </p:nvSpPr>
        <p:spPr>
          <a:xfrm>
            <a:off x="4344257" y="3526316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5" name="Oval 24"/>
          <p:cNvSpPr/>
          <p:nvPr/>
        </p:nvSpPr>
        <p:spPr>
          <a:xfrm>
            <a:off x="5715406" y="3402831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6" name="Oval 25"/>
          <p:cNvSpPr/>
          <p:nvPr/>
        </p:nvSpPr>
        <p:spPr>
          <a:xfrm>
            <a:off x="7094301" y="3180792"/>
            <a:ext cx="626721" cy="5517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096" y="133565"/>
            <a:ext cx="503430" cy="441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26" y="221438"/>
            <a:ext cx="497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 ? 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5" y="616443"/>
            <a:ext cx="1408836" cy="4315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11" y="575347"/>
            <a:ext cx="4366517" cy="43665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17144" y="1910993"/>
            <a:ext cx="482885" cy="4828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366517" y="1561672"/>
            <a:ext cx="10274" cy="1212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66517" y="1561672"/>
            <a:ext cx="8013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67901" y="1561672"/>
            <a:ext cx="0" cy="349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67209" y="1941815"/>
            <a:ext cx="400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67209" y="1941815"/>
            <a:ext cx="0" cy="83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>
            <a:off x="4376791" y="2768879"/>
            <a:ext cx="390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49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403</Words>
  <Application>Microsoft Office PowerPoint</Application>
  <PresentationFormat>On-screen Show (16:9)</PresentationFormat>
  <Paragraphs>275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Chinh Nguyen</cp:lastModifiedBy>
  <cp:revision>44</cp:revision>
  <dcterms:created xsi:type="dcterms:W3CDTF">2017-01-10T13:46:13Z</dcterms:created>
  <dcterms:modified xsi:type="dcterms:W3CDTF">2022-02-15T14:32:29Z</dcterms:modified>
</cp:coreProperties>
</file>