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303" r:id="rId13"/>
    <p:sldId id="304" r:id="rId14"/>
    <p:sldId id="305" r:id="rId15"/>
    <p:sldId id="306" r:id="rId16"/>
    <p:sldId id="290" r:id="rId17"/>
    <p:sldId id="289" r:id="rId18"/>
    <p:sldId id="307" r:id="rId19"/>
    <p:sldId id="308" r:id="rId20"/>
    <p:sldId id="299" r:id="rId21"/>
    <p:sldId id="267" r:id="rId22"/>
    <p:sldId id="311" r:id="rId23"/>
    <p:sldId id="312" r:id="rId24"/>
    <p:sldId id="291" r:id="rId25"/>
    <p:sldId id="309" r:id="rId26"/>
    <p:sldId id="310" r:id="rId27"/>
    <p:sldId id="278" r:id="rId28"/>
    <p:sldId id="298" r:id="rId29"/>
    <p:sldId id="297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Arial-Rounded" panose="020B0500000000000000" pitchFamily="34" charset="0"/>
      <p:regular r:id="rId33"/>
    </p:embeddedFont>
    <p:embeddedFont>
      <p:font typeface="Arial-SGK-TV" panose="020B0604020202020204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303"/>
            <p14:sldId id="304"/>
            <p14:sldId id="305"/>
            <p14:sldId id="306"/>
            <p14:sldId id="290"/>
            <p14:sldId id="289"/>
            <p14:sldId id="307"/>
            <p14:sldId id="308"/>
            <p14:sldId id="299"/>
          </p14:sldIdLst>
        </p14:section>
        <p14:section name="Tiết 2" id="{47239A1A-9B72-4DA5-96A7-F8786F163078}">
          <p14:sldIdLst>
            <p14:sldId id="267"/>
            <p14:sldId id="311"/>
            <p14:sldId id="312"/>
            <p14:sldId id="291"/>
            <p14:sldId id="309"/>
            <p14:sldId id="310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045"/>
    <a:srgbClr val="920000"/>
    <a:srgbClr val="F14420"/>
    <a:srgbClr val="FF6600"/>
    <a:srgbClr val="EF2A19"/>
    <a:srgbClr val="4CA420"/>
    <a:srgbClr val="679C31"/>
    <a:srgbClr val="F56636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6" y="101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  <p:extLst>
    <p:ext uri="{E180D4A7-C9FB-4DFB-919C-405C955672EB}">
      <p14:showEvtLst xmlns:p14="http://schemas.microsoft.com/office/powerpoint/2010/main">
        <p14:playEvt time="1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5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15"/>
    </mc:Choice>
    <mc:Fallback xmlns="">
      <p:transition advTm="222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6640" cy="2055730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112770" y="1154432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12770" y="2527796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5322" y="1779354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360" y="3043726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4D281-8375-48BF-996A-E5311D866F31}"/>
              </a:ext>
            </a:extLst>
          </p:cNvPr>
          <p:cNvCxnSpPr>
            <a:cxnSpLocks/>
          </p:cNvCxnSpPr>
          <p:nvPr/>
        </p:nvCxnSpPr>
        <p:spPr>
          <a:xfrm>
            <a:off x="1550138" y="2236756"/>
            <a:ext cx="69517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86BDA-8C18-4BA6-B813-8CC6EBD7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7" b="1878"/>
          <a:stretch/>
        </p:blipFill>
        <p:spPr>
          <a:xfrm>
            <a:off x="166915" y="217714"/>
            <a:ext cx="4499030" cy="1843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20262-4E18-4C6D-A219-5A1BC9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4" b="1517"/>
          <a:stretch/>
        </p:blipFill>
        <p:spPr>
          <a:xfrm>
            <a:off x="166914" y="2750455"/>
            <a:ext cx="4499029" cy="18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5FC83B79-90EA-4F8F-8F34-C7FEA0B12CA4}"/>
              </a:ext>
            </a:extLst>
          </p:cNvPr>
          <p:cNvGrpSpPr/>
          <p:nvPr/>
        </p:nvGrpSpPr>
        <p:grpSpPr>
          <a:xfrm>
            <a:off x="0" y="-327868"/>
            <a:ext cx="9144000" cy="2166917"/>
            <a:chOff x="-77563" y="-409149"/>
            <a:chExt cx="9144000" cy="2166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563" y="-409149"/>
              <a:ext cx="9144000" cy="216691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DB7D796-265B-4C7F-BB9F-0E1F7B25B471}"/>
                </a:ext>
              </a:extLst>
            </p:cNvPr>
            <p:cNvGrpSpPr/>
            <p:nvPr/>
          </p:nvGrpSpPr>
          <p:grpSpPr>
            <a:xfrm>
              <a:off x="6081638" y="451191"/>
              <a:ext cx="1788950" cy="1169026"/>
              <a:chOff x="6081638" y="451191"/>
              <a:chExt cx="1788950" cy="11690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383AC-4EFD-43F1-AB8D-2D533B34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0" t="39192" r="32786" b="6859"/>
              <a:stretch/>
            </p:blipFill>
            <p:spPr>
              <a:xfrm>
                <a:off x="6081638" y="451191"/>
                <a:ext cx="1788950" cy="116902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1BFE2-4F38-405B-B4B9-61FA7BEE210E}"/>
                  </a:ext>
                </a:extLst>
              </p:cNvPr>
              <p:cNvSpPr/>
              <p:nvPr/>
            </p:nvSpPr>
            <p:spPr>
              <a:xfrm>
                <a:off x="6725952" y="769902"/>
                <a:ext cx="1091417" cy="614098"/>
              </a:xfrm>
              <a:prstGeom prst="ellipse">
                <a:avLst/>
              </a:prstGeom>
              <a:solidFill>
                <a:srgbClr val="76C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Arial-SGK-TV" pitchFamily="2" charset="0"/>
                    <a:cs typeface="Arial-SGK-TV" pitchFamily="2" charset="0"/>
                  </a:rPr>
                  <a:t>lặng</a:t>
                </a:r>
                <a:endParaRPr lang="en-US" sz="2000" b="1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4" name="矩形 8"/>
          <p:cNvSpPr/>
          <p:nvPr/>
        </p:nvSpPr>
        <p:spPr>
          <a:xfrm>
            <a:off x="214953" y="794668"/>
            <a:ext cx="3460123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30" y="3242310"/>
            <a:ext cx="7905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417830" y="4621530"/>
            <a:ext cx="790575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922780" y="4089400"/>
            <a:ext cx="3509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808514" y="3711390"/>
            <a:ext cx="5732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86C1F-F47E-45F2-AE8B-42EC294BB862}"/>
              </a:ext>
            </a:extLst>
          </p:cNvPr>
          <p:cNvCxnSpPr/>
          <p:nvPr/>
        </p:nvCxnSpPr>
        <p:spPr>
          <a:xfrm>
            <a:off x="417830" y="1359955"/>
            <a:ext cx="447357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47FA04-BEA2-4C11-B753-2468E326BA2A}"/>
              </a:ext>
            </a:extLst>
          </p:cNvPr>
          <p:cNvCxnSpPr>
            <a:cxnSpLocks/>
          </p:cNvCxnSpPr>
          <p:nvPr/>
        </p:nvCxnSpPr>
        <p:spPr>
          <a:xfrm>
            <a:off x="1475423" y="1370081"/>
            <a:ext cx="360634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9B83F6-FC38-4CC2-91B8-666FF9CDCD8B}"/>
              </a:ext>
            </a:extLst>
          </p:cNvPr>
          <p:cNvCxnSpPr>
            <a:cxnSpLocks/>
          </p:cNvCxnSpPr>
          <p:nvPr/>
        </p:nvCxnSpPr>
        <p:spPr>
          <a:xfrm>
            <a:off x="417830" y="1827610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1EC1D1-6C85-4130-8DE0-38929E6EC17C}"/>
              </a:ext>
            </a:extLst>
          </p:cNvPr>
          <p:cNvCxnSpPr>
            <a:cxnSpLocks/>
          </p:cNvCxnSpPr>
          <p:nvPr/>
        </p:nvCxnSpPr>
        <p:spPr>
          <a:xfrm>
            <a:off x="1002710" y="1375819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C42677-12FF-42EB-829D-824C9695E1EE}"/>
              </a:ext>
            </a:extLst>
          </p:cNvPr>
          <p:cNvCxnSpPr>
            <a:cxnSpLocks/>
          </p:cNvCxnSpPr>
          <p:nvPr/>
        </p:nvCxnSpPr>
        <p:spPr>
          <a:xfrm>
            <a:off x="1312545" y="225579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4BC38-83DC-4F01-B892-F4C0A6E80AEF}"/>
              </a:ext>
            </a:extLst>
          </p:cNvPr>
          <p:cNvCxnSpPr>
            <a:cxnSpLocks/>
          </p:cNvCxnSpPr>
          <p:nvPr/>
        </p:nvCxnSpPr>
        <p:spPr>
          <a:xfrm>
            <a:off x="2366691" y="367818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CEF30-B6C6-4860-A282-E212E622F1D9}"/>
              </a:ext>
            </a:extLst>
          </p:cNvPr>
          <p:cNvCxnSpPr>
            <a:cxnSpLocks/>
          </p:cNvCxnSpPr>
          <p:nvPr/>
        </p:nvCxnSpPr>
        <p:spPr>
          <a:xfrm>
            <a:off x="1836057" y="2660333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09612-7E83-4B94-81FF-56FAADD0658B}"/>
              </a:ext>
            </a:extLst>
          </p:cNvPr>
          <p:cNvGrpSpPr/>
          <p:nvPr/>
        </p:nvGrpSpPr>
        <p:grpSpPr>
          <a:xfrm>
            <a:off x="4425849" y="2110167"/>
            <a:ext cx="4037749" cy="702797"/>
            <a:chOff x="3744509" y="2535551"/>
            <a:chExt cx="3861983" cy="7675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18" name="Straight Arrow Connector 17"/>
            <p:cNvCxnSpPr>
              <a:cxnSpLocks/>
              <a:stCxn id="7" idx="0"/>
            </p:cNvCxnSpPr>
            <p:nvPr/>
          </p:nvCxnSpPr>
          <p:spPr>
            <a:xfrm flipV="1">
              <a:off x="4890359" y="2891989"/>
              <a:ext cx="1217390" cy="27316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8B3E2F-5E7F-4CB8-A855-5B3A21F2F939}"/>
              </a:ext>
            </a:extLst>
          </p:cNvPr>
          <p:cNvGrpSpPr/>
          <p:nvPr/>
        </p:nvGrpSpPr>
        <p:grpSpPr>
          <a:xfrm>
            <a:off x="4287425" y="3076536"/>
            <a:ext cx="4258503" cy="714526"/>
            <a:chOff x="3310607" y="2535551"/>
            <a:chExt cx="4295885" cy="767508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08305412-19A5-459D-8517-38673C91BBA0}"/>
                </a:ext>
              </a:extLst>
            </p:cNvPr>
            <p:cNvSpPr/>
            <p:nvPr/>
          </p:nvSpPr>
          <p:spPr>
            <a:xfrm>
              <a:off x="3310607" y="2535551"/>
              <a:ext cx="1580708" cy="767508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sóng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5" name="Cloud 84">
              <a:extLst>
                <a:ext uri="{FF2B5EF4-FFF2-40B4-BE49-F238E27FC236}">
                  <a16:creationId xmlns:a16="http://schemas.microsoft.com/office/drawing/2014/main" id="{2B9AC11A-D321-4EC2-BEE0-811AA1B9F594}"/>
                </a:ext>
              </a:extLst>
            </p:cNvPr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trong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C547449-0AAA-4F1C-A297-199A23E56BE7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4889998" y="2891989"/>
              <a:ext cx="1217750" cy="273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39E47-BA2A-478B-9FA9-FF2DA63DED03}"/>
              </a:ext>
            </a:extLst>
          </p:cNvPr>
          <p:cNvGrpSpPr/>
          <p:nvPr/>
        </p:nvGrpSpPr>
        <p:grpSpPr>
          <a:xfrm>
            <a:off x="4425849" y="4132972"/>
            <a:ext cx="3814996" cy="648284"/>
            <a:chOff x="3617428" y="4364590"/>
            <a:chExt cx="3499109" cy="682226"/>
          </a:xfrm>
        </p:grpSpPr>
        <p:sp>
          <p:nvSpPr>
            <p:cNvPr id="22" name="Cloud 21"/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1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68993" y="128784"/>
            <a:ext cx="755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Ở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587555" y="2506333"/>
            <a:ext cx="5428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07AE1814-3546-4C60-B16C-B680665098B7}"/>
              </a:ext>
            </a:extLst>
          </p:cNvPr>
          <p:cNvSpPr/>
          <p:nvPr/>
        </p:nvSpPr>
        <p:spPr>
          <a:xfrm>
            <a:off x="468993" y="1307543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“bay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.”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BEE40A78-0F7B-41F4-977A-3132790F570E}"/>
              </a:ext>
            </a:extLst>
          </p:cNvPr>
          <p:cNvSpPr/>
          <p:nvPr/>
        </p:nvSpPr>
        <p:spPr>
          <a:xfrm>
            <a:off x="468993" y="3324988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131FBF6-DC83-4DEC-9D26-7137C9C37EB2}"/>
              </a:ext>
            </a:extLst>
          </p:cNvPr>
          <p:cNvSpPr/>
          <p:nvPr/>
        </p:nvSpPr>
        <p:spPr>
          <a:xfrm>
            <a:off x="670237" y="611077"/>
            <a:ext cx="619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xảy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3CBA42F-8E00-4E25-9A82-3676A737B46C}"/>
              </a:ext>
            </a:extLst>
          </p:cNvPr>
          <p:cNvSpPr/>
          <p:nvPr/>
        </p:nvSpPr>
        <p:spPr>
          <a:xfrm>
            <a:off x="543943" y="1692163"/>
            <a:ext cx="7550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Bạn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của</a:t>
            </a:r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gió</a:t>
            </a:r>
            <a:endParaRPr lang="en-US" sz="6600" b="1" dirty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ea"/>
            </a:endParaRPr>
          </a:p>
          <a:p>
            <a:pPr algn="ctr"/>
            <a:r>
              <a:rPr lang="en-US" sz="3600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Trang 12 -13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5"/>
            <a:ext cx="727926" cy="57768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 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….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FA08A-AB29-41C3-9727-A8B2C4B6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34" y="1099617"/>
            <a:ext cx="921095" cy="92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9AD8-1806-4FE7-8E38-7E41B14AD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58" y="1341772"/>
            <a:ext cx="921095" cy="75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02E62-2D1E-4EF9-8C5C-265605400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2" y="2764850"/>
            <a:ext cx="865117" cy="71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3C798-320B-4B4C-B9BE-F2C58B03C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3" y="2081567"/>
            <a:ext cx="921095" cy="75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6CA40-73AF-4194-BE60-FBB9E294D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58" y="3548621"/>
            <a:ext cx="865117" cy="718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1AE89-836C-4421-85AF-CC7248A9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12" y="3548621"/>
            <a:ext cx="865117" cy="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987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10082" cy="70815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50093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Nhờ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84983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" y="124112"/>
            <a:ext cx="8505646" cy="36704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63219" y="1218413"/>
            <a:ext cx="110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94955" y="106453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文本框 109">
            <a:extLst>
              <a:ext uri="{FF2B5EF4-FFF2-40B4-BE49-F238E27FC236}">
                <a16:creationId xmlns:a16="http://schemas.microsoft.com/office/drawing/2014/main" id="{83310643-9069-4FEE-BDA4-FB1A6E08C24F}"/>
              </a:ext>
            </a:extLst>
          </p:cNvPr>
          <p:cNvSpPr txBox="1"/>
          <p:nvPr/>
        </p:nvSpPr>
        <p:spPr>
          <a:xfrm>
            <a:off x="207249" y="21749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362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50733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59065" y="295746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117771" y="4671664"/>
            <a:ext cx="93036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254394" y="4661504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hẹp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771090" y="1245872"/>
            <a:ext cx="602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2897D-6326-478F-843E-6A2793ECC116}"/>
              </a:ext>
            </a:extLst>
          </p:cNvPr>
          <p:cNvSpPr txBox="1"/>
          <p:nvPr/>
        </p:nvSpPr>
        <p:spPr>
          <a:xfrm>
            <a:off x="1388441" y="391701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999C-C3F2-4025-BEB3-D5D61BBF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" y="2022375"/>
            <a:ext cx="2152650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9E59F-6088-4863-82BE-1C0D4C7EF6A4}"/>
              </a:ext>
            </a:extLst>
          </p:cNvPr>
          <p:cNvSpPr txBox="1"/>
          <p:nvPr/>
        </p:nvSpPr>
        <p:spPr>
          <a:xfrm>
            <a:off x="5775665" y="3917018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8E58D-E7D1-49D8-9D1E-EC12DC74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68" y="19715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625947" y="239485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2DCF9-7F53-4B79-9001-B28CD3BB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1878"/>
          <a:stretch/>
        </p:blipFill>
        <p:spPr>
          <a:xfrm>
            <a:off x="4120624" y="893334"/>
            <a:ext cx="4499030" cy="407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0DCC3-9E94-45B3-9BF2-E086FCE3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06" b="2504"/>
          <a:stretch/>
        </p:blipFill>
        <p:spPr>
          <a:xfrm>
            <a:off x="524346" y="893333"/>
            <a:ext cx="2855269" cy="40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4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|1|1.2|1|0.9|13|2.5|2.7|2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2|5|5.5|5.5|5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8|10.4|10.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435</Words>
  <Application>Microsoft Office PowerPoint</Application>
  <PresentationFormat>On-screen Show (16:9)</PresentationFormat>
  <Paragraphs>108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Verdana</vt:lpstr>
      <vt:lpstr>Arial</vt:lpstr>
      <vt:lpstr>DFPOP1-W9</vt:lpstr>
      <vt:lpstr>Times New Roman</vt:lpstr>
      <vt:lpstr>Arial-Rounded</vt:lpstr>
      <vt:lpstr>Arial-SGK-TV</vt:lpstr>
      <vt:lpstr>inpin heiti</vt:lpstr>
      <vt:lpstr>Wingdings</vt:lpstr>
      <vt:lpstr>VNI-Brush</vt:lpstr>
      <vt:lpstr>Calibri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Chinh Nguyen</cp:lastModifiedBy>
  <cp:revision>80</cp:revision>
  <dcterms:created xsi:type="dcterms:W3CDTF">2020-08-13T09:19:00Z</dcterms:created>
  <dcterms:modified xsi:type="dcterms:W3CDTF">2022-01-20T14:07:51Z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