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387" r:id="rId3"/>
    <p:sldId id="294" r:id="rId4"/>
    <p:sldId id="378" r:id="rId5"/>
    <p:sldId id="379" r:id="rId6"/>
    <p:sldId id="380" r:id="rId7"/>
    <p:sldId id="381" r:id="rId8"/>
    <p:sldId id="359" r:id="rId9"/>
    <p:sldId id="35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FFF99"/>
    <a:srgbClr val="99CCFF"/>
    <a:srgbClr val="FF99FF"/>
    <a:srgbClr val="FF33CC"/>
    <a:srgbClr val="DFE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90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A07F6-0529-4197-BA66-08E24CD74D72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20D73-97CE-4E84-BA44-759AD6A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01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68F340-0E12-4D90-921F-B2D0B6FB462D}" type="slidenum">
              <a:rPr lang="en-US" altLang="en-US" smtClean="0"/>
              <a:pPr eaLnBrk="1" hangingPunct="1"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DFABD-3FD0-4F5C-8075-3F135ECCA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E95C6-6F24-48BE-97C1-A7DA4A4E4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2B06D-34B4-42F4-A68E-0065E6852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5D6CF-4998-41F3-B6C5-127AD1A5C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6A69D-4C22-47B0-B173-E6636E8D8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9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7A172-E05F-4947-9432-1ABE3B33C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357808-82BA-4045-9F3D-8AE164EC7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D18BD-51A3-40B0-A19A-31933A929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53896-9C63-461F-B4D3-8A9827BB3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080C7-8726-4363-BA8B-C1888DD7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7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C64A6B-5703-4CBB-BE42-E0C7D1F012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289AB5-36F2-404E-AB8E-70050056E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5AB2D-72B5-4762-BA2B-B93823B05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DCF02-482D-437C-B906-19C3D116A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4D2D9-71AE-4A9B-890C-AD286A96E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61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7142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631822" y="354021"/>
            <a:ext cx="3671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281422" y="788595"/>
            <a:ext cx="9002172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764919" y="484050"/>
            <a:ext cx="3671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05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77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680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9308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006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986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862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35128-8B3A-4F4B-A6C1-755A9638C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F1843-4A74-444A-874F-B75154D36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5C672-DB11-4C41-A3A2-C33806BB0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08350-3656-42A4-A510-2753AA18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747A9-6B6E-4EE9-A737-A6C79170D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064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576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216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20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15405-28A9-4EFB-A721-AE3769296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64AE32-0BD9-4CC1-9C99-AEF835FDB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4A1DC-D652-4F8B-9270-2EEFE9BD3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26ED2-F90D-4AC1-BA35-779674C5E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5067E-FBB1-4F3C-BC03-1F99E719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4C9DE-40E8-4141-8E58-FBDDCED74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9FDC5-AA04-4DFA-B72C-F22527878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56D6C9-0D29-49A6-90F7-DDA020611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5AE492-4684-4F7F-B18E-2B95AC23E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D5F032-B815-41EE-91A7-D54EBFADC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99C38-B22C-488B-8175-E49800959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0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89CF4-2E48-446C-BF07-9FB8B1C47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92F45-3D13-4C8B-9E99-56E726A03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3995BF-3A5A-400B-B013-1F03184C1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609DB1-DC2C-4738-9EDD-7DF832524D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BFE560-CB05-42B8-B8BC-E30624B4D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0D7CAC-0983-4959-9599-4B2B3A207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ED7D2A-E81D-4278-B429-3631AF7FD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BE5223-F009-4516-8062-4CDA949B8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6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CCDB8-5303-47C8-A54C-3C4DD4482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DEFD8-65F3-4E93-BC45-D26CBFEBF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D8DC5-C1E4-4261-BF5C-7F43CE22B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0FCECA-2C11-4AB3-BF8E-65BC35F75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4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B6E335-C8C7-4D1E-AB75-4184B854D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BD192F-BDC3-4A03-8972-AEC71B912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A0225-1A20-446A-8C7F-EF5C86168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3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DB057-8D1F-4935-A45C-29C81EA12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E11D8-D265-431E-ACD5-353A99E70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833818-BAB5-460B-B121-8A4D55568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E09C9-B5D6-4C33-9635-8CE05AF3A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9363F8-F79D-4F98-B1B9-F59DEDD98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EC6ED-8C4A-4000-B522-65E6D1F7C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4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FEBEA-8AF3-4942-9F72-045114A81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BF033E-E9CA-4868-B7DC-2992B8D8FF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072EC7-4375-44A3-AB33-82AF4A6BB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232973-86BC-493A-8A93-F8A2A8373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9E281-1EE7-42B0-8949-5D153507A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31D0E5-899C-421A-8962-B06B8769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6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5E0DF8-2580-4BDC-A07B-ACE7A80E6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D7DBE-F73D-4745-A283-D524EC138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18378-8143-4DD4-AF73-D69DB01822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29583-72C8-4130-9126-647FAFE4AFEA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A7FC0-37A3-4637-B800-0932D8C0F8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F7DEF-C43D-4798-B967-A35E4CEC3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1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2022/3/22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682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tags" Target="../tags/tag3.xml"/><Relationship Id="rId7" Type="http://schemas.openxmlformats.org/officeDocument/2006/relationships/image" Target="../media/image7.jpeg"/><Relationship Id="rId12" Type="http://schemas.openxmlformats.org/officeDocument/2006/relationships/audio" Target="../media/audio1.wav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11" Type="http://schemas.openxmlformats.org/officeDocument/2006/relationships/image" Target="../media/image11.gif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0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AD009-7746-4F8D-A237-7ECEAD045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46B5D-82E9-4876-A157-1D5375358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14B560-6BCC-4DF8-8A81-D63706157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38" y="234462"/>
            <a:ext cx="11281283" cy="620962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1396D6D-B63E-4478-AFC9-05A66A09EBF0}"/>
              </a:ext>
            </a:extLst>
          </p:cNvPr>
          <p:cNvSpPr/>
          <p:nvPr/>
        </p:nvSpPr>
        <p:spPr>
          <a:xfrm>
            <a:off x="2227385" y="4396154"/>
            <a:ext cx="2110153" cy="72683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S/ 54</a:t>
            </a:r>
          </a:p>
        </p:txBody>
      </p:sp>
    </p:spTree>
    <p:extLst>
      <p:ext uri="{BB962C8B-B14F-4D97-AF65-F5344CB8AC3E}">
        <p14:creationId xmlns:p14="http://schemas.microsoft.com/office/powerpoint/2010/main" val="1758313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C87FF3-4F3F-45EE-91A8-A765C1D93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9294" y="567474"/>
            <a:ext cx="1230923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4800" b="1" dirty="0" err="1">
                <a:solidFill>
                  <a:srgbClr val="FF0000"/>
                </a:solidFill>
              </a:rPr>
              <a:t>Bài</a:t>
            </a:r>
            <a:r>
              <a:rPr lang="en-US" altLang="en-US" sz="4800" b="1" dirty="0">
                <a:solidFill>
                  <a:srgbClr val="FF0000"/>
                </a:solidFill>
              </a:rPr>
              <a:t> 31: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</a:rPr>
              <a:t>  </a:t>
            </a:r>
            <a:r>
              <a:rPr lang="en-US" altLang="en-US" sz="4800" b="1" dirty="0" err="1">
                <a:solidFill>
                  <a:srgbClr val="FF0000"/>
                </a:solidFill>
              </a:rPr>
              <a:t>Phép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trừ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có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hai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chữ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với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có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một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chữ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B518381E-42BF-4F04-9454-347CD356A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3830" y="2137134"/>
            <a:ext cx="44668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/>
              <a:t>(</a:t>
            </a:r>
            <a:r>
              <a:rPr lang="en-US" altLang="en-US" sz="3600" b="1" dirty="0" err="1"/>
              <a:t>Tiết</a:t>
            </a:r>
            <a:r>
              <a:rPr lang="en-US" altLang="en-US" sz="3600" b="1" dirty="0"/>
              <a:t> 2)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46185" y="586688"/>
            <a:ext cx="74678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  <a:r>
              <a:rPr lang="vi-VN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alt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10308" y="1582615"/>
            <a:ext cx="2830855" cy="597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514350" indent="-514350" eaLnBrk="1" hangingPunct="1">
              <a:spcBef>
                <a:spcPct val="50000"/>
              </a:spcBef>
              <a:buAutoNum type="alphaLcParenR"/>
            </a:pPr>
            <a:r>
              <a:rPr lang="en-US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– 2 = ?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22570" y="2291028"/>
            <a:ext cx="4945892" cy="863688"/>
            <a:chOff x="690663" y="2680137"/>
            <a:chExt cx="3978613" cy="863688"/>
          </a:xfrm>
        </p:grpSpPr>
        <p:sp>
          <p:nvSpPr>
            <p:cNvPr id="5" name="Oval 4"/>
            <p:cNvSpPr/>
            <p:nvPr/>
          </p:nvSpPr>
          <p:spPr>
            <a:xfrm>
              <a:off x="690663" y="2862889"/>
              <a:ext cx="875489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  <a:r>
                <a:rPr lang="en-US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7" name="Straight Arrow Connector 6"/>
            <p:cNvCxnSpPr>
              <a:stCxn id="5" idx="6"/>
            </p:cNvCxnSpPr>
            <p:nvPr/>
          </p:nvCxnSpPr>
          <p:spPr>
            <a:xfrm>
              <a:off x="1566152" y="3203357"/>
              <a:ext cx="680937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2237361" y="2862889"/>
              <a:ext cx="875489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34</a:t>
              </a:r>
              <a:r>
                <a:rPr lang="en-US" dirty="0">
                  <a:solidFill>
                    <a:srgbClr val="0070C0"/>
                  </a:solidFill>
                </a:rPr>
                <a:t> 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3793787" y="2836663"/>
              <a:ext cx="875489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33</a:t>
              </a:r>
              <a:r>
                <a:rPr lang="en-US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3112850" y="3173888"/>
              <a:ext cx="680937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556424" y="2715326"/>
              <a:ext cx="4864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16945" y="2680137"/>
              <a:ext cx="4864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8897815" y="2359086"/>
            <a:ext cx="2937967" cy="680936"/>
            <a:chOff x="9030510" y="2447554"/>
            <a:chExt cx="2805272" cy="592468"/>
          </a:xfrm>
        </p:grpSpPr>
        <p:sp>
          <p:nvSpPr>
            <p:cNvPr id="15" name="Rounded Rectangle 14"/>
            <p:cNvSpPr/>
            <p:nvPr/>
          </p:nvSpPr>
          <p:spPr>
            <a:xfrm>
              <a:off x="10632333" y="2447554"/>
              <a:ext cx="699001" cy="583374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 Box 4"/>
            <p:cNvSpPr txBox="1">
              <a:spLocks noChangeArrowheads="1"/>
            </p:cNvSpPr>
            <p:nvPr/>
          </p:nvSpPr>
          <p:spPr bwMode="auto">
            <a:xfrm>
              <a:off x="9030510" y="2455247"/>
              <a:ext cx="28052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 – 2 =  33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44347" y="3283320"/>
            <a:ext cx="11447761" cy="1497632"/>
            <a:chOff x="388021" y="3310892"/>
            <a:chExt cx="11447761" cy="1497632"/>
          </a:xfrm>
        </p:grpSpPr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9030510" y="4199779"/>
              <a:ext cx="28052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 – 3 =  ?</a:t>
              </a:r>
            </a:p>
          </p:txBody>
        </p:sp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388021" y="3310892"/>
              <a:ext cx="28052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18 – 3 = ?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617705" y="3930840"/>
              <a:ext cx="5521364" cy="877684"/>
              <a:chOff x="617705" y="3930840"/>
              <a:chExt cx="5521364" cy="877684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617705" y="4127588"/>
                <a:ext cx="876560" cy="680936"/>
              </a:xfrm>
              <a:prstGeom prst="ellipse">
                <a:avLst/>
              </a:prstGeom>
              <a:ln w="28575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18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cxnSp>
            <p:nvCxnSpPr>
              <p:cNvPr id="19" name="Straight Arrow Connector 18"/>
              <p:cNvCxnSpPr>
                <a:stCxn id="18" idx="6"/>
              </p:cNvCxnSpPr>
              <p:nvPr/>
            </p:nvCxnSpPr>
            <p:spPr>
              <a:xfrm>
                <a:off x="1494265" y="4468056"/>
                <a:ext cx="68177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0" name="Oval 19"/>
              <p:cNvSpPr/>
              <p:nvPr/>
            </p:nvSpPr>
            <p:spPr>
              <a:xfrm>
                <a:off x="2157637" y="4111159"/>
                <a:ext cx="876560" cy="680936"/>
              </a:xfrm>
              <a:prstGeom prst="ellipse">
                <a:avLst/>
              </a:prstGeom>
              <a:ln w="28575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724623" y="4101362"/>
                <a:ext cx="876560" cy="680936"/>
              </a:xfrm>
              <a:prstGeom prst="ellipse">
                <a:avLst/>
              </a:prstGeom>
              <a:ln w="28575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>
                <a:off x="3042854" y="4438587"/>
                <a:ext cx="68177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1544267" y="3930840"/>
                <a:ext cx="6053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- 1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046954" y="3944836"/>
                <a:ext cx="6053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- 1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601183" y="3944836"/>
                <a:ext cx="6053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- 1</a:t>
                </a:r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>
                <a:off x="4601183" y="4418949"/>
                <a:ext cx="68177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8" name="Oval 27"/>
              <p:cNvSpPr/>
              <p:nvPr/>
            </p:nvSpPr>
            <p:spPr>
              <a:xfrm>
                <a:off x="5262509" y="4065512"/>
                <a:ext cx="876560" cy="680936"/>
              </a:xfrm>
              <a:prstGeom prst="ellipse">
                <a:avLst/>
              </a:prstGeom>
              <a:ln w="28575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</p:txBody>
          </p:sp>
        </p:grpSp>
        <p:sp>
          <p:nvSpPr>
            <p:cNvPr id="43" name="Rounded Rectangle 42"/>
            <p:cNvSpPr/>
            <p:nvPr/>
          </p:nvSpPr>
          <p:spPr>
            <a:xfrm>
              <a:off x="10632333" y="4182992"/>
              <a:ext cx="699001" cy="583374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56" name="Rounded Rectangle 55"/>
          <p:cNvSpPr/>
          <p:nvPr/>
        </p:nvSpPr>
        <p:spPr>
          <a:xfrm>
            <a:off x="10588659" y="4151982"/>
            <a:ext cx="699001" cy="583374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435891" y="5046101"/>
            <a:ext cx="11447761" cy="1545021"/>
            <a:chOff x="388021" y="5087833"/>
            <a:chExt cx="11447761" cy="1545021"/>
          </a:xfrm>
        </p:grpSpPr>
        <p:sp>
          <p:nvSpPr>
            <p:cNvPr id="31" name="Oval 30"/>
            <p:cNvSpPr/>
            <p:nvPr/>
          </p:nvSpPr>
          <p:spPr>
            <a:xfrm>
              <a:off x="623057" y="5951918"/>
              <a:ext cx="876560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</a:p>
          </p:txBody>
        </p:sp>
        <p:cxnSp>
          <p:nvCxnSpPr>
            <p:cNvPr id="32" name="Straight Arrow Connector 31"/>
            <p:cNvCxnSpPr>
              <a:stCxn id="31" idx="6"/>
            </p:cNvCxnSpPr>
            <p:nvPr/>
          </p:nvCxnSpPr>
          <p:spPr>
            <a:xfrm>
              <a:off x="1499617" y="6292386"/>
              <a:ext cx="68177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2171646" y="5951918"/>
              <a:ext cx="876560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3729975" y="5925692"/>
              <a:ext cx="876560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3048206" y="6262917"/>
              <a:ext cx="68177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1549619" y="5755170"/>
              <a:ext cx="6053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052306" y="5769166"/>
              <a:ext cx="6053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606535" y="5769166"/>
              <a:ext cx="6053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4606535" y="6243279"/>
              <a:ext cx="68177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5267861" y="5889842"/>
              <a:ext cx="876560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</a:p>
          </p:txBody>
        </p:sp>
        <p:sp>
          <p:nvSpPr>
            <p:cNvPr id="41" name="Text Box 4"/>
            <p:cNvSpPr txBox="1">
              <a:spLocks noChangeArrowheads="1"/>
            </p:cNvSpPr>
            <p:nvPr/>
          </p:nvSpPr>
          <p:spPr bwMode="auto">
            <a:xfrm>
              <a:off x="388021" y="5087833"/>
              <a:ext cx="28052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16 – 4 = ?</a:t>
              </a:r>
            </a:p>
          </p:txBody>
        </p:sp>
        <p:sp>
          <p:nvSpPr>
            <p:cNvPr id="42" name="Text Box 4"/>
            <p:cNvSpPr txBox="1">
              <a:spLocks noChangeArrowheads="1"/>
            </p:cNvSpPr>
            <p:nvPr/>
          </p:nvSpPr>
          <p:spPr bwMode="auto">
            <a:xfrm>
              <a:off x="9030510" y="5769166"/>
              <a:ext cx="28052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 – 4 =  ?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10632333" y="5725093"/>
              <a:ext cx="699001" cy="583374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151035" y="5754797"/>
              <a:ext cx="6053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6151035" y="6228910"/>
              <a:ext cx="68177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6812361" y="5875473"/>
              <a:ext cx="876560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</a:p>
          </p:txBody>
        </p:sp>
      </p:grpSp>
      <p:sp>
        <p:nvSpPr>
          <p:cNvPr id="57" name="Rounded Rectangle 56"/>
          <p:cNvSpPr/>
          <p:nvPr/>
        </p:nvSpPr>
        <p:spPr>
          <a:xfrm>
            <a:off x="10680202" y="5682988"/>
            <a:ext cx="699001" cy="583374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9" name="Oval 58"/>
          <p:cNvSpPr/>
          <p:nvPr/>
        </p:nvSpPr>
        <p:spPr>
          <a:xfrm>
            <a:off x="3784460" y="5887707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0" name="Oval 59"/>
          <p:cNvSpPr/>
          <p:nvPr/>
        </p:nvSpPr>
        <p:spPr>
          <a:xfrm>
            <a:off x="5318183" y="5845087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1" name="Oval 60"/>
          <p:cNvSpPr/>
          <p:nvPr/>
        </p:nvSpPr>
        <p:spPr>
          <a:xfrm>
            <a:off x="6860231" y="5835359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8" name="Oval 57"/>
          <p:cNvSpPr/>
          <p:nvPr/>
        </p:nvSpPr>
        <p:spPr>
          <a:xfrm>
            <a:off x="2214578" y="5911804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5" name="Oval 64"/>
          <p:cNvSpPr/>
          <p:nvPr/>
        </p:nvSpPr>
        <p:spPr>
          <a:xfrm>
            <a:off x="2101206" y="4090967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6" name="Oval 65"/>
          <p:cNvSpPr/>
          <p:nvPr/>
        </p:nvSpPr>
        <p:spPr>
          <a:xfrm>
            <a:off x="3674657" y="4078062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7" name="Oval 66"/>
          <p:cNvSpPr/>
          <p:nvPr/>
        </p:nvSpPr>
        <p:spPr>
          <a:xfrm>
            <a:off x="5219158" y="4035529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E8AE2DC6-F319-4C66-AE24-4CF8DB9CA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6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6" grpId="0" animBg="1"/>
      <p:bldP spid="57" grpId="0" animBg="1"/>
      <p:bldP spid="59" grpId="0" animBg="1"/>
      <p:bldP spid="60" grpId="0" animBg="1"/>
      <p:bldP spid="61" grpId="0" animBg="1"/>
      <p:bldP spid="58" grpId="0" animBg="1"/>
      <p:bldP spid="65" grpId="0" animBg="1"/>
      <p:bldP spid="66" grpId="0" animBg="1"/>
      <p:bldP spid="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107"/>
          <p:cNvGrpSpPr/>
          <p:nvPr/>
        </p:nvGrpSpPr>
        <p:grpSpPr>
          <a:xfrm>
            <a:off x="333883" y="380941"/>
            <a:ext cx="3239311" cy="584775"/>
            <a:chOff x="333883" y="380941"/>
            <a:chExt cx="3239311" cy="584775"/>
          </a:xfrm>
        </p:grpSpPr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333883" y="380941"/>
              <a:ext cx="323931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altLang="en-US" sz="3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2.           ? 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562712" y="415677"/>
              <a:ext cx="981359" cy="523220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>
              <a:spAutoFit/>
            </a:bodyPr>
            <a:lstStyle/>
            <a:p>
              <a:r>
                <a:rPr lang="en-US" altLang="en-US" sz="28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Đ, S </a:t>
              </a:r>
              <a:endParaRPr lang="en-US" sz="2800" dirty="0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7" t="63404" r="52321" b="7234"/>
          <a:stretch/>
        </p:blipFill>
        <p:spPr>
          <a:xfrm>
            <a:off x="333883" y="2310849"/>
            <a:ext cx="3609571" cy="4060767"/>
          </a:xfrm>
          <a:prstGeom prst="rect">
            <a:avLst/>
          </a:prstGeom>
        </p:spPr>
      </p:pic>
      <p:grpSp>
        <p:nvGrpSpPr>
          <p:cNvPr id="77" name="Group 76"/>
          <p:cNvGrpSpPr/>
          <p:nvPr/>
        </p:nvGrpSpPr>
        <p:grpSpPr>
          <a:xfrm>
            <a:off x="4949887" y="670555"/>
            <a:ext cx="2199253" cy="2235277"/>
            <a:chOff x="4949887" y="670555"/>
            <a:chExt cx="2199253" cy="2235277"/>
          </a:xfrm>
        </p:grpSpPr>
        <p:grpSp>
          <p:nvGrpSpPr>
            <p:cNvPr id="29" name="Group 28"/>
            <p:cNvGrpSpPr/>
            <p:nvPr/>
          </p:nvGrpSpPr>
          <p:grpSpPr>
            <a:xfrm>
              <a:off x="4949887" y="670555"/>
              <a:ext cx="2199253" cy="2235277"/>
              <a:chOff x="4893013" y="694546"/>
              <a:chExt cx="2199253" cy="2446329"/>
            </a:xfrm>
          </p:grpSpPr>
          <p:sp>
            <p:nvSpPr>
              <p:cNvPr id="54" name="Rounded Rectangle 53"/>
              <p:cNvSpPr/>
              <p:nvPr/>
            </p:nvSpPr>
            <p:spPr>
              <a:xfrm>
                <a:off x="4893013" y="694546"/>
                <a:ext cx="2199253" cy="2446329"/>
              </a:xfrm>
              <a:prstGeom prst="roundRect">
                <a:avLst/>
              </a:prstGeom>
              <a:solidFill>
                <a:srgbClr val="CC0066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4991498" y="759335"/>
                <a:ext cx="2002281" cy="231675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5344257" y="931847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49 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344257" y="1430678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285888" y="1951543"/>
              <a:ext cx="10565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46 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081873" y="1203419"/>
              <a:ext cx="5247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5418306" y="1983498"/>
              <a:ext cx="713891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4" name="Rounded Rectangle 73"/>
            <p:cNvSpPr/>
            <p:nvPr/>
          </p:nvSpPr>
          <p:spPr>
            <a:xfrm>
              <a:off x="6243256" y="1951543"/>
              <a:ext cx="544749" cy="498831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75" name="Rounded Rectangle 74"/>
          <p:cNvSpPr/>
          <p:nvPr/>
        </p:nvSpPr>
        <p:spPr>
          <a:xfrm>
            <a:off x="6243256" y="1951541"/>
            <a:ext cx="544749" cy="498831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8525833" y="770059"/>
            <a:ext cx="2199253" cy="2235277"/>
            <a:chOff x="4949887" y="670555"/>
            <a:chExt cx="2199253" cy="2235277"/>
          </a:xfrm>
        </p:grpSpPr>
        <p:grpSp>
          <p:nvGrpSpPr>
            <p:cNvPr id="79" name="Group 78"/>
            <p:cNvGrpSpPr/>
            <p:nvPr/>
          </p:nvGrpSpPr>
          <p:grpSpPr>
            <a:xfrm>
              <a:off x="4949887" y="670555"/>
              <a:ext cx="2199253" cy="2235277"/>
              <a:chOff x="4893013" y="694546"/>
              <a:chExt cx="2199253" cy="2446329"/>
            </a:xfrm>
          </p:grpSpPr>
          <p:sp>
            <p:nvSpPr>
              <p:cNvPr id="86" name="Rounded Rectangle 85"/>
              <p:cNvSpPr/>
              <p:nvPr/>
            </p:nvSpPr>
            <p:spPr>
              <a:xfrm>
                <a:off x="4893013" y="694546"/>
                <a:ext cx="2199253" cy="2446329"/>
              </a:xfrm>
              <a:prstGeom prst="roundRect">
                <a:avLst/>
              </a:prstGeom>
              <a:solidFill>
                <a:srgbClr val="CC0066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7" name="Rounded Rectangle 86"/>
              <p:cNvSpPr/>
              <p:nvPr/>
            </p:nvSpPr>
            <p:spPr>
              <a:xfrm>
                <a:off x="4991498" y="759335"/>
                <a:ext cx="2002281" cy="231675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5344257" y="931847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88 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344257" y="1430678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285888" y="1951543"/>
              <a:ext cx="10565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73 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081873" y="1203419"/>
              <a:ext cx="5247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5418306" y="1983498"/>
              <a:ext cx="713891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5" name="Rounded Rectangle 84"/>
            <p:cNvSpPr/>
            <p:nvPr/>
          </p:nvSpPr>
          <p:spPr>
            <a:xfrm>
              <a:off x="6243256" y="1951543"/>
              <a:ext cx="544749" cy="498831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851400" y="3749714"/>
            <a:ext cx="2199253" cy="2235277"/>
            <a:chOff x="4949887" y="670555"/>
            <a:chExt cx="2199253" cy="2235277"/>
          </a:xfrm>
        </p:grpSpPr>
        <p:grpSp>
          <p:nvGrpSpPr>
            <p:cNvPr id="89" name="Group 88"/>
            <p:cNvGrpSpPr/>
            <p:nvPr/>
          </p:nvGrpSpPr>
          <p:grpSpPr>
            <a:xfrm>
              <a:off x="4949887" y="670555"/>
              <a:ext cx="2199253" cy="2235277"/>
              <a:chOff x="4893013" y="694546"/>
              <a:chExt cx="2199253" cy="2446329"/>
            </a:xfrm>
          </p:grpSpPr>
          <p:sp>
            <p:nvSpPr>
              <p:cNvPr id="96" name="Rounded Rectangle 95"/>
              <p:cNvSpPr/>
              <p:nvPr/>
            </p:nvSpPr>
            <p:spPr>
              <a:xfrm>
                <a:off x="4893013" y="694546"/>
                <a:ext cx="2199253" cy="2446329"/>
              </a:xfrm>
              <a:prstGeom prst="roundRect">
                <a:avLst/>
              </a:prstGeom>
              <a:solidFill>
                <a:srgbClr val="CC0066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97" name="Rounded Rectangle 96"/>
              <p:cNvSpPr/>
              <p:nvPr/>
            </p:nvSpPr>
            <p:spPr>
              <a:xfrm>
                <a:off x="4991498" y="759335"/>
                <a:ext cx="2002281" cy="231675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5344257" y="931847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35 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344257" y="1430678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285888" y="1951543"/>
              <a:ext cx="10565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15 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081873" y="1203419"/>
              <a:ext cx="5247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5418306" y="1983498"/>
              <a:ext cx="713891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5" name="Rounded Rectangle 94"/>
            <p:cNvSpPr/>
            <p:nvPr/>
          </p:nvSpPr>
          <p:spPr>
            <a:xfrm>
              <a:off x="6243256" y="1951543"/>
              <a:ext cx="544749" cy="498831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8525833" y="3719113"/>
            <a:ext cx="2199253" cy="2235277"/>
            <a:chOff x="4949887" y="670555"/>
            <a:chExt cx="2199253" cy="2235277"/>
          </a:xfrm>
        </p:grpSpPr>
        <p:grpSp>
          <p:nvGrpSpPr>
            <p:cNvPr id="99" name="Group 98"/>
            <p:cNvGrpSpPr/>
            <p:nvPr/>
          </p:nvGrpSpPr>
          <p:grpSpPr>
            <a:xfrm>
              <a:off x="4949887" y="670555"/>
              <a:ext cx="2199253" cy="2235277"/>
              <a:chOff x="4893013" y="694546"/>
              <a:chExt cx="2199253" cy="2446329"/>
            </a:xfrm>
          </p:grpSpPr>
          <p:sp>
            <p:nvSpPr>
              <p:cNvPr id="106" name="Rounded Rectangle 105"/>
              <p:cNvSpPr/>
              <p:nvPr/>
            </p:nvSpPr>
            <p:spPr>
              <a:xfrm>
                <a:off x="4893013" y="694546"/>
                <a:ext cx="2199253" cy="2446329"/>
              </a:xfrm>
              <a:prstGeom prst="roundRect">
                <a:avLst/>
              </a:prstGeom>
              <a:solidFill>
                <a:srgbClr val="CC0066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07" name="Rounded Rectangle 106"/>
              <p:cNvSpPr/>
              <p:nvPr/>
            </p:nvSpPr>
            <p:spPr>
              <a:xfrm>
                <a:off x="4991498" y="759335"/>
                <a:ext cx="2002281" cy="231675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0" name="TextBox 99"/>
            <p:cNvSpPr txBox="1"/>
            <p:nvPr/>
          </p:nvSpPr>
          <p:spPr>
            <a:xfrm>
              <a:off x="5344257" y="931847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56 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344257" y="1430678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285888" y="1951543"/>
              <a:ext cx="10565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52 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081873" y="1203419"/>
              <a:ext cx="5247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5418306" y="1983498"/>
              <a:ext cx="713891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5" name="Rounded Rectangle 104"/>
            <p:cNvSpPr/>
            <p:nvPr/>
          </p:nvSpPr>
          <p:spPr>
            <a:xfrm>
              <a:off x="6243256" y="1951543"/>
              <a:ext cx="544749" cy="498831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10" name="Rounded Rectangle 109"/>
          <p:cNvSpPr/>
          <p:nvPr/>
        </p:nvSpPr>
        <p:spPr>
          <a:xfrm>
            <a:off x="9813399" y="2049719"/>
            <a:ext cx="544749" cy="498831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6148694" y="5030702"/>
            <a:ext cx="544749" cy="498831"/>
          </a:xfrm>
          <a:prstGeom prst="roundRect">
            <a:avLst>
              <a:gd name="adj" fmla="val 18617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9813399" y="5000101"/>
            <a:ext cx="544749" cy="498831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151659" y="586490"/>
            <a:ext cx="54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a)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7832549" y="557088"/>
            <a:ext cx="566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b)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972387" y="3485747"/>
            <a:ext cx="519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c)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7828027" y="3605646"/>
            <a:ext cx="566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144959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110" grpId="0" animBg="1"/>
      <p:bldP spid="111" grpId="0" animBg="1"/>
      <p:bldP spid="112" grpId="0" animBg="1"/>
      <p:bldP spid="113" grpId="0"/>
      <p:bldP spid="114" grpId="0"/>
      <p:bldP spid="115" grpId="0"/>
      <p:bldP spid="1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33883" y="380941"/>
            <a:ext cx="104346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Hai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0" t="10354" r="5960" b="50213"/>
          <a:stretch/>
        </p:blipFill>
        <p:spPr>
          <a:xfrm>
            <a:off x="1207283" y="965716"/>
            <a:ext cx="9270953" cy="543895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912468" y="2305455"/>
            <a:ext cx="2169268" cy="15077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912468" y="3813243"/>
            <a:ext cx="2169268" cy="15077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4912468" y="2305455"/>
            <a:ext cx="2169268" cy="3044757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Oval Callout 8"/>
          <p:cNvSpPr/>
          <p:nvPr/>
        </p:nvSpPr>
        <p:spPr>
          <a:xfrm>
            <a:off x="1702340" y="965716"/>
            <a:ext cx="998905" cy="1028259"/>
          </a:xfrm>
          <a:prstGeom prst="wedgeEllipseCallout">
            <a:avLst>
              <a:gd name="adj1" fmla="val 89805"/>
              <a:gd name="adj2" fmla="val 49798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95</a:t>
            </a:r>
          </a:p>
        </p:txBody>
      </p:sp>
      <p:sp>
        <p:nvSpPr>
          <p:cNvPr id="59" name="Oval Callout 58"/>
          <p:cNvSpPr/>
          <p:nvPr/>
        </p:nvSpPr>
        <p:spPr>
          <a:xfrm>
            <a:off x="1621276" y="2499443"/>
            <a:ext cx="998905" cy="1028259"/>
          </a:xfrm>
          <a:prstGeom prst="wedgeEllipseCallout">
            <a:avLst>
              <a:gd name="adj1" fmla="val 89805"/>
              <a:gd name="adj2" fmla="val 49798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61</a:t>
            </a:r>
          </a:p>
        </p:txBody>
      </p:sp>
      <p:sp>
        <p:nvSpPr>
          <p:cNvPr id="60" name="Oval Callout 59"/>
          <p:cNvSpPr/>
          <p:nvPr/>
        </p:nvSpPr>
        <p:spPr>
          <a:xfrm>
            <a:off x="1647217" y="4242610"/>
            <a:ext cx="998905" cy="1028259"/>
          </a:xfrm>
          <a:prstGeom prst="wedgeEllipseCallout">
            <a:avLst>
              <a:gd name="adj1" fmla="val 89805"/>
              <a:gd name="adj2" fmla="val 49798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61" name="Oval Callout 60"/>
          <p:cNvSpPr/>
          <p:nvPr/>
        </p:nvSpPr>
        <p:spPr>
          <a:xfrm>
            <a:off x="10142706" y="965716"/>
            <a:ext cx="998905" cy="1028259"/>
          </a:xfrm>
          <a:prstGeom prst="wedgeEllipseCallout">
            <a:avLst>
              <a:gd name="adj1" fmla="val -133599"/>
              <a:gd name="adj2" fmla="val 67264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62" name="Oval Callout 61"/>
          <p:cNvSpPr/>
          <p:nvPr/>
        </p:nvSpPr>
        <p:spPr>
          <a:xfrm>
            <a:off x="10262679" y="2658524"/>
            <a:ext cx="998905" cy="1028259"/>
          </a:xfrm>
          <a:prstGeom prst="wedgeEllipseCallout">
            <a:avLst>
              <a:gd name="adj1" fmla="val -133599"/>
              <a:gd name="adj2" fmla="val 67264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95</a:t>
            </a:r>
          </a:p>
        </p:txBody>
      </p:sp>
      <p:sp>
        <p:nvSpPr>
          <p:cNvPr id="63" name="Oval Callout 62"/>
          <p:cNvSpPr/>
          <p:nvPr/>
        </p:nvSpPr>
        <p:spPr>
          <a:xfrm>
            <a:off x="10142706" y="4242610"/>
            <a:ext cx="998905" cy="1028259"/>
          </a:xfrm>
          <a:prstGeom prst="wedgeEllipseCallout">
            <a:avLst>
              <a:gd name="adj1" fmla="val -133599"/>
              <a:gd name="adj2" fmla="val 67264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61</a:t>
            </a:r>
          </a:p>
        </p:txBody>
      </p:sp>
    </p:spTree>
    <p:extLst>
      <p:ext uri="{BB962C8B-B14F-4D97-AF65-F5344CB8AC3E}">
        <p14:creationId xmlns:p14="http://schemas.microsoft.com/office/powerpoint/2010/main" val="286088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43839" y="177023"/>
            <a:ext cx="11704320" cy="147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218560" y="1859678"/>
            <a:ext cx="3307417" cy="558526"/>
            <a:chOff x="4150466" y="2005593"/>
            <a:chExt cx="3307417" cy="558526"/>
          </a:xfrm>
        </p:grpSpPr>
        <p:sp>
          <p:nvSpPr>
            <p:cNvPr id="22" name="Rounded Rectangle 21"/>
            <p:cNvSpPr/>
            <p:nvPr/>
          </p:nvSpPr>
          <p:spPr>
            <a:xfrm>
              <a:off x="4150466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accent1"/>
                  </a:solidFill>
                </a:rPr>
                <a:t>1</a:t>
              </a:r>
              <a:r>
                <a:rPr lang="en-US" sz="2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816814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1"/>
                  </a:solidFill>
                </a:rPr>
                <a:t>-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149510" y="2005593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accent1"/>
                  </a:solidFill>
                </a:rPr>
                <a:t>=</a:t>
              </a:r>
              <a:endParaRPr lang="en-US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483162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1"/>
                  </a:solidFill>
                </a:rPr>
                <a:t>8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815858" y="2017311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1"/>
                  </a:solidFill>
                </a:rPr>
                <a:t>10</a:t>
              </a: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4218559" y="1874559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accent1"/>
                </a:solidFill>
              </a:rPr>
              <a:t>?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884908" y="1874559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217604" y="1846847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accent1"/>
                </a:solidFill>
              </a:rPr>
              <a:t>=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556122" y="1874559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accent1"/>
                </a:solidFill>
              </a:rPr>
              <a:t>?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883951" y="1869406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accent1"/>
                </a:solidFill>
              </a:rPr>
              <a:t>?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0"/>
          <a:stretch/>
        </p:blipFill>
        <p:spPr>
          <a:xfrm>
            <a:off x="446852" y="2585062"/>
            <a:ext cx="11187130" cy="427293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1B98D81-7A42-4196-B1F3-427781969B19}"/>
              </a:ext>
            </a:extLst>
          </p:cNvPr>
          <p:cNvCxnSpPr>
            <a:cxnSpLocks/>
          </p:cNvCxnSpPr>
          <p:nvPr/>
        </p:nvCxnSpPr>
        <p:spPr>
          <a:xfrm>
            <a:off x="2303839" y="873161"/>
            <a:ext cx="30840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D4BBE81-E0EF-4059-BF83-95D59A5D7B67}"/>
              </a:ext>
            </a:extLst>
          </p:cNvPr>
          <p:cNvCxnSpPr>
            <a:cxnSpLocks/>
          </p:cNvCxnSpPr>
          <p:nvPr/>
        </p:nvCxnSpPr>
        <p:spPr>
          <a:xfrm>
            <a:off x="8370277" y="888194"/>
            <a:ext cx="32637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072C77-8D5F-458C-98A4-CCB173AC93D9}"/>
              </a:ext>
            </a:extLst>
          </p:cNvPr>
          <p:cNvCxnSpPr>
            <a:cxnSpLocks/>
          </p:cNvCxnSpPr>
          <p:nvPr/>
        </p:nvCxnSpPr>
        <p:spPr>
          <a:xfrm>
            <a:off x="2474359" y="1627759"/>
            <a:ext cx="34883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2EE6ECF-3923-4302-8940-60DAE15982A9}"/>
              </a:ext>
            </a:extLst>
          </p:cNvPr>
          <p:cNvCxnSpPr>
            <a:cxnSpLocks/>
          </p:cNvCxnSpPr>
          <p:nvPr/>
        </p:nvCxnSpPr>
        <p:spPr>
          <a:xfrm>
            <a:off x="300111" y="1584687"/>
            <a:ext cx="5884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98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 animBg="1"/>
      <p:bldP spid="31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02582" cy="674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838200"/>
            <a:ext cx="40603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9" y="1519237"/>
            <a:ext cx="43767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Nhận xét tiết học</a:t>
            </a:r>
          </a:p>
        </p:txBody>
      </p:sp>
      <p:sp>
        <p:nvSpPr>
          <p:cNvPr id="27653" name="TextBox 4">
            <a:extLst>
              <a:ext uri="{FF2B5EF4-FFF2-40B4-BE49-F238E27FC236}">
                <a16:creationId xmlns:a16="http://schemas.microsoft.com/office/drawing/2014/main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8" y="2106613"/>
            <a:ext cx="515302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469314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741488" y="1857376"/>
            <a:ext cx="8763000" cy="2124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9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29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2340" name="WordArt 1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4300539" y="0"/>
            <a:ext cx="3373437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900" b="1" kern="10">
                <a:ln w="222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CHÀO TẠM BIỆT</a:t>
            </a:r>
            <a:endParaRPr lang="en-US" sz="2900" b="1" kern="10">
              <a:ln w="222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2342" name="Picture 54" descr="nature%20(6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9876"/>
            <a:ext cx="22098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3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86100"/>
            <a:ext cx="762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96838"/>
            <a:ext cx="762000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5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3581401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6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714751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7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5" y="244476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8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3" y="3579814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9" name="Picture 18" descr="2067166a35x1e8i0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5210176"/>
            <a:ext cx="1257301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448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929">
        <p:sndAc>
          <p:stSnd>
            <p:snd r:embed="rId6" name="applause.wav"/>
          </p:stSnd>
        </p:sndAc>
      </p:transition>
    </mc:Choice>
    <mc:Fallback xmlns="">
      <p:transition spd="slow" advClick="0" advTm="360929">
        <p:sndAc>
          <p:stSnd>
            <p:snd r:embed="rId1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B68A5AE1-99C1-41FA-AFAB-4C5CB90654C0}"/>
  <p:tag name="ISPRING_CUSTOM_TIMING_USED" val="1"/>
  <p:tag name="ISPRING_PLAYER_LAYOUT_TYPE" val="Full"/>
  <p:tag name="GENSWF_SLIDE_TITLE" val="CHÀO TẠM BIỆT"/>
  <p:tag name="GENSWF_ADVANCE_TIME" val="360.929"/>
  <p:tag name="ISPRING_SLIDE_ID_2" val="{BA8CF360-01C9-45C1-8B88-BDF8F12F771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122C7E-7D84-4D7B-8FA9-7A5437FCCD52}&quot;/&gt;&lt;isInvalidForFieldText val=&quot;0&quot;/&gt;&lt;Image&gt;&lt;filename val=&quot;C:\Users\Truc\AppData\Local\Temp\PR\data\asimages\{35122C7E-7D84-4D7B-8FA9-7A5437FCCD52}_60.png&quot;/&gt;&lt;left val=&quot;305&quot;/&gt;&lt;top val=&quot;0&quot;/&gt;&lt;width val=&quot;377&quot;/&gt;&lt;height val=&quot;124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249</Words>
  <Application>Microsoft Office PowerPoint</Application>
  <PresentationFormat>Widescreen</PresentationFormat>
  <Paragraphs>96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AvantGarde Md BT</vt:lpstr>
      <vt:lpstr>Calibri</vt:lpstr>
      <vt:lpstr>Calibri Light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Chinh Nguyen</cp:lastModifiedBy>
  <cp:revision>105</cp:revision>
  <dcterms:created xsi:type="dcterms:W3CDTF">2020-08-16T02:02:21Z</dcterms:created>
  <dcterms:modified xsi:type="dcterms:W3CDTF">2022-03-22T05:01:59Z</dcterms:modified>
</cp:coreProperties>
</file>