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4" r:id="rId2"/>
    <p:sldId id="280" r:id="rId3"/>
    <p:sldId id="308" r:id="rId4"/>
    <p:sldId id="320" r:id="rId5"/>
    <p:sldId id="310" r:id="rId6"/>
    <p:sldId id="321" r:id="rId7"/>
    <p:sldId id="292" r:id="rId8"/>
    <p:sldId id="299" r:id="rId9"/>
    <p:sldId id="30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66FF66"/>
    <a:srgbClr val="FF0066"/>
    <a:srgbClr val="FF9900"/>
    <a:srgbClr val="FF9933"/>
    <a:srgbClr val="FBCDF1"/>
    <a:srgbClr val="FABEED"/>
    <a:srgbClr val="663300"/>
    <a:srgbClr val="996600"/>
    <a:srgbClr val="F9A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15967-276C-428D-814B-6F161773DF0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0DD52-7539-4FA4-9E00-131DDFE88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3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5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20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DA120-A66D-4789-A98A-0ADFF6EEE4FF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673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47BFCB-D631-40C2-A4F4-0E39A1D4B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0170B7-E61A-435B-BA58-31A9681990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AD1A22-F242-499B-AA17-B8BDC059C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F65B5D-B282-4B55-996F-1620CA163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E4AA9D-C497-40D7-A035-055227BFB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9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07A69D-EA97-48A8-8265-F08D348F5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393A90D-3A33-4873-90E4-B235638D6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DC2121A-BE51-4E83-B6C1-19ACCDDEF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2F152D-042A-4B8A-9D1A-82F6FFE57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D078CA4-2D87-4AB9-AE34-6C947B3AB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6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C21A9A-0624-4A20-A7BF-71518A2215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48B05D-FFD4-47E7-AECF-9DC1174D7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36DD25-CD83-4120-8099-43956EF86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124EAA-BA4D-4C72-B7AE-A4948EB2C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BDEA09-3B7D-4EB8-A5F4-20760346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绿优格设计专用\成品\电子小报\积累素材\背景.png"/>
          <p:cNvPicPr>
            <a:picLocks noChangeAspect="1" noChangeArrowheads="1"/>
          </p:cNvPicPr>
          <p:nvPr userDrawn="1"/>
        </p:nvPicPr>
        <p:blipFill>
          <a:blip r:embed="rId2"/>
          <a:srcRect t="246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05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3E4D47-B8FE-4229-9C9C-ACFDED6A1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8DB799-E1ED-4E98-B56C-81DE4D4E3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0B303C-760B-4EBC-B12D-D597846BD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DB1841-B643-412C-A615-36668A22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674C31-4189-4B52-BB49-3C33B9BE6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6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0C3335-8AB7-4EC2-94AD-CD3742F36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A230B7-CDC4-4241-8807-558CABE2E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7ED29C-540F-4F14-93F9-287A2481F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E14F2A-473B-4030-BD96-49D1A34A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7A5587-5010-4953-83F2-64BF06731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03490C-8551-4E06-9826-42F514ED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F77263-3847-4A44-B2F6-27F3934F2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C9AC0C-A1FD-4562-9839-9C83B816F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4C007B-69DA-49BB-8072-434B00AC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8B8A804-8614-49D7-9866-25145721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F76D443-77C1-4B5A-9899-81C30D46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AEF1C5-3C1F-4BCA-95AA-359DDF9BE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1333731-4CC6-4310-BC6E-97E35A68C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FF1A71-1569-4936-82B4-AD37CDCEA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DD7C7B-6F15-45F0-88F3-B2D0837914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BFBD543-DD71-455C-9E91-EEDC725CE1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7746858-89E8-47DC-8457-CF9F642F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FEE9678-5D39-4DE5-BBD0-98B1D39E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DB26C2-8B37-4D1E-9A2E-8A193667A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5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49875B-B343-4D82-9543-EDD24367A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6AC950A-227E-4CDC-BA43-48F458F98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4B83635-A65D-4419-A5DB-D1033D40B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1D839F-6FBC-4511-8795-078B84D0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91DF93F-E574-47C3-9D6A-F679139BA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A60E96A-20EF-478B-93D8-A8354B5E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FA474B3-B61F-41D5-A292-3BE6C2147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595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A4D7F-D3DD-4946-B8C3-790A4AAEB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A72BDC-28B7-4E51-9889-7B54B7655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1F43BD-2EAE-4738-A0B1-57A6E1FBD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F0C594-0993-485F-808D-EA04D93F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C6DFA59-0F94-43A5-91E9-BCD17366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776576A-B815-4B6D-BC0A-4B56F501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3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E78BED-22C2-4CB6-BD18-763DB0357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A6E0DE-EC4F-4BD5-AACC-A07CBC6111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951EE1-501E-4E43-B27E-84928792C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BA09DB-08E4-4ED6-9F1E-175DFE744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F8CC497-4720-412D-9935-FD7D2AE7B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DCA63F-228F-452F-B3C1-6ED243173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7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E9D06C0-2E27-479B-B9DB-5A01C53B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EB3C03-B3B2-4CEE-85A4-3020D7BC0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43177E-B6DD-4613-A9BC-19E2A5A4C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7DC73-DBE4-4B0D-9B4E-429FF44D954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8E540C-F277-4EC7-92BD-B17C032F40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1F21F2-617F-4895-BF55-7570731B37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D85B7-5D36-45D3-B58C-91225A00A3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0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xmlns="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xmlns="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8A52418-C60A-4F1C-B2CF-788FF7F41C63}"/>
              </a:ext>
            </a:extLst>
          </p:cNvPr>
          <p:cNvSpPr/>
          <p:nvPr/>
        </p:nvSpPr>
        <p:spPr>
          <a:xfrm>
            <a:off x="1564529" y="1167617"/>
            <a:ext cx="9126918" cy="20134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648D38-8BBE-48DF-97C2-9245ECC93D93}"/>
              </a:ext>
            </a:extLst>
          </p:cNvPr>
          <p:cNvSpPr txBox="1"/>
          <p:nvPr/>
        </p:nvSpPr>
        <p:spPr>
          <a:xfrm>
            <a:off x="4151086" y="1269833"/>
            <a:ext cx="680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49D229-CF15-4641-9EB0-8A6FCE434E52}"/>
              </a:ext>
            </a:extLst>
          </p:cNvPr>
          <p:cNvSpPr/>
          <p:nvPr/>
        </p:nvSpPr>
        <p:spPr>
          <a:xfrm>
            <a:off x="7765144" y="2510971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61408" y="3181082"/>
            <a:ext cx="193183" cy="180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92A6E1-8CF8-42B6-8A55-E9BB46847AD5}"/>
              </a:ext>
            </a:extLst>
          </p:cNvPr>
          <p:cNvSpPr txBox="1"/>
          <p:nvPr/>
        </p:nvSpPr>
        <p:spPr>
          <a:xfrm>
            <a:off x="1892721" y="2252282"/>
            <a:ext cx="9930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32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3200" b="1" dirty="0">
                <a:solidFill>
                  <a:srgbClr val="002060"/>
                </a:solidFill>
                <a:latin typeface=".VnAvant" panose="020B7200000000000000" pitchFamily="34" charset="0"/>
              </a:rPr>
              <a:t> 45:  </a:t>
            </a:r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¤N TËP Vµ KÓ CHUYÖN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CCAD8A5D-C630-4CE9-8E31-E8BC224BC3A4}"/>
              </a:ext>
            </a:extLst>
          </p:cNvPr>
          <p:cNvSpPr/>
          <p:nvPr/>
        </p:nvSpPr>
        <p:spPr>
          <a:xfrm>
            <a:off x="860124" y="330106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BD93ACC4-5860-4357-9823-9CD2B7ECA437}"/>
              </a:ext>
            </a:extLst>
          </p:cNvPr>
          <p:cNvSpPr/>
          <p:nvPr/>
        </p:nvSpPr>
        <p:spPr>
          <a:xfrm>
            <a:off x="509395" y="367684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graphicFrame>
        <p:nvGraphicFramePr>
          <p:cNvPr id="5" name="Table 8">
            <a:extLst>
              <a:ext uri="{FF2B5EF4-FFF2-40B4-BE49-F238E27FC236}">
                <a16:creationId xmlns:a16="http://schemas.microsoft.com/office/drawing/2014/main" xmlns="" id="{8FF6D6F1-18CA-4613-9DA3-943F63E9B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07945"/>
              </p:ext>
            </p:extLst>
          </p:nvPr>
        </p:nvGraphicFramePr>
        <p:xfrm>
          <a:off x="70340" y="1656034"/>
          <a:ext cx="11980980" cy="904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220">
                  <a:extLst>
                    <a:ext uri="{9D8B030D-6E8A-4147-A177-3AD203B41FA5}">
                      <a16:colId xmlns:a16="http://schemas.microsoft.com/office/drawing/2014/main" xmlns="" val="3773294787"/>
                    </a:ext>
                  </a:extLst>
                </a:gridCol>
                <a:gridCol w="1331220">
                  <a:extLst>
                    <a:ext uri="{9D8B030D-6E8A-4147-A177-3AD203B41FA5}">
                      <a16:colId xmlns:a16="http://schemas.microsoft.com/office/drawing/2014/main" xmlns="" val="1912064161"/>
                    </a:ext>
                  </a:extLst>
                </a:gridCol>
                <a:gridCol w="1331220">
                  <a:extLst>
                    <a:ext uri="{9D8B030D-6E8A-4147-A177-3AD203B41FA5}">
                      <a16:colId xmlns:a16="http://schemas.microsoft.com/office/drawing/2014/main" xmlns="" val="3142532362"/>
                    </a:ext>
                  </a:extLst>
                </a:gridCol>
                <a:gridCol w="1331220">
                  <a:extLst>
                    <a:ext uri="{9D8B030D-6E8A-4147-A177-3AD203B41FA5}">
                      <a16:colId xmlns:a16="http://schemas.microsoft.com/office/drawing/2014/main" xmlns="" val="538047958"/>
                    </a:ext>
                  </a:extLst>
                </a:gridCol>
                <a:gridCol w="1331220">
                  <a:extLst>
                    <a:ext uri="{9D8B030D-6E8A-4147-A177-3AD203B41FA5}">
                      <a16:colId xmlns:a16="http://schemas.microsoft.com/office/drawing/2014/main" xmlns="" val="1201911441"/>
                    </a:ext>
                  </a:extLst>
                </a:gridCol>
                <a:gridCol w="1331220">
                  <a:extLst>
                    <a:ext uri="{9D8B030D-6E8A-4147-A177-3AD203B41FA5}">
                      <a16:colId xmlns:a16="http://schemas.microsoft.com/office/drawing/2014/main" xmlns="" val="3345197466"/>
                    </a:ext>
                  </a:extLst>
                </a:gridCol>
                <a:gridCol w="1331220">
                  <a:extLst>
                    <a:ext uri="{9D8B030D-6E8A-4147-A177-3AD203B41FA5}">
                      <a16:colId xmlns:a16="http://schemas.microsoft.com/office/drawing/2014/main" xmlns="" val="639228285"/>
                    </a:ext>
                  </a:extLst>
                </a:gridCol>
                <a:gridCol w="1331220">
                  <a:extLst>
                    <a:ext uri="{9D8B030D-6E8A-4147-A177-3AD203B41FA5}">
                      <a16:colId xmlns:a16="http://schemas.microsoft.com/office/drawing/2014/main" xmlns="" val="2173656984"/>
                    </a:ext>
                  </a:extLst>
                </a:gridCol>
                <a:gridCol w="1331220">
                  <a:extLst>
                    <a:ext uri="{9D8B030D-6E8A-4147-A177-3AD203B41FA5}">
                      <a16:colId xmlns:a16="http://schemas.microsoft.com/office/drawing/2014/main" xmlns="" val="120953039"/>
                    </a:ext>
                  </a:extLst>
                </a:gridCol>
              </a:tblGrid>
              <a:tr h="904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201076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91D5DA7-7979-4706-ACC8-248A1C5C7E64}"/>
              </a:ext>
            </a:extLst>
          </p:cNvPr>
          <p:cNvSpPr txBox="1"/>
          <p:nvPr/>
        </p:nvSpPr>
        <p:spPr>
          <a:xfrm>
            <a:off x="331980" y="1706138"/>
            <a:ext cx="11719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.VnAvant" panose="020B7200000000000000" pitchFamily="34" charset="0"/>
              </a:rPr>
              <a:t>cñi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cöi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chµo</a:t>
            </a:r>
            <a:r>
              <a:rPr lang="en-US" sz="4000" b="1" dirty="0">
                <a:latin typeface=".VnAvant" panose="020B7200000000000000" pitchFamily="34" charset="0"/>
              </a:rPr>
              <a:t> ®</a:t>
            </a:r>
            <a:r>
              <a:rPr lang="en-US" sz="4000" b="1" dirty="0" err="1">
                <a:latin typeface=".VnAvant" panose="020B7200000000000000" pitchFamily="34" charset="0"/>
              </a:rPr>
              <a:t>Ïo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rau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c©u</a:t>
            </a:r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rªu</a:t>
            </a:r>
            <a:r>
              <a:rPr lang="en-US" sz="4000" b="1" dirty="0"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latin typeface=".VnAvant" panose="020B7200000000000000" pitchFamily="34" charset="0"/>
              </a:rPr>
              <a:t>dÞu</a:t>
            </a:r>
            <a:r>
              <a:rPr lang="en-US" sz="4000" b="1" dirty="0"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latin typeface=".VnAvant" panose="020B7200000000000000" pitchFamily="34" charset="0"/>
              </a:rPr>
              <a:t>s­ùu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871B09C-CA28-4FAD-83C6-87BBE8DCCD57}"/>
              </a:ext>
            </a:extLst>
          </p:cNvPr>
          <p:cNvSpPr/>
          <p:nvPr/>
        </p:nvSpPr>
        <p:spPr>
          <a:xfrm>
            <a:off x="11254153" y="2278966"/>
            <a:ext cx="239151" cy="149126"/>
          </a:xfrm>
          <a:prstGeom prst="rect">
            <a:avLst/>
          </a:prstGeom>
          <a:solidFill>
            <a:srgbClr val="FBCDF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5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8150B30-FC53-4386-8F39-0AEF1C5D4E99}"/>
              </a:ext>
            </a:extLst>
          </p:cNvPr>
          <p:cNvGrpSpPr/>
          <p:nvPr/>
        </p:nvGrpSpPr>
        <p:grpSpPr>
          <a:xfrm>
            <a:off x="0" y="568203"/>
            <a:ext cx="12176634" cy="6395596"/>
            <a:chOff x="-534572" y="-246743"/>
            <a:chExt cx="13153291" cy="7373691"/>
          </a:xfrm>
        </p:grpSpPr>
        <p:pic>
          <p:nvPicPr>
            <p:cNvPr id="5" name="Picture 4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50F9530E-C0CE-4842-B7F4-1BA303ADB6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2" t="1587" r="50000" b="12346"/>
            <a:stretch/>
          </p:blipFill>
          <p:spPr>
            <a:xfrm>
              <a:off x="-534572" y="-246743"/>
              <a:ext cx="8271803" cy="7373691"/>
            </a:xfrm>
            <a:prstGeom prst="rect">
              <a:avLst/>
            </a:prstGeom>
          </p:spPr>
        </p:pic>
        <p:pic>
          <p:nvPicPr>
            <p:cNvPr id="7" name="Picture 6" descr="A picture containing room&#10;&#10;Description automatically generated">
              <a:extLst>
                <a:ext uri="{FF2B5EF4-FFF2-40B4-BE49-F238E27FC236}">
                  <a16:creationId xmlns:a16="http://schemas.microsoft.com/office/drawing/2014/main" xmlns="" id="{749868C3-C296-4BD0-833B-25BE8A196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17" r="991" b="10264"/>
            <a:stretch/>
          </p:blipFill>
          <p:spPr>
            <a:xfrm>
              <a:off x="7737230" y="-246743"/>
              <a:ext cx="4881489" cy="7329713"/>
            </a:xfrm>
            <a:prstGeom prst="rect">
              <a:avLst/>
            </a:prstGeom>
          </p:spPr>
        </p:pic>
      </p:grpSp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xmlns="" id="{5A62AA6A-CF5C-4910-A254-2F416024797B}"/>
              </a:ext>
            </a:extLst>
          </p:cNvPr>
          <p:cNvSpPr/>
          <p:nvPr/>
        </p:nvSpPr>
        <p:spPr>
          <a:xfrm>
            <a:off x="885859" y="1430096"/>
            <a:ext cx="2489926" cy="95011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D0EA516-63B6-46B7-8AE1-D5D4C15AEDB9}"/>
              </a:ext>
            </a:extLst>
          </p:cNvPr>
          <p:cNvSpPr txBox="1"/>
          <p:nvPr/>
        </p:nvSpPr>
        <p:spPr>
          <a:xfrm>
            <a:off x="900002" y="1611828"/>
            <a:ext cx="2813475" cy="72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9900"/>
                </a:solidFill>
                <a:latin typeface=".VnAvant" panose="020B7200000000000000" pitchFamily="34" charset="0"/>
              </a:rPr>
              <a:t>kh©u</a:t>
            </a:r>
            <a:r>
              <a:rPr lang="en-US" sz="4400" b="1" dirty="0">
                <a:solidFill>
                  <a:srgbClr val="FF9900"/>
                </a:solidFill>
                <a:latin typeface=".VnAvant" panose="020B7200000000000000" pitchFamily="34" charset="0"/>
              </a:rPr>
              <a:t> v¸</a:t>
            </a:r>
          </a:p>
        </p:txBody>
      </p:sp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xmlns="" id="{7C784CB1-84F0-47F2-A6F7-52157057AE86}"/>
              </a:ext>
            </a:extLst>
          </p:cNvPr>
          <p:cNvSpPr/>
          <p:nvPr/>
        </p:nvSpPr>
        <p:spPr>
          <a:xfrm>
            <a:off x="4455823" y="1660548"/>
            <a:ext cx="2489926" cy="95011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9716B2-1651-4311-9070-FA099AC470A7}"/>
              </a:ext>
            </a:extLst>
          </p:cNvPr>
          <p:cNvSpPr txBox="1"/>
          <p:nvPr/>
        </p:nvSpPr>
        <p:spPr>
          <a:xfrm>
            <a:off x="4488203" y="1714605"/>
            <a:ext cx="2813475" cy="72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göi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qu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.VnAvant" panose="020B7200000000000000" pitchFamily="34" charset="0"/>
              </a:rPr>
              <a:t>µ</a:t>
            </a:r>
          </a:p>
        </p:txBody>
      </p:sp>
      <p:sp>
        <p:nvSpPr>
          <p:cNvPr id="18" name="Rectangle: Single Corner Snipped 17">
            <a:extLst>
              <a:ext uri="{FF2B5EF4-FFF2-40B4-BE49-F238E27FC236}">
                <a16:creationId xmlns:a16="http://schemas.microsoft.com/office/drawing/2014/main" xmlns="" id="{8E4938AC-ADF7-40BA-A828-774EABA2B41B}"/>
              </a:ext>
            </a:extLst>
          </p:cNvPr>
          <p:cNvSpPr/>
          <p:nvPr/>
        </p:nvSpPr>
        <p:spPr>
          <a:xfrm>
            <a:off x="8672429" y="1391686"/>
            <a:ext cx="2489926" cy="95011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8C43523A-F962-4CE2-961F-F95C586B3D13}"/>
              </a:ext>
            </a:extLst>
          </p:cNvPr>
          <p:cNvSpPr txBox="1"/>
          <p:nvPr/>
        </p:nvSpPr>
        <p:spPr>
          <a:xfrm>
            <a:off x="8643922" y="1571124"/>
            <a:ext cx="2813475" cy="72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ng«i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sao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Rectangle: Single Corner Snipped 19">
            <a:extLst>
              <a:ext uri="{FF2B5EF4-FFF2-40B4-BE49-F238E27FC236}">
                <a16:creationId xmlns:a16="http://schemas.microsoft.com/office/drawing/2014/main" xmlns="" id="{650B0B65-2D60-4E2D-96A3-C81BEC73F1D3}"/>
              </a:ext>
            </a:extLst>
          </p:cNvPr>
          <p:cNvSpPr/>
          <p:nvPr/>
        </p:nvSpPr>
        <p:spPr>
          <a:xfrm>
            <a:off x="8911956" y="3401016"/>
            <a:ext cx="2489926" cy="95011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93DBF9B-CF58-4F35-B4D8-BFB286AAE7F8}"/>
              </a:ext>
            </a:extLst>
          </p:cNvPr>
          <p:cNvSpPr txBox="1"/>
          <p:nvPr/>
        </p:nvSpPr>
        <p:spPr>
          <a:xfrm>
            <a:off x="9094832" y="3555009"/>
            <a:ext cx="2813475" cy="72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kÐo</a:t>
            </a:r>
            <a:r>
              <a:rPr lang="en-US" sz="4400" b="1" dirty="0">
                <a:solidFill>
                  <a:srgbClr val="FF0066"/>
                </a:solidFill>
                <a:latin typeface=".VnAvant" panose="020B7200000000000000" pitchFamily="34" charset="0"/>
              </a:rPr>
              <a:t> co</a:t>
            </a:r>
          </a:p>
        </p:txBody>
      </p:sp>
      <p:sp>
        <p:nvSpPr>
          <p:cNvPr id="25" name="Rectangle: Single Corner Snipped 24">
            <a:extLst>
              <a:ext uri="{FF2B5EF4-FFF2-40B4-BE49-F238E27FC236}">
                <a16:creationId xmlns:a16="http://schemas.microsoft.com/office/drawing/2014/main" xmlns="" id="{3466E311-7F03-4493-B90D-F2210A0E5C3F}"/>
              </a:ext>
            </a:extLst>
          </p:cNvPr>
          <p:cNvSpPr/>
          <p:nvPr/>
        </p:nvSpPr>
        <p:spPr>
          <a:xfrm>
            <a:off x="4907725" y="3517874"/>
            <a:ext cx="2489926" cy="95011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FEC9DE16-3130-4B31-82B5-44256C3D687A}"/>
              </a:ext>
            </a:extLst>
          </p:cNvPr>
          <p:cNvSpPr txBox="1"/>
          <p:nvPr/>
        </p:nvSpPr>
        <p:spPr>
          <a:xfrm>
            <a:off x="4871886" y="3752437"/>
            <a:ext cx="2813475" cy="72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c©y</a:t>
            </a:r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cau</a:t>
            </a:r>
            <a:endParaRPr 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27" name="Rectangle: Single Corner Snipped 26">
            <a:extLst>
              <a:ext uri="{FF2B5EF4-FFF2-40B4-BE49-F238E27FC236}">
                <a16:creationId xmlns:a16="http://schemas.microsoft.com/office/drawing/2014/main" xmlns="" id="{05B8199D-19F7-45FF-9636-A8750E88BDAF}"/>
              </a:ext>
            </a:extLst>
          </p:cNvPr>
          <p:cNvSpPr/>
          <p:nvPr/>
        </p:nvSpPr>
        <p:spPr>
          <a:xfrm>
            <a:off x="9094832" y="5500879"/>
            <a:ext cx="2489926" cy="95011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42DA62F-E01B-4C68-82E8-2A39CD9A1442}"/>
              </a:ext>
            </a:extLst>
          </p:cNvPr>
          <p:cNvSpPr txBox="1"/>
          <p:nvPr/>
        </p:nvSpPr>
        <p:spPr>
          <a:xfrm>
            <a:off x="9363432" y="5588258"/>
            <a:ext cx="2813475" cy="72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mùu</a:t>
            </a:r>
            <a:r>
              <a:rPr lang="en-US" sz="4400" b="1" dirty="0">
                <a:solidFill>
                  <a:srgbClr val="00B05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trÝ</a:t>
            </a:r>
            <a:endParaRPr lang="en-US" sz="44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081A5246-266E-47BC-855A-D23C4321AE13}"/>
              </a:ext>
            </a:extLst>
          </p:cNvPr>
          <p:cNvSpPr/>
          <p:nvPr/>
        </p:nvSpPr>
        <p:spPr>
          <a:xfrm>
            <a:off x="10058447" y="6220991"/>
            <a:ext cx="182876" cy="98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Single Corner Snipped 32">
            <a:extLst>
              <a:ext uri="{FF2B5EF4-FFF2-40B4-BE49-F238E27FC236}">
                <a16:creationId xmlns:a16="http://schemas.microsoft.com/office/drawing/2014/main" xmlns="" id="{84F5954E-A73D-41B4-9CE2-1A60D98A606C}"/>
              </a:ext>
            </a:extLst>
          </p:cNvPr>
          <p:cNvSpPr/>
          <p:nvPr/>
        </p:nvSpPr>
        <p:spPr>
          <a:xfrm>
            <a:off x="1163449" y="3569429"/>
            <a:ext cx="2489926" cy="95011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EBBA4A0-283D-47C3-A124-FD7D940636CC}"/>
              </a:ext>
            </a:extLst>
          </p:cNvPr>
          <p:cNvSpPr txBox="1"/>
          <p:nvPr/>
        </p:nvSpPr>
        <p:spPr>
          <a:xfrm>
            <a:off x="1497416" y="3679500"/>
            <a:ext cx="2813475" cy="72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vui</a:t>
            </a:r>
            <a:r>
              <a:rPr lang="en-US" sz="4400" b="1" dirty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vÎ</a:t>
            </a:r>
            <a:endParaRPr lang="en-US" sz="44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36" name="Rectangle: Single Corner Snipped 35">
            <a:extLst>
              <a:ext uri="{FF2B5EF4-FFF2-40B4-BE49-F238E27FC236}">
                <a16:creationId xmlns:a16="http://schemas.microsoft.com/office/drawing/2014/main" xmlns="" id="{16E59C2C-1F5D-4748-8DFD-95FDE3C2E6F1}"/>
              </a:ext>
            </a:extLst>
          </p:cNvPr>
          <p:cNvSpPr/>
          <p:nvPr/>
        </p:nvSpPr>
        <p:spPr>
          <a:xfrm>
            <a:off x="955756" y="5588258"/>
            <a:ext cx="2489926" cy="808642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470345A-0BBC-410B-8F57-6B617C2C04FD}"/>
              </a:ext>
            </a:extLst>
          </p:cNvPr>
          <p:cNvSpPr txBox="1"/>
          <p:nvPr/>
        </p:nvSpPr>
        <p:spPr>
          <a:xfrm>
            <a:off x="955483" y="5666928"/>
            <a:ext cx="2813475" cy="72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chÞu</a:t>
            </a:r>
            <a:r>
              <a:rPr lang="en-US" sz="4400" b="1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khã</a:t>
            </a:r>
            <a:endParaRPr lang="en-US" sz="44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38" name="Rectangle: Single Corner Snipped 37">
            <a:extLst>
              <a:ext uri="{FF2B5EF4-FFF2-40B4-BE49-F238E27FC236}">
                <a16:creationId xmlns:a16="http://schemas.microsoft.com/office/drawing/2014/main" xmlns="" id="{0DC188E7-5319-4EB7-B2D4-1B304FCED051}"/>
              </a:ext>
            </a:extLst>
          </p:cNvPr>
          <p:cNvSpPr/>
          <p:nvPr/>
        </p:nvSpPr>
        <p:spPr>
          <a:xfrm>
            <a:off x="4703568" y="5801162"/>
            <a:ext cx="2489926" cy="729972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CEEF0099-9113-483E-B0B2-D2B892D67251}"/>
              </a:ext>
            </a:extLst>
          </p:cNvPr>
          <p:cNvSpPr txBox="1"/>
          <p:nvPr/>
        </p:nvSpPr>
        <p:spPr>
          <a:xfrm>
            <a:off x="4844131" y="5763018"/>
            <a:ext cx="2813475" cy="72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kªu</a:t>
            </a:r>
            <a:r>
              <a:rPr lang="en-US" sz="4400" b="1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.VnAvant" panose="020B7200000000000000" pitchFamily="34" charset="0"/>
              </a:rPr>
              <a:t>gäi</a:t>
            </a:r>
            <a:endParaRPr lang="en-US" sz="4400" b="1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A706948B-33A2-460D-9520-32E92183599A}"/>
              </a:ext>
            </a:extLst>
          </p:cNvPr>
          <p:cNvSpPr/>
          <p:nvPr/>
        </p:nvSpPr>
        <p:spPr>
          <a:xfrm>
            <a:off x="796770" y="121391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998F880C-02C9-48DC-BA30-8A0549EB3CE1}"/>
              </a:ext>
            </a:extLst>
          </p:cNvPr>
          <p:cNvSpPr/>
          <p:nvPr/>
        </p:nvSpPr>
        <p:spPr>
          <a:xfrm>
            <a:off x="384705" y="1753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5947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5" grpId="0" animBg="1"/>
      <p:bldP spid="26" grpId="0"/>
      <p:bldP spid="27" grpId="0" animBg="1"/>
      <p:bldP spid="28" grpId="0"/>
      <p:bldP spid="33" grpId="0" animBg="1"/>
      <p:bldP spid="34" grpId="0"/>
      <p:bldP spid="36" grpId="0" animBg="1"/>
      <p:bldP spid="37" grpId="0"/>
      <p:bldP spid="38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:a16="http://schemas.microsoft.com/office/drawing/2014/main" xmlns="" id="{551FD48A-34E6-4970-B145-E8887A75D7A5}"/>
              </a:ext>
            </a:extLst>
          </p:cNvPr>
          <p:cNvSpPr/>
          <p:nvPr/>
        </p:nvSpPr>
        <p:spPr>
          <a:xfrm>
            <a:off x="468923" y="1352166"/>
            <a:ext cx="11254154" cy="3938953"/>
          </a:xfrm>
          <a:prstGeom prst="round2SameRect">
            <a:avLst>
              <a:gd name="adj1" fmla="val 16667"/>
              <a:gd name="adj2" fmla="val 11345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   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NghØ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hÌ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nh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µ Hµ ®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i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Tam §¶o.  Khi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t¸n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c©y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ngän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cá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cßn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thiu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thiu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ngñ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, Hµ ®·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dËy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ng¾m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m©y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mï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.  §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Õn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trùa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trêi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nhù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vµo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thu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.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Mïa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hÌ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ë Tam §¶o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qu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¶ lµ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dÔ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chÞu</a:t>
            </a:r>
            <a:r>
              <a:rPr lang="en-US" sz="4000" b="1" dirty="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39E0AE12-A244-4B8A-90E1-E206FBA747AD}"/>
              </a:ext>
            </a:extLst>
          </p:cNvPr>
          <p:cNvCxnSpPr>
            <a:cxnSpLocks/>
          </p:cNvCxnSpPr>
          <p:nvPr/>
        </p:nvCxnSpPr>
        <p:spPr>
          <a:xfrm flipH="1">
            <a:off x="7003003" y="3629296"/>
            <a:ext cx="139962" cy="5434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368DF76-4988-49C1-BE98-42A7B1AA6664}"/>
              </a:ext>
            </a:extLst>
          </p:cNvPr>
          <p:cNvGrpSpPr/>
          <p:nvPr/>
        </p:nvGrpSpPr>
        <p:grpSpPr>
          <a:xfrm>
            <a:off x="8457438" y="1683195"/>
            <a:ext cx="262761" cy="549054"/>
            <a:chOff x="7170550" y="5051168"/>
            <a:chExt cx="262761" cy="54905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xmlns="" id="{89629671-9D13-40B0-89FA-BA36C0F0DC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xmlns="" id="{8A83C17D-DA47-4133-B4D2-44E8A2ABDD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6E40EF8-C7DD-4CFC-86A9-90DE15E4FCE6}"/>
              </a:ext>
            </a:extLst>
          </p:cNvPr>
          <p:cNvGrpSpPr/>
          <p:nvPr/>
        </p:nvGrpSpPr>
        <p:grpSpPr>
          <a:xfrm>
            <a:off x="11230241" y="3556407"/>
            <a:ext cx="262761" cy="549054"/>
            <a:chOff x="7170550" y="5051168"/>
            <a:chExt cx="262761" cy="54905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F9E50DF1-A6CD-4D00-8EA9-54C24EBCC6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64F3F679-6B89-465D-A67F-0EA5720210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EC23BD8-2DA5-41D9-8057-B795E3BA8F76}"/>
              </a:ext>
            </a:extLst>
          </p:cNvPr>
          <p:cNvGrpSpPr/>
          <p:nvPr/>
        </p:nvGrpSpPr>
        <p:grpSpPr>
          <a:xfrm>
            <a:off x="4516528" y="3595423"/>
            <a:ext cx="262761" cy="549054"/>
            <a:chOff x="7170550" y="5051168"/>
            <a:chExt cx="262761" cy="549054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79BDBDA9-8A42-447C-88FB-DF6574C623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94EE43DE-92E2-47E7-995E-62D81F1BA02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1BA28C9-ECFF-4015-A31F-84D517CE3B86}"/>
              </a:ext>
            </a:extLst>
          </p:cNvPr>
          <p:cNvGrpSpPr/>
          <p:nvPr/>
        </p:nvGrpSpPr>
        <p:grpSpPr>
          <a:xfrm>
            <a:off x="9317889" y="4472243"/>
            <a:ext cx="262761" cy="549054"/>
            <a:chOff x="7170550" y="5051168"/>
            <a:chExt cx="262761" cy="549054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3B6EA64C-9595-4BFA-8C15-043E1844CC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xmlns="" id="{FFFC0CC7-567C-48A8-8DB4-1AE63C832C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9CFF54F-715F-4B56-A41A-E99791D52DD2}"/>
              </a:ext>
            </a:extLst>
          </p:cNvPr>
          <p:cNvCxnSpPr>
            <a:cxnSpLocks/>
          </p:cNvCxnSpPr>
          <p:nvPr/>
        </p:nvCxnSpPr>
        <p:spPr>
          <a:xfrm flipH="1">
            <a:off x="8426659" y="2585264"/>
            <a:ext cx="139962" cy="5434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ED72607-BB55-4EC0-A9DF-5B09136D34F5}"/>
              </a:ext>
            </a:extLst>
          </p:cNvPr>
          <p:cNvCxnSpPr>
            <a:cxnSpLocks/>
          </p:cNvCxnSpPr>
          <p:nvPr/>
        </p:nvCxnSpPr>
        <p:spPr>
          <a:xfrm flipH="1">
            <a:off x="1824969" y="2678288"/>
            <a:ext cx="139962" cy="5434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3B337F6-0B01-4250-AE04-1D389DA3CFBB}"/>
              </a:ext>
            </a:extLst>
          </p:cNvPr>
          <p:cNvSpPr/>
          <p:nvPr/>
        </p:nvSpPr>
        <p:spPr>
          <a:xfrm>
            <a:off x="6276109" y="4099891"/>
            <a:ext cx="374020" cy="372352"/>
          </a:xfrm>
          <a:prstGeom prst="rect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237BEBF-E639-4D4C-A680-D7DF64106EA9}"/>
              </a:ext>
            </a:extLst>
          </p:cNvPr>
          <p:cNvSpPr/>
          <p:nvPr/>
        </p:nvSpPr>
        <p:spPr>
          <a:xfrm>
            <a:off x="8686972" y="4053397"/>
            <a:ext cx="374020" cy="372352"/>
          </a:xfrm>
          <a:prstGeom prst="rect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AE09977-FF91-4DDA-85C1-ABA64739CDF6}"/>
              </a:ext>
            </a:extLst>
          </p:cNvPr>
          <p:cNvSpPr/>
          <p:nvPr/>
        </p:nvSpPr>
        <p:spPr>
          <a:xfrm>
            <a:off x="961378" y="316733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3AC61A9D-788D-48D8-8A5F-359E61DF0A50}"/>
              </a:ext>
            </a:extLst>
          </p:cNvPr>
          <p:cNvSpPr/>
          <p:nvPr/>
        </p:nvSpPr>
        <p:spPr>
          <a:xfrm>
            <a:off x="549313" y="37072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5398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Table 8">
            <a:extLst>
              <a:ext uri="{FF2B5EF4-FFF2-40B4-BE49-F238E27FC236}">
                <a16:creationId xmlns:a16="http://schemas.microsoft.com/office/drawing/2014/main" xmlns="" id="{431FBB79-1E3A-4A84-BE8B-0A98AF5BD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954920"/>
              </p:ext>
            </p:extLst>
          </p:nvPr>
        </p:nvGraphicFramePr>
        <p:xfrm>
          <a:off x="607553" y="1220458"/>
          <a:ext cx="10625733" cy="904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0637">
                  <a:extLst>
                    <a:ext uri="{9D8B030D-6E8A-4147-A177-3AD203B41FA5}">
                      <a16:colId xmlns:a16="http://schemas.microsoft.com/office/drawing/2014/main" xmlns="" val="3773294787"/>
                    </a:ext>
                  </a:extLst>
                </a:gridCol>
                <a:gridCol w="1180637">
                  <a:extLst>
                    <a:ext uri="{9D8B030D-6E8A-4147-A177-3AD203B41FA5}">
                      <a16:colId xmlns:a16="http://schemas.microsoft.com/office/drawing/2014/main" xmlns="" val="1912064161"/>
                    </a:ext>
                  </a:extLst>
                </a:gridCol>
                <a:gridCol w="1180637">
                  <a:extLst>
                    <a:ext uri="{9D8B030D-6E8A-4147-A177-3AD203B41FA5}">
                      <a16:colId xmlns:a16="http://schemas.microsoft.com/office/drawing/2014/main" xmlns="" val="3142532362"/>
                    </a:ext>
                  </a:extLst>
                </a:gridCol>
                <a:gridCol w="1180637">
                  <a:extLst>
                    <a:ext uri="{9D8B030D-6E8A-4147-A177-3AD203B41FA5}">
                      <a16:colId xmlns:a16="http://schemas.microsoft.com/office/drawing/2014/main" xmlns="" val="538047958"/>
                    </a:ext>
                  </a:extLst>
                </a:gridCol>
                <a:gridCol w="1180637">
                  <a:extLst>
                    <a:ext uri="{9D8B030D-6E8A-4147-A177-3AD203B41FA5}">
                      <a16:colId xmlns:a16="http://schemas.microsoft.com/office/drawing/2014/main" xmlns="" val="1201911441"/>
                    </a:ext>
                  </a:extLst>
                </a:gridCol>
                <a:gridCol w="1180637">
                  <a:extLst>
                    <a:ext uri="{9D8B030D-6E8A-4147-A177-3AD203B41FA5}">
                      <a16:colId xmlns:a16="http://schemas.microsoft.com/office/drawing/2014/main" xmlns="" val="3345197466"/>
                    </a:ext>
                  </a:extLst>
                </a:gridCol>
                <a:gridCol w="1180637">
                  <a:extLst>
                    <a:ext uri="{9D8B030D-6E8A-4147-A177-3AD203B41FA5}">
                      <a16:colId xmlns:a16="http://schemas.microsoft.com/office/drawing/2014/main" xmlns="" val="639228285"/>
                    </a:ext>
                  </a:extLst>
                </a:gridCol>
                <a:gridCol w="1180637">
                  <a:extLst>
                    <a:ext uri="{9D8B030D-6E8A-4147-A177-3AD203B41FA5}">
                      <a16:colId xmlns:a16="http://schemas.microsoft.com/office/drawing/2014/main" xmlns="" val="2173656984"/>
                    </a:ext>
                  </a:extLst>
                </a:gridCol>
                <a:gridCol w="1180637">
                  <a:extLst>
                    <a:ext uri="{9D8B030D-6E8A-4147-A177-3AD203B41FA5}">
                      <a16:colId xmlns:a16="http://schemas.microsoft.com/office/drawing/2014/main" xmlns="" val="120953039"/>
                    </a:ext>
                  </a:extLst>
                </a:gridCol>
              </a:tblGrid>
              <a:tr h="9042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BC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BC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2010767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C57D30D-901B-44CD-AB35-F08727139421}"/>
              </a:ext>
            </a:extLst>
          </p:cNvPr>
          <p:cNvSpPr txBox="1"/>
          <p:nvPr/>
        </p:nvSpPr>
        <p:spPr>
          <a:xfrm>
            <a:off x="883126" y="1381690"/>
            <a:ext cx="10922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.VnAvant" panose="020B7200000000000000" pitchFamily="34" charset="0"/>
              </a:rPr>
              <a:t>cñi</a:t>
            </a:r>
            <a:r>
              <a:rPr lang="en-US" sz="3600" b="1" dirty="0">
                <a:latin typeface=".VnAvant" panose="020B7200000000000000" pitchFamily="34" charset="0"/>
              </a:rPr>
              <a:t>   </a:t>
            </a:r>
            <a:r>
              <a:rPr lang="en-US" sz="3600" b="1" dirty="0" err="1">
                <a:latin typeface=".VnAvant" panose="020B7200000000000000" pitchFamily="34" charset="0"/>
              </a:rPr>
              <a:t>cöi</a:t>
            </a:r>
            <a:r>
              <a:rPr lang="en-US" sz="3600" b="1" dirty="0">
                <a:latin typeface=".VnAvant" panose="020B7200000000000000" pitchFamily="34" charset="0"/>
              </a:rPr>
              <a:t>  </a:t>
            </a:r>
            <a:r>
              <a:rPr lang="en-US" sz="3600" b="1" dirty="0" err="1">
                <a:latin typeface=".VnAvant" panose="020B7200000000000000" pitchFamily="34" charset="0"/>
              </a:rPr>
              <a:t>chµo</a:t>
            </a:r>
            <a:r>
              <a:rPr lang="en-US" sz="3600" b="1" dirty="0">
                <a:latin typeface=".VnAvant" panose="020B7200000000000000" pitchFamily="34" charset="0"/>
              </a:rPr>
              <a:t> ®</a:t>
            </a:r>
            <a:r>
              <a:rPr lang="en-US" sz="3600" b="1" dirty="0" err="1">
                <a:latin typeface=".VnAvant" panose="020B7200000000000000" pitchFamily="34" charset="0"/>
              </a:rPr>
              <a:t>Ïo</a:t>
            </a:r>
            <a:r>
              <a:rPr lang="en-US" sz="3600" b="1" dirty="0">
                <a:latin typeface=".VnAvant" panose="020B7200000000000000" pitchFamily="34" charset="0"/>
              </a:rPr>
              <a:t>   </a:t>
            </a:r>
            <a:r>
              <a:rPr lang="en-US" sz="3600" b="1" dirty="0" err="1">
                <a:latin typeface=".VnAvant" panose="020B7200000000000000" pitchFamily="34" charset="0"/>
              </a:rPr>
              <a:t>rau</a:t>
            </a:r>
            <a:r>
              <a:rPr lang="en-US" sz="3600" b="1" dirty="0">
                <a:latin typeface=".VnAvant" panose="020B7200000000000000" pitchFamily="34" charset="0"/>
              </a:rPr>
              <a:t>   </a:t>
            </a:r>
            <a:r>
              <a:rPr lang="en-US" sz="3600" b="1" dirty="0" err="1">
                <a:latin typeface=".VnAvant" panose="020B7200000000000000" pitchFamily="34" charset="0"/>
              </a:rPr>
              <a:t>c©u</a:t>
            </a:r>
            <a:r>
              <a:rPr lang="en-US" sz="3600" b="1" dirty="0">
                <a:latin typeface=".VnAvant" panose="020B7200000000000000" pitchFamily="34" charset="0"/>
              </a:rPr>
              <a:t>   </a:t>
            </a:r>
            <a:r>
              <a:rPr lang="en-US" sz="3600" b="1" dirty="0" err="1">
                <a:latin typeface=".VnAvant" panose="020B7200000000000000" pitchFamily="34" charset="0"/>
              </a:rPr>
              <a:t>rªu</a:t>
            </a:r>
            <a:r>
              <a:rPr lang="en-US" sz="3600" b="1" dirty="0">
                <a:latin typeface=".VnAvant" panose="020B7200000000000000" pitchFamily="34" charset="0"/>
              </a:rPr>
              <a:t>    </a:t>
            </a:r>
            <a:r>
              <a:rPr lang="en-US" sz="3600" b="1" dirty="0" err="1">
                <a:latin typeface=".VnAvant" panose="020B7200000000000000" pitchFamily="34" charset="0"/>
              </a:rPr>
              <a:t>dÞu</a:t>
            </a:r>
            <a:r>
              <a:rPr lang="en-US" sz="3600" b="1" dirty="0">
                <a:latin typeface=".VnAvant" panose="020B7200000000000000" pitchFamily="34" charset="0"/>
              </a:rPr>
              <a:t>    </a:t>
            </a:r>
            <a:r>
              <a:rPr lang="en-US" sz="3600" b="1" dirty="0" err="1">
                <a:latin typeface=".VnAvant" panose="020B7200000000000000" pitchFamily="34" charset="0"/>
              </a:rPr>
              <a:t>s­ùu</a:t>
            </a:r>
            <a:r>
              <a:rPr lang="en-US" sz="3600" b="1" dirty="0">
                <a:latin typeface=".VnAvant" panose="020B7200000000000000" pitchFamily="34" charset="0"/>
              </a:rPr>
              <a:t>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73ABEA34-0719-4CD2-A245-50A78DA516A5}"/>
              </a:ext>
            </a:extLst>
          </p:cNvPr>
          <p:cNvSpPr/>
          <p:nvPr/>
        </p:nvSpPr>
        <p:spPr>
          <a:xfrm>
            <a:off x="682709" y="267761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081D7B09-48B4-4F52-9C26-D38AC9C79853}"/>
              </a:ext>
            </a:extLst>
          </p:cNvPr>
          <p:cNvSpPr/>
          <p:nvPr/>
        </p:nvSpPr>
        <p:spPr>
          <a:xfrm>
            <a:off x="331980" y="3053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FCF495E-371D-4B2A-8C05-8A46E34D1BC9}"/>
              </a:ext>
            </a:extLst>
          </p:cNvPr>
          <p:cNvSpPr/>
          <p:nvPr/>
        </p:nvSpPr>
        <p:spPr>
          <a:xfrm>
            <a:off x="10531018" y="1900831"/>
            <a:ext cx="239151" cy="149126"/>
          </a:xfrm>
          <a:prstGeom prst="rect">
            <a:avLst/>
          </a:prstGeom>
          <a:solidFill>
            <a:srgbClr val="FBCDF1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C348FD4A-126C-4675-ACEB-5586D5F7A474}"/>
              </a:ext>
            </a:extLst>
          </p:cNvPr>
          <p:cNvSpPr txBox="1"/>
          <p:nvPr/>
        </p:nvSpPr>
        <p:spPr>
          <a:xfrm>
            <a:off x="909412" y="2402967"/>
            <a:ext cx="281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kh©u</a:t>
            </a:r>
            <a:r>
              <a:rPr 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 v¸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0CA736D1-FC5E-49A3-B872-FF044A593CFC}"/>
              </a:ext>
            </a:extLst>
          </p:cNvPr>
          <p:cNvSpPr txBox="1"/>
          <p:nvPr/>
        </p:nvSpPr>
        <p:spPr>
          <a:xfrm>
            <a:off x="3906312" y="2359545"/>
            <a:ext cx="281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göi</a:t>
            </a:r>
            <a:r>
              <a:rPr 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µ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76F1EE4-BE05-43BF-B482-3FBE84C24429}"/>
              </a:ext>
            </a:extLst>
          </p:cNvPr>
          <p:cNvSpPr txBox="1"/>
          <p:nvPr/>
        </p:nvSpPr>
        <p:spPr>
          <a:xfrm>
            <a:off x="6549957" y="2317742"/>
            <a:ext cx="281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ng«i</a:t>
            </a:r>
            <a:r>
              <a:rPr 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sao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5E591787-F76D-40A6-AAE4-4AB91F6AF778}"/>
              </a:ext>
            </a:extLst>
          </p:cNvPr>
          <p:cNvSpPr txBox="1"/>
          <p:nvPr/>
        </p:nvSpPr>
        <p:spPr>
          <a:xfrm>
            <a:off x="9531251" y="2359545"/>
            <a:ext cx="281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kÐo</a:t>
            </a:r>
            <a:r>
              <a:rPr 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 co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9C704472-7E2A-4654-BD63-37838EC8C725}"/>
              </a:ext>
            </a:extLst>
          </p:cNvPr>
          <p:cNvSpPr txBox="1"/>
          <p:nvPr/>
        </p:nvSpPr>
        <p:spPr>
          <a:xfrm>
            <a:off x="2017353" y="3093214"/>
            <a:ext cx="281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c©y</a:t>
            </a:r>
            <a:r>
              <a:rPr 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cau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42FD797-617E-475E-9403-1B92A33D32CD}"/>
              </a:ext>
            </a:extLst>
          </p:cNvPr>
          <p:cNvSpPr txBox="1"/>
          <p:nvPr/>
        </p:nvSpPr>
        <p:spPr>
          <a:xfrm>
            <a:off x="9378525" y="3009572"/>
            <a:ext cx="2813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mùu</a:t>
            </a:r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trÝ</a:t>
            </a:r>
            <a:endParaRPr lang="en-US" sz="44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4D61E69-2868-4D33-8643-615893E52858}"/>
              </a:ext>
            </a:extLst>
          </p:cNvPr>
          <p:cNvSpPr txBox="1"/>
          <p:nvPr/>
        </p:nvSpPr>
        <p:spPr>
          <a:xfrm>
            <a:off x="117646" y="3105834"/>
            <a:ext cx="281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vÎ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A58B1C6-5B8B-4E9C-B818-91B25BF67552}"/>
              </a:ext>
            </a:extLst>
          </p:cNvPr>
          <p:cNvSpPr txBox="1"/>
          <p:nvPr/>
        </p:nvSpPr>
        <p:spPr>
          <a:xfrm>
            <a:off x="4513681" y="3093214"/>
            <a:ext cx="281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chÞu</a:t>
            </a:r>
            <a:r>
              <a:rPr 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khã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207F88B6-0B5B-4E50-8B6E-AA0125396301}"/>
              </a:ext>
            </a:extLst>
          </p:cNvPr>
          <p:cNvSpPr txBox="1"/>
          <p:nvPr/>
        </p:nvSpPr>
        <p:spPr>
          <a:xfrm>
            <a:off x="7132318" y="3093213"/>
            <a:ext cx="2813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kªu</a:t>
            </a:r>
            <a:r>
              <a:rPr lang="en-US" sz="36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gäi</a:t>
            </a:r>
            <a:endParaRPr lang="en-US" sz="36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F3D55DB2-070F-44FE-97FB-E067C3EBDE45}"/>
              </a:ext>
            </a:extLst>
          </p:cNvPr>
          <p:cNvSpPr/>
          <p:nvPr/>
        </p:nvSpPr>
        <p:spPr>
          <a:xfrm>
            <a:off x="10046368" y="3633537"/>
            <a:ext cx="324853" cy="106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Top Corners Rounded 55">
            <a:extLst>
              <a:ext uri="{FF2B5EF4-FFF2-40B4-BE49-F238E27FC236}">
                <a16:creationId xmlns:a16="http://schemas.microsoft.com/office/drawing/2014/main" xmlns="" id="{A46959B3-F799-4B9E-9B10-4EF2A951A382}"/>
              </a:ext>
            </a:extLst>
          </p:cNvPr>
          <p:cNvSpPr/>
          <p:nvPr/>
        </p:nvSpPr>
        <p:spPr>
          <a:xfrm>
            <a:off x="117646" y="4005262"/>
            <a:ext cx="11805649" cy="2608752"/>
          </a:xfrm>
          <a:prstGeom prst="round2SameRect">
            <a:avLst>
              <a:gd name="adj1" fmla="val 16667"/>
              <a:gd name="adj2" fmla="val 11345"/>
            </a:avLst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    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NghØ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hÌ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nh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µ Hµ ®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i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Tam §¶o. Khi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t¸n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c©y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ngän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cá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cßn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thiu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thiu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ngñ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, Hµ ®·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dËy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ng¾m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m©y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mï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.  §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Õn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trùa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trêi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nhù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vµo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thu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Mïa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hÌ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ë Tam §¶o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qu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¶ lµ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dÔ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chÞu</a:t>
            </a:r>
            <a:r>
              <a:rPr lang="en-US" sz="3600" dirty="0">
                <a:solidFill>
                  <a:schemeClr val="tx1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C3124AAB-58EB-4A55-8F74-2AB4C1378DEE}"/>
              </a:ext>
            </a:extLst>
          </p:cNvPr>
          <p:cNvSpPr/>
          <p:nvPr/>
        </p:nvSpPr>
        <p:spPr>
          <a:xfrm>
            <a:off x="1692079" y="5811255"/>
            <a:ext cx="273848" cy="201032"/>
          </a:xfrm>
          <a:prstGeom prst="rect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66968422-533C-4163-9EE8-46F4BF9F79A8}"/>
              </a:ext>
            </a:extLst>
          </p:cNvPr>
          <p:cNvSpPr/>
          <p:nvPr/>
        </p:nvSpPr>
        <p:spPr>
          <a:xfrm>
            <a:off x="3947186" y="5791235"/>
            <a:ext cx="273848" cy="201032"/>
          </a:xfrm>
          <a:prstGeom prst="rect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6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67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5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858603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xmlns="" id="{A53340F1-7C65-4C9D-9519-3CE035DA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1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3413408" y="2106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椭圆 3"/>
          <p:cNvSpPr/>
          <p:nvPr/>
        </p:nvSpPr>
        <p:spPr>
          <a:xfrm>
            <a:off x="1034890" y="1090716"/>
            <a:ext cx="144016" cy="144016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xmlns="" id="{366CD2E5-5A4D-4F83-B802-F358594478B7}"/>
              </a:ext>
            </a:extLst>
          </p:cNvPr>
          <p:cNvSpPr/>
          <p:nvPr/>
        </p:nvSpPr>
        <p:spPr bwMode="auto">
          <a:xfrm>
            <a:off x="2554086" y="689491"/>
            <a:ext cx="7668502" cy="3878512"/>
          </a:xfrm>
          <a:prstGeom prst="cloudCallout">
            <a:avLst>
              <a:gd name="adj1" fmla="val -45357"/>
              <a:gd name="adj2" fmla="val 6942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5001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5C022C-FB6A-48FF-A470-233BB39A0771}"/>
              </a:ext>
            </a:extLst>
          </p:cNvPr>
          <p:cNvSpPr txBox="1"/>
          <p:nvPr/>
        </p:nvSpPr>
        <p:spPr>
          <a:xfrm>
            <a:off x="3413408" y="19054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LUYÖN VIÕT</a:t>
            </a:r>
          </a:p>
        </p:txBody>
      </p:sp>
    </p:spTree>
    <p:extLst>
      <p:ext uri="{BB962C8B-B14F-4D97-AF65-F5344CB8AC3E}">
        <p14:creationId xmlns:p14="http://schemas.microsoft.com/office/powerpoint/2010/main" val="366279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194</Words>
  <Application>Microsoft Office PowerPoint</Application>
  <PresentationFormat>Custom</PresentationFormat>
  <Paragraphs>38</Paragraphs>
  <Slides>9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17</cp:revision>
  <dcterms:created xsi:type="dcterms:W3CDTF">2020-08-24T15:34:55Z</dcterms:created>
  <dcterms:modified xsi:type="dcterms:W3CDTF">2022-11-17T07:31:44Z</dcterms:modified>
</cp:coreProperties>
</file>