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ookie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4290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59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sáng: 259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chiều: 175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 hai buổi: … kg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2557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 hai buổi cửa hàng bán được số ki-lô-gam là: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259 + 175 = 434 (kg)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Đáp số: 434 kg gạo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Custom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huy_ctn</cp:lastModifiedBy>
  <cp:revision>1</cp:revision>
  <dcterms:created xsi:type="dcterms:W3CDTF">2021-06-02T01:34:28Z</dcterms:created>
  <dcterms:modified xsi:type="dcterms:W3CDTF">2022-04-12T09:58:06Z</dcterms:modified>
</cp:coreProperties>
</file>