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96" r:id="rId4"/>
    <p:sldId id="284" r:id="rId5"/>
    <p:sldId id="297" r:id="rId6"/>
    <p:sldId id="299" r:id="rId7"/>
    <p:sldId id="300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D1EB"/>
    <a:srgbClr val="AED574"/>
    <a:srgbClr val="F15441"/>
    <a:srgbClr val="FFC000"/>
    <a:srgbClr val="F89D7E"/>
    <a:srgbClr val="FFF685"/>
    <a:srgbClr val="F06858"/>
    <a:srgbClr val="9BBB59"/>
    <a:srgbClr val="F8B1A9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54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4" Type="http://schemas.openxmlformats.org/officeDocument/2006/relationships/image" Target="../media/image12.png"/><Relationship Id="rId9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7988" y="2142311"/>
            <a:ext cx="8125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66:</a:t>
            </a:r>
          </a:p>
          <a:p>
            <a:pPr algn="ctr"/>
            <a:r>
              <a:rPr lang="en-US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LỰA CHỌN KHẢ NĂNG</a:t>
            </a:r>
            <a:endParaRPr lang="en-US" sz="5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20584" y="1739290"/>
            <a:ext cx="3193550" cy="2905530"/>
            <a:chOff x="3618412" y="2132990"/>
            <a:chExt cx="3193550" cy="2905530"/>
          </a:xfrm>
        </p:grpSpPr>
        <p:sp>
          <p:nvSpPr>
            <p:cNvPr id="10" name="Rectangle 9"/>
            <p:cNvSpPr/>
            <p:nvPr/>
          </p:nvSpPr>
          <p:spPr>
            <a:xfrm>
              <a:off x="3987800" y="4392407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23" b="95082" l="37608" r="61722">
                          <a14:foregroundMark x1="53301" y1="31475" x2="58565" y2="61967"/>
                          <a14:foregroundMark x1="52823" y1="26885" x2="49378" y2="59672"/>
                          <a14:foregroundMark x1="41914" y1="74098" x2="41914" y2="8491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1" r="35129"/>
            <a:stretch/>
          </p:blipFill>
          <p:spPr>
            <a:xfrm>
              <a:off x="3618412" y="2132990"/>
              <a:ext cx="3004458" cy="290553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912019" y="1764690"/>
            <a:ext cx="2963129" cy="2905530"/>
            <a:chOff x="426161" y="1976235"/>
            <a:chExt cx="2963129" cy="2905530"/>
          </a:xfrm>
        </p:grpSpPr>
        <p:sp>
          <p:nvSpPr>
            <p:cNvPr id="8" name="Rectangle 7"/>
            <p:cNvSpPr/>
            <p:nvPr/>
          </p:nvSpPr>
          <p:spPr>
            <a:xfrm>
              <a:off x="565128" y="4202112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037"/>
            <a:stretch/>
          </p:blipFill>
          <p:spPr>
            <a:xfrm>
              <a:off x="426161" y="1976235"/>
              <a:ext cx="2186410" cy="290553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956528" y="1764690"/>
            <a:ext cx="2875122" cy="2905530"/>
            <a:chOff x="8045428" y="1976235"/>
            <a:chExt cx="2875122" cy="2905530"/>
          </a:xfrm>
        </p:grpSpPr>
        <p:sp>
          <p:nvSpPr>
            <p:cNvPr id="6" name="Rectangle 5"/>
            <p:cNvSpPr/>
            <p:nvPr/>
          </p:nvSpPr>
          <p:spPr>
            <a:xfrm>
              <a:off x="8045428" y="4210048"/>
              <a:ext cx="2824162" cy="581025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82" r="749"/>
            <a:stretch/>
          </p:blipFill>
          <p:spPr>
            <a:xfrm>
              <a:off x="8643938" y="1976235"/>
              <a:ext cx="2276612" cy="290553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041801" y="795974"/>
            <a:ext cx="800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Mai,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Nam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hộp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dưới</a:t>
            </a:r>
            <a:r>
              <a:rPr lang="en-US" sz="2800" dirty="0" smtClean="0"/>
              <a:t> </a:t>
            </a:r>
            <a:r>
              <a:rPr lang="en-US" sz="2800" dirty="0" err="1" smtClean="0"/>
              <a:t>đây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58784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Mai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chắc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chắn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489972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Việt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829862" y="4670220"/>
            <a:ext cx="3409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Nam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không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66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44" y="2158880"/>
            <a:ext cx="2546588" cy="297101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04102" y="1455453"/>
            <a:ext cx="10206798" cy="570588"/>
            <a:chOff x="1183343" y="1464304"/>
            <a:chExt cx="102067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chắc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chắn</a:t>
              </a:r>
              <a:r>
                <a:rPr lang="en-US" sz="2800" i="1" dirty="0" smtClean="0"/>
                <a:t>, </a:t>
              </a:r>
              <a:r>
                <a:rPr lang="en-US" sz="2800" i="1" dirty="0" err="1" smtClean="0"/>
                <a:t>có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hoặc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không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i="1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phù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hợp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303"/>
          <a:stretch/>
        </p:blipFill>
        <p:spPr>
          <a:xfrm>
            <a:off x="1422057" y="2131521"/>
            <a:ext cx="2940937" cy="3086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20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Bóng</a:t>
            </a:r>
            <a:r>
              <a:rPr lang="en-US" sz="2400" dirty="0" smtClean="0"/>
              <a:t>    ?</a:t>
            </a:r>
          </a:p>
          <a:p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khung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3049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Bóng</a:t>
            </a:r>
            <a:r>
              <a:rPr lang="en-US" sz="2400" dirty="0" smtClean="0"/>
              <a:t>   ?   </a:t>
            </a:r>
          </a:p>
          <a:p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khung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482761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Bóng</a:t>
            </a:r>
            <a:r>
              <a:rPr lang="en-US" sz="2400" dirty="0" smtClean="0"/>
              <a:t>   ?   </a:t>
            </a:r>
          </a:p>
          <a:p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khung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endParaRPr lang="en-US" sz="2400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2451100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22959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400763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44410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hông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7653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hắc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chắn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5965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67" y="307049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12" y="3825873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52" y="320357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074" y="2204100"/>
            <a:ext cx="2479230" cy="300923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7314857" y="2219976"/>
            <a:ext cx="0" cy="2993355"/>
          </a:xfrm>
          <a:prstGeom prst="line">
            <a:avLst/>
          </a:prstGeom>
          <a:ln w="28575">
            <a:solidFill>
              <a:srgbClr val="60D1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83" y="3362605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5750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4721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2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L 4.16667E-6 0.00024 C -0.00026 -0.00162 -0.00052 -0.00231 -0.00066 -0.0037 C -0.00079 -0.00439 -0.00079 -0.00555 -0.00092 -0.00648 C -0.00092 -0.00717 -0.00105 -0.0081 -0.00105 -0.00879 C -0.00131 -0.01365 -0.00092 -0.01157 -0.0017 -0.01458 C -0.00183 -0.01551 -0.00196 -0.01666 -0.00209 -0.01782 C -0.00222 -0.01967 -0.00222 -0.02152 -0.00248 -0.02338 C -0.00248 -0.02407 -0.00261 -0.02453 -0.00261 -0.02523 C -0.00274 -0.02592 -0.00274 -0.02639 -0.00287 -0.02731 C -0.00287 -0.02754 -0.00313 -0.02801 -0.00326 -0.02847 C -0.00365 -0.03264 -0.00326 -0.02916 -0.00443 -0.03703 C -0.00456 -0.03796 -0.00469 -0.03889 -0.00482 -0.03981 C -0.00482 -0.04027 -0.00482 -0.04097 -0.00495 -0.04143 C -0.00508 -0.04189 -0.00521 -0.04213 -0.00534 -0.04282 C -0.00547 -0.04375 -0.00547 -0.0449 -0.0056 -0.04606 C -0.0056 -0.04652 -0.00586 -0.04699 -0.00599 -0.04768 C -0.00612 -0.04838 -0.00625 -0.04953 -0.00638 -0.05046 C -0.00677 -0.05625 -0.00625 -0.05 -0.00717 -0.0574 C -0.0073 -0.05879 -0.0073 -0.06018 -0.00756 -0.06157 C -0.00808 -0.06504 -0.00769 -0.06342 -0.00834 -0.06666 C -0.00873 -0.07245 -0.00834 -0.06875 -0.00951 -0.07801 C -0.00964 -0.07916 -0.0099 -0.08194 -0.01003 -0.08264 C -0.01342 -0.10162 -0.00912 -0.07476 -0.01302 -0.0993 C -0.01316 -0.10185 -0.01316 -0.10254 -0.01355 -0.10486 C -0.01368 -0.10555 -0.01381 -0.10601 -0.01394 -0.10648 C -0.01459 -0.1118 -0.01355 -0.10463 -0.01472 -0.10972 C -0.01485 -0.11064 -0.01485 -0.11111 -0.01498 -0.11203 C -0.01498 -0.1125 -0.01511 -0.11296 -0.01511 -0.11365 C -0.01524 -0.11412 -0.01537 -0.11458 -0.0155 -0.11527 C -0.01563 -0.11574 -0.01576 -0.11666 -0.01589 -0.11713 C -0.01602 -0.11759 -0.01602 -0.11782 -0.01615 -0.11851 C -0.01628 -0.11875 -0.01641 -0.11921 -0.01654 -0.11967 C -0.01654 -0.12083 -0.01667 -0.12199 -0.01667 -0.12338 C -0.01693 -0.12801 -0.01654 -0.12847 -0.01732 -0.12615 C -0.01745 -0.125 -0.01771 -0.12384 -0.01784 -0.12245 C -0.01797 -0.12129 -0.0181 -0.12014 -0.01823 -0.11875 C -0.01836 -0.11851 -0.01836 -0.11782 -0.01849 -0.11759 C -0.01849 -0.11782 -0.01862 -0.11851 -0.01862 -0.11875 C -0.01914 -0.12476 -0.01862 -0.12129 -0.01901 -0.12407 C -0.02019 -0.11782 -0.01954 -0.11921 -0.02006 -0.12129 C -0.02019 -0.12176 -0.02032 -0.12199 -0.02045 -0.12245 C -0.02045 -0.12384 -0.02045 -0.12523 -0.02058 -0.12662 C -0.02071 -0.12754 -0.02097 -0.12916 -0.02097 -0.1287 C -0.02123 -0.12847 -0.02162 -0.12847 -0.02175 -0.12777 C -0.02201 -0.12685 -0.02201 -0.12569 -0.02214 -0.125 C -0.02227 -0.12407 -0.0224 -0.12338 -0.02253 -0.12245 C -0.02266 -0.12199 -0.02279 -0.12176 -0.02279 -0.12129 C -0.02305 -0.11921 -0.02292 -0.12014 -0.02318 -0.11851 C -0.02318 -0.12222 -0.02318 -0.12615 -0.02331 -0.12986 C -0.02344 -0.13032 -0.02357 -0.12847 -0.02357 -0.12777 C -0.0237 -0.12639 -0.02357 -0.125 -0.0237 -0.12361 C -0.02383 -0.12291 -0.02409 -0.12129 -0.02409 -0.12083 C -0.02422 -0.12546 -0.02422 -0.13009 -0.02448 -0.13426 C -0.02461 -0.13472 -0.02487 -0.13518 -0.02513 -0.13495 C -0.02539 -0.13495 -0.02552 -0.13402 -0.02566 -0.13333 C -0.02605 -0.13264 -0.02631 -0.13171 -0.02644 -0.13078 C -0.0267 -0.12986 -0.02683 -0.12824 -0.02683 -0.12801 C -0.02696 -0.1287 -0.02709 -0.12939 -0.02709 -0.12986 C -0.02722 -0.13032 -0.02696 -0.13171 -0.02722 -0.13171 C -0.02761 -0.13171 -0.02761 -0.13032 -0.02761 -0.12986 C -0.02774 -0.12939 -0.02787 -0.1287 -0.02787 -0.12824 C -0.028 -0.12754 -0.028 -0.12685 -0.028 -0.12615 C -0.02813 -0.12569 -0.02826 -0.12523 -0.02839 -0.125 C -0.02852 -0.12453 -0.02852 -0.12384 -0.02865 -0.12338 C -0.02865 -0.12291 -0.02878 -0.12199 -0.02878 -0.12176 L -0.02878 -0.12199 " pathEditMode="relative" rAng="0" ptsTypes="AAAAAAAAAAAAAAAAAAAAA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6.2963E-6 L 4.16667E-7 -6.2963E-6 C -0.00091 -0.00163 -0.00182 -0.00302 -0.00273 -0.0044 C -0.00547 -0.00811 -0.00338 -0.00464 -0.00664 -0.00996 C -0.00742 -0.01089 -0.00794 -0.01228 -0.00859 -0.0132 C -0.00911 -0.01413 -0.00976 -0.01459 -0.01015 -0.01552 C -0.01198 -0.01876 -0.01484 -0.0264 -0.01718 -0.0294 C -0.02903 -0.04329 -0.01432 -0.0257 -0.02695 -0.0419 C -0.02851 -0.04376 -0.03021 -0.04538 -0.03164 -0.04746 C -0.03307 -0.04908 -0.03437 -0.05093 -0.03554 -0.05302 C -0.03776 -0.05626 -0.03593 -0.05487 -0.03945 -0.05857 C -0.04179 -0.06065 -0.04414 -0.06274 -0.04648 -0.06459 C -0.04778 -0.06598 -0.04922 -0.0669 -0.05039 -0.06829 C -0.05143 -0.06922 -0.05247 -0.07061 -0.05351 -0.07153 C -0.06093 -0.07848 -0.05521 -0.07269 -0.06015 -0.07663 C -0.06106 -0.07709 -0.06172 -0.07802 -0.0625 -0.07848 C -0.06497 -0.08056 -0.06771 -0.08149 -0.06992 -0.08403 L -0.07226 -0.08681 C -0.07435 -0.0926 -0.07174 -0.08681 -0.07382 -0.08681 C -0.07422 -0.08681 -0.07409 -0.08843 -0.07422 -0.08913 C -0.07448 -0.09028 -0.07474 -0.09144 -0.075 -0.09237 C -0.07578 -0.0919 -0.07669 -0.09144 -0.07734 -0.09052 C -0.07773 -0.08982 -0.07903 -0.08635 -0.07929 -0.08542 C -0.07942 -0.09005 -0.07942 -0.09491 -0.07968 -0.09931 C -0.07981 -0.10047 -0.07955 -0.09653 -0.08007 -0.09653 C -0.0806 -0.09653 -0.08034 -0.09862 -0.08047 -0.09931 C -0.0806 -0.10024 -0.08073 -0.1007 -0.08086 -0.10163 C -0.08112 -0.1044 -0.08099 -0.10718 -0.08164 -0.10996 C -0.0819 -0.11042 -0.08268 -0.10973 -0.08281 -0.10903 C -0.08333 -0.10741 -0.08333 -0.10533 -0.08359 -0.10348 C -0.08372 -0.10533 -0.08346 -0.10741 -0.08398 -0.10903 C -0.08424 -0.10973 -0.08502 -0.10788 -0.08515 -0.10857 C -0.0858 -0.11042 -0.08567 -0.1132 -0.08593 -0.11552 C -0.08646 -0.11459 -0.08711 -0.11366 -0.0875 -0.11274 C -0.08802 -0.11181 -0.08815 -0.1095 -0.08867 -0.10996 C -0.08893 -0.10996 -0.09049 -0.11667 -0.09062 -0.11737 C -0.09075 -0.11783 -0.09062 -0.11829 -0.09062 -0.11876 L -0.09062 -0.11876 " pathEditMode="relative" ptsTypes="AAAAAAAAAAAAAAAAAAAAAAAAAAAAAAAAAAAAAA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8.88889E-6 L -2.08333E-7 -8.88889E-6 C -0.00091 -0.00278 -0.00169 -0.00579 -0.00273 -0.00834 C -0.00586 -0.01621 -0.00481 -0.01274 -0.00742 -0.01667 C -0.00885 -0.01876 -0.01015 -0.02084 -0.01132 -0.02292 C -0.01145 -0.02315 -0.01836 -0.03542 -0.01836 -0.03542 L -0.02187 -0.04167 C -0.02226 -0.04237 -0.02265 -0.04329 -0.02304 -0.04376 C -0.02487 -0.04653 -0.02682 -0.04908 -0.02851 -0.05209 C -0.03007 -0.05464 -0.03112 -0.05788 -0.03242 -0.06042 C -0.03437 -0.06389 -0.03645 -0.0669 -0.03828 -0.07014 C -0.03867 -0.07084 -0.0388 -0.07176 -0.03906 -0.07223 C -0.04101 -0.07524 -0.0431 -0.07778 -0.04492 -0.08056 C -0.04596 -0.08218 -0.04674 -0.08403 -0.04765 -0.08542 C -0.04935 -0.08797 -0.05377 -0.09352 -0.05586 -0.09514 C -0.05755 -0.09676 -0.06263 -0.09885 -0.06406 -0.09931 C -0.06497 -0.09977 -0.06601 -0.09977 -0.06679 -0.10001 C -0.07031 -0.10139 -0.07044 -0.10163 -0.07265 -0.10278 C -0.07278 -0.10209 -0.07304 -0.10001 -0.07304 -0.1007 C -0.07304 -0.10186 -0.07278 -0.10255 -0.07265 -0.10348 C -0.072 -0.11112 -0.07265 -0.10811 -0.07187 -0.11459 C -0.07187 -0.11551 -0.07161 -0.11644 -0.07148 -0.11737 C -0.07174 -0.11922 -0.072 -0.12107 -0.07226 -0.12292 C -0.07239 -0.12362 -0.07252 -0.12454 -0.07265 -0.12501 C -0.07304 -0.12616 -0.07343 -0.12686 -0.07382 -0.12778 C -0.07395 -0.12848 -0.07395 -0.1294 -0.07421 -0.12987 C -0.07604 -0.13311 -0.07812 -0.1301 -0.08007 -0.12917 C -0.08346 -0.12501 -0.08515 -0.12362 -0.0875 -0.11876 C -0.0888 -0.11644 -0.08984 -0.11366 -0.09101 -0.11112 C -0.09231 -0.10232 -0.08984 -0.11968 -0.09336 -0.09862 C -0.09375 -0.09676 -0.09388 -0.09445 -0.09414 -0.09237 C -0.09427 -0.08565 -0.09453 -0.07894 -0.09453 -0.07223 C -0.09479 -0.06019 -0.09453 -0.04815 -0.09492 -0.03612 C -0.09505 -0.03519 -0.09557 -0.03797 -0.0957 -0.03889 C -0.09635 -0.04214 -0.09674 -0.04561 -0.09726 -0.04862 C -0.09752 -0.05001 -0.09791 -0.05093 -0.09804 -0.05209 C -0.0983 -0.05278 -0.09817 -0.05371 -0.09843 -0.05417 C -0.09895 -0.0551 -0.09948 -0.0551 -0.1 -0.05556 C -0.10247 -0.05394 -0.10533 -0.05371 -0.10742 -0.0507 C -0.10833 -0.04977 -0.10781 -0.047 -0.10781 -0.04514 C -0.1082 -0.03774 -0.10833 -0.03033 -0.10859 -0.02292 C -0.10911 -0.02385 -0.1095 -0.02524 -0.11015 -0.0257 C -0.11054 -0.02616 -0.11106 -0.02547 -0.11132 -0.02501 C -0.11211 -0.02408 -0.11263 -0.02269 -0.11328 -0.02153 C -0.11354 -0.02061 -0.11367 -0.01968 -0.11406 -0.01876 C -0.11445 -0.01829 -0.11497 -0.01876 -0.11523 -0.01806 C -0.11601 -0.01644 -0.11627 -0.01436 -0.11679 -0.01251 C -0.11653 -0.00857 -0.11601 -0.00487 -0.11601 -0.0007 C -0.11614 0.00023 -0.11705 0.00046 -0.11718 0.00138 C -0.1177 0.003 -0.11757 0.00555 -0.11757 0.00763 L -0.11757 0.00763 " pathEditMode="relative" ptsTypes="AAAA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477553"/>
            <a:ext cx="7323898" cy="1001474"/>
            <a:chOff x="1183343" y="1464304"/>
            <a:chExt cx="73238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7059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đúng</a:t>
              </a:r>
              <a:endParaRPr lang="en-US" sz="2800" dirty="0" smtClean="0"/>
            </a:p>
            <a:p>
              <a:r>
                <a:rPr lang="en-US" sz="2800" dirty="0" smtClean="0"/>
                <a:t>Mai </a:t>
              </a:r>
              <a:r>
                <a:rPr lang="en-US" sz="2800" dirty="0" err="1" smtClean="0"/>
                <a:t>gieo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xắc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47745" y="1610369"/>
            <a:ext cx="1041400" cy="1041400"/>
            <a:chOff x="1498257" y="1701800"/>
            <a:chExt cx="1041400" cy="1041400"/>
          </a:xfrm>
        </p:grpSpPr>
        <p:sp>
          <p:nvSpPr>
            <p:cNvPr id="5" name="Rounded Rectangle 4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54295" y="1610369"/>
            <a:ext cx="1041400" cy="1041400"/>
            <a:chOff x="1498257" y="1701800"/>
            <a:chExt cx="1041400" cy="1041400"/>
          </a:xfrm>
        </p:grpSpPr>
        <p:sp>
          <p:nvSpPr>
            <p:cNvPr id="9" name="Rounded Rectangle 8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24345" y="1610369"/>
            <a:ext cx="1041400" cy="1041400"/>
            <a:chOff x="1498257" y="1701800"/>
            <a:chExt cx="1041400" cy="1041400"/>
          </a:xfrm>
        </p:grpSpPr>
        <p:sp>
          <p:nvSpPr>
            <p:cNvPr id="13" name="Rounded Rectangle 12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6439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27012" y="1610369"/>
            <a:ext cx="1041400" cy="1041400"/>
            <a:chOff x="1498257" y="1701800"/>
            <a:chExt cx="1041400" cy="1041400"/>
          </a:xfrm>
        </p:grpSpPr>
        <p:sp>
          <p:nvSpPr>
            <p:cNvPr id="18" name="Rounded Rectangle 17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33562" y="1610369"/>
            <a:ext cx="1041400" cy="1041400"/>
            <a:chOff x="1498257" y="1701800"/>
            <a:chExt cx="1041400" cy="1041400"/>
          </a:xfrm>
        </p:grpSpPr>
        <p:sp>
          <p:nvSpPr>
            <p:cNvPr id="24" name="Rounded Rectangle 23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503612" y="1610369"/>
            <a:ext cx="1041400" cy="1041400"/>
            <a:chOff x="1498257" y="1701800"/>
            <a:chExt cx="1041400" cy="1041400"/>
          </a:xfrm>
        </p:grpSpPr>
        <p:sp>
          <p:nvSpPr>
            <p:cNvPr id="31" name="Rounded Rectangle 30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656664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1777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6752" y="2824309"/>
            <a:ext cx="1050052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 smtClean="0"/>
              <a:t>Khả</a:t>
            </a:r>
            <a:r>
              <a:rPr lang="en-US" sz="2800" dirty="0" smtClean="0"/>
              <a:t>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ở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xúc</a:t>
            </a:r>
            <a:r>
              <a:rPr lang="en-US" sz="2800" dirty="0" smtClean="0"/>
              <a:t> </a:t>
            </a:r>
            <a:r>
              <a:rPr lang="en-US" sz="2800" dirty="0" err="1" smtClean="0"/>
              <a:t>xắc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 marL="514350" indent="-514350">
              <a:lnSpc>
                <a:spcPts val="4000"/>
              </a:lnSpc>
              <a:buAutoNum type="alphaLcParenR"/>
            </a:pPr>
            <a:r>
              <a:rPr lang="en-US" sz="2800" dirty="0" smtClean="0"/>
              <a:t>4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       </a:t>
            </a:r>
            <a:r>
              <a:rPr lang="en-US" sz="2800" dirty="0" smtClean="0">
                <a:solidFill>
                  <a:srgbClr val="F15441"/>
                </a:solidFill>
              </a:rPr>
              <a:t> A. </a:t>
            </a:r>
            <a:r>
              <a:rPr lang="en-US" sz="2800" dirty="0" err="1" smtClean="0"/>
              <a:t>chắc</a:t>
            </a:r>
            <a:r>
              <a:rPr lang="en-US" sz="2800" dirty="0" smtClean="0"/>
              <a:t> </a:t>
            </a:r>
            <a:r>
              <a:rPr lang="en-US" sz="2800" dirty="0" err="1" smtClean="0"/>
              <a:t>chắn</a:t>
            </a:r>
            <a:r>
              <a:rPr lang="en-US" sz="2800" dirty="0" smtClean="0"/>
              <a:t>               </a:t>
            </a:r>
            <a:r>
              <a:rPr lang="en-US" sz="2800" dirty="0" smtClean="0">
                <a:solidFill>
                  <a:srgbClr val="F15441"/>
                </a:solidFill>
              </a:rPr>
              <a:t>B. </a:t>
            </a:r>
            <a:r>
              <a:rPr lang="en-US" sz="2800" dirty="0" err="1"/>
              <a:t>c</a:t>
            </a:r>
            <a:r>
              <a:rPr lang="en-US" sz="2800" dirty="0" err="1" smtClean="0"/>
              <a:t>ó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              </a:t>
            </a:r>
            <a:r>
              <a:rPr lang="en-US" sz="2800" dirty="0" smtClean="0">
                <a:solidFill>
                  <a:srgbClr val="F15441"/>
                </a:solidFill>
              </a:rPr>
              <a:t>C.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endParaRPr lang="en-US" sz="2800" dirty="0" smtClean="0"/>
          </a:p>
          <a:p>
            <a:pPr marL="514350" indent="-514350">
              <a:lnSpc>
                <a:spcPts val="4000"/>
              </a:lnSpc>
              <a:buAutoNum type="alphaLcParenR" startAt="2"/>
            </a:pP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7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        </a:t>
            </a:r>
            <a:r>
              <a:rPr lang="en-US" sz="2800" dirty="0" smtClean="0">
                <a:solidFill>
                  <a:srgbClr val="F15441"/>
                </a:solidFill>
              </a:rPr>
              <a:t>A</a:t>
            </a:r>
            <a:r>
              <a:rPr lang="en-US" sz="2800" dirty="0">
                <a:solidFill>
                  <a:srgbClr val="F15441"/>
                </a:solidFill>
              </a:rPr>
              <a:t>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 smtClean="0"/>
              <a:t>thể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7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</a:t>
            </a:r>
            <a:r>
              <a:rPr lang="en-US" sz="2800" dirty="0">
                <a:solidFill>
                  <a:srgbClr val="F15441"/>
                </a:solidFill>
              </a:rPr>
              <a:t>A.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dirty="0"/>
          </a:p>
          <a:p>
            <a:pPr>
              <a:lnSpc>
                <a:spcPts val="4000"/>
              </a:lnSpc>
            </a:pPr>
            <a:endParaRPr lang="en-US" sz="2800" dirty="0"/>
          </a:p>
        </p:txBody>
      </p:sp>
      <p:sp>
        <p:nvSpPr>
          <p:cNvPr id="39" name="Oval 38"/>
          <p:cNvSpPr/>
          <p:nvPr/>
        </p:nvSpPr>
        <p:spPr>
          <a:xfrm>
            <a:off x="5253143" y="3870221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12747" y="4898366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074136" y="5904207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0228" y="371234"/>
            <a:ext cx="10206798" cy="1001474"/>
            <a:chOff x="1183343" y="1464304"/>
            <a:chExt cx="10206798" cy="1001474"/>
          </a:xfrm>
        </p:grpSpPr>
        <p:sp>
          <p:nvSpPr>
            <p:cNvPr id="6" name="TextBox 5"/>
            <p:cNvSpPr txBox="1"/>
            <p:nvPr/>
          </p:nvSpPr>
          <p:spPr>
            <a:xfrm>
              <a:off x="1801298" y="1511671"/>
              <a:ext cx="95888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chắc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chắn</a:t>
              </a:r>
              <a:r>
                <a:rPr lang="en-US" sz="2800" i="1" dirty="0" smtClean="0"/>
                <a:t>, </a:t>
              </a:r>
              <a:r>
                <a:rPr lang="en-US" sz="2800" i="1" dirty="0" err="1" smtClean="0"/>
                <a:t>có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hoặc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không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i="1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phù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hợp</a:t>
              </a:r>
              <a:r>
                <a:rPr lang="en-US" sz="2800" dirty="0" smtClean="0"/>
                <a:t>.</a:t>
              </a:r>
            </a:p>
            <a:p>
              <a:r>
                <a:rPr lang="en-US" sz="2800" dirty="0" err="1" smtClean="0"/>
                <a:t>Rô</a:t>
              </a:r>
              <a:r>
                <a:rPr lang="en-US" sz="2800" dirty="0" err="1"/>
                <a:t>-</a:t>
              </a:r>
              <a:r>
                <a:rPr lang="en-US" sz="2800" dirty="0" err="1" smtClean="0"/>
                <a:t>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5 </a:t>
              </a:r>
              <a:r>
                <a:rPr lang="en-US" sz="2800" dirty="0" err="1" smtClean="0"/>
                <a:t>quả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táo</a:t>
              </a:r>
              <a:r>
                <a:rPr lang="en-US" sz="2800" dirty="0"/>
                <a:t>.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</a:t>
              </a:r>
              <a:r>
                <a:rPr lang="en-US" sz="2800" dirty="0" err="1"/>
                <a:t>-</a:t>
              </a:r>
              <a:r>
                <a:rPr lang="en-US" sz="2800" dirty="0" err="1" smtClean="0"/>
                <a:t>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táo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bốn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endParaRPr lang="en-US" sz="28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448183" y="410254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Bạn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nào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cũng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nhận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8183" y="472665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Trong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giỏ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còn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lại</a:t>
            </a:r>
            <a:r>
              <a:rPr lang="en-US" sz="2400" dirty="0" smtClean="0">
                <a:solidFill>
                  <a:schemeClr val="tx1"/>
                </a:solidFill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8183" y="535077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Trong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giỏ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còn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lại</a:t>
            </a:r>
            <a:r>
              <a:rPr lang="en-US" sz="2400" dirty="0" smtClean="0">
                <a:solidFill>
                  <a:schemeClr val="tx1"/>
                </a:solidFill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8183" y="597488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Mi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nhận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bốn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157029" y="1333519"/>
            <a:ext cx="1712685" cy="0"/>
          </a:xfrm>
          <a:prstGeom prst="line">
            <a:avLst/>
          </a:prstGeom>
          <a:ln w="38100">
            <a:solidFill>
              <a:srgbClr val="F15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823200" y="4195131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thể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23200" y="4952130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Không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thể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23200" y="5709129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Chắc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chắn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>
            <a:stCxn id="9" idx="3"/>
            <a:endCxn id="17" idx="1"/>
          </p:cNvCxnSpPr>
          <p:nvPr/>
        </p:nvCxnSpPr>
        <p:spPr>
          <a:xfrm>
            <a:off x="6242604" y="4342029"/>
            <a:ext cx="1580596" cy="16646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  <a:endCxn id="16" idx="1"/>
          </p:cNvCxnSpPr>
          <p:nvPr/>
        </p:nvCxnSpPr>
        <p:spPr>
          <a:xfrm>
            <a:off x="6242604" y="4966144"/>
            <a:ext cx="1580596" cy="2835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3"/>
            <a:endCxn id="15" idx="1"/>
          </p:cNvCxnSpPr>
          <p:nvPr/>
        </p:nvCxnSpPr>
        <p:spPr>
          <a:xfrm flipV="1">
            <a:off x="6242604" y="4492674"/>
            <a:ext cx="1580596" cy="10975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3"/>
            <a:endCxn id="16" idx="1"/>
          </p:cNvCxnSpPr>
          <p:nvPr/>
        </p:nvCxnSpPr>
        <p:spPr>
          <a:xfrm flipV="1">
            <a:off x="6242604" y="5249673"/>
            <a:ext cx="1580596" cy="9647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3" y="1449444"/>
            <a:ext cx="5524279" cy="26025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45" b="95066" l="1316" r="98246">
                        <a14:foregroundMark x1="32895" y1="20724" x2="67544" y2="20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08" y="1802622"/>
            <a:ext cx="1365861" cy="1821148"/>
          </a:xfrm>
          <a:prstGeom prst="rect">
            <a:avLst/>
          </a:prstGeom>
        </p:spPr>
      </p:pic>
      <p:pic>
        <p:nvPicPr>
          <p:cNvPr id="1026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73889" y1="16111" x2="73889" y2="16111"/>
                        <a14:backgroundMark x1="59722" y1="16944" x2="55556" y2="2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41" y="271312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667" y1="14722" x2="69722" y2="2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79" y="272030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76" y="2812840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66" y="2820013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0833" y1="12778" x2="75833" y2="2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57" y="280027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00" b="95000" l="0" r="86364">
                        <a14:foregroundMark x1="18182" y1="7500" x2="59091" y2="72500"/>
                        <a14:foregroundMark x1="59091" y1="72500" x2="63636" y2="92500"/>
                        <a14:backgroundMark x1="72727" y1="15000" x2="81818" y2="30000"/>
                        <a14:backgroundMark x1="31818" y1="87500" x2="27273" y2="55000"/>
                        <a14:backgroundMark x1="45455" y1="87500" x2="13636" y2="15000"/>
                        <a14:backgroundMark x1="63636" y1="7500" x2="90909" y2="90000"/>
                        <a14:backgroundMark x1="63636" y1="7500" x2="50000" y2="0"/>
                        <a14:backgroundMark x1="63636" y1="10000" x2="90909" y2="5000"/>
                        <a14:backgroundMark x1="81818" y1="50000" x2="90909" y2="10000"/>
                        <a14:backgroundMark x1="90909" y1="15000" x2="95455" y2="9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1574" y="2845594"/>
            <a:ext cx="134020" cy="243672"/>
          </a:xfrm>
          <a:prstGeom prst="rect">
            <a:avLst/>
          </a:prstGeom>
        </p:spPr>
      </p:pic>
      <p:pic>
        <p:nvPicPr>
          <p:cNvPr id="28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49" y="223614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45" y="249028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51" y="265744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35" y="2633112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01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239</Words>
  <Application>Microsoft Office PowerPoint</Application>
  <PresentationFormat>Custom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</cp:lastModifiedBy>
  <cp:revision>101</cp:revision>
  <dcterms:created xsi:type="dcterms:W3CDTF">2021-06-02T01:34:28Z</dcterms:created>
  <dcterms:modified xsi:type="dcterms:W3CDTF">2022-05-04T08:37:32Z</dcterms:modified>
</cp:coreProperties>
</file>