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xmlns="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xmlns="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xmlns="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xmlns="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xmlns="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xmlns="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xmlns="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xmlns="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xmlns="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xmlns="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xmlns="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xmlns="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xmlns="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xmlns="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xmlns="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xmlns="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xmlns="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xmlns="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541</Words>
  <Application>Microsoft Office PowerPoint</Application>
  <PresentationFormat>Widescreen</PresentationFormat>
  <Paragraphs>52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Coiny</vt:lpstr>
      <vt:lpstr>Georgia</vt:lpstr>
      <vt:lpstr>iCiel Cadena</vt:lpstr>
      <vt:lpstr>Times New Roman</vt:lpstr>
      <vt:lpstr>等线</vt:lpstr>
      <vt:lpstr>等线 Light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Lehait</cp:lastModifiedBy>
  <cp:revision>24</cp:revision>
  <dcterms:created xsi:type="dcterms:W3CDTF">2022-07-20T06:52:57Z</dcterms:created>
  <dcterms:modified xsi:type="dcterms:W3CDTF">2022-08-03T15:17:10Z</dcterms:modified>
</cp:coreProperties>
</file>