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67" r:id="rId5"/>
    <p:sldId id="268" r:id="rId6"/>
    <p:sldId id="269" r:id="rId7"/>
    <p:sldId id="270" r:id="rId8"/>
    <p:sldId id="264" r:id="rId9"/>
    <p:sldId id="283" r:id="rId10"/>
    <p:sldId id="265" r:id="rId11"/>
  </p:sldIdLst>
  <p:sldSz cx="12192000" cy="6858000"/>
  <p:notesSz cx="6858000" cy="9144000"/>
  <p:custDataLst>
    <p:tags r:id="rId1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9" userDrawn="1">
          <p15:clr>
            <a:srgbClr val="A4A3A4"/>
          </p15:clr>
        </p15:guide>
        <p15:guide id="2" orient="horz" pos="4190" userDrawn="1">
          <p15:clr>
            <a:srgbClr val="A4A3A4"/>
          </p15:clr>
        </p15:guide>
        <p15:guide id="3" pos="230" userDrawn="1">
          <p15:clr>
            <a:srgbClr val="A4A3A4"/>
          </p15:clr>
        </p15:guide>
        <p15:guide id="4" pos="7449" userDrawn="1">
          <p15:clr>
            <a:srgbClr val="A4A3A4"/>
          </p15:clr>
        </p15:guide>
        <p15:guide id="5" orient="horz" pos="561" userDrawn="1">
          <p15:clr>
            <a:srgbClr val="A4A3A4"/>
          </p15:clr>
        </p15:guide>
        <p15:guide id="6" orient="horz" pos="691" userDrawn="1">
          <p15:clr>
            <a:srgbClr val="A4A3A4"/>
          </p15:clr>
        </p15:guide>
        <p15:guide id="7" orient="horz" pos="4017" userDrawn="1">
          <p15:clr>
            <a:srgbClr val="A4A3A4"/>
          </p15:clr>
        </p15:guide>
        <p15:guide id="8" orient="horz" pos="38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DFDB"/>
    <a:srgbClr val="E6E6E6"/>
    <a:srgbClr val="FFFFFF"/>
    <a:srgbClr val="FFFFFC"/>
    <a:srgbClr val="F7FCFE"/>
    <a:srgbClr val="F3F3F3"/>
    <a:srgbClr val="44BE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18" autoAdjust="0"/>
  </p:normalViewPr>
  <p:slideViewPr>
    <p:cSldViewPr snapToGrid="0" showGuides="1">
      <p:cViewPr varScale="1">
        <p:scale>
          <a:sx n="60" d="100"/>
          <a:sy n="60" d="100"/>
        </p:scale>
        <p:origin x="90" y="174"/>
      </p:cViewPr>
      <p:guideLst>
        <p:guide orient="horz" pos="129"/>
        <p:guide orient="horz" pos="4190"/>
        <p:guide pos="230"/>
        <p:guide pos="7449"/>
        <p:guide orient="horz" pos="561"/>
        <p:guide orient="horz" pos="691"/>
        <p:guide orient="horz" pos="4017"/>
        <p:guide orient="horz" pos="388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1743F9-9B08-422F-9ECE-BE7148BC7DDC}" type="datetimeFigureOut">
              <a:rPr lang="zh-CN" altLang="en-US" smtClean="0"/>
              <a:t>2021/12/25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4C0232-94FA-4EBE-BB9B-79FBE486032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9738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本</a:t>
            </a:r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PPT</a:t>
            </a:r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模板部分元素使用了幻灯片母版制作。如果需要修改，点击</a:t>
            </a:r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</a:t>
            </a:r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视图</a:t>
            </a:r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</a:t>
            </a:r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幻灯片母版</a:t>
            </a:r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</a:t>
            </a:r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修改；完成后关闭编辑母版即可。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22436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347515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09082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946598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394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948029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14566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11013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42277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25724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首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2682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Click="0" advTm="5000">
        <p14:warp dir="in"/>
      </p:transition>
    </mc:Choice>
    <mc:Fallback xmlns="">
      <p:transition spd="slow" advClick="0" advTm="5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版权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5049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5000">
        <p:blinds dir="vert"/>
      </p:transition>
    </mc:Choice>
    <mc:Fallback xmlns="">
      <p:transition spd="slow" advClick="0" advTm="5000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1538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5000">
        <p14:prism dir="u" isInverted="1"/>
      </p:transition>
    </mc:Choice>
    <mc:Fallback xmlns="">
      <p:transition spd="slow" advClick="0" advTm="5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过度页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84283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5000">
        <p15:prstTrans prst="prestige"/>
      </p:transition>
    </mc:Choice>
    <mc:Fallback xmlns="">
      <p:transition spd="slow" advClick="0" advTm="5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页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7443BA7F-2346-4377-A335-09D4714DAA70}"/>
              </a:ext>
            </a:extLst>
          </p:cNvPr>
          <p:cNvSpPr/>
          <p:nvPr userDrawn="1"/>
        </p:nvSpPr>
        <p:spPr>
          <a:xfrm flipV="1">
            <a:off x="1" y="996381"/>
            <a:ext cx="12192001" cy="457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3" name="TextBox 8">
            <a:extLst>
              <a:ext uri="{FF2B5EF4-FFF2-40B4-BE49-F238E27FC236}">
                <a16:creationId xmlns:a16="http://schemas.microsoft.com/office/drawing/2014/main" id="{57DA2297-7D29-4B74-A2ED-9DC0A45EF17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420226" y="142768"/>
            <a:ext cx="533652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zh-CN" altLang="en-US" sz="3600" dirty="0">
                <a:solidFill>
                  <a:schemeClr val="accent1"/>
                </a:solidFill>
                <a:latin typeface="+mj-ea"/>
                <a:ea typeface="+mj-ea"/>
                <a:sym typeface="Arial" panose="020B0604020202020204" pitchFamily="34" charset="0"/>
              </a:rPr>
              <a:t>教学分析概述</a:t>
            </a:r>
            <a:endParaRPr lang="en-US" altLang="zh-CN" sz="3600" dirty="0">
              <a:solidFill>
                <a:schemeClr val="accent1"/>
              </a:solidFill>
              <a:latin typeface="+mj-ea"/>
              <a:ea typeface="+mj-ea"/>
              <a:sym typeface="Arial" panose="020B0604020202020204" pitchFamily="34" charset="0"/>
            </a:endParaRPr>
          </a:p>
        </p:txBody>
      </p:sp>
      <p:sp>
        <p:nvSpPr>
          <p:cNvPr id="4" name="TextBox 8">
            <a:extLst>
              <a:ext uri="{FF2B5EF4-FFF2-40B4-BE49-F238E27FC236}">
                <a16:creationId xmlns:a16="http://schemas.microsoft.com/office/drawing/2014/main" id="{0FC123FB-EE34-48BF-8970-CBF01E4C56B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460616" y="696766"/>
            <a:ext cx="3255747" cy="215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 anchor="ctr">
            <a:spAutoFit/>
          </a:bodyPr>
          <a:lstStyle/>
          <a:p>
            <a:pPr algn="ctr"/>
            <a:r>
              <a:rPr lang="en-US" altLang="zh-CN" sz="1400" dirty="0">
                <a:solidFill>
                  <a:schemeClr val="bg1">
                    <a:lumMod val="65000"/>
                  </a:schemeClr>
                </a:solidFill>
                <a:latin typeface="+mj-lt"/>
                <a:ea typeface="华文新魏" panose="02010800040101010101" pitchFamily="2" charset="-122"/>
                <a:sym typeface="Arial" panose="020B0604020202020204" pitchFamily="34" charset="0"/>
              </a:rPr>
              <a:t>CLICK HERE TO ADD TITLE</a:t>
            </a:r>
            <a:endParaRPr lang="zh-CN" altLang="en-US" sz="1400" dirty="0">
              <a:solidFill>
                <a:schemeClr val="bg1">
                  <a:lumMod val="65000"/>
                </a:schemeClr>
              </a:solidFill>
              <a:latin typeface="+mj-lt"/>
              <a:ea typeface="华文新魏" panose="02010800040101010101" pitchFamily="2" charset="-122"/>
              <a:sym typeface="Arial" panose="020B0604020202020204" pitchFamily="34" charset="0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2AFC004F-3973-459B-99E1-A667C3AADBF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40207" b="61328"/>
          <a:stretch/>
        </p:blipFill>
        <p:spPr>
          <a:xfrm>
            <a:off x="10648950" y="-87588"/>
            <a:ext cx="2074060" cy="1568707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23F964CA-F92C-4388-8365-1495E76446B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40207" b="61328"/>
          <a:stretch/>
        </p:blipFill>
        <p:spPr>
          <a:xfrm flipH="1">
            <a:off x="-549391" y="-87589"/>
            <a:ext cx="2074060" cy="1568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6259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Click="0" advTm="5000">
        <p14:warp dir="in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页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12480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Click="0" advTm="5000">
        <p14:warp dir="in"/>
      </p:transition>
    </mc:Choice>
    <mc:Fallback xmlns="">
      <p:transition spd="slow" advClick="0" advTm="5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页-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22825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Click="0" advTm="5000">
        <p14:warp dir="in"/>
      </p:transition>
    </mc:Choice>
    <mc:Fallback xmlns="">
      <p:transition spd="slow" advClick="0" advTm="5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页-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3801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Click="0" advTm="5000">
        <p14:warp dir="in"/>
      </p:transition>
    </mc:Choice>
    <mc:Fallback xmlns="">
      <p:transition spd="slow" advClick="0" advTm="5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页-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1216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Click="0" advTm="5000">
        <p14:warp dir="in"/>
      </p:transition>
    </mc:Choice>
    <mc:Fallback xmlns="">
      <p:transition spd="slow" advClick="0" advTm="5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结束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4701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Click="0" advTm="5000">
        <p14:warp dir="in"/>
      </p:transition>
    </mc:Choice>
    <mc:Fallback xmlns="">
      <p:transition spd="slow" advClick="0" advTm="5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2988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7" r:id="rId3"/>
    <p:sldLayoutId id="2147483672" r:id="rId4"/>
    <p:sldLayoutId id="2147483683" r:id="rId5"/>
    <p:sldLayoutId id="2147483684" r:id="rId6"/>
    <p:sldLayoutId id="2147483685" r:id="rId7"/>
    <p:sldLayoutId id="2147483686" r:id="rId8"/>
    <p:sldLayoutId id="2147483682" r:id="rId9"/>
    <p:sldLayoutId id="2147483678" r:id="rId10"/>
  </p:sldLayoutIdLst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.pn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emf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1.png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1.png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1.png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1.png"/><Relationship Id="rId4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81447683-32DD-4A54-B389-3C0C70A2288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7932" y="432365"/>
            <a:ext cx="10784759" cy="6066046"/>
          </a:xfrm>
          <a:prstGeom prst="rect">
            <a:avLst/>
          </a:prstGeom>
          <a:effectLst>
            <a:innerShdw blurRad="114300">
              <a:prstClr val="black"/>
            </a:innerShdw>
          </a:effectLst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ABC3B89E-E642-4D04-ADB8-FF6F742FEB3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259390" y="930989"/>
            <a:ext cx="2816856" cy="6687670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8D3F4AA7-D29E-40F8-A518-14CF97A39716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40207" b="61328"/>
          <a:stretch/>
        </p:blipFill>
        <p:spPr>
          <a:xfrm>
            <a:off x="8200571" y="-360184"/>
            <a:ext cx="4808189" cy="3636655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022D3F4E-C06A-4A87-A209-BC9F63EB333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252276" y="-184473"/>
            <a:ext cx="14954509" cy="8918593"/>
          </a:xfrm>
          <a:prstGeom prst="rect">
            <a:avLst/>
          </a:prstGeom>
        </p:spPr>
      </p:pic>
      <p:sp>
        <p:nvSpPr>
          <p:cNvPr id="14" name="椭圆 13">
            <a:extLst>
              <a:ext uri="{FF2B5EF4-FFF2-40B4-BE49-F238E27FC236}">
                <a16:creationId xmlns:a16="http://schemas.microsoft.com/office/drawing/2014/main" id="{6CAF1AA7-020B-4296-B307-DEE53477BC14}"/>
              </a:ext>
            </a:extLst>
          </p:cNvPr>
          <p:cNvSpPr/>
          <p:nvPr/>
        </p:nvSpPr>
        <p:spPr>
          <a:xfrm>
            <a:off x="1990047" y="2462685"/>
            <a:ext cx="2540000" cy="2627086"/>
          </a:xfrm>
          <a:prstGeom prst="ellipse">
            <a:avLst/>
          </a:prstGeom>
          <a:solidFill>
            <a:srgbClr val="B7DFDB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algn="ctr"/>
            <a:endParaRPr lang="zh-CN" altLang="en-US" dirty="0"/>
          </a:p>
        </p:txBody>
      </p:sp>
      <p:sp>
        <p:nvSpPr>
          <p:cNvPr id="9" name="PA_矩形 259">
            <a:extLst>
              <a:ext uri="{FF2B5EF4-FFF2-40B4-BE49-F238E27FC236}">
                <a16:creationId xmlns:a16="http://schemas.microsoft.com/office/drawing/2014/main" id="{6E60ED3E-DE8E-49E1-86E6-E26610958D9F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418483" y="1746333"/>
            <a:ext cx="9383004" cy="2234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altLang="zh-CN" sz="6600" dirty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sym typeface="Calibri" panose="020F0502020204030204" pitchFamily="34" charset="0"/>
              </a:rPr>
              <a:t>CHÍNH TẢ</a:t>
            </a:r>
          </a:p>
          <a:p>
            <a:pPr algn="ctr">
              <a:spcBef>
                <a:spcPct val="20000"/>
              </a:spcBef>
            </a:pPr>
            <a:r>
              <a:rPr lang="en-US" altLang="zh-CN" sz="66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sym typeface="Calibri" panose="020F0502020204030204" pitchFamily="34" charset="0"/>
              </a:rPr>
              <a:t>VẦNG TRĂNG QUÊ EM</a:t>
            </a:r>
            <a:endParaRPr lang="zh-CN" altLang="en-US" sz="6600" b="1" dirty="0">
              <a:solidFill>
                <a:schemeClr val="accent6">
                  <a:lumMod val="75000"/>
                </a:schemeClr>
              </a:solidFill>
              <a:latin typeface="Cambria" panose="02040503050406030204" pitchFamily="18" charset="0"/>
              <a:ea typeface="+mj-ea"/>
              <a:sym typeface="Calibri" panose="020F0502020204030204" pitchFamily="34" charset="0"/>
            </a:endParaRPr>
          </a:p>
        </p:txBody>
      </p:sp>
      <p:cxnSp>
        <p:nvCxnSpPr>
          <p:cNvPr id="12" name="PA_直接连接符 15">
            <a:extLst>
              <a:ext uri="{FF2B5EF4-FFF2-40B4-BE49-F238E27FC236}">
                <a16:creationId xmlns:a16="http://schemas.microsoft.com/office/drawing/2014/main" id="{F00F1E1F-87F9-429B-A12B-EB6FACA1DF7A}"/>
              </a:ext>
            </a:extLst>
          </p:cNvPr>
          <p:cNvCxnSpPr/>
          <p:nvPr>
            <p:custDataLst>
              <p:tags r:id="rId2"/>
            </p:custDataLst>
          </p:nvPr>
        </p:nvCxnSpPr>
        <p:spPr>
          <a:xfrm>
            <a:off x="2150396" y="3808231"/>
            <a:ext cx="7859833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3030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Click="0" advTm="5000">
        <p14:warp dir="in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>
            <a:extLst>
              <a:ext uri="{FF2B5EF4-FFF2-40B4-BE49-F238E27FC236}">
                <a16:creationId xmlns:a16="http://schemas.microsoft.com/office/drawing/2014/main" id="{52CF1146-6DF3-4F07-B650-8BBD95A7CC64}"/>
              </a:ext>
            </a:extLst>
          </p:cNvPr>
          <p:cNvGrpSpPr/>
          <p:nvPr/>
        </p:nvGrpSpPr>
        <p:grpSpPr>
          <a:xfrm>
            <a:off x="-259390" y="-360184"/>
            <a:ext cx="16604412" cy="9391343"/>
            <a:chOff x="-259390" y="-360184"/>
            <a:chExt cx="16604412" cy="9391343"/>
          </a:xfrm>
        </p:grpSpPr>
        <p:pic>
          <p:nvPicPr>
            <p:cNvPr id="3" name="图片 2">
              <a:extLst>
                <a:ext uri="{FF2B5EF4-FFF2-40B4-BE49-F238E27FC236}">
                  <a16:creationId xmlns:a16="http://schemas.microsoft.com/office/drawing/2014/main" id="{2E6E9CF4-7CA2-4090-A0D8-67447368BA2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7932" y="432365"/>
              <a:ext cx="10784759" cy="6066046"/>
            </a:xfrm>
            <a:prstGeom prst="rect">
              <a:avLst/>
            </a:prstGeom>
            <a:effectLst>
              <a:innerShdw blurRad="114300">
                <a:prstClr val="black"/>
              </a:innerShdw>
            </a:effectLst>
          </p:spPr>
        </p:pic>
        <p:pic>
          <p:nvPicPr>
            <p:cNvPr id="4" name="图片 3">
              <a:extLst>
                <a:ext uri="{FF2B5EF4-FFF2-40B4-BE49-F238E27FC236}">
                  <a16:creationId xmlns:a16="http://schemas.microsoft.com/office/drawing/2014/main" id="{07815E8A-618A-41BB-B16F-F38EA7AE567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-259390" y="930989"/>
              <a:ext cx="2816856" cy="6687670"/>
            </a:xfrm>
            <a:prstGeom prst="rect">
              <a:avLst/>
            </a:prstGeom>
          </p:spPr>
        </p:pic>
        <p:pic>
          <p:nvPicPr>
            <p:cNvPr id="5" name="图片 4">
              <a:extLst>
                <a:ext uri="{FF2B5EF4-FFF2-40B4-BE49-F238E27FC236}">
                  <a16:creationId xmlns:a16="http://schemas.microsoft.com/office/drawing/2014/main" id="{EAAB2E23-9CAF-43FC-B241-461A40D8C35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l="40207" b="61328"/>
            <a:stretch/>
          </p:blipFill>
          <p:spPr>
            <a:xfrm>
              <a:off x="8200571" y="-360184"/>
              <a:ext cx="4808189" cy="3636655"/>
            </a:xfrm>
            <a:prstGeom prst="rect">
              <a:avLst/>
            </a:prstGeom>
          </p:spPr>
        </p:pic>
        <p:pic>
          <p:nvPicPr>
            <p:cNvPr id="6" name="图片 5">
              <a:extLst>
                <a:ext uri="{FF2B5EF4-FFF2-40B4-BE49-F238E27FC236}">
                  <a16:creationId xmlns:a16="http://schemas.microsoft.com/office/drawing/2014/main" id="{828EE9AF-BF8F-4E46-8E95-6491EAB966D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390513" y="112566"/>
              <a:ext cx="14954509" cy="8918593"/>
            </a:xfrm>
            <a:prstGeom prst="rect">
              <a:avLst/>
            </a:prstGeom>
          </p:spPr>
        </p:pic>
        <p:sp>
          <p:nvSpPr>
            <p:cNvPr id="7" name="椭圆 6">
              <a:extLst>
                <a:ext uri="{FF2B5EF4-FFF2-40B4-BE49-F238E27FC236}">
                  <a16:creationId xmlns:a16="http://schemas.microsoft.com/office/drawing/2014/main" id="{A584292C-608D-4F40-A643-9BEC0C2FC907}"/>
                </a:ext>
              </a:extLst>
            </p:cNvPr>
            <p:cNvSpPr/>
            <p:nvPr/>
          </p:nvSpPr>
          <p:spPr>
            <a:xfrm>
              <a:off x="2213469" y="2870200"/>
              <a:ext cx="1993900" cy="1993900"/>
            </a:xfrm>
            <a:prstGeom prst="ellipse">
              <a:avLst/>
            </a:prstGeom>
            <a:solidFill>
              <a:srgbClr val="B7DFDB"/>
            </a:solidFill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rmAutofit/>
            </a:bodyPr>
            <a:lstStyle/>
            <a:p>
              <a:pPr algn="ctr"/>
              <a:endParaRPr lang="zh-CN" altLang="en-US" dirty="0"/>
            </a:p>
          </p:txBody>
        </p:sp>
      </p:grpSp>
      <p:sp>
        <p:nvSpPr>
          <p:cNvPr id="9" name="文本框 12">
            <a:extLst>
              <a:ext uri="{FF2B5EF4-FFF2-40B4-BE49-F238E27FC236}">
                <a16:creationId xmlns:a16="http://schemas.microsoft.com/office/drawing/2014/main" id="{3C84B7E6-A53A-4231-80FD-F37E27534F4A}"/>
              </a:ext>
            </a:extLst>
          </p:cNvPr>
          <p:cNvSpPr txBox="1"/>
          <p:nvPr/>
        </p:nvSpPr>
        <p:spPr>
          <a:xfrm>
            <a:off x="4522213" y="3062420"/>
            <a:ext cx="4573688" cy="80021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altLang="zh-CN" sz="4600" b="1" dirty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cs typeface="Microsoft JhengHei Light" panose="020B0304030504040204" pitchFamily="34" charset="-122"/>
              </a:rPr>
              <a:t>CHÀO TẠM BIỆT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54028A5E-A54E-4474-B6A9-360459FA48DB}"/>
              </a:ext>
            </a:extLst>
          </p:cNvPr>
          <p:cNvSpPr/>
          <p:nvPr/>
        </p:nvSpPr>
        <p:spPr>
          <a:xfrm flipV="1">
            <a:off x="4347465" y="3930652"/>
            <a:ext cx="4896467" cy="45726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800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255033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5000">
        <p15:prstTrans prst="prestige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组合 12">
            <a:extLst>
              <a:ext uri="{FF2B5EF4-FFF2-40B4-BE49-F238E27FC236}">
                <a16:creationId xmlns:a16="http://schemas.microsoft.com/office/drawing/2014/main" id="{7B99696D-9F81-4643-BFFD-F62C37899B10}"/>
              </a:ext>
            </a:extLst>
          </p:cNvPr>
          <p:cNvGrpSpPr/>
          <p:nvPr/>
        </p:nvGrpSpPr>
        <p:grpSpPr>
          <a:xfrm flipH="1">
            <a:off x="-4412412" y="-236391"/>
            <a:ext cx="16604412" cy="9391343"/>
            <a:chOff x="-259390" y="-360184"/>
            <a:chExt cx="16604412" cy="9391343"/>
          </a:xfrm>
        </p:grpSpPr>
        <p:pic>
          <p:nvPicPr>
            <p:cNvPr id="2" name="图片 1">
              <a:extLst>
                <a:ext uri="{FF2B5EF4-FFF2-40B4-BE49-F238E27FC236}">
                  <a16:creationId xmlns:a16="http://schemas.microsoft.com/office/drawing/2014/main" id="{F9C0B524-14F6-448A-8699-FC884943F5B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7932" y="432365"/>
              <a:ext cx="10784759" cy="6066046"/>
            </a:xfrm>
            <a:prstGeom prst="rect">
              <a:avLst/>
            </a:prstGeom>
            <a:effectLst>
              <a:innerShdw blurRad="114300">
                <a:prstClr val="black"/>
              </a:innerShdw>
            </a:effectLst>
          </p:spPr>
        </p:pic>
        <p:pic>
          <p:nvPicPr>
            <p:cNvPr id="3" name="图片 2">
              <a:extLst>
                <a:ext uri="{FF2B5EF4-FFF2-40B4-BE49-F238E27FC236}">
                  <a16:creationId xmlns:a16="http://schemas.microsoft.com/office/drawing/2014/main" id="{9054DBE8-C6B3-4666-AE9D-1E78ECA0869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-259390" y="930989"/>
              <a:ext cx="2816856" cy="6687670"/>
            </a:xfrm>
            <a:prstGeom prst="rect">
              <a:avLst/>
            </a:prstGeom>
          </p:spPr>
        </p:pic>
        <p:pic>
          <p:nvPicPr>
            <p:cNvPr id="4" name="图片 3">
              <a:extLst>
                <a:ext uri="{FF2B5EF4-FFF2-40B4-BE49-F238E27FC236}">
                  <a16:creationId xmlns:a16="http://schemas.microsoft.com/office/drawing/2014/main" id="{89A152C5-B6CD-4DF8-AAA9-6DEB96D0B1F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l="40207" b="61328"/>
            <a:stretch/>
          </p:blipFill>
          <p:spPr>
            <a:xfrm>
              <a:off x="8200571" y="-360184"/>
              <a:ext cx="4808189" cy="3636655"/>
            </a:xfrm>
            <a:prstGeom prst="rect">
              <a:avLst/>
            </a:prstGeom>
          </p:spPr>
        </p:pic>
        <p:pic>
          <p:nvPicPr>
            <p:cNvPr id="5" name="图片 4">
              <a:extLst>
                <a:ext uri="{FF2B5EF4-FFF2-40B4-BE49-F238E27FC236}">
                  <a16:creationId xmlns:a16="http://schemas.microsoft.com/office/drawing/2014/main" id="{4F0CCCFA-ABFA-4BD2-B12F-BAA7965D364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390513" y="112566"/>
              <a:ext cx="14954509" cy="8918593"/>
            </a:xfrm>
            <a:prstGeom prst="rect">
              <a:avLst/>
            </a:prstGeom>
          </p:spPr>
        </p:pic>
        <p:sp>
          <p:nvSpPr>
            <p:cNvPr id="12" name="椭圆 11">
              <a:extLst>
                <a:ext uri="{FF2B5EF4-FFF2-40B4-BE49-F238E27FC236}">
                  <a16:creationId xmlns:a16="http://schemas.microsoft.com/office/drawing/2014/main" id="{C054AF23-0D7C-4F87-B346-290717EF38FB}"/>
                </a:ext>
              </a:extLst>
            </p:cNvPr>
            <p:cNvSpPr/>
            <p:nvPr/>
          </p:nvSpPr>
          <p:spPr>
            <a:xfrm>
              <a:off x="2213469" y="2870200"/>
              <a:ext cx="1993900" cy="1993900"/>
            </a:xfrm>
            <a:prstGeom prst="ellipse">
              <a:avLst/>
            </a:prstGeom>
            <a:solidFill>
              <a:srgbClr val="B7DFDB"/>
            </a:solidFill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rmAutofit/>
            </a:bodyPr>
            <a:lstStyle/>
            <a:p>
              <a:pPr algn="ctr"/>
              <a:endParaRPr lang="zh-CN" altLang="en-US" dirty="0"/>
            </a:p>
          </p:txBody>
        </p:sp>
      </p:grpSp>
      <p:sp>
        <p:nvSpPr>
          <p:cNvPr id="30" name="文本框 29">
            <a:extLst>
              <a:ext uri="{FF2B5EF4-FFF2-40B4-BE49-F238E27FC236}">
                <a16:creationId xmlns:a16="http://schemas.microsoft.com/office/drawing/2014/main" id="{C294EB25-8E4F-49A2-8DC0-0E7F77244C63}"/>
              </a:ext>
            </a:extLst>
          </p:cNvPr>
          <p:cNvSpPr txBox="1"/>
          <p:nvPr/>
        </p:nvSpPr>
        <p:spPr>
          <a:xfrm rot="5400000">
            <a:off x="2052005" y="3240452"/>
            <a:ext cx="3101592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/>
            <a:r>
              <a:rPr lang="en-US" altLang="zh-CN" sz="4400" b="1" dirty="0">
                <a:solidFill>
                  <a:schemeClr val="accent1"/>
                </a:solidFill>
              </a:rPr>
              <a:t>MỤC TIÊU</a:t>
            </a:r>
            <a:endParaRPr lang="zh-CN" altLang="en-US" sz="4400" b="1" dirty="0">
              <a:solidFill>
                <a:schemeClr val="accent1"/>
              </a:solidFill>
            </a:endParaRPr>
          </a:p>
        </p:txBody>
      </p:sp>
      <p:sp>
        <p:nvSpPr>
          <p:cNvPr id="31" name="Hộp Văn bản 30">
            <a:extLst>
              <a:ext uri="{FF2B5EF4-FFF2-40B4-BE49-F238E27FC236}">
                <a16:creationId xmlns:a16="http://schemas.microsoft.com/office/drawing/2014/main" id="{0CA6ADD6-44D4-4A9D-984A-AD87E7A2D983}"/>
              </a:ext>
            </a:extLst>
          </p:cNvPr>
          <p:cNvSpPr txBox="1"/>
          <p:nvPr/>
        </p:nvSpPr>
        <p:spPr>
          <a:xfrm>
            <a:off x="3741928" y="2471010"/>
            <a:ext cx="600751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- Nghe -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xác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bày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đúng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Vầng</a:t>
            </a:r>
            <a:r>
              <a:rPr lang="en-US" sz="2400" b="1" i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trăng</a:t>
            </a:r>
            <a:r>
              <a:rPr lang="en-US" sz="2400" b="1" i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quê</a:t>
            </a:r>
            <a:r>
              <a:rPr lang="en-US" sz="2400" b="1" i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Làm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đúng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biệt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âm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dấu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thanh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dễ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lẫn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d/r/</a:t>
            </a:r>
            <a:r>
              <a:rPr lang="en-US" sz="2400" b="1" i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gi</a:t>
            </a:r>
            <a:r>
              <a:rPr lang="en-US" sz="2400" b="1" i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b="1" i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ăc</a:t>
            </a:r>
            <a:r>
              <a:rPr lang="en-US" sz="2400" b="1" i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/</a:t>
            </a:r>
            <a:r>
              <a:rPr lang="en-US" sz="2400" b="1" i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ăt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dục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HS ý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đẹp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giữ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vở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sạch</a:t>
            </a:r>
            <a:endParaRPr lang="en-US" sz="2400" b="1" dirty="0">
              <a:solidFill>
                <a:srgbClr val="00206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5727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5000">
        <p14:prism dir="u" isInverted="1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>
            <a:extLst>
              <a:ext uri="{FF2B5EF4-FFF2-40B4-BE49-F238E27FC236}">
                <a16:creationId xmlns:a16="http://schemas.microsoft.com/office/drawing/2014/main" id="{73641C09-0063-4899-9F21-B8A3A67F3E30}"/>
              </a:ext>
            </a:extLst>
          </p:cNvPr>
          <p:cNvGrpSpPr/>
          <p:nvPr/>
        </p:nvGrpSpPr>
        <p:grpSpPr>
          <a:xfrm>
            <a:off x="-259390" y="-360184"/>
            <a:ext cx="16604412" cy="9391343"/>
            <a:chOff x="-259390" y="-360184"/>
            <a:chExt cx="16604412" cy="9391343"/>
          </a:xfrm>
        </p:grpSpPr>
        <p:pic>
          <p:nvPicPr>
            <p:cNvPr id="3" name="图片 2">
              <a:extLst>
                <a:ext uri="{FF2B5EF4-FFF2-40B4-BE49-F238E27FC236}">
                  <a16:creationId xmlns:a16="http://schemas.microsoft.com/office/drawing/2014/main" id="{8870704B-4D39-47AD-816C-29C172B89BD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7932" y="432365"/>
              <a:ext cx="10784759" cy="6066046"/>
            </a:xfrm>
            <a:prstGeom prst="rect">
              <a:avLst/>
            </a:prstGeom>
            <a:effectLst>
              <a:innerShdw blurRad="114300">
                <a:prstClr val="black"/>
              </a:innerShdw>
            </a:effectLst>
          </p:spPr>
        </p:pic>
        <p:pic>
          <p:nvPicPr>
            <p:cNvPr id="4" name="图片 3">
              <a:extLst>
                <a:ext uri="{FF2B5EF4-FFF2-40B4-BE49-F238E27FC236}">
                  <a16:creationId xmlns:a16="http://schemas.microsoft.com/office/drawing/2014/main" id="{91B169F6-E6A3-412C-A35E-825CFD6E20F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-259390" y="930989"/>
              <a:ext cx="2816856" cy="6687670"/>
            </a:xfrm>
            <a:prstGeom prst="rect">
              <a:avLst/>
            </a:prstGeom>
          </p:spPr>
        </p:pic>
        <p:pic>
          <p:nvPicPr>
            <p:cNvPr id="5" name="图片 4">
              <a:extLst>
                <a:ext uri="{FF2B5EF4-FFF2-40B4-BE49-F238E27FC236}">
                  <a16:creationId xmlns:a16="http://schemas.microsoft.com/office/drawing/2014/main" id="{D74ED6A8-D44D-404C-AE53-3893625401A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l="40207" b="61328"/>
            <a:stretch/>
          </p:blipFill>
          <p:spPr>
            <a:xfrm>
              <a:off x="8200571" y="-360184"/>
              <a:ext cx="4808189" cy="3636655"/>
            </a:xfrm>
            <a:prstGeom prst="rect">
              <a:avLst/>
            </a:prstGeom>
          </p:spPr>
        </p:pic>
        <p:pic>
          <p:nvPicPr>
            <p:cNvPr id="6" name="图片 5">
              <a:extLst>
                <a:ext uri="{FF2B5EF4-FFF2-40B4-BE49-F238E27FC236}">
                  <a16:creationId xmlns:a16="http://schemas.microsoft.com/office/drawing/2014/main" id="{E38D1F68-8E7F-4C6B-8FB3-9249E255217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390513" y="112566"/>
              <a:ext cx="14954509" cy="8918593"/>
            </a:xfrm>
            <a:prstGeom prst="rect">
              <a:avLst/>
            </a:prstGeom>
          </p:spPr>
        </p:pic>
        <p:sp>
          <p:nvSpPr>
            <p:cNvPr id="7" name="椭圆 6">
              <a:extLst>
                <a:ext uri="{FF2B5EF4-FFF2-40B4-BE49-F238E27FC236}">
                  <a16:creationId xmlns:a16="http://schemas.microsoft.com/office/drawing/2014/main" id="{3AE4D785-55F2-4685-BB7C-3BE6827BF04E}"/>
                </a:ext>
              </a:extLst>
            </p:cNvPr>
            <p:cNvSpPr/>
            <p:nvPr/>
          </p:nvSpPr>
          <p:spPr>
            <a:xfrm>
              <a:off x="2213469" y="2870200"/>
              <a:ext cx="1993900" cy="1993900"/>
            </a:xfrm>
            <a:prstGeom prst="ellipse">
              <a:avLst/>
            </a:prstGeom>
            <a:solidFill>
              <a:srgbClr val="B7DFDB"/>
            </a:solidFill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rmAutofit/>
            </a:bodyPr>
            <a:lstStyle/>
            <a:p>
              <a:pPr algn="ctr"/>
              <a:endParaRPr lang="zh-CN" altLang="en-US" dirty="0"/>
            </a:p>
          </p:txBody>
        </p:sp>
      </p:grpSp>
      <p:sp>
        <p:nvSpPr>
          <p:cNvPr id="12" name="Text Box 7">
            <a:extLst>
              <a:ext uri="{FF2B5EF4-FFF2-40B4-BE49-F238E27FC236}">
                <a16:creationId xmlns:a16="http://schemas.microsoft.com/office/drawing/2014/main" id="{AAE3816B-E7AB-476C-B6EB-7C44B5B4A1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0462" y="2863534"/>
            <a:ext cx="9648825" cy="2868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Vầng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trăng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vàng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thắm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đang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từ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từ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nhô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lên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sau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lũy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tre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làng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Làn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gió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nồm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nam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thổi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mát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rượi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Trăng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óng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ánh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trên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hàm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răng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trăng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đậu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vào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đáy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mắt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Trăng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ôm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ấp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mái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tóc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bạc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các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cụ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già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Khuya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Làng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quê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em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đã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vào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giấc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ngủ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Chỉ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có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vầng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trăng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vẫn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thao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thức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như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canh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gác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trong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đêm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  <p:sp>
        <p:nvSpPr>
          <p:cNvPr id="13" name="Text Box 12">
            <a:extLst>
              <a:ext uri="{FF2B5EF4-FFF2-40B4-BE49-F238E27FC236}">
                <a16:creationId xmlns:a16="http://schemas.microsoft.com/office/drawing/2014/main" id="{16C9E5D3-533E-43CD-9C98-409B21971B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2850" y="2144396"/>
            <a:ext cx="54006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CA" altLang="en-US" sz="3200" b="1" dirty="0" err="1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Vầng</a:t>
            </a:r>
            <a:r>
              <a:rPr lang="en-CA" altLang="en-US" sz="32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3200" b="1" dirty="0" err="1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trăng</a:t>
            </a:r>
            <a:r>
              <a:rPr lang="en-CA" altLang="en-US" sz="32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3200" b="1" dirty="0" err="1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quê</a:t>
            </a:r>
            <a:r>
              <a:rPr lang="en-CA" altLang="en-US" sz="32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3200" b="1" dirty="0" err="1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em</a:t>
            </a:r>
            <a:endParaRPr lang="en-CA" altLang="en-US" sz="3200" b="1" dirty="0">
              <a:solidFill>
                <a:schemeClr val="accent6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4" name="Rectangle 15">
            <a:extLst>
              <a:ext uri="{FF2B5EF4-FFF2-40B4-BE49-F238E27FC236}">
                <a16:creationId xmlns:a16="http://schemas.microsoft.com/office/drawing/2014/main" id="{4B14E3C7-0D22-4E40-84DF-3AF028258A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4062" y="1279209"/>
            <a:ext cx="8353425" cy="95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/>
            <a:endParaRPr lang="en-CA" altLang="en-US" sz="2800" b="1" u="sng" dirty="0">
              <a:solidFill>
                <a:schemeClr val="accent5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en-CA" altLang="en-US" sz="2800" b="1" u="sng" dirty="0" err="1">
                <a:solidFill>
                  <a:schemeClr val="accent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Chính</a:t>
            </a:r>
            <a:r>
              <a:rPr lang="en-CA" altLang="en-US" sz="2800" b="1" u="sng" dirty="0">
                <a:solidFill>
                  <a:schemeClr val="accent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u="sng" dirty="0" err="1">
                <a:solidFill>
                  <a:schemeClr val="accent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tả</a:t>
            </a:r>
            <a:endParaRPr lang="en-CA" altLang="en-US" sz="2800" b="1" u="sng" dirty="0">
              <a:solidFill>
                <a:schemeClr val="accent5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90566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5000">
        <p15:prstTrans prst="prestige"/>
      </p:transition>
    </mc:Choice>
    <mc:Fallback xmlns="">
      <p:transition spd="slow" advClick="0" advTm="5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Đám mây 1">
            <a:extLst>
              <a:ext uri="{FF2B5EF4-FFF2-40B4-BE49-F238E27FC236}">
                <a16:creationId xmlns:a16="http://schemas.microsoft.com/office/drawing/2014/main" id="{B808BFED-5CEB-44BF-9810-8BA264E77E8C}"/>
              </a:ext>
            </a:extLst>
          </p:cNvPr>
          <p:cNvSpPr/>
          <p:nvPr/>
        </p:nvSpPr>
        <p:spPr>
          <a:xfrm>
            <a:off x="3348111" y="140677"/>
            <a:ext cx="5373858" cy="914400"/>
          </a:xfrm>
          <a:prstGeom prst="cloud">
            <a:avLst/>
          </a:prstGeom>
          <a:solidFill>
            <a:schemeClr val="accent6">
              <a:lumMod val="40000"/>
              <a:lumOff val="60000"/>
            </a:schemeClr>
          </a:solidFill>
          <a:ln w="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HƯỚNG DẪN TÌM HIỂU NỘI DUNG ĐOẠN VIẾT</a:t>
            </a:r>
          </a:p>
        </p:txBody>
      </p:sp>
      <p:sp>
        <p:nvSpPr>
          <p:cNvPr id="28" name="Text Box 15">
            <a:extLst>
              <a:ext uri="{FF2B5EF4-FFF2-40B4-BE49-F238E27FC236}">
                <a16:creationId xmlns:a16="http://schemas.microsoft.com/office/drawing/2014/main" id="{A4DB4F5D-7DAE-4B8C-A337-CBB4E779AD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9863" y="1804878"/>
            <a:ext cx="89265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CA" altLang="en-US" sz="28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Vầng</a:t>
            </a:r>
            <a:r>
              <a:rPr lang="en-CA" altLang="en-US" sz="28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trăng</a:t>
            </a:r>
            <a:r>
              <a:rPr lang="en-CA" altLang="en-US" sz="28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đang</a:t>
            </a:r>
            <a:r>
              <a:rPr lang="en-CA" altLang="en-US" sz="28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nhô</a:t>
            </a:r>
            <a:r>
              <a:rPr lang="en-CA" altLang="en-US" sz="28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lên</a:t>
            </a:r>
            <a:r>
              <a:rPr lang="en-CA" altLang="en-US" sz="28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được</a:t>
            </a:r>
            <a:r>
              <a:rPr lang="en-CA" altLang="en-US" sz="28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tả</a:t>
            </a:r>
            <a:r>
              <a:rPr lang="en-CA" altLang="en-US" sz="28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đẹp</a:t>
            </a:r>
            <a:r>
              <a:rPr lang="en-CA" altLang="en-US" sz="28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như</a:t>
            </a:r>
            <a:r>
              <a:rPr lang="en-CA" altLang="en-US" sz="28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thế</a:t>
            </a:r>
            <a:r>
              <a:rPr lang="en-CA" altLang="en-US" sz="28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nào</a:t>
            </a:r>
            <a:r>
              <a:rPr lang="en-CA" altLang="en-US" sz="28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?</a:t>
            </a:r>
          </a:p>
        </p:txBody>
      </p:sp>
      <p:sp>
        <p:nvSpPr>
          <p:cNvPr id="29" name="Hộp Văn bản 28">
            <a:extLst>
              <a:ext uri="{FF2B5EF4-FFF2-40B4-BE49-F238E27FC236}">
                <a16:creationId xmlns:a16="http://schemas.microsoft.com/office/drawing/2014/main" id="{6C05C306-817B-4071-B652-4F09A19B16D1}"/>
              </a:ext>
            </a:extLst>
          </p:cNvPr>
          <p:cNvSpPr txBox="1"/>
          <p:nvPr/>
        </p:nvSpPr>
        <p:spPr>
          <a:xfrm>
            <a:off x="1127267" y="2471705"/>
            <a:ext cx="957170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Trăng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óng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ánh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trên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hàm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răng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trăng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đậu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vào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đáy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mắt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Trăng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ôm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ấp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mái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tóc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bạc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các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cụ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già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83660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Click="0" advTm="5000">
        <p14:warp dir="in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Đám mây 27">
            <a:extLst>
              <a:ext uri="{FF2B5EF4-FFF2-40B4-BE49-F238E27FC236}">
                <a16:creationId xmlns:a16="http://schemas.microsoft.com/office/drawing/2014/main" id="{A6BB76F7-DB45-4CBC-98B0-E7346C108048}"/>
              </a:ext>
            </a:extLst>
          </p:cNvPr>
          <p:cNvSpPr/>
          <p:nvPr/>
        </p:nvSpPr>
        <p:spPr>
          <a:xfrm>
            <a:off x="3261360" y="112542"/>
            <a:ext cx="5669280" cy="914400"/>
          </a:xfrm>
          <a:prstGeom prst="cloud">
            <a:avLst/>
          </a:prstGeom>
          <a:solidFill>
            <a:schemeClr val="accent6">
              <a:lumMod val="40000"/>
              <a:lumOff val="60000"/>
            </a:schemeClr>
          </a:solidFill>
          <a:ln w="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HƯỚNG DẪN TRÌNH BÀY ĐOẠN VIẾT</a:t>
            </a:r>
          </a:p>
        </p:txBody>
      </p:sp>
      <p:sp>
        <p:nvSpPr>
          <p:cNvPr id="29" name="Text Box 8">
            <a:extLst>
              <a:ext uri="{FF2B5EF4-FFF2-40B4-BE49-F238E27FC236}">
                <a16:creationId xmlns:a16="http://schemas.microsoft.com/office/drawing/2014/main" id="{BF78BF58-F73E-4512-9EB4-BCC4A4A619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5155" y="1684583"/>
            <a:ext cx="89265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CA" altLang="en-US" sz="2800" b="1" dirty="0" err="1">
                <a:solidFill>
                  <a:schemeClr val="accent3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Bài</a:t>
            </a:r>
            <a:r>
              <a:rPr lang="en-CA" altLang="en-US" sz="2800" b="1" dirty="0">
                <a:solidFill>
                  <a:schemeClr val="accent3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chemeClr val="accent3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viết</a:t>
            </a:r>
            <a:r>
              <a:rPr lang="en-CA" altLang="en-US" sz="2800" b="1" dirty="0">
                <a:solidFill>
                  <a:schemeClr val="accent3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chemeClr val="accent3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được</a:t>
            </a:r>
            <a:r>
              <a:rPr lang="en-CA" altLang="en-US" sz="2800" b="1" dirty="0">
                <a:solidFill>
                  <a:schemeClr val="accent3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chia </a:t>
            </a:r>
            <a:r>
              <a:rPr lang="en-CA" altLang="en-US" sz="2800" b="1" dirty="0" err="1">
                <a:solidFill>
                  <a:schemeClr val="accent3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thành</a:t>
            </a:r>
            <a:r>
              <a:rPr lang="en-CA" altLang="en-US" sz="2800" b="1" dirty="0">
                <a:solidFill>
                  <a:schemeClr val="accent3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chemeClr val="accent3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mấy</a:t>
            </a:r>
            <a:r>
              <a:rPr lang="en-CA" altLang="en-US" sz="2800" b="1" dirty="0">
                <a:solidFill>
                  <a:schemeClr val="accent3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chemeClr val="accent3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đoạn</a:t>
            </a:r>
            <a:r>
              <a:rPr lang="en-CA" altLang="en-US" sz="2800" b="1" dirty="0">
                <a:solidFill>
                  <a:schemeClr val="accent3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 </a:t>
            </a:r>
          </a:p>
        </p:txBody>
      </p:sp>
      <p:sp>
        <p:nvSpPr>
          <p:cNvPr id="30" name="Text Box 8">
            <a:extLst>
              <a:ext uri="{FF2B5EF4-FFF2-40B4-BE49-F238E27FC236}">
                <a16:creationId xmlns:a16="http://schemas.microsoft.com/office/drawing/2014/main" id="{79EAD9D9-E4D0-46DB-AE6E-ACF522BD51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9901" y="2352752"/>
            <a:ext cx="89265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Bài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viết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được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chia </a:t>
            </a: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thành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2 </a:t>
            </a: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đoạn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</a:p>
        </p:txBody>
      </p:sp>
      <p:sp>
        <p:nvSpPr>
          <p:cNvPr id="32" name="Text Box 8">
            <a:extLst>
              <a:ext uri="{FF2B5EF4-FFF2-40B4-BE49-F238E27FC236}">
                <a16:creationId xmlns:a16="http://schemas.microsoft.com/office/drawing/2014/main" id="{36115260-A30E-44F3-81E4-CCDC9D74C4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5154" y="3302390"/>
            <a:ext cx="928899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CA" altLang="en-US" sz="2800" b="1" dirty="0" err="1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Trong</a:t>
            </a:r>
            <a:r>
              <a:rPr lang="en-CA" altLang="en-US" sz="28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bài</a:t>
            </a:r>
            <a:r>
              <a:rPr lang="en-CA" altLang="en-US" sz="28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viết</a:t>
            </a:r>
            <a:r>
              <a:rPr lang="en-CA" altLang="en-US" sz="28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có</a:t>
            </a:r>
            <a:r>
              <a:rPr lang="en-CA" altLang="en-US" sz="28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những</a:t>
            </a:r>
            <a:r>
              <a:rPr lang="en-CA" altLang="en-US" sz="28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chữ</a:t>
            </a:r>
            <a:r>
              <a:rPr lang="en-CA" altLang="en-US" sz="28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nào</a:t>
            </a:r>
            <a:r>
              <a:rPr lang="en-CA" altLang="en-US" sz="28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được</a:t>
            </a:r>
            <a:r>
              <a:rPr lang="en-CA" altLang="en-US" sz="28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viết</a:t>
            </a:r>
            <a:r>
              <a:rPr lang="en-CA" altLang="en-US" sz="28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hoa</a:t>
            </a:r>
            <a:r>
              <a:rPr lang="en-CA" altLang="en-US" sz="28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 </a:t>
            </a:r>
            <a:r>
              <a:rPr lang="en-CA" altLang="en-US" sz="2800" b="1" dirty="0" err="1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Vì</a:t>
            </a:r>
            <a:r>
              <a:rPr lang="en-CA" altLang="en-US" sz="28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sao</a:t>
            </a:r>
            <a:r>
              <a:rPr lang="en-CA" altLang="en-US" sz="28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</p:txBody>
      </p:sp>
      <p:sp>
        <p:nvSpPr>
          <p:cNvPr id="33" name="Text Box 8">
            <a:extLst>
              <a:ext uri="{FF2B5EF4-FFF2-40B4-BE49-F238E27FC236}">
                <a16:creationId xmlns:a16="http://schemas.microsoft.com/office/drawing/2014/main" id="{F95E788C-7668-40E9-8AD2-8525029DAA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9901" y="3992472"/>
            <a:ext cx="89265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Vầng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Làn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Trăng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Khuya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Làng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Chỉ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35788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Click="0" advTm="5000">
        <p14:warp dir="in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2" grpId="0"/>
      <p:bldP spid="3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Đám mây 61">
            <a:extLst>
              <a:ext uri="{FF2B5EF4-FFF2-40B4-BE49-F238E27FC236}">
                <a16:creationId xmlns:a16="http://schemas.microsoft.com/office/drawing/2014/main" id="{2C80784A-BA56-4B2A-A2E8-9B206E45DBD4}"/>
              </a:ext>
            </a:extLst>
          </p:cNvPr>
          <p:cNvSpPr/>
          <p:nvPr/>
        </p:nvSpPr>
        <p:spPr>
          <a:xfrm>
            <a:off x="3261359" y="112542"/>
            <a:ext cx="6290603" cy="914400"/>
          </a:xfrm>
          <a:prstGeom prst="cloud">
            <a:avLst/>
          </a:prstGeom>
          <a:solidFill>
            <a:schemeClr val="accent6">
              <a:lumMod val="40000"/>
              <a:lumOff val="60000"/>
            </a:schemeClr>
          </a:solidFill>
          <a:ln w="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HƯỚNG DẪN VIẾT TỪ KHÓ</a:t>
            </a:r>
          </a:p>
        </p:txBody>
      </p:sp>
      <p:sp>
        <p:nvSpPr>
          <p:cNvPr id="63" name="Text Box 16">
            <a:extLst>
              <a:ext uri="{FF2B5EF4-FFF2-40B4-BE49-F238E27FC236}">
                <a16:creationId xmlns:a16="http://schemas.microsoft.com/office/drawing/2014/main" id="{69720703-3122-4FA3-9387-AB243161E3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1633" y="1875376"/>
            <a:ext cx="14398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CA" altLang="en-US" sz="28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lũy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tre</a:t>
            </a:r>
            <a:r>
              <a:rPr lang="en-CA" altLang="en-US" sz="28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   </a:t>
            </a:r>
          </a:p>
        </p:txBody>
      </p:sp>
      <p:sp>
        <p:nvSpPr>
          <p:cNvPr id="64" name="Text Box 17">
            <a:extLst>
              <a:ext uri="{FF2B5EF4-FFF2-40B4-BE49-F238E27FC236}">
                <a16:creationId xmlns:a16="http://schemas.microsoft.com/office/drawing/2014/main" id="{4CDB0656-8408-452C-88B8-B3F9AC5DAA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1645" y="1875376"/>
            <a:ext cx="16541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CA" altLang="en-US" sz="2800" b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CA" altLang="en-US" sz="2800" b="1">
                <a:latin typeface="Cambria" panose="02040503050406030204" pitchFamily="18" charset="0"/>
                <a:ea typeface="Cambria" panose="02040503050406030204" pitchFamily="18" charset="0"/>
              </a:rPr>
              <a:t>gió nồm</a:t>
            </a:r>
            <a:r>
              <a:rPr lang="en-CA" altLang="en-US" sz="2800" b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   </a:t>
            </a:r>
          </a:p>
        </p:txBody>
      </p:sp>
      <p:sp>
        <p:nvSpPr>
          <p:cNvPr id="65" name="Text Box 18">
            <a:extLst>
              <a:ext uri="{FF2B5EF4-FFF2-40B4-BE49-F238E27FC236}">
                <a16:creationId xmlns:a16="http://schemas.microsoft.com/office/drawing/2014/main" id="{405A5421-0411-40F4-B8F6-CE75B8EE8B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1358" y="1875376"/>
            <a:ext cx="1944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CA" altLang="en-US" sz="2800" b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CA" altLang="en-US" sz="2800" b="1">
                <a:latin typeface="Cambria" panose="02040503050406030204" pitchFamily="18" charset="0"/>
                <a:ea typeface="Cambria" panose="02040503050406030204" pitchFamily="18" charset="0"/>
              </a:rPr>
              <a:t>giấc ngủ</a:t>
            </a:r>
            <a:r>
              <a:rPr lang="en-CA" altLang="en-US" sz="2800" b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   </a:t>
            </a:r>
          </a:p>
        </p:txBody>
      </p:sp>
    </p:spTree>
    <p:extLst>
      <p:ext uri="{BB962C8B-B14F-4D97-AF65-F5344CB8AC3E}">
        <p14:creationId xmlns:p14="http://schemas.microsoft.com/office/powerpoint/2010/main" val="3057666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Click="0" advTm="5000">
        <p14:warp dir="in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4">
            <a:extLst>
              <a:ext uri="{FF2B5EF4-FFF2-40B4-BE49-F238E27FC236}">
                <a16:creationId xmlns:a16="http://schemas.microsoft.com/office/drawing/2014/main" id="{2B41A663-32FC-4B40-BE72-ABA20843A63A}"/>
              </a:ext>
            </a:extLst>
          </p:cNvPr>
          <p:cNvSpPr txBox="1"/>
          <p:nvPr/>
        </p:nvSpPr>
        <p:spPr>
          <a:xfrm>
            <a:off x="5021409" y="1410355"/>
            <a:ext cx="7170591" cy="489364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u="sng" dirty="0">
                <a:latin typeface="Cambria" panose="02040503050406030204" pitchFamily="18" charset="0"/>
                <a:ea typeface="Cambria" panose="02040503050406030204" pitchFamily="18" charset="0"/>
              </a:rPr>
              <a:t>1- Tư thế ngồi viết: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Lưng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 thẳng, không tì </a:t>
            </a: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ngực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xuống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bàn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Đầu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 hơi cúi.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Mắt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 cách vở khoảng 25 đến 30 cm.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Tay phải cầm bút.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Tay trái tì nhẹ lên mép vở để </a:t>
            </a: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giữ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Hai chân để song song thoải </a:t>
            </a: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mái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Không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gian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yên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tĩnh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hạn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chế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tiếng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ồn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đủ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ánh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sáng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algn="just" eaLnBrk="0" hangingPunct="0"/>
            <a:endParaRPr lang="en-US" altLang="zh-CN" sz="2400" dirty="0">
              <a:solidFill>
                <a:srgbClr val="FF000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pic>
        <p:nvPicPr>
          <p:cNvPr id="29" name="Picture 11" descr="chu hoa0005">
            <a:extLst>
              <a:ext uri="{FF2B5EF4-FFF2-40B4-BE49-F238E27FC236}">
                <a16:creationId xmlns:a16="http://schemas.microsoft.com/office/drawing/2014/main" id="{DB2186FB-5DC4-4E74-9303-45E7AA65F3D8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-32001" contrast="40000"/>
          </a:blip>
          <a:srcRect l="56860" t="39471" r="21571" b="43802"/>
          <a:stretch>
            <a:fillRect/>
          </a:stretch>
        </p:blipFill>
        <p:spPr>
          <a:xfrm>
            <a:off x="1349540" y="1749994"/>
            <a:ext cx="3474921" cy="4093428"/>
          </a:xfrm>
          <a:prstGeom prst="rect">
            <a:avLst/>
          </a:prstGeom>
          <a:noFill/>
          <a:ln w="9525" cap="flat" cmpd="sng">
            <a:solidFill>
              <a:schemeClr val="hlink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30" name="Đám mây 29">
            <a:extLst>
              <a:ext uri="{FF2B5EF4-FFF2-40B4-BE49-F238E27FC236}">
                <a16:creationId xmlns:a16="http://schemas.microsoft.com/office/drawing/2014/main" id="{191AA948-8B34-4DD6-B99B-5131CE79058D}"/>
              </a:ext>
            </a:extLst>
          </p:cNvPr>
          <p:cNvSpPr/>
          <p:nvPr/>
        </p:nvSpPr>
        <p:spPr>
          <a:xfrm>
            <a:off x="3261359" y="112542"/>
            <a:ext cx="6290603" cy="914400"/>
          </a:xfrm>
          <a:prstGeom prst="cloud">
            <a:avLst/>
          </a:prstGeom>
          <a:solidFill>
            <a:schemeClr val="accent6">
              <a:lumMod val="40000"/>
              <a:lumOff val="60000"/>
            </a:schemeClr>
          </a:solidFill>
          <a:ln w="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VIẾT CHÍNH TẢ</a:t>
            </a:r>
          </a:p>
        </p:txBody>
      </p:sp>
    </p:spTree>
    <p:extLst>
      <p:ext uri="{BB962C8B-B14F-4D97-AF65-F5344CB8AC3E}">
        <p14:creationId xmlns:p14="http://schemas.microsoft.com/office/powerpoint/2010/main" val="472022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Click="0" advTm="5000">
        <p14:warp dir="in"/>
      </p:transition>
    </mc:Choice>
    <mc:Fallback xmlns="">
      <p:transition spd="slow" advClick="0" advTm="500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>
            <a:extLst>
              <a:ext uri="{FF2B5EF4-FFF2-40B4-BE49-F238E27FC236}">
                <a16:creationId xmlns:a16="http://schemas.microsoft.com/office/drawing/2014/main" id="{8B0B0A1B-7286-416F-AC1B-1A0C5B32D828}"/>
              </a:ext>
            </a:extLst>
          </p:cNvPr>
          <p:cNvGrpSpPr/>
          <p:nvPr/>
        </p:nvGrpSpPr>
        <p:grpSpPr>
          <a:xfrm>
            <a:off x="-377377" y="-374933"/>
            <a:ext cx="16604412" cy="9391343"/>
            <a:chOff x="-259390" y="-360184"/>
            <a:chExt cx="16604412" cy="9391343"/>
          </a:xfrm>
        </p:grpSpPr>
        <p:pic>
          <p:nvPicPr>
            <p:cNvPr id="3" name="图片 2">
              <a:extLst>
                <a:ext uri="{FF2B5EF4-FFF2-40B4-BE49-F238E27FC236}">
                  <a16:creationId xmlns:a16="http://schemas.microsoft.com/office/drawing/2014/main" id="{D627A3FD-7255-4611-B8F9-87D76A0E03B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7932" y="432365"/>
              <a:ext cx="10784759" cy="6066046"/>
            </a:xfrm>
            <a:prstGeom prst="rect">
              <a:avLst/>
            </a:prstGeom>
            <a:effectLst>
              <a:innerShdw blurRad="114300">
                <a:prstClr val="black"/>
              </a:innerShdw>
            </a:effectLst>
          </p:spPr>
        </p:pic>
        <p:pic>
          <p:nvPicPr>
            <p:cNvPr id="4" name="图片 3">
              <a:extLst>
                <a:ext uri="{FF2B5EF4-FFF2-40B4-BE49-F238E27FC236}">
                  <a16:creationId xmlns:a16="http://schemas.microsoft.com/office/drawing/2014/main" id="{9849228F-AA7F-4342-A0C4-E3F2A5AC890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-259390" y="930989"/>
              <a:ext cx="2816856" cy="6687670"/>
            </a:xfrm>
            <a:prstGeom prst="rect">
              <a:avLst/>
            </a:prstGeom>
          </p:spPr>
        </p:pic>
        <p:pic>
          <p:nvPicPr>
            <p:cNvPr id="5" name="图片 4">
              <a:extLst>
                <a:ext uri="{FF2B5EF4-FFF2-40B4-BE49-F238E27FC236}">
                  <a16:creationId xmlns:a16="http://schemas.microsoft.com/office/drawing/2014/main" id="{63A9AC35-1CA2-42D0-A944-68DEBBF5192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l="40207" b="61328"/>
            <a:stretch/>
          </p:blipFill>
          <p:spPr>
            <a:xfrm>
              <a:off x="8200571" y="-360184"/>
              <a:ext cx="4808189" cy="3636655"/>
            </a:xfrm>
            <a:prstGeom prst="rect">
              <a:avLst/>
            </a:prstGeom>
          </p:spPr>
        </p:pic>
        <p:pic>
          <p:nvPicPr>
            <p:cNvPr id="6" name="图片 5">
              <a:extLst>
                <a:ext uri="{FF2B5EF4-FFF2-40B4-BE49-F238E27FC236}">
                  <a16:creationId xmlns:a16="http://schemas.microsoft.com/office/drawing/2014/main" id="{6EE9EBDA-5125-48DF-A3D4-56F6DD6CD39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390513" y="112566"/>
              <a:ext cx="14954509" cy="8918593"/>
            </a:xfrm>
            <a:prstGeom prst="rect">
              <a:avLst/>
            </a:prstGeom>
          </p:spPr>
        </p:pic>
        <p:sp>
          <p:nvSpPr>
            <p:cNvPr id="7" name="椭圆 6">
              <a:extLst>
                <a:ext uri="{FF2B5EF4-FFF2-40B4-BE49-F238E27FC236}">
                  <a16:creationId xmlns:a16="http://schemas.microsoft.com/office/drawing/2014/main" id="{73CA7E44-C1C4-40BF-B727-1306D5F7B3FE}"/>
                </a:ext>
              </a:extLst>
            </p:cNvPr>
            <p:cNvSpPr/>
            <p:nvPr/>
          </p:nvSpPr>
          <p:spPr>
            <a:xfrm>
              <a:off x="2213469" y="2870200"/>
              <a:ext cx="1993900" cy="1993900"/>
            </a:xfrm>
            <a:prstGeom prst="ellipse">
              <a:avLst/>
            </a:prstGeom>
            <a:solidFill>
              <a:srgbClr val="B7DFDB"/>
            </a:solidFill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rmAutofit/>
            </a:bodyPr>
            <a:lstStyle/>
            <a:p>
              <a:pPr algn="ctr"/>
              <a:endParaRPr lang="zh-CN" altLang="en-US" dirty="0"/>
            </a:p>
          </p:txBody>
        </p:sp>
      </p:grpSp>
      <p:sp>
        <p:nvSpPr>
          <p:cNvPr id="24" name="Text Box 7">
            <a:extLst>
              <a:ext uri="{FF2B5EF4-FFF2-40B4-BE49-F238E27FC236}">
                <a16:creationId xmlns:a16="http://schemas.microsoft.com/office/drawing/2014/main" id="{D476F5C8-7F9D-4B51-ADC8-EF002174AE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0462" y="2863534"/>
            <a:ext cx="9648825" cy="2868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Vầng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trăng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vàng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thắm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đang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từ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từ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nhô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lên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sau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lũy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tre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làng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Làn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gió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nồm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nam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thổi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mát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rượi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Trăng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óng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ánh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trên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hàm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răng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trăng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đậu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vào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đáy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mắt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Trăng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ôm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ấp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mái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tóc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bạc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các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cụ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già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Khuya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Làng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quê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em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đã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vào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giấc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ngủ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Chỉ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có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vầng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trăng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vẫn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thao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thức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như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canh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gác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trong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đêm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  <p:sp>
        <p:nvSpPr>
          <p:cNvPr id="25" name="Text Box 12">
            <a:extLst>
              <a:ext uri="{FF2B5EF4-FFF2-40B4-BE49-F238E27FC236}">
                <a16:creationId xmlns:a16="http://schemas.microsoft.com/office/drawing/2014/main" id="{84C42DF0-CFF7-47E7-98BA-A2460BAE25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2850" y="2144396"/>
            <a:ext cx="54006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CA" altLang="en-US" sz="3200" b="1" dirty="0" err="1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Vầng</a:t>
            </a:r>
            <a:r>
              <a:rPr lang="en-CA" altLang="en-US" sz="32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3200" b="1" dirty="0" err="1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trăng</a:t>
            </a:r>
            <a:r>
              <a:rPr lang="en-CA" altLang="en-US" sz="32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3200" b="1" dirty="0" err="1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quê</a:t>
            </a:r>
            <a:r>
              <a:rPr lang="en-CA" altLang="en-US" sz="32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3200" b="1" dirty="0" err="1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em</a:t>
            </a:r>
            <a:endParaRPr lang="en-CA" altLang="en-US" sz="3200" b="1" dirty="0">
              <a:solidFill>
                <a:schemeClr val="accent6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6" name="Rectangle 15">
            <a:extLst>
              <a:ext uri="{FF2B5EF4-FFF2-40B4-BE49-F238E27FC236}">
                <a16:creationId xmlns:a16="http://schemas.microsoft.com/office/drawing/2014/main" id="{3B8C48D8-5B38-4D2E-BDDA-C3DA904559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4062" y="1279209"/>
            <a:ext cx="8353425" cy="95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/>
            <a:endParaRPr lang="en-CA" altLang="en-US" sz="2800" b="1" u="sng" dirty="0">
              <a:solidFill>
                <a:schemeClr val="accent5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en-CA" altLang="en-US" sz="2800" b="1" u="sng" dirty="0" err="1">
                <a:solidFill>
                  <a:schemeClr val="accent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Chính</a:t>
            </a:r>
            <a:r>
              <a:rPr lang="en-CA" altLang="en-US" sz="2800" b="1" u="sng" dirty="0">
                <a:solidFill>
                  <a:schemeClr val="accent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u="sng" dirty="0" err="1">
                <a:solidFill>
                  <a:schemeClr val="accent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tả</a:t>
            </a:r>
            <a:endParaRPr lang="en-CA" altLang="en-US" sz="2800" b="1" u="sng" dirty="0">
              <a:solidFill>
                <a:schemeClr val="accent5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98729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5000">
        <p15:prstTrans prst="prestige"/>
      </p:transition>
    </mc:Choice>
    <mc:Fallback xmlns="">
      <p:transition spd="slow" advClick="0" advTm="500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 Box 4">
            <a:extLst>
              <a:ext uri="{FF2B5EF4-FFF2-40B4-BE49-F238E27FC236}">
                <a16:creationId xmlns:a16="http://schemas.microsoft.com/office/drawing/2014/main" id="{FB386951-6089-499A-98A6-E367D91A78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5556" y="731520"/>
            <a:ext cx="96488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CA" alt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8" name="Rectangle 7">
            <a:extLst>
              <a:ext uri="{FF2B5EF4-FFF2-40B4-BE49-F238E27FC236}">
                <a16:creationId xmlns:a16="http://schemas.microsoft.com/office/drawing/2014/main" id="{5E4A27C1-BC94-4421-ABC2-5217E588B2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7356" y="1725295"/>
            <a:ext cx="5976938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(dì/gì, rẻo/dẻo, ra/ da, duyên/ ruyên)</a:t>
            </a:r>
          </a:p>
          <a:p>
            <a:pPr eaLnBrk="1" hangingPunct="1"/>
            <a:r>
              <a:rPr lang="en-US" altLang="en-US" sz="2400">
                <a:latin typeface="Cambria" panose="02040503050406030204" pitchFamily="18" charset="0"/>
                <a:ea typeface="Cambria" panose="02040503050406030204" pitchFamily="18" charset="0"/>
              </a:rPr>
              <a:t>     Cây    gai mọc đầy mình</a:t>
            </a:r>
          </a:p>
          <a:p>
            <a:pPr eaLnBrk="1" hangingPunct="1"/>
            <a:r>
              <a:rPr lang="en-US" altLang="en-US" sz="2400">
                <a:latin typeface="Cambria" panose="02040503050406030204" pitchFamily="18" charset="0"/>
                <a:ea typeface="Cambria" panose="02040503050406030204" pitchFamily="18" charset="0"/>
              </a:rPr>
              <a:t>Tên gọi như thể bồng bềnh bay lên</a:t>
            </a:r>
          </a:p>
          <a:p>
            <a:pPr eaLnBrk="1" hangingPunct="1"/>
            <a:r>
              <a:rPr lang="en-US" altLang="en-US" sz="2400">
                <a:latin typeface="Cambria" panose="02040503050406030204" pitchFamily="18" charset="0"/>
                <a:ea typeface="Cambria" panose="02040503050406030204" pitchFamily="18" charset="0"/>
              </a:rPr>
              <a:t>    Vừa thanh, vừa      ,lại bền</a:t>
            </a:r>
          </a:p>
          <a:p>
            <a:pPr eaLnBrk="1" hangingPunct="1"/>
            <a:r>
              <a:rPr lang="en-US" altLang="en-US" sz="2400">
                <a:latin typeface="Cambria" panose="02040503050406030204" pitchFamily="18" charset="0"/>
                <a:ea typeface="Cambria" panose="02040503050406030204" pitchFamily="18" charset="0"/>
              </a:rPr>
              <a:t>Làm     bàn ghế, đẹp        bao người?</a:t>
            </a:r>
          </a:p>
          <a:p>
            <a:pPr eaLnBrk="1" hangingPunct="1"/>
            <a:r>
              <a:rPr lang="en-US" altLang="en-US" sz="2400">
                <a:latin typeface="Cambria" panose="02040503050406030204" pitchFamily="18" charset="0"/>
                <a:ea typeface="Cambria" panose="02040503050406030204" pitchFamily="18" charset="0"/>
              </a:rPr>
              <a:t>                                    (Là cây gì?)</a:t>
            </a:r>
          </a:p>
        </p:txBody>
      </p:sp>
      <p:pic>
        <p:nvPicPr>
          <p:cNvPr id="39" name="Picture 8" descr="Picture 114">
            <a:extLst>
              <a:ext uri="{FF2B5EF4-FFF2-40B4-BE49-F238E27FC236}">
                <a16:creationId xmlns:a16="http://schemas.microsoft.com/office/drawing/2014/main" id="{3029BFB9-1726-4D02-B439-204D2BFC0E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lum bright="-18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963" t="15277" r="28703" b="50000"/>
          <a:stretch>
            <a:fillRect/>
          </a:stretch>
        </p:blipFill>
        <p:spPr bwMode="auto">
          <a:xfrm>
            <a:off x="7744656" y="1415733"/>
            <a:ext cx="2641600" cy="2592387"/>
          </a:xfrm>
          <a:prstGeom prst="rect">
            <a:avLst/>
          </a:prstGeom>
          <a:solidFill>
            <a:srgbClr val="0000FF"/>
          </a:solidFill>
          <a:ln w="57150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40" name="Rectangle 9">
            <a:extLst>
              <a:ext uri="{FF2B5EF4-FFF2-40B4-BE49-F238E27FC236}">
                <a16:creationId xmlns:a16="http://schemas.microsoft.com/office/drawing/2014/main" id="{CEC77129-FDFB-45EB-B878-4687E08874CD}"/>
              </a:ext>
            </a:extLst>
          </p:cNvPr>
          <p:cNvSpPr txBox="1">
            <a:spLocks noChangeArrowheads="1"/>
          </p:cNvSpPr>
          <p:nvPr/>
        </p:nvSpPr>
        <p:spPr>
          <a:xfrm>
            <a:off x="1212094" y="4294701"/>
            <a:ext cx="6172200" cy="292100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029" indent="-228029" defTabSz="684086">
              <a:spcBef>
                <a:spcPts val="998"/>
              </a:spcBef>
              <a:buFontTx/>
              <a:buNone/>
              <a:defRPr/>
            </a:pPr>
            <a:r>
              <a:rPr lang="en-US" altLang="en-US" sz="2400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en-US" altLang="en-US" sz="2400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gì</a:t>
            </a:r>
            <a:r>
              <a:rPr lang="en-US" altLang="en-US" sz="2400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</a:t>
            </a:r>
            <a:r>
              <a:rPr lang="en-US" altLang="en-US" sz="2400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rì</a:t>
            </a:r>
            <a:r>
              <a:rPr lang="en-US" altLang="en-US" sz="2400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altLang="en-US" sz="2400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díu</a:t>
            </a:r>
            <a:r>
              <a:rPr lang="en-US" altLang="en-US" sz="2400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dan/ </a:t>
            </a:r>
            <a:r>
              <a:rPr lang="en-US" altLang="en-US" sz="2400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ríu</a:t>
            </a:r>
            <a:r>
              <a:rPr lang="en-US" altLang="en-US" sz="2400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ran)</a:t>
            </a:r>
          </a:p>
          <a:p>
            <a:pPr marL="228029" indent="-228029" defTabSz="684086">
              <a:spcBef>
                <a:spcPts val="998"/>
              </a:spcBef>
              <a:buFontTx/>
              <a:buNone/>
              <a:defRPr/>
            </a:pP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       </a:t>
            </a:r>
            <a:r>
              <a:rPr lang="en-US" alt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Cây</a:t>
            </a: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…    </a:t>
            </a:r>
            <a:r>
              <a:rPr lang="en-US" alt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hoa</a:t>
            </a: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đỏ</a:t>
            </a: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như</a:t>
            </a: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son</a:t>
            </a:r>
          </a:p>
          <a:p>
            <a:pPr marL="228029" indent="-228029" defTabSz="684086">
              <a:spcBef>
                <a:spcPts val="998"/>
              </a:spcBef>
              <a:buFontTx/>
              <a:buNone/>
              <a:defRPr/>
            </a:pPr>
            <a:r>
              <a:rPr lang="en-US" alt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Tên</a:t>
            </a: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gọi</a:t>
            </a: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như</a:t>
            </a: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thể</a:t>
            </a: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thổi</a:t>
            </a: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cơm</a:t>
            </a: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ăn</a:t>
            </a: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liền</a:t>
            </a:r>
            <a:endParaRPr lang="en-US" alt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28029" indent="-228029" defTabSz="684086">
              <a:spcBef>
                <a:spcPts val="998"/>
              </a:spcBef>
              <a:buFontTx/>
              <a:buNone/>
              <a:defRPr/>
            </a:pP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     </a:t>
            </a:r>
            <a:r>
              <a:rPr lang="en-US" alt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Tháng</a:t>
            </a: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ba</a:t>
            </a: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alt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đàn</a:t>
            </a: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sáo</a:t>
            </a: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huyên</a:t>
            </a: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thuyên</a:t>
            </a:r>
            <a:endParaRPr lang="en-US" alt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28029" indent="-228029" defTabSz="684086">
              <a:spcBef>
                <a:spcPts val="998"/>
              </a:spcBef>
              <a:buFontTx/>
              <a:buNone/>
              <a:defRPr/>
            </a:pP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     </a:t>
            </a:r>
            <a:r>
              <a:rPr lang="en-US" alt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đến</a:t>
            </a: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đậu</a:t>
            </a: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đầy</a:t>
            </a: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trên</a:t>
            </a: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các</a:t>
            </a: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cành</a:t>
            </a: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  <a:p>
            <a:pPr marL="228029" indent="-228029" defTabSz="684086">
              <a:spcBef>
                <a:spcPts val="998"/>
              </a:spcBef>
              <a:buFontTx/>
              <a:buNone/>
              <a:defRPr/>
            </a:pP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                                (</a:t>
            </a:r>
            <a:r>
              <a:rPr lang="en-US" alt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cây</a:t>
            </a: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gì</a:t>
            </a: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?)</a:t>
            </a:r>
          </a:p>
          <a:p>
            <a:pPr marL="228029" indent="-228029" defTabSz="684086">
              <a:spcBef>
                <a:spcPts val="998"/>
              </a:spcBef>
              <a:defRPr/>
            </a:pPr>
            <a:endParaRPr lang="en-US" alt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41" name="Picture 10" descr="Picture 114">
            <a:extLst>
              <a:ext uri="{FF2B5EF4-FFF2-40B4-BE49-F238E27FC236}">
                <a16:creationId xmlns:a16="http://schemas.microsoft.com/office/drawing/2014/main" id="{4B3BA455-F69B-46CE-BBA3-200592E4D7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screen">
            <a:lum bright="-18000" contras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501" t="53473" r="20741" b="8333"/>
          <a:stretch>
            <a:fillRect/>
          </a:stretch>
        </p:blipFill>
        <p:spPr bwMode="auto">
          <a:xfrm>
            <a:off x="7312856" y="4511358"/>
            <a:ext cx="3024188" cy="2736850"/>
          </a:xfrm>
          <a:prstGeom prst="rect">
            <a:avLst/>
          </a:prstGeom>
          <a:solidFill>
            <a:srgbClr val="0000FF"/>
          </a:solidFill>
          <a:ln w="57150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42" name="Đám mây 41">
            <a:extLst>
              <a:ext uri="{FF2B5EF4-FFF2-40B4-BE49-F238E27FC236}">
                <a16:creationId xmlns:a16="http://schemas.microsoft.com/office/drawing/2014/main" id="{F56A8F70-6463-4C10-A6A2-1ED6E324DA66}"/>
              </a:ext>
            </a:extLst>
          </p:cNvPr>
          <p:cNvSpPr/>
          <p:nvPr/>
        </p:nvSpPr>
        <p:spPr>
          <a:xfrm>
            <a:off x="1407357" y="112542"/>
            <a:ext cx="10057812" cy="914400"/>
          </a:xfrm>
          <a:prstGeom prst="cloud">
            <a:avLst/>
          </a:prstGeom>
          <a:solidFill>
            <a:schemeClr val="accent6">
              <a:lumMod val="40000"/>
              <a:lumOff val="60000"/>
            </a:schemeClr>
          </a:solidFill>
          <a:ln w="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4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BÀI 2:</a:t>
            </a:r>
            <a:r>
              <a:rPr lang="en-US" altLang="en-US" sz="2400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a)</a:t>
            </a:r>
            <a:r>
              <a:rPr lang="en-US" altLang="en-US" sz="24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4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chọn</a:t>
            </a:r>
            <a:r>
              <a:rPr lang="en-US" altLang="en-US" sz="24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4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24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24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4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ngoặc</a:t>
            </a:r>
            <a:r>
              <a:rPr lang="en-US" altLang="en-US" sz="24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24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4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điền</a:t>
            </a:r>
            <a:r>
              <a:rPr lang="en-US" altLang="en-US" sz="24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4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chỗ</a:t>
            </a:r>
            <a:r>
              <a:rPr lang="en-US" altLang="en-US" sz="24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trống</a:t>
            </a:r>
            <a:r>
              <a:rPr lang="en-US" altLang="en-US" sz="24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? </a:t>
            </a:r>
            <a:r>
              <a:rPr lang="en-US" altLang="en-US" sz="24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en-US" sz="24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4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đố</a:t>
            </a:r>
            <a:r>
              <a:rPr lang="en-US" altLang="en-US" sz="24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  <a:r>
              <a:rPr lang="en-US" sz="24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5258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Click="0" advTm="5000">
        <p14:warp dir="in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build="allAtOnce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 TOOLS.GUIDESSETTING" val="{&quot;Id&quot;:&quot;GuidesStyle_Normal&quot;,&quot;Name&quot;:&quot;正常&quot;,&quot;HeaderHeight&quot;:10.0,&quot;FooterHeight&quot;:4.0,&quot;SideMargin&quot;:3.0,&quot;TopMargin&quot;:3.0,&quot;BottomMargin&quot;:3.0,&quot;IntervalMargin&quot;:3.0}"/>
  <p:tag name="ISPRING_PRESENTATION_TITLE" val="PowerPoint 演示文稿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1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1.3"/>
</p:tagLst>
</file>

<file path=ppt/theme/theme1.xml><?xml version="1.0" encoding="utf-8"?>
<a:theme xmlns:a="http://schemas.openxmlformats.org/drawingml/2006/main" name="千图网海量PPT模板www.58pic.com">
  <a:themeElements>
    <a:clrScheme name="islide色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EA8200"/>
      </a:accent1>
      <a:accent2>
        <a:srgbClr val="226D32"/>
      </a:accent2>
      <a:accent3>
        <a:srgbClr val="EA5145"/>
      </a:accent3>
      <a:accent4>
        <a:srgbClr val="EA8200"/>
      </a:accent4>
      <a:accent5>
        <a:srgbClr val="226D32"/>
      </a:accent5>
      <a:accent6>
        <a:srgbClr val="EA5145"/>
      </a:accent6>
      <a:hlink>
        <a:srgbClr val="4276AA"/>
      </a:hlink>
      <a:folHlink>
        <a:srgbClr val="BFBFBF"/>
      </a:folHlink>
    </a:clrScheme>
    <a:fontScheme name="自定义 2">
      <a:majorFont>
        <a:latin typeface="Arial"/>
        <a:ea typeface="萝莉体 第二版"/>
        <a:cs typeface=""/>
      </a:majorFont>
      <a:minorFont>
        <a:latin typeface="Calibri"/>
        <a:ea typeface="方正卡通简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 w="0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rmAutofit/>
      </a:bodyPr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 anchor="ctr" anchorCtr="0">
        <a:spAutoFit/>
      </a:bodyPr>
      <a:lstStyle>
        <a:defPPr algn="l"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千图 - 副本.potx" id="{93757346-0359-49D7-A8B5-2AD3CDA63649}" vid="{AFD76C6A-13FC-4C33-A67A-2ACD08EA8D38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QQ1801380800</Template>
  <TotalTime>407</TotalTime>
  <Words>578</Words>
  <Application>Microsoft Office PowerPoint</Application>
  <PresentationFormat>Màn hình rộng</PresentationFormat>
  <Paragraphs>62</Paragraphs>
  <Slides>10</Slides>
  <Notes>10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7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10</vt:i4>
      </vt:variant>
    </vt:vector>
  </HeadingPairs>
  <TitlesOfParts>
    <vt:vector size="18" baseType="lpstr">
      <vt:lpstr>等线</vt:lpstr>
      <vt:lpstr>微软雅黑</vt:lpstr>
      <vt:lpstr>Arial</vt:lpstr>
      <vt:lpstr>Calibri</vt:lpstr>
      <vt:lpstr>Cambria</vt:lpstr>
      <vt:lpstr>Times New Roman</vt:lpstr>
      <vt:lpstr>萝莉体 第二版</vt:lpstr>
      <vt:lpstr>千图网海量PPT模板www.58pic.com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MC</dc:creator>
  <cp:keywords>MC-PPT模板</cp:keywords>
  <dc:description/>
  <cp:lastModifiedBy>HIEN</cp:lastModifiedBy>
  <cp:revision>14</cp:revision>
  <dcterms:created xsi:type="dcterms:W3CDTF">2017-12-15T03:18:20Z</dcterms:created>
  <dcterms:modified xsi:type="dcterms:W3CDTF">2021-12-25T12:48:34Z</dcterms:modified>
  <cp:category>模板</cp:category>
</cp:coreProperties>
</file>