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9" r:id="rId3"/>
    <p:sldMasterId id="2147483701" r:id="rId4"/>
    <p:sldMasterId id="2147483713" r:id="rId5"/>
    <p:sldMasterId id="2147483725" r:id="rId6"/>
  </p:sldMasterIdLst>
  <p:notesMasterIdLst>
    <p:notesMasterId r:id="rId49"/>
  </p:notesMasterIdLst>
  <p:sldIdLst>
    <p:sldId id="454" r:id="rId7"/>
    <p:sldId id="428" r:id="rId8"/>
    <p:sldId id="429" r:id="rId9"/>
    <p:sldId id="432" r:id="rId10"/>
    <p:sldId id="431" r:id="rId11"/>
    <p:sldId id="433" r:id="rId12"/>
    <p:sldId id="430" r:id="rId13"/>
    <p:sldId id="434" r:id="rId14"/>
    <p:sldId id="439" r:id="rId15"/>
    <p:sldId id="438" r:id="rId16"/>
    <p:sldId id="437" r:id="rId17"/>
    <p:sldId id="420" r:id="rId18"/>
    <p:sldId id="422" r:id="rId19"/>
    <p:sldId id="423" r:id="rId20"/>
    <p:sldId id="424" r:id="rId21"/>
    <p:sldId id="425" r:id="rId22"/>
    <p:sldId id="426" r:id="rId23"/>
    <p:sldId id="338" r:id="rId24"/>
    <p:sldId id="344" r:id="rId25"/>
    <p:sldId id="348" r:id="rId26"/>
    <p:sldId id="347" r:id="rId27"/>
    <p:sldId id="260" r:id="rId28"/>
    <p:sldId id="271" r:id="rId29"/>
    <p:sldId id="448" r:id="rId30"/>
    <p:sldId id="447" r:id="rId31"/>
    <p:sldId id="446" r:id="rId32"/>
    <p:sldId id="445" r:id="rId33"/>
    <p:sldId id="449" r:id="rId34"/>
    <p:sldId id="453" r:id="rId35"/>
    <p:sldId id="298" r:id="rId36"/>
    <p:sldId id="450" r:id="rId37"/>
    <p:sldId id="441" r:id="rId38"/>
    <p:sldId id="323" r:id="rId39"/>
    <p:sldId id="280" r:id="rId40"/>
    <p:sldId id="325" r:id="rId41"/>
    <p:sldId id="281" r:id="rId42"/>
    <p:sldId id="427" r:id="rId43"/>
    <p:sldId id="307" r:id="rId44"/>
    <p:sldId id="385" r:id="rId45"/>
    <p:sldId id="452" r:id="rId46"/>
    <p:sldId id="456" r:id="rId47"/>
    <p:sldId id="455" r:id="rId4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86" autoAdjust="0"/>
    <p:restoredTop sz="59516" autoAdjust="0"/>
  </p:normalViewPr>
  <p:slideViewPr>
    <p:cSldViewPr>
      <p:cViewPr varScale="1">
        <p:scale>
          <a:sx n="57" d="100"/>
          <a:sy n="57" d="100"/>
        </p:scale>
        <p:origin x="96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F243146-747D-4526-897C-463B5F288FF5}" type="datetimeFigureOut">
              <a:rPr lang="en-US"/>
              <a:pPr>
                <a:defRPr/>
              </a:pPr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E93136E-81AA-4B66-9891-CEC4C1EEE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36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FF2A2-8382-43C5-9948-589B898D25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90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E23AD5-3EC8-4DF6-AB03-794B5945AF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93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5" y="2130437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4BD3C-6818-44F2-91B6-D04AF9EE5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46809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06DB5-70B2-4304-9A56-B90CF3FBC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1254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1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2" y="274641"/>
            <a:ext cx="8026401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90B31-9044-49B6-941A-A1FC42D5D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2055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C5C3DE-0DB8-4E5F-97A4-1D629C980A4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25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33C25-9AFA-4220-ADBE-2722346E957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02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EDF9F3-1383-4264-AFDA-CD3D8324749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41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17BD4-D65E-49AD-BA64-2C42DC4E1C4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46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4D46D-BB8E-418F-A860-F64EDDEEE38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91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9137F8-3842-4C7C-95D8-17C3BE7E358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0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D092A4-7AAC-4846-98A6-F2F486CEB8A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15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F864C4-5CA9-48F3-AEE3-A3F3A7BD022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47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F1A94-7A1B-42B9-8910-30ED9D216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43626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2EDD74-540C-45C7-9412-EE202A92D9D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626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17B967-3785-4BFD-9ED5-03945DA2CA7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27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845194-3A72-47A5-BC1E-F1BE526ABEE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4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B9226A-4F56-431B-AB35-E3622B00128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858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DC6D2-0DA9-4B2F-9F7A-8E534835FD6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26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7F828-A114-44C0-9353-2C3D87AE900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60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413DB5-B23A-479B-8FE4-DA50ACAD46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519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D4A7FD-8A9F-49A6-8B46-AC9846A3B69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502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CEC23-46F6-44B7-BA32-8CFB1416D14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19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D34A3E-D591-415B-A485-B6D16E6A520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88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8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4EE7B-510E-4206-B1D0-1683ABCF1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0973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CC0B4-5524-477B-B338-0E9F31B480A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7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BBF841-BADD-49C0-9B10-DC1E150168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296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9654CB-4D25-44C1-AE1D-7A809195E0C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281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F202ED-4EB9-419D-BAEB-DD381B5FC84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35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F45542-EF6B-4608-B7C9-67B7ED5606F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39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7FEB8-7000-4FA4-8604-CFB44E22443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553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0F667-E048-4FB7-8EBA-8D529C7B85F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0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8EA091-173B-48DB-8DFC-4081B3925C7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40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F3F3A6-73D6-49CD-B4C0-86B9C993D3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04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3E9631-0273-475F-B5AD-8286681DBF5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37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6" y="1600202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5" y="1600202"/>
            <a:ext cx="53848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57F0-68B1-40B5-A0EB-85471A426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2020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95598-6382-42AA-91BC-D5A4707522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598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867E5B-0DDC-4A47-B69B-0458030DC6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96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EC9831-8D35-40CF-A074-61FE16E23E4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472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19F69B-7E08-44F6-909B-AE1D8B4606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01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C476A-21E9-44E5-872E-0AA45CC140D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12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74C566-087E-4A99-A017-379DED3DE4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93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B59724-C454-4F20-9A2E-7C8C8EBE628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16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2E1F8C-39A4-43E5-9D41-B88A1C2842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62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C571DE-04C2-46B9-AC8F-FC488DCB9F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16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AFA98B-54DC-4431-B96A-40F4E67C50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7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80" y="1535114"/>
            <a:ext cx="53890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25CC-1CAD-48DF-8C6F-7E31E0E76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34301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894898-54AE-4E1A-9149-12BCFA63B5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77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31FD597-011B-4A8D-83AE-390DA26D4307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009376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B84543B-6A7D-4C6F-BB33-B9C060964444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05821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D5EF531B-93D6-40EC-AFC1-BF9B1D48D2AF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62580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1DDC210D-4313-465A-8C26-C1B10181B6A9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437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D392DBF1-520C-4A94-9B8A-96D4C33B314A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743712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A8CB671-FF7C-4B09-8657-BD92403A65DE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8897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BBE7063-559E-48CC-B5AD-E2D3D930DE86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0663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1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15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26E4816-8A71-4A08-87BF-A6CF02AE1903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3436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0DF275B-F6F4-43BA-826A-C19BC09AC4CF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403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014D2-149F-4AC2-A951-9B8A576D7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1102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873F1E3-E54B-4924-84C6-8853E1295760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91815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0F3E2B06-8526-46A0-85C9-81EB02D5E302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916089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31FD597-011B-4A8D-83AE-390DA26D4307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7804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B84543B-6A7D-4C6F-BB33-B9C060964444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1210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D5EF531B-93D6-40EC-AFC1-BF9B1D48D2AF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204826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1DDC210D-4313-465A-8C26-C1B10181B6A9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07813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D392DBF1-520C-4A94-9B8A-96D4C33B314A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6401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A8CB671-FF7C-4B09-8657-BD92403A65DE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22123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BBE7063-559E-48CC-B5AD-E2D3D930DE86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11572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1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15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26E4816-8A71-4A08-87BF-A6CF02AE1903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310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B89AD-0CDF-4C58-944C-E45674166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00731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0DF275B-F6F4-43BA-826A-C19BC09AC4CF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46450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873F1E3-E54B-4924-84C6-8853E1295760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593451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0F3E2B06-8526-46A0-85C9-81EB02D5E302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21572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95598-6382-42AA-91BC-D5A4707522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7393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867E5B-0DDC-4A47-B69B-0458030DC6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4937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EC9831-8D35-40CF-A074-61FE16E23E4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9774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19F69B-7E08-44F6-909B-AE1D8B4606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0912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C476A-21E9-44E5-872E-0AA45CC140D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8935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74C566-087E-4A99-A017-379DED3DE4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8642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B59724-C454-4F20-9A2E-7C8C8EBE628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50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18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41" y="273062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F51B-E220-40C6-8142-A359D0C1D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1712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2E1F8C-39A4-43E5-9D41-B88A1C2842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8627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C571DE-04C2-46B9-AC8F-FC488DCB9F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7969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AFA98B-54DC-4431-B96A-40F4E67C50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032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894898-54AE-4E1A-9149-12BCFA63B5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21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173B0-7E67-4AFD-BA8E-B0EBE9C45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6071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46CF11E-9D78-423F-9A12-F18482C97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applause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973A6B-F0E6-4027-87C3-AEC9A38E883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41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47CB6C-B796-4E6C-B473-B259C0771AC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2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latin typeface="Arial" charset="0"/>
              </a:defRPr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charset="0"/>
              </a:defRPr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 smtClean="0"/>
            </a:lvl1pPr>
          </a:lstStyle>
          <a:p>
            <a:pPr defTabSz="1219170">
              <a:defRPr/>
            </a:pPr>
            <a:fld id="{6C0A24AC-D12C-44FE-8D17-2CA357B94B27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96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>
    <p:sndAc>
      <p:stSnd>
        <p:snd r:embed="rId13" name="applause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latin typeface="Arial" charset="0"/>
              </a:defRPr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charset="0"/>
              </a:defRPr>
            </a:lvl1pPr>
          </a:lstStyle>
          <a:p>
            <a:pPr defTabSz="121917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 smtClean="0"/>
            </a:lvl1pPr>
          </a:lstStyle>
          <a:p>
            <a:pPr defTabSz="1219170">
              <a:defRPr/>
            </a:pPr>
            <a:fld id="{6C0A24AC-D12C-44FE-8D17-2CA357B94B27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121917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>
    <p:sndAc>
      <p:stSnd>
        <p:snd r:embed="rId13" name="applause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47CB6C-B796-4E6C-B473-B259C0771AC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92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8210550" y="1844675"/>
            <a:ext cx="24574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037" r="6248"/>
          <a:stretch>
            <a:fillRect/>
          </a:stretch>
        </p:blipFill>
        <p:spPr bwMode="auto">
          <a:xfrm>
            <a:off x="533400" y="11113"/>
            <a:ext cx="112776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2" t="53519" r="2" b="6482"/>
          <a:stretch>
            <a:fillRect/>
          </a:stretch>
        </p:blipFill>
        <p:spPr bwMode="auto">
          <a:xfrm>
            <a:off x="10158413" y="3149600"/>
            <a:ext cx="213995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9" b="15370"/>
          <a:stretch>
            <a:fillRect/>
          </a:stretch>
        </p:blipFill>
        <p:spPr bwMode="auto">
          <a:xfrm>
            <a:off x="106363" y="4986338"/>
            <a:ext cx="240823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1703388" y="895350"/>
            <a:ext cx="24574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57552" y="2400191"/>
            <a:ext cx="5456284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LUYỆN TỪ VÀ 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noProof="0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viết</a:t>
            </a:r>
            <a:r>
              <a:rPr kumimoji="0" lang="en-US" altLang="zh-CN" sz="4000" b="1" i="0" u="none" strike="noStrike" kern="1200" cap="none" spc="0" normalizeH="0" baseline="0" noProof="0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tên</a:t>
            </a:r>
            <a:r>
              <a:rPr kumimoji="0" lang="en-US" altLang="zh-CN" sz="4000" b="1" i="0" u="none" strike="noStrike" kern="1200" cap="none" spc="0" normalizeH="0" baseline="0" noProof="0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người</a:t>
            </a:r>
            <a:r>
              <a:rPr kumimoji="0" lang="en-US" altLang="zh-CN" sz="4000" b="1" i="0" u="none" strike="noStrike" kern="1200" cap="none" spc="0" normalizeH="0" baseline="0" noProof="0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tên</a:t>
            </a:r>
            <a:r>
              <a:rPr kumimoji="0" lang="en-US" altLang="zh-CN" sz="4000" b="1" i="0" u="none" strike="noStrike" kern="1200" cap="none" spc="0" normalizeH="0" baseline="0" noProof="0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địa</a:t>
            </a:r>
            <a:r>
              <a:rPr kumimoji="0" lang="en-US" altLang="zh-CN" sz="4000" b="1" i="0" u="none" strike="noStrike" kern="1200" cap="none" spc="0" normalizeH="0" baseline="0" noProof="0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lí</a:t>
            </a:r>
            <a:r>
              <a:rPr kumimoji="0" lang="en-US" altLang="zh-CN" sz="4000" b="1" i="0" u="none" strike="noStrike" kern="1200" cap="none" spc="0" normalizeH="0" baseline="0" noProof="0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8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华文琥珀" pitchFamily="2" charset="-122"/>
                <a:cs typeface="Segoe UI Black" panose="020B0A02040204020203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8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934">
            <a:off x="3589338" y="4398963"/>
            <a:ext cx="8096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4246563"/>
            <a:ext cx="86042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2"/>
          <a:stretch>
            <a:fillRect/>
          </a:stretch>
        </p:blipFill>
        <p:spPr bwMode="auto">
          <a:xfrm>
            <a:off x="1828800" y="5584825"/>
            <a:ext cx="914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941763"/>
            <a:ext cx="2341562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2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957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2 2"/>
          <p:cNvGrpSpPr>
            <a:grpSpLocks/>
          </p:cNvGrpSpPr>
          <p:nvPr/>
        </p:nvGrpSpPr>
        <p:grpSpPr bwMode="auto">
          <a:xfrm>
            <a:off x="3952875" y="4148138"/>
            <a:ext cx="4752975" cy="2730500"/>
            <a:chOff x="-4212976" y="2200858"/>
            <a:chExt cx="4086225" cy="2609267"/>
          </a:xfrm>
        </p:grpSpPr>
        <p:pic>
          <p:nvPicPr>
            <p:cNvPr id="9231" name="图片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>
              <a:fillRect/>
            </a:stretch>
          </p:blipFill>
          <p:spPr bwMode="auto">
            <a:xfrm>
              <a:off x="-4212976" y="2200858"/>
              <a:ext cx="4086225" cy="2609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TextBox 22"/>
            <p:cNvSpPr txBox="1">
              <a:spLocks noChangeArrowheads="1"/>
            </p:cNvSpPr>
            <p:nvPr/>
          </p:nvSpPr>
          <p:spPr bwMode="auto">
            <a:xfrm>
              <a:off x="-2647771" y="3686175"/>
              <a:ext cx="660401" cy="352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/>
                  <a:cs typeface="Times New Roman" panose="02020603050405020304" pitchFamily="18" charset="0"/>
                </a:rPr>
                <a:t>Lớp 4</a:t>
              </a:r>
              <a:endPara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71294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251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51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251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1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751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251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251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751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751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7"/>
          <p:cNvSpPr txBox="1">
            <a:spLocks noChangeArrowheads="1"/>
          </p:cNvSpPr>
          <p:nvPr/>
        </p:nvSpPr>
        <p:spPr bwMode="auto">
          <a:xfrm>
            <a:off x="9525000" y="6400800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38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9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rành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rành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Gai</a:t>
            </a:r>
            <a:endParaRPr lang="en-US" sz="2900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Thiếc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endParaRPr lang="en-US" sz="29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2900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Lờ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Cót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29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9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9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Hòm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endParaRPr lang="en-US" sz="2900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endParaRPr lang="en-US" sz="2900" b="1" kern="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kern="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9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endParaRPr lang="en-US" sz="29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9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9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82070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353801" cy="63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80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038600" y="-72715"/>
            <a:ext cx="39003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Phố Hàng Bồ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1" y="573615"/>
            <a:ext cx="6040969" cy="615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Kết quả hình ảnh cho Hình ảnh về phố Cầu Đ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3615"/>
            <a:ext cx="5943600" cy="615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361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ang b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6"/>
          <a:stretch>
            <a:fillRect/>
          </a:stretch>
        </p:blipFill>
        <p:spPr bwMode="auto">
          <a:xfrm>
            <a:off x="457200" y="654799"/>
            <a:ext cx="11353800" cy="579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962400" y="8468"/>
            <a:ext cx="3573780" cy="646331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072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Kết quả hình ảnh cho Phố hàng g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8" y="612464"/>
            <a:ext cx="5334001" cy="578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Kết quả hình ảnh cho Phố hàng g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65" y="603997"/>
            <a:ext cx="5739493" cy="294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Kết quả hình ảnh cho Phố hàng g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32" y="3225292"/>
            <a:ext cx="56388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67200" y="-33867"/>
            <a:ext cx="33228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59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Kết quả hình ảnh cho Hàng Buồ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91417"/>
            <a:ext cx="62484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Kết quả hình ảnh cho Hàng Buồm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436619"/>
            <a:ext cx="5044966" cy="322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hang-buom--pho-nguoi-hoa-sam-uat-kinh-thanh-thang-long-x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4350"/>
            <a:ext cx="59436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Hàng Buồm – Phố người Hoa sầm uất kinh thành Thăng Long xư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4350"/>
            <a:ext cx="4876800" cy="271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4152900" y="-114830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44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Kết quả hình ảnh cho Hàng Thiếc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6313"/>
            <a:ext cx="1145444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048000" y="304800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Thiếc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166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886200" y="2286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hang 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1600"/>
            <a:ext cx="5715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Kết quả hình ảnh cho Mã V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5486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894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àng b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2231"/>
            <a:ext cx="5486400" cy="55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47800" y="190501"/>
            <a:ext cx="1005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Hàng Hài nay đổi tên là phố Hàng Bông</a:t>
            </a:r>
          </a:p>
        </p:txBody>
      </p:sp>
      <p:pic>
        <p:nvPicPr>
          <p:cNvPr id="7" name="Picture 7" descr="Phố hàng Bông hay phố hàng Hài xư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28365"/>
            <a:ext cx="5791200" cy="557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hanoivanhien pho-co-ma-may-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7" descr="hanoivanhien pho-co-ma-may-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5943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4267200" y="1"/>
            <a:ext cx="358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 Mây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77850" y="1066800"/>
            <a:ext cx="11033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3036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hangmam_p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10515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4267200" y="1"/>
            <a:ext cx="495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 Mắm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4191000" y="1"/>
            <a:ext cx="396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Picture 6" descr="Kết quả hình ảnh cho Hàng 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114800" y="1"/>
            <a:ext cx="526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Arial" charset="0"/>
              <a:buNone/>
            </a:pPr>
            <a:r>
              <a:rPr lang="en-US" sz="3600" b="1">
                <a:solidFill>
                  <a:srgbClr val="FF9900"/>
                </a:solidFill>
                <a:latin typeface="Times New Roman" pitchFamily="18" charset="0"/>
              </a:rPr>
              <a:t> Hàng Đồng</a:t>
            </a:r>
          </a:p>
        </p:txBody>
      </p:sp>
      <p:pic>
        <p:nvPicPr>
          <p:cNvPr id="30724" name="Picture 10" descr="Kết quả hình ảnh cho Hàng Đồ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71514"/>
            <a:ext cx="10668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4267200" y="1"/>
            <a:ext cx="434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 Nón</a:t>
            </a:r>
          </a:p>
        </p:txBody>
      </p:sp>
      <p:pic>
        <p:nvPicPr>
          <p:cNvPr id="33795" name="Picture 10" descr="Kết quả hình ảnh cho Hàng N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2" descr="Kết quả hình ảnh cho phố hàng đà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5867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audong_p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1111169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428999" y="285750"/>
            <a:ext cx="46780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Cầu Đông</a:t>
            </a:r>
          </a:p>
        </p:txBody>
      </p:sp>
    </p:spTree>
    <p:extLst>
      <p:ext uri="{BB962C8B-B14F-4D97-AF65-F5344CB8AC3E}">
        <p14:creationId xmlns:p14="http://schemas.microsoft.com/office/powerpoint/2010/main" val="3731008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429000" y="0"/>
            <a:ext cx="426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4" descr="Phố Hàng Đậ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6113"/>
            <a:ext cx="11658600" cy="583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021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743200" y="0"/>
            <a:ext cx="45472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Bè</a:t>
            </a:r>
          </a:p>
        </p:txBody>
      </p:sp>
      <p:pic>
        <p:nvPicPr>
          <p:cNvPr id="3" name="Picture 8" descr="Kết quả hình ảnh cho Hàng B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29448"/>
            <a:ext cx="10972799" cy="557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686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895600" y="76200"/>
            <a:ext cx="594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Muối</a:t>
            </a:r>
          </a:p>
        </p:txBody>
      </p:sp>
      <p:pic>
        <p:nvPicPr>
          <p:cNvPr id="3" name="Picture 6" descr="Kết quả hình ảnh cho Hàng Mu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7705"/>
            <a:ext cx="11887200" cy="601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7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em-Ho-Guom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11582400" cy="630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516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7"/>
          <p:cNvSpPr txBox="1">
            <a:spLocks noChangeArrowheads="1"/>
          </p:cNvSpPr>
          <p:nvPr/>
        </p:nvSpPr>
        <p:spPr bwMode="auto">
          <a:xfrm>
            <a:off x="9525000" y="6400800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660358" y="1219200"/>
            <a:ext cx="807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lịch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1660358" y="1981200"/>
            <a:ext cx="9416716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tỉnh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phố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lam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di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lịch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nổi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52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3657601" y="1498600"/>
            <a:ext cx="40862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BÀI 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CŨ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49116" y="2895601"/>
            <a:ext cx="8337884" cy="1323439"/>
          </a:xfrm>
          <a:prstGeom prst="rect">
            <a:avLst/>
          </a:prstGeom>
          <a:solidFill>
            <a:srgbClr val="FFFFFF"/>
          </a:solidFill>
          <a:ln w="57150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Lao UI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hãy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lựa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chọn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trả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lời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nhất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trong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 ý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dưới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</a:rPr>
              <a:t>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18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371600" y="974090"/>
            <a:ext cx="807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5091" name="Text Box 35"/>
          <p:cNvSpPr txBox="1">
            <a:spLocks noChangeArrowheads="1"/>
          </p:cNvSpPr>
          <p:nvPr/>
        </p:nvSpPr>
        <p:spPr bwMode="auto">
          <a:xfrm>
            <a:off x="1556084" y="1620421"/>
            <a:ext cx="94167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5092" name="WordArt 36"/>
          <p:cNvSpPr>
            <a:spLocks noChangeArrowheads="1" noChangeShapeType="1" noTextEdit="1"/>
          </p:cNvSpPr>
          <p:nvPr/>
        </p:nvSpPr>
        <p:spPr bwMode="auto">
          <a:xfrm>
            <a:off x="2514600" y="3429000"/>
            <a:ext cx="6477000" cy="203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 đi du lịch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091" grpId="0"/>
      <p:bldP spid="4509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bando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7800"/>
            <a:ext cx="78232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639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7"/>
          <p:cNvSpPr txBox="1">
            <a:spLocks noChangeArrowheads="1"/>
          </p:cNvSpPr>
          <p:nvPr/>
        </p:nvSpPr>
        <p:spPr bwMode="auto">
          <a:xfrm>
            <a:off x="9525000" y="6400800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28206" y="654090"/>
            <a:ext cx="807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1556084" y="1620421"/>
            <a:ext cx="941671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5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5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5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5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WordArt 36"/>
          <p:cNvSpPr>
            <a:spLocks noChangeArrowheads="1" noChangeShapeType="1" noTextEdit="1"/>
          </p:cNvSpPr>
          <p:nvPr/>
        </p:nvSpPr>
        <p:spPr bwMode="auto">
          <a:xfrm>
            <a:off x="2514600" y="3429000"/>
            <a:ext cx="6477000" cy="203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 đi du lịch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9661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4267200" y="5878552"/>
            <a:ext cx="4191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2752"/>
            <a:ext cx="51816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12752"/>
            <a:ext cx="54864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phongn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9906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6"/>
          <p:cNvSpPr txBox="1">
            <a:spLocks noChangeArrowheads="1"/>
          </p:cNvSpPr>
          <p:nvPr/>
        </p:nvSpPr>
        <p:spPr bwMode="auto">
          <a:xfrm>
            <a:off x="1524000" y="5981413"/>
            <a:ext cx="937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4610100" y="5986724"/>
            <a:ext cx="335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</a:t>
            </a:r>
            <a:endParaRPr 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2510"/>
            <a:ext cx="10134600" cy="599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1" descr="chuaMotC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-228600"/>
            <a:ext cx="9051925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12"/>
          <p:cNvSpPr txBox="1">
            <a:spLocks noChangeArrowheads="1"/>
          </p:cNvSpPr>
          <p:nvPr/>
        </p:nvSpPr>
        <p:spPr bwMode="auto">
          <a:xfrm>
            <a:off x="1524000" y="609600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1"/>
            <a:ext cx="9982200" cy="5562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57912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Thầy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6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VanmieuH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029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1524000" y="6208714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8" name="Picture 4" descr="dienbien_20_05_2006_08_57_37_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4114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1" descr="Kết quả hình ảnh cho Văn Miế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08313"/>
            <a:ext cx="5638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4267200" y="5888107"/>
            <a:ext cx="419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799"/>
            <a:ext cx="10210800" cy="558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057400" y="652939"/>
            <a:ext cx="8229600" cy="1323439"/>
          </a:xfrm>
          <a:prstGeom prst="rect">
            <a:avLst/>
          </a:prstGeom>
          <a:solidFill>
            <a:srgbClr val="CCECFF"/>
          </a:solidFill>
          <a:ln w="57150">
            <a:solidFill>
              <a:srgbClr val="000000"/>
            </a:solidFill>
            <a:miter lim="800000"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ta </a:t>
            </a:r>
            <a:r>
              <a:rPr lang="en-US" sz="4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124200" y="3335972"/>
            <a:ext cx="6096000" cy="1077218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24200" y="2363788"/>
            <a:ext cx="6096000" cy="584775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</a:rPr>
              <a:t>a)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24200" y="4800600"/>
            <a:ext cx="6096000" cy="1077218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8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[Cong_Den1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5867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3556000" y="6172201"/>
            <a:ext cx="54864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None/>
            </a:pP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alt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3252" name="Picture 2" descr="D:\Downloads\du-lich-den-hung-tay-thien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599"/>
            <a:ext cx="6172200" cy="581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659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7"/>
          <p:cNvSpPr txBox="1">
            <a:spLocks noChangeArrowheads="1"/>
          </p:cNvSpPr>
          <p:nvPr/>
        </p:nvSpPr>
        <p:spPr bwMode="auto">
          <a:xfrm>
            <a:off x="9525000" y="6400800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914400" y="2209800"/>
            <a:ext cx="1059179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4400" y="1371600"/>
            <a:ext cx="9747914" cy="5847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du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lịch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2922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7"/>
          <p:cNvSpPr txBox="1">
            <a:spLocks noChangeArrowheads="1"/>
          </p:cNvSpPr>
          <p:nvPr/>
        </p:nvSpPr>
        <p:spPr bwMode="auto">
          <a:xfrm>
            <a:off x="9525000" y="6400800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28800" y="609600"/>
            <a:ext cx="82296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lang="en-US" altLang="en-US" sz="4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MRVT: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6484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438400" y="609601"/>
            <a:ext cx="7467600" cy="1323439"/>
          </a:xfrm>
          <a:prstGeom prst="rect">
            <a:avLst/>
          </a:prstGeom>
          <a:solidFill>
            <a:srgbClr val="CCECFF"/>
          </a:solidFill>
          <a:ln w="57150">
            <a:solidFill>
              <a:srgbClr val="000000"/>
            </a:solidFill>
            <a:miter lim="800000"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VNI-Times" pitchFamily="2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81400" y="5181601"/>
            <a:ext cx="5029200" cy="708025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81400" y="2438401"/>
            <a:ext cx="5105400" cy="708025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81400" y="3813176"/>
            <a:ext cx="5029200" cy="708025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52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33600" y="381001"/>
            <a:ext cx="8077200" cy="1323439"/>
          </a:xfrm>
          <a:prstGeom prst="rect">
            <a:avLst/>
          </a:prstGeom>
          <a:solidFill>
            <a:srgbClr val="CCECFF"/>
          </a:solidFill>
          <a:ln w="57150">
            <a:solidFill>
              <a:srgbClr val="000000"/>
            </a:solidFill>
            <a:miter lim="800000"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kern="0" dirty="0">
              <a:solidFill>
                <a:srgbClr val="000066"/>
              </a:solidFill>
              <a:latin typeface="VNI-Times" pitchFamily="2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038600" y="3810001"/>
            <a:ext cx="4114800" cy="708025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38600" y="5105401"/>
            <a:ext cx="4114800" cy="707886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038600" y="2590801"/>
            <a:ext cx="4114800" cy="708025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94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33600" y="1244600"/>
            <a:ext cx="9220200" cy="54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Thứ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 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năm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 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ngày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  </a:t>
            </a:r>
            <a:r>
              <a:rPr lang="en-US" altLang="vi-VN" b="1" dirty="0" smtClean="0">
                <a:solidFill>
                  <a:prstClr val="white"/>
                </a:solidFill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21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  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tháng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 10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năm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 2021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09900" y="2006600"/>
            <a:ext cx="61722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0" tIns="25715" rIns="51430" bIns="2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524000" y="26670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13299004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0" y="55563"/>
            <a:ext cx="9144000" cy="649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gai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Than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2819400" y="533400"/>
            <a:ext cx="838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495800" y="533400"/>
            <a:ext cx="2743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9970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0" y="76200"/>
            <a:ext cx="9144000" cy="698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1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gai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Than</a:t>
            </a:r>
          </a:p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</a:t>
            </a:r>
          </a:p>
          <a:p>
            <a:pPr algn="ctr"/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4792663" y="1633538"/>
            <a:ext cx="457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5486401" y="1633539"/>
            <a:ext cx="1350963" cy="95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7046914" y="1647825"/>
            <a:ext cx="1265237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5443538" y="2105025"/>
            <a:ext cx="685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7275513" y="2111375"/>
            <a:ext cx="457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4425950" y="2554288"/>
            <a:ext cx="381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6837364" y="2568575"/>
            <a:ext cx="1474787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4572000" y="3024188"/>
            <a:ext cx="1219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6053138" y="3025775"/>
            <a:ext cx="1371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7772400" y="3011488"/>
            <a:ext cx="838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243513" y="3462338"/>
            <a:ext cx="1371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6913563" y="3462338"/>
            <a:ext cx="685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3429000" y="3962400"/>
            <a:ext cx="457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4114800" y="3919538"/>
            <a:ext cx="1600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5943600" y="3948113"/>
            <a:ext cx="685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8102601" y="3919538"/>
            <a:ext cx="685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5457825" y="4386263"/>
            <a:ext cx="1447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>
            <a:off x="3843338" y="4829175"/>
            <a:ext cx="762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4800600" y="4843463"/>
            <a:ext cx="1371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6324600" y="4829175"/>
            <a:ext cx="1644650" cy="142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>
            <a:off x="8235950" y="4830763"/>
            <a:ext cx="1219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5791200" y="5270500"/>
            <a:ext cx="1295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7315200" y="5305425"/>
            <a:ext cx="133985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4573588" y="5748338"/>
            <a:ext cx="147955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6324600" y="5748338"/>
            <a:ext cx="685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8102601" y="5748338"/>
            <a:ext cx="685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37698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2980</TotalTime>
  <Words>793</Words>
  <Application>Microsoft Office PowerPoint</Application>
  <PresentationFormat>Widescreen</PresentationFormat>
  <Paragraphs>112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61" baseType="lpstr">
      <vt:lpstr>宋体</vt:lpstr>
      <vt:lpstr>Arial</vt:lpstr>
      <vt:lpstr>Calibri</vt:lpstr>
      <vt:lpstr>HP001 4 hàng</vt:lpstr>
      <vt:lpstr>HP001 5Ha</vt:lpstr>
      <vt:lpstr>Kids</vt:lpstr>
      <vt:lpstr>Lao UI</vt:lpstr>
      <vt:lpstr>Segoe UI Black</vt:lpstr>
      <vt:lpstr>华文琥珀</vt:lpstr>
      <vt:lpstr>Times New Roman</vt:lpstr>
      <vt:lpstr>VNI-Times</vt:lpstr>
      <vt:lpstr>Wingdings</vt:lpstr>
      <vt:lpstr>方正粗圆_GBK</vt:lpstr>
      <vt:lpstr>Default Design</vt:lpstr>
      <vt:lpstr>1_Default Design</vt:lpstr>
      <vt:lpstr>1_Office Theme</vt:lpstr>
      <vt:lpstr>2_Default Design</vt:lpstr>
      <vt:lpstr>3_Default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297</cp:revision>
  <dcterms:created xsi:type="dcterms:W3CDTF">2009-09-14T09:22:31Z</dcterms:created>
  <dcterms:modified xsi:type="dcterms:W3CDTF">2021-10-12T12:37:32Z</dcterms:modified>
</cp:coreProperties>
</file>