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4" r:id="rId2"/>
  </p:sldMasterIdLst>
  <p:notesMasterIdLst>
    <p:notesMasterId r:id="rId53"/>
  </p:notesMasterIdLst>
  <p:sldIdLst>
    <p:sldId id="256" r:id="rId3"/>
    <p:sldId id="257" r:id="rId4"/>
    <p:sldId id="312" r:id="rId5"/>
    <p:sldId id="313" r:id="rId6"/>
    <p:sldId id="314" r:id="rId7"/>
    <p:sldId id="258" r:id="rId8"/>
    <p:sldId id="315" r:id="rId9"/>
    <p:sldId id="259" r:id="rId10"/>
    <p:sldId id="265" r:id="rId11"/>
    <p:sldId id="322" r:id="rId12"/>
    <p:sldId id="275" r:id="rId13"/>
    <p:sldId id="289" r:id="rId14"/>
    <p:sldId id="317" r:id="rId15"/>
    <p:sldId id="316" r:id="rId16"/>
    <p:sldId id="484" r:id="rId17"/>
    <p:sldId id="455" r:id="rId18"/>
    <p:sldId id="456" r:id="rId19"/>
    <p:sldId id="457" r:id="rId20"/>
    <p:sldId id="458" r:id="rId21"/>
    <p:sldId id="318" r:id="rId22"/>
    <p:sldId id="462" r:id="rId23"/>
    <p:sldId id="459" r:id="rId24"/>
    <p:sldId id="460" r:id="rId25"/>
    <p:sldId id="461" r:id="rId26"/>
    <p:sldId id="319" r:id="rId27"/>
    <p:sldId id="320" r:id="rId28"/>
    <p:sldId id="483" r:id="rId29"/>
    <p:sldId id="321" r:id="rId30"/>
    <p:sldId id="466" r:id="rId31"/>
    <p:sldId id="467" r:id="rId32"/>
    <p:sldId id="468" r:id="rId33"/>
    <p:sldId id="471" r:id="rId34"/>
    <p:sldId id="486" r:id="rId35"/>
    <p:sldId id="470" r:id="rId36"/>
    <p:sldId id="469" r:id="rId37"/>
    <p:sldId id="487" r:id="rId38"/>
    <p:sldId id="472" r:id="rId39"/>
    <p:sldId id="260" r:id="rId40"/>
    <p:sldId id="473" r:id="rId41"/>
    <p:sldId id="488" r:id="rId42"/>
    <p:sldId id="476" r:id="rId43"/>
    <p:sldId id="477" r:id="rId44"/>
    <p:sldId id="474" r:id="rId45"/>
    <p:sldId id="475" r:id="rId46"/>
    <p:sldId id="481" r:id="rId47"/>
    <p:sldId id="480" r:id="rId48"/>
    <p:sldId id="482" r:id="rId49"/>
    <p:sldId id="485" r:id="rId50"/>
    <p:sldId id="479" r:id="rId51"/>
    <p:sldId id="307" r:id="rId52"/>
  </p:sldIdLst>
  <p:sldSz cx="9144000" cy="5143500" type="screen16x9"/>
  <p:notesSz cx="6858000" cy="9144000"/>
  <p:embeddedFontLst>
    <p:embeddedFont>
      <p:font typeface="Calibri" panose="020F0502020204030204" pitchFamily="34" charset="0"/>
      <p:regular r:id="rId54"/>
      <p:bold r:id="rId55"/>
      <p:italic r:id="rId56"/>
      <p:boldItalic r:id="rId57"/>
    </p:embeddedFont>
    <p:embeddedFont>
      <p:font typeface="Nunito" pitchFamily="2" charset="0"/>
      <p:regular r:id="rId58"/>
      <p:bold r:id="rId59"/>
      <p:italic r:id="rId60"/>
      <p:boldItalic r:id="rId61"/>
    </p:embeddedFont>
    <p:embeddedFont>
      <p:font typeface="Patrick Hand" panose="020B0604020202020204" charset="0"/>
      <p:regular r:id="rId62"/>
    </p:embeddedFont>
    <p:embeddedFont>
      <p:font typeface="Roboto Condensed Light" panose="02000000000000000000" pitchFamily="2" charset="0"/>
      <p:regular r:id="rId63"/>
      <p:italic r:id="rId64"/>
    </p:embeddedFont>
    <p:embeddedFont>
      <p:font typeface="VNI-Allegie" pitchFamily="2" charset="0"/>
      <p:italic r:id="rId65"/>
    </p:embeddedFont>
    <p:embeddedFont>
      <p:font typeface="VNI-Avo" pitchFamily="2" charset="0"/>
      <p:regular r:id="rId66"/>
      <p:bold r:id="rId67"/>
      <p:italic r:id="rId68"/>
      <p:boldItalic r:id="rId69"/>
    </p:embeddedFont>
    <p:embeddedFont>
      <p:font typeface="VNI-Times" pitchFamily="2" charset="0"/>
      <p:regular r:id="rId70"/>
      <p:bold r:id="rId71"/>
      <p:italic r:id="rId72"/>
      <p:boldItalic r:id="rId73"/>
    </p:embeddedFont>
    <p:embeddedFont>
      <p:font typeface="Zilla Slab" panose="020B0604020202020204" charset="0"/>
      <p:regular r:id="rId74"/>
      <p:bold r:id="rId75"/>
      <p:italic r:id="rId76"/>
    </p:embeddedFont>
    <p:embeddedFont>
      <p:font typeface="Zilla Slab Light" panose="020B0604020202020204" charset="0"/>
      <p:bold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AC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88FA52-AB7A-4A5E-B13D-D772F30F8FBB}">
  <a:tblStyle styleId="{1D88FA52-AB7A-4A5E-B13D-D772F30F8FB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546"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font" Target="fonts/font23.fntdata"/><Relationship Id="rId7" Type="http://schemas.openxmlformats.org/officeDocument/2006/relationships/slide" Target="slides/slide5.xml"/><Relationship Id="rId71"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font" Target="fonts/font21.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8.fntdata"/><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9.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efceb1f2f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efceb1f2f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2371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df287abc8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df287abc8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dbe27df8ec_0_2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dbe27df8ec_0_2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defceb1f2f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defceb1f2f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efceb1f2f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efceb1f2f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efceb1f2f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efceb1f2f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4768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efceb1f2f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efceb1f2f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4086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efceb1f2f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efceb1f2f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3993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efceb1f2f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efceb1f2f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1785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efceb1f2f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efceb1f2f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883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69800" y="1214025"/>
            <a:ext cx="5804400" cy="2180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8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138700" y="3696138"/>
            <a:ext cx="4866600" cy="4716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000">
                <a:latin typeface="Zilla Slab Light"/>
                <a:ea typeface="Zilla Slab Light"/>
                <a:cs typeface="Zilla Slab Light"/>
                <a:sym typeface="Zilla Slab Ligh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183913" y="228350"/>
            <a:ext cx="8769163" cy="4697225"/>
            <a:chOff x="183913" y="228350"/>
            <a:chExt cx="8769163" cy="4697225"/>
          </a:xfrm>
        </p:grpSpPr>
        <p:sp>
          <p:nvSpPr>
            <p:cNvPr id="12" name="Google Shape;12;p2"/>
            <p:cNvSpPr/>
            <p:nvPr/>
          </p:nvSpPr>
          <p:spPr>
            <a:xfrm>
              <a:off x="6228838" y="4528738"/>
              <a:ext cx="330050" cy="344950"/>
            </a:xfrm>
            <a:custGeom>
              <a:avLst/>
              <a:gdLst/>
              <a:ahLst/>
              <a:cxnLst/>
              <a:rect l="l" t="t" r="r" b="b"/>
              <a:pathLst>
                <a:path w="13202" h="13798" extrusionOk="0">
                  <a:moveTo>
                    <a:pt x="8853" y="0"/>
                  </a:moveTo>
                  <a:lnTo>
                    <a:pt x="6131" y="4327"/>
                  </a:lnTo>
                  <a:lnTo>
                    <a:pt x="2490" y="1634"/>
                  </a:lnTo>
                  <a:lnTo>
                    <a:pt x="4511" y="5623"/>
                  </a:lnTo>
                  <a:lnTo>
                    <a:pt x="1" y="6711"/>
                  </a:lnTo>
                  <a:lnTo>
                    <a:pt x="4404" y="7871"/>
                  </a:lnTo>
                  <a:lnTo>
                    <a:pt x="3010" y="11793"/>
                  </a:lnTo>
                  <a:lnTo>
                    <a:pt x="5791" y="9347"/>
                  </a:lnTo>
                  <a:lnTo>
                    <a:pt x="8225" y="13798"/>
                  </a:lnTo>
                  <a:lnTo>
                    <a:pt x="8015" y="8532"/>
                  </a:lnTo>
                  <a:lnTo>
                    <a:pt x="12517" y="9856"/>
                  </a:lnTo>
                  <a:lnTo>
                    <a:pt x="12517" y="9856"/>
                  </a:lnTo>
                  <a:lnTo>
                    <a:pt x="9266" y="6703"/>
                  </a:lnTo>
                  <a:lnTo>
                    <a:pt x="13201" y="4448"/>
                  </a:lnTo>
                  <a:lnTo>
                    <a:pt x="8929" y="4679"/>
                  </a:lnTo>
                  <a:lnTo>
                    <a:pt x="88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724200" y="4430538"/>
              <a:ext cx="330025" cy="344950"/>
            </a:xfrm>
            <a:custGeom>
              <a:avLst/>
              <a:gdLst/>
              <a:ahLst/>
              <a:cxnLst/>
              <a:rect l="l" t="t" r="r" b="b"/>
              <a:pathLst>
                <a:path w="13201" h="13798" extrusionOk="0">
                  <a:moveTo>
                    <a:pt x="8852" y="0"/>
                  </a:moveTo>
                  <a:lnTo>
                    <a:pt x="6130" y="4327"/>
                  </a:lnTo>
                  <a:lnTo>
                    <a:pt x="2490" y="1634"/>
                  </a:lnTo>
                  <a:lnTo>
                    <a:pt x="4510" y="5622"/>
                  </a:lnTo>
                  <a:lnTo>
                    <a:pt x="1" y="6710"/>
                  </a:lnTo>
                  <a:lnTo>
                    <a:pt x="4404" y="7871"/>
                  </a:lnTo>
                  <a:lnTo>
                    <a:pt x="3010" y="11792"/>
                  </a:lnTo>
                  <a:lnTo>
                    <a:pt x="5790" y="9347"/>
                  </a:lnTo>
                  <a:lnTo>
                    <a:pt x="8224" y="13798"/>
                  </a:lnTo>
                  <a:lnTo>
                    <a:pt x="8014" y="8532"/>
                  </a:lnTo>
                  <a:lnTo>
                    <a:pt x="12517" y="9854"/>
                  </a:lnTo>
                  <a:lnTo>
                    <a:pt x="12517" y="9854"/>
                  </a:lnTo>
                  <a:lnTo>
                    <a:pt x="9266" y="6702"/>
                  </a:lnTo>
                  <a:lnTo>
                    <a:pt x="13201" y="4447"/>
                  </a:lnTo>
                  <a:lnTo>
                    <a:pt x="8929" y="4678"/>
                  </a:lnTo>
                  <a:lnTo>
                    <a:pt x="88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711300" y="4815300"/>
              <a:ext cx="121275" cy="110275"/>
            </a:xfrm>
            <a:custGeom>
              <a:avLst/>
              <a:gdLst/>
              <a:ahLst/>
              <a:cxnLst/>
              <a:rect l="l" t="t" r="r" b="b"/>
              <a:pathLst>
                <a:path w="4851" h="4411" extrusionOk="0">
                  <a:moveTo>
                    <a:pt x="2423" y="0"/>
                  </a:moveTo>
                  <a:cubicBezTo>
                    <a:pt x="1424" y="0"/>
                    <a:pt x="519" y="685"/>
                    <a:pt x="280" y="1700"/>
                  </a:cubicBezTo>
                  <a:cubicBezTo>
                    <a:pt x="1" y="2885"/>
                    <a:pt x="736" y="4073"/>
                    <a:pt x="1921" y="4351"/>
                  </a:cubicBezTo>
                  <a:cubicBezTo>
                    <a:pt x="2091" y="4391"/>
                    <a:pt x="2260" y="4410"/>
                    <a:pt x="2427" y="4410"/>
                  </a:cubicBezTo>
                  <a:cubicBezTo>
                    <a:pt x="3428" y="4410"/>
                    <a:pt x="4334" y="3725"/>
                    <a:pt x="4572" y="2710"/>
                  </a:cubicBezTo>
                  <a:cubicBezTo>
                    <a:pt x="4851" y="1524"/>
                    <a:pt x="4116" y="338"/>
                    <a:pt x="2931" y="60"/>
                  </a:cubicBezTo>
                  <a:cubicBezTo>
                    <a:pt x="2760" y="19"/>
                    <a:pt x="2590"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451950" y="4408588"/>
              <a:ext cx="118625" cy="110275"/>
            </a:xfrm>
            <a:custGeom>
              <a:avLst/>
              <a:gdLst/>
              <a:ahLst/>
              <a:cxnLst/>
              <a:rect l="l" t="t" r="r" b="b"/>
              <a:pathLst>
                <a:path w="4745" h="4411" extrusionOk="0">
                  <a:moveTo>
                    <a:pt x="2370" y="0"/>
                  </a:moveTo>
                  <a:cubicBezTo>
                    <a:pt x="1308" y="0"/>
                    <a:pt x="373" y="769"/>
                    <a:pt x="197" y="1851"/>
                  </a:cubicBezTo>
                  <a:cubicBezTo>
                    <a:pt x="0" y="3052"/>
                    <a:pt x="817" y="4185"/>
                    <a:pt x="2019" y="4381"/>
                  </a:cubicBezTo>
                  <a:cubicBezTo>
                    <a:pt x="2139" y="4401"/>
                    <a:pt x="2257" y="4410"/>
                    <a:pt x="2375" y="4410"/>
                  </a:cubicBezTo>
                  <a:cubicBezTo>
                    <a:pt x="3436" y="4410"/>
                    <a:pt x="4372" y="3641"/>
                    <a:pt x="4549" y="2559"/>
                  </a:cubicBezTo>
                  <a:cubicBezTo>
                    <a:pt x="4744" y="1357"/>
                    <a:pt x="3928" y="224"/>
                    <a:pt x="2727" y="29"/>
                  </a:cubicBezTo>
                  <a:cubicBezTo>
                    <a:pt x="2607" y="10"/>
                    <a:pt x="2488" y="0"/>
                    <a:pt x="2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765125" y="2251700"/>
              <a:ext cx="121275" cy="110275"/>
            </a:xfrm>
            <a:custGeom>
              <a:avLst/>
              <a:gdLst/>
              <a:ahLst/>
              <a:cxnLst/>
              <a:rect l="l" t="t" r="r" b="b"/>
              <a:pathLst>
                <a:path w="4851" h="4411" extrusionOk="0">
                  <a:moveTo>
                    <a:pt x="2424" y="0"/>
                  </a:moveTo>
                  <a:cubicBezTo>
                    <a:pt x="1424" y="0"/>
                    <a:pt x="519" y="684"/>
                    <a:pt x="280" y="1699"/>
                  </a:cubicBezTo>
                  <a:cubicBezTo>
                    <a:pt x="0" y="2884"/>
                    <a:pt x="733" y="4071"/>
                    <a:pt x="1918" y="4351"/>
                  </a:cubicBezTo>
                  <a:cubicBezTo>
                    <a:pt x="2088" y="4391"/>
                    <a:pt x="2258" y="4410"/>
                    <a:pt x="2425" y="4410"/>
                  </a:cubicBezTo>
                  <a:cubicBezTo>
                    <a:pt x="3425" y="4410"/>
                    <a:pt x="4331" y="3727"/>
                    <a:pt x="4570" y="2712"/>
                  </a:cubicBezTo>
                  <a:cubicBezTo>
                    <a:pt x="4850" y="1527"/>
                    <a:pt x="4116" y="339"/>
                    <a:pt x="2932" y="60"/>
                  </a:cubicBezTo>
                  <a:cubicBezTo>
                    <a:pt x="2762" y="19"/>
                    <a:pt x="2591" y="0"/>
                    <a:pt x="2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669400" y="4673650"/>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758950" y="404225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698450" y="4608500"/>
              <a:ext cx="254625" cy="243700"/>
            </a:xfrm>
            <a:custGeom>
              <a:avLst/>
              <a:gdLst/>
              <a:ahLst/>
              <a:cxnLst/>
              <a:rect l="l" t="t" r="r" b="b"/>
              <a:pathLst>
                <a:path w="10185" h="9748" extrusionOk="0">
                  <a:moveTo>
                    <a:pt x="2935" y="0"/>
                  </a:moveTo>
                  <a:lnTo>
                    <a:pt x="4009" y="3406"/>
                  </a:lnTo>
                  <a:lnTo>
                    <a:pt x="1" y="5229"/>
                  </a:lnTo>
                  <a:lnTo>
                    <a:pt x="4427" y="5852"/>
                  </a:lnTo>
                  <a:lnTo>
                    <a:pt x="5023" y="9747"/>
                  </a:lnTo>
                  <a:lnTo>
                    <a:pt x="6458" y="5795"/>
                  </a:lnTo>
                  <a:lnTo>
                    <a:pt x="10185" y="7200"/>
                  </a:lnTo>
                  <a:lnTo>
                    <a:pt x="7698" y="4393"/>
                  </a:lnTo>
                  <a:lnTo>
                    <a:pt x="9275" y="1470"/>
                  </a:lnTo>
                  <a:lnTo>
                    <a:pt x="9275" y="1470"/>
                  </a:lnTo>
                  <a:lnTo>
                    <a:pt x="6032" y="2703"/>
                  </a:lnTo>
                  <a:lnTo>
                    <a:pt x="29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464163" y="3189675"/>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118775" y="3881200"/>
              <a:ext cx="87450" cy="87450"/>
            </a:xfrm>
            <a:custGeom>
              <a:avLst/>
              <a:gdLst/>
              <a:ahLst/>
              <a:cxnLst/>
              <a:rect l="l" t="t" r="r" b="b"/>
              <a:pathLst>
                <a:path w="3498" h="3498" extrusionOk="0">
                  <a:moveTo>
                    <a:pt x="1749" y="0"/>
                  </a:moveTo>
                  <a:cubicBezTo>
                    <a:pt x="784" y="0"/>
                    <a:pt x="0" y="784"/>
                    <a:pt x="0" y="1749"/>
                  </a:cubicBezTo>
                  <a:cubicBezTo>
                    <a:pt x="0" y="2714"/>
                    <a:pt x="784" y="3497"/>
                    <a:pt x="1749" y="3497"/>
                  </a:cubicBezTo>
                  <a:cubicBezTo>
                    <a:pt x="2715" y="3497"/>
                    <a:pt x="3497" y="2714"/>
                    <a:pt x="3497" y="1749"/>
                  </a:cubicBezTo>
                  <a:cubicBezTo>
                    <a:pt x="3497" y="784"/>
                    <a:pt x="2715" y="0"/>
                    <a:pt x="17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130850" y="4826725"/>
              <a:ext cx="90900" cy="87450"/>
            </a:xfrm>
            <a:custGeom>
              <a:avLst/>
              <a:gdLst/>
              <a:ahLst/>
              <a:cxnLst/>
              <a:rect l="l" t="t" r="r" b="b"/>
              <a:pathLst>
                <a:path w="3636" h="3498" extrusionOk="0">
                  <a:moveTo>
                    <a:pt x="1883" y="0"/>
                  </a:moveTo>
                  <a:cubicBezTo>
                    <a:pt x="1178" y="0"/>
                    <a:pt x="541" y="427"/>
                    <a:pt x="271" y="1079"/>
                  </a:cubicBezTo>
                  <a:cubicBezTo>
                    <a:pt x="0" y="1732"/>
                    <a:pt x="150" y="2485"/>
                    <a:pt x="650" y="2985"/>
                  </a:cubicBezTo>
                  <a:cubicBezTo>
                    <a:pt x="984" y="3319"/>
                    <a:pt x="1432" y="3497"/>
                    <a:pt x="1887" y="3497"/>
                  </a:cubicBezTo>
                  <a:cubicBezTo>
                    <a:pt x="2112" y="3497"/>
                    <a:pt x="2339" y="3453"/>
                    <a:pt x="2555" y="3364"/>
                  </a:cubicBezTo>
                  <a:cubicBezTo>
                    <a:pt x="3210" y="3093"/>
                    <a:pt x="3635" y="2456"/>
                    <a:pt x="3635" y="1748"/>
                  </a:cubicBezTo>
                  <a:cubicBezTo>
                    <a:pt x="3635" y="782"/>
                    <a:pt x="2852" y="0"/>
                    <a:pt x="1886" y="0"/>
                  </a:cubicBezTo>
                  <a:cubicBezTo>
                    <a:pt x="1885" y="0"/>
                    <a:pt x="1884" y="0"/>
                    <a:pt x="1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a:off x="6429225" y="398250"/>
              <a:ext cx="330050" cy="344950"/>
            </a:xfrm>
            <a:custGeom>
              <a:avLst/>
              <a:gdLst/>
              <a:ahLst/>
              <a:cxnLst/>
              <a:rect l="l" t="t" r="r" b="b"/>
              <a:pathLst>
                <a:path w="13202" h="13798" extrusionOk="0">
                  <a:moveTo>
                    <a:pt x="8853" y="0"/>
                  </a:moveTo>
                  <a:lnTo>
                    <a:pt x="6131" y="4327"/>
                  </a:lnTo>
                  <a:lnTo>
                    <a:pt x="2490" y="1634"/>
                  </a:lnTo>
                  <a:lnTo>
                    <a:pt x="4511" y="5623"/>
                  </a:lnTo>
                  <a:lnTo>
                    <a:pt x="1" y="6711"/>
                  </a:lnTo>
                  <a:lnTo>
                    <a:pt x="4404" y="7871"/>
                  </a:lnTo>
                  <a:lnTo>
                    <a:pt x="3010" y="11793"/>
                  </a:lnTo>
                  <a:lnTo>
                    <a:pt x="5791" y="9347"/>
                  </a:lnTo>
                  <a:lnTo>
                    <a:pt x="8225" y="13798"/>
                  </a:lnTo>
                  <a:lnTo>
                    <a:pt x="8015" y="8532"/>
                  </a:lnTo>
                  <a:lnTo>
                    <a:pt x="12517" y="9856"/>
                  </a:lnTo>
                  <a:lnTo>
                    <a:pt x="12517" y="9856"/>
                  </a:lnTo>
                  <a:lnTo>
                    <a:pt x="9266" y="6703"/>
                  </a:lnTo>
                  <a:lnTo>
                    <a:pt x="13201" y="4448"/>
                  </a:lnTo>
                  <a:lnTo>
                    <a:pt x="8929" y="4679"/>
                  </a:lnTo>
                  <a:lnTo>
                    <a:pt x="88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a:off x="3358163" y="473638"/>
              <a:ext cx="330025" cy="344950"/>
            </a:xfrm>
            <a:custGeom>
              <a:avLst/>
              <a:gdLst/>
              <a:ahLst/>
              <a:cxnLst/>
              <a:rect l="l" t="t" r="r" b="b"/>
              <a:pathLst>
                <a:path w="13201" h="13798" extrusionOk="0">
                  <a:moveTo>
                    <a:pt x="8852" y="0"/>
                  </a:moveTo>
                  <a:lnTo>
                    <a:pt x="6130" y="4327"/>
                  </a:lnTo>
                  <a:lnTo>
                    <a:pt x="2490" y="1634"/>
                  </a:lnTo>
                  <a:lnTo>
                    <a:pt x="4510" y="5622"/>
                  </a:lnTo>
                  <a:lnTo>
                    <a:pt x="1" y="6710"/>
                  </a:lnTo>
                  <a:lnTo>
                    <a:pt x="4404" y="7871"/>
                  </a:lnTo>
                  <a:lnTo>
                    <a:pt x="3010" y="11792"/>
                  </a:lnTo>
                  <a:lnTo>
                    <a:pt x="5790" y="9347"/>
                  </a:lnTo>
                  <a:lnTo>
                    <a:pt x="8224" y="13798"/>
                  </a:lnTo>
                  <a:lnTo>
                    <a:pt x="8014" y="8532"/>
                  </a:lnTo>
                  <a:lnTo>
                    <a:pt x="12517" y="9854"/>
                  </a:lnTo>
                  <a:lnTo>
                    <a:pt x="12517" y="9854"/>
                  </a:lnTo>
                  <a:lnTo>
                    <a:pt x="9266" y="6702"/>
                  </a:lnTo>
                  <a:lnTo>
                    <a:pt x="13201" y="4447"/>
                  </a:lnTo>
                  <a:lnTo>
                    <a:pt x="8929" y="4678"/>
                  </a:lnTo>
                  <a:lnTo>
                    <a:pt x="88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0800000">
              <a:off x="2746350" y="228350"/>
              <a:ext cx="121275" cy="110275"/>
            </a:xfrm>
            <a:custGeom>
              <a:avLst/>
              <a:gdLst/>
              <a:ahLst/>
              <a:cxnLst/>
              <a:rect l="l" t="t" r="r" b="b"/>
              <a:pathLst>
                <a:path w="4851" h="4411" extrusionOk="0">
                  <a:moveTo>
                    <a:pt x="2423" y="0"/>
                  </a:moveTo>
                  <a:cubicBezTo>
                    <a:pt x="1424" y="0"/>
                    <a:pt x="519" y="685"/>
                    <a:pt x="280" y="1700"/>
                  </a:cubicBezTo>
                  <a:cubicBezTo>
                    <a:pt x="1" y="2885"/>
                    <a:pt x="736" y="4073"/>
                    <a:pt x="1921" y="4351"/>
                  </a:cubicBezTo>
                  <a:cubicBezTo>
                    <a:pt x="2091" y="4391"/>
                    <a:pt x="2260" y="4410"/>
                    <a:pt x="2427" y="4410"/>
                  </a:cubicBezTo>
                  <a:cubicBezTo>
                    <a:pt x="3428" y="4410"/>
                    <a:pt x="4334" y="3725"/>
                    <a:pt x="4572" y="2710"/>
                  </a:cubicBezTo>
                  <a:cubicBezTo>
                    <a:pt x="4851" y="1524"/>
                    <a:pt x="4116" y="338"/>
                    <a:pt x="2931" y="60"/>
                  </a:cubicBezTo>
                  <a:cubicBezTo>
                    <a:pt x="2760" y="19"/>
                    <a:pt x="2590"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0800000">
              <a:off x="7075063" y="2141413"/>
              <a:ext cx="118625" cy="110275"/>
            </a:xfrm>
            <a:custGeom>
              <a:avLst/>
              <a:gdLst/>
              <a:ahLst/>
              <a:cxnLst/>
              <a:rect l="l" t="t" r="r" b="b"/>
              <a:pathLst>
                <a:path w="4745" h="4411" extrusionOk="0">
                  <a:moveTo>
                    <a:pt x="2370" y="0"/>
                  </a:moveTo>
                  <a:cubicBezTo>
                    <a:pt x="1308" y="0"/>
                    <a:pt x="373" y="769"/>
                    <a:pt x="197" y="1851"/>
                  </a:cubicBezTo>
                  <a:cubicBezTo>
                    <a:pt x="0" y="3052"/>
                    <a:pt x="817" y="4185"/>
                    <a:pt x="2019" y="4381"/>
                  </a:cubicBezTo>
                  <a:cubicBezTo>
                    <a:pt x="2139" y="4401"/>
                    <a:pt x="2257" y="4410"/>
                    <a:pt x="2375" y="4410"/>
                  </a:cubicBezTo>
                  <a:cubicBezTo>
                    <a:pt x="3436" y="4410"/>
                    <a:pt x="4372" y="3641"/>
                    <a:pt x="4549" y="2559"/>
                  </a:cubicBezTo>
                  <a:cubicBezTo>
                    <a:pt x="4744" y="1357"/>
                    <a:pt x="3928" y="224"/>
                    <a:pt x="2727" y="29"/>
                  </a:cubicBezTo>
                  <a:cubicBezTo>
                    <a:pt x="2607" y="10"/>
                    <a:pt x="2488" y="0"/>
                    <a:pt x="2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0800000">
              <a:off x="183913" y="2711975"/>
              <a:ext cx="121275" cy="110275"/>
            </a:xfrm>
            <a:custGeom>
              <a:avLst/>
              <a:gdLst/>
              <a:ahLst/>
              <a:cxnLst/>
              <a:rect l="l" t="t" r="r" b="b"/>
              <a:pathLst>
                <a:path w="4851" h="4411" extrusionOk="0">
                  <a:moveTo>
                    <a:pt x="2424" y="0"/>
                  </a:moveTo>
                  <a:cubicBezTo>
                    <a:pt x="1424" y="0"/>
                    <a:pt x="519" y="684"/>
                    <a:pt x="280" y="1699"/>
                  </a:cubicBezTo>
                  <a:cubicBezTo>
                    <a:pt x="0" y="2884"/>
                    <a:pt x="733" y="4071"/>
                    <a:pt x="1918" y="4351"/>
                  </a:cubicBezTo>
                  <a:cubicBezTo>
                    <a:pt x="2088" y="4391"/>
                    <a:pt x="2258" y="4410"/>
                    <a:pt x="2425" y="4410"/>
                  </a:cubicBezTo>
                  <a:cubicBezTo>
                    <a:pt x="3425" y="4410"/>
                    <a:pt x="4331" y="3727"/>
                    <a:pt x="4570" y="2712"/>
                  </a:cubicBezTo>
                  <a:cubicBezTo>
                    <a:pt x="4850" y="1527"/>
                    <a:pt x="4116" y="339"/>
                    <a:pt x="2932" y="60"/>
                  </a:cubicBezTo>
                  <a:cubicBezTo>
                    <a:pt x="2762" y="19"/>
                    <a:pt x="2591" y="0"/>
                    <a:pt x="2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0800000">
              <a:off x="1363138" y="283500"/>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10800000">
              <a:off x="247888" y="105450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0800000">
              <a:off x="2086888" y="770100"/>
              <a:ext cx="254625" cy="243700"/>
            </a:xfrm>
            <a:custGeom>
              <a:avLst/>
              <a:gdLst/>
              <a:ahLst/>
              <a:cxnLst/>
              <a:rect l="l" t="t" r="r" b="b"/>
              <a:pathLst>
                <a:path w="10185" h="9748" extrusionOk="0">
                  <a:moveTo>
                    <a:pt x="2935" y="0"/>
                  </a:moveTo>
                  <a:lnTo>
                    <a:pt x="4009" y="3406"/>
                  </a:lnTo>
                  <a:lnTo>
                    <a:pt x="1" y="5229"/>
                  </a:lnTo>
                  <a:lnTo>
                    <a:pt x="4427" y="5852"/>
                  </a:lnTo>
                  <a:lnTo>
                    <a:pt x="5023" y="9747"/>
                  </a:lnTo>
                  <a:lnTo>
                    <a:pt x="6458" y="5795"/>
                  </a:lnTo>
                  <a:lnTo>
                    <a:pt x="10185" y="7200"/>
                  </a:lnTo>
                  <a:lnTo>
                    <a:pt x="7698" y="4393"/>
                  </a:lnTo>
                  <a:lnTo>
                    <a:pt x="9275" y="1470"/>
                  </a:lnTo>
                  <a:lnTo>
                    <a:pt x="9275" y="1470"/>
                  </a:lnTo>
                  <a:lnTo>
                    <a:pt x="6032" y="2703"/>
                  </a:lnTo>
                  <a:lnTo>
                    <a:pt x="29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10800000">
              <a:off x="418488" y="287975"/>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0800000">
              <a:off x="1604438" y="2567563"/>
              <a:ext cx="87450" cy="87450"/>
            </a:xfrm>
            <a:custGeom>
              <a:avLst/>
              <a:gdLst/>
              <a:ahLst/>
              <a:cxnLst/>
              <a:rect l="l" t="t" r="r" b="b"/>
              <a:pathLst>
                <a:path w="3498" h="3498" extrusionOk="0">
                  <a:moveTo>
                    <a:pt x="1749" y="0"/>
                  </a:moveTo>
                  <a:cubicBezTo>
                    <a:pt x="784" y="0"/>
                    <a:pt x="0" y="784"/>
                    <a:pt x="0" y="1749"/>
                  </a:cubicBezTo>
                  <a:cubicBezTo>
                    <a:pt x="0" y="2714"/>
                    <a:pt x="784" y="3497"/>
                    <a:pt x="1749" y="3497"/>
                  </a:cubicBezTo>
                  <a:cubicBezTo>
                    <a:pt x="2715" y="3497"/>
                    <a:pt x="3497" y="2714"/>
                    <a:pt x="3497" y="1749"/>
                  </a:cubicBezTo>
                  <a:cubicBezTo>
                    <a:pt x="3497" y="784"/>
                    <a:pt x="2715" y="0"/>
                    <a:pt x="17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10800000">
              <a:off x="4526538" y="967038"/>
              <a:ext cx="90900" cy="87450"/>
            </a:xfrm>
            <a:custGeom>
              <a:avLst/>
              <a:gdLst/>
              <a:ahLst/>
              <a:cxnLst/>
              <a:rect l="l" t="t" r="r" b="b"/>
              <a:pathLst>
                <a:path w="3636" h="3498" extrusionOk="0">
                  <a:moveTo>
                    <a:pt x="1883" y="0"/>
                  </a:moveTo>
                  <a:cubicBezTo>
                    <a:pt x="1178" y="0"/>
                    <a:pt x="541" y="427"/>
                    <a:pt x="271" y="1079"/>
                  </a:cubicBezTo>
                  <a:cubicBezTo>
                    <a:pt x="0" y="1732"/>
                    <a:pt x="150" y="2485"/>
                    <a:pt x="650" y="2985"/>
                  </a:cubicBezTo>
                  <a:cubicBezTo>
                    <a:pt x="984" y="3319"/>
                    <a:pt x="1432" y="3497"/>
                    <a:pt x="1887" y="3497"/>
                  </a:cubicBezTo>
                  <a:cubicBezTo>
                    <a:pt x="2112" y="3497"/>
                    <a:pt x="2339" y="3453"/>
                    <a:pt x="2555" y="3364"/>
                  </a:cubicBezTo>
                  <a:cubicBezTo>
                    <a:pt x="3210" y="3093"/>
                    <a:pt x="3635" y="2456"/>
                    <a:pt x="3635" y="1748"/>
                  </a:cubicBezTo>
                  <a:cubicBezTo>
                    <a:pt x="3635" y="782"/>
                    <a:pt x="2852" y="0"/>
                    <a:pt x="1886" y="0"/>
                  </a:cubicBezTo>
                  <a:cubicBezTo>
                    <a:pt x="1885" y="0"/>
                    <a:pt x="1884" y="0"/>
                    <a:pt x="1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734613" y="317925"/>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133850" y="2544175"/>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10800000">
              <a:off x="4996863" y="287975"/>
              <a:ext cx="121275" cy="110275"/>
            </a:xfrm>
            <a:custGeom>
              <a:avLst/>
              <a:gdLst/>
              <a:ahLst/>
              <a:cxnLst/>
              <a:rect l="l" t="t" r="r" b="b"/>
              <a:pathLst>
                <a:path w="4851" h="4411" extrusionOk="0">
                  <a:moveTo>
                    <a:pt x="2423" y="0"/>
                  </a:moveTo>
                  <a:cubicBezTo>
                    <a:pt x="1424" y="0"/>
                    <a:pt x="519" y="685"/>
                    <a:pt x="280" y="1700"/>
                  </a:cubicBezTo>
                  <a:cubicBezTo>
                    <a:pt x="1" y="2885"/>
                    <a:pt x="736" y="4073"/>
                    <a:pt x="1921" y="4351"/>
                  </a:cubicBezTo>
                  <a:cubicBezTo>
                    <a:pt x="2091" y="4391"/>
                    <a:pt x="2260" y="4410"/>
                    <a:pt x="2427" y="4410"/>
                  </a:cubicBezTo>
                  <a:cubicBezTo>
                    <a:pt x="3428" y="4410"/>
                    <a:pt x="4334" y="3725"/>
                    <a:pt x="4572" y="2710"/>
                  </a:cubicBezTo>
                  <a:cubicBezTo>
                    <a:pt x="4851" y="1524"/>
                    <a:pt x="4116" y="338"/>
                    <a:pt x="2931" y="60"/>
                  </a:cubicBezTo>
                  <a:cubicBezTo>
                    <a:pt x="2760" y="19"/>
                    <a:pt x="2590"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0800000">
              <a:off x="6466950" y="2251700"/>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570575" y="983200"/>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578500" y="2876450"/>
              <a:ext cx="90900" cy="87450"/>
            </a:xfrm>
            <a:custGeom>
              <a:avLst/>
              <a:gdLst/>
              <a:ahLst/>
              <a:cxnLst/>
              <a:rect l="l" t="t" r="r" b="b"/>
              <a:pathLst>
                <a:path w="3636" h="3498" extrusionOk="0">
                  <a:moveTo>
                    <a:pt x="1883" y="0"/>
                  </a:moveTo>
                  <a:cubicBezTo>
                    <a:pt x="1178" y="0"/>
                    <a:pt x="541" y="427"/>
                    <a:pt x="271" y="1079"/>
                  </a:cubicBezTo>
                  <a:cubicBezTo>
                    <a:pt x="0" y="1732"/>
                    <a:pt x="150" y="2485"/>
                    <a:pt x="650" y="2985"/>
                  </a:cubicBezTo>
                  <a:cubicBezTo>
                    <a:pt x="984" y="3319"/>
                    <a:pt x="1432" y="3497"/>
                    <a:pt x="1887" y="3497"/>
                  </a:cubicBezTo>
                  <a:cubicBezTo>
                    <a:pt x="2112" y="3497"/>
                    <a:pt x="2339" y="3453"/>
                    <a:pt x="2555" y="3364"/>
                  </a:cubicBezTo>
                  <a:cubicBezTo>
                    <a:pt x="3210" y="3093"/>
                    <a:pt x="3635" y="2456"/>
                    <a:pt x="3635" y="1748"/>
                  </a:cubicBezTo>
                  <a:cubicBezTo>
                    <a:pt x="3635" y="782"/>
                    <a:pt x="2852" y="0"/>
                    <a:pt x="1886" y="0"/>
                  </a:cubicBezTo>
                  <a:cubicBezTo>
                    <a:pt x="1885" y="0"/>
                    <a:pt x="1884" y="0"/>
                    <a:pt x="1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10800000">
              <a:off x="460463" y="4528750"/>
              <a:ext cx="254625" cy="243700"/>
            </a:xfrm>
            <a:custGeom>
              <a:avLst/>
              <a:gdLst/>
              <a:ahLst/>
              <a:cxnLst/>
              <a:rect l="l" t="t" r="r" b="b"/>
              <a:pathLst>
                <a:path w="10185" h="9748" extrusionOk="0">
                  <a:moveTo>
                    <a:pt x="2935" y="0"/>
                  </a:moveTo>
                  <a:lnTo>
                    <a:pt x="4009" y="3406"/>
                  </a:lnTo>
                  <a:lnTo>
                    <a:pt x="1" y="5229"/>
                  </a:lnTo>
                  <a:lnTo>
                    <a:pt x="4427" y="5852"/>
                  </a:lnTo>
                  <a:lnTo>
                    <a:pt x="5023" y="9747"/>
                  </a:lnTo>
                  <a:lnTo>
                    <a:pt x="6458" y="5795"/>
                  </a:lnTo>
                  <a:lnTo>
                    <a:pt x="10185" y="7200"/>
                  </a:lnTo>
                  <a:lnTo>
                    <a:pt x="7698" y="4393"/>
                  </a:lnTo>
                  <a:lnTo>
                    <a:pt x="9275" y="1470"/>
                  </a:lnTo>
                  <a:lnTo>
                    <a:pt x="9275" y="1470"/>
                  </a:lnTo>
                  <a:lnTo>
                    <a:pt x="6032" y="2703"/>
                  </a:lnTo>
                  <a:lnTo>
                    <a:pt x="29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10800000">
              <a:off x="1796375" y="3134150"/>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a:off x="802463" y="3262350"/>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567525" y="4728775"/>
              <a:ext cx="90900" cy="87450"/>
            </a:xfrm>
            <a:custGeom>
              <a:avLst/>
              <a:gdLst/>
              <a:ahLst/>
              <a:cxnLst/>
              <a:rect l="l" t="t" r="r" b="b"/>
              <a:pathLst>
                <a:path w="3636" h="3498" extrusionOk="0">
                  <a:moveTo>
                    <a:pt x="1883" y="0"/>
                  </a:moveTo>
                  <a:cubicBezTo>
                    <a:pt x="1178" y="0"/>
                    <a:pt x="541" y="427"/>
                    <a:pt x="271" y="1079"/>
                  </a:cubicBezTo>
                  <a:cubicBezTo>
                    <a:pt x="0" y="1732"/>
                    <a:pt x="150" y="2485"/>
                    <a:pt x="650" y="2985"/>
                  </a:cubicBezTo>
                  <a:cubicBezTo>
                    <a:pt x="984" y="3319"/>
                    <a:pt x="1432" y="3497"/>
                    <a:pt x="1887" y="3497"/>
                  </a:cubicBezTo>
                  <a:cubicBezTo>
                    <a:pt x="2112" y="3497"/>
                    <a:pt x="2339" y="3453"/>
                    <a:pt x="2555" y="3364"/>
                  </a:cubicBezTo>
                  <a:cubicBezTo>
                    <a:pt x="3210" y="3093"/>
                    <a:pt x="3635" y="2456"/>
                    <a:pt x="3635" y="1748"/>
                  </a:cubicBezTo>
                  <a:cubicBezTo>
                    <a:pt x="3635" y="782"/>
                    <a:pt x="2852" y="0"/>
                    <a:pt x="1886" y="0"/>
                  </a:cubicBezTo>
                  <a:cubicBezTo>
                    <a:pt x="1885" y="0"/>
                    <a:pt x="1884" y="0"/>
                    <a:pt x="1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420450" y="4641325"/>
              <a:ext cx="87450" cy="87450"/>
            </a:xfrm>
            <a:custGeom>
              <a:avLst/>
              <a:gdLst/>
              <a:ahLst/>
              <a:cxnLst/>
              <a:rect l="l" t="t" r="r" b="b"/>
              <a:pathLst>
                <a:path w="3498" h="3498" extrusionOk="0">
                  <a:moveTo>
                    <a:pt x="1749" y="0"/>
                  </a:moveTo>
                  <a:cubicBezTo>
                    <a:pt x="784" y="0"/>
                    <a:pt x="0" y="784"/>
                    <a:pt x="0" y="1749"/>
                  </a:cubicBezTo>
                  <a:cubicBezTo>
                    <a:pt x="0" y="2714"/>
                    <a:pt x="784" y="3497"/>
                    <a:pt x="1749" y="3497"/>
                  </a:cubicBezTo>
                  <a:cubicBezTo>
                    <a:pt x="2715" y="3497"/>
                    <a:pt x="3497" y="2714"/>
                    <a:pt x="3497" y="1749"/>
                  </a:cubicBezTo>
                  <a:cubicBezTo>
                    <a:pt x="3497" y="784"/>
                    <a:pt x="2715" y="0"/>
                    <a:pt x="17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id="{89775F40-75AB-4676-87AB-1B2A779510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CECDB0-19C5-4020-AAA6-9F7D134C21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3169AE-6BF8-4271-8FD2-F85A70F3292A}"/>
              </a:ext>
            </a:extLst>
          </p:cNvPr>
          <p:cNvSpPr>
            <a:spLocks noGrp="1" noChangeArrowheads="1"/>
          </p:cNvSpPr>
          <p:nvPr>
            <p:ph type="sldNum" sz="quarter" idx="12"/>
          </p:nvPr>
        </p:nvSpPr>
        <p:spPr>
          <a:ln/>
        </p:spPr>
        <p:txBody>
          <a:bodyPr/>
          <a:lstStyle>
            <a:lvl1pPr>
              <a:defRPr/>
            </a:lvl1pPr>
          </a:lstStyle>
          <a:p>
            <a:fld id="{3151DFB2-1E40-402D-A600-94613FE5CE22}" type="slidenum">
              <a:rPr lang="en-US" altLang="en-US"/>
              <a:pPr/>
              <a:t>‹#›</a:t>
            </a:fld>
            <a:endParaRPr lang="en-US" altLang="en-US"/>
          </a:p>
        </p:txBody>
      </p:sp>
    </p:spTree>
    <p:extLst>
      <p:ext uri="{BB962C8B-B14F-4D97-AF65-F5344CB8AC3E}">
        <p14:creationId xmlns:p14="http://schemas.microsoft.com/office/powerpoint/2010/main" val="2840262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C6A41F2A-29B1-4245-B732-B02C9FB1C3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ADE5AE-812D-45A6-96D8-23BEB25AF5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23EEC7-F076-4116-ADDF-2E7DACD5476C}"/>
              </a:ext>
            </a:extLst>
          </p:cNvPr>
          <p:cNvSpPr>
            <a:spLocks noGrp="1" noChangeArrowheads="1"/>
          </p:cNvSpPr>
          <p:nvPr>
            <p:ph type="sldNum" sz="quarter" idx="12"/>
          </p:nvPr>
        </p:nvSpPr>
        <p:spPr>
          <a:ln/>
        </p:spPr>
        <p:txBody>
          <a:bodyPr/>
          <a:lstStyle>
            <a:lvl1pPr>
              <a:defRPr/>
            </a:lvl1pPr>
          </a:lstStyle>
          <a:p>
            <a:fld id="{3C8811AC-5DF7-46F2-9DB6-FB9EC27B39CF}" type="slidenum">
              <a:rPr lang="en-US" altLang="en-US"/>
              <a:pPr/>
              <a:t>‹#›</a:t>
            </a:fld>
            <a:endParaRPr lang="en-US" altLang="en-US"/>
          </a:p>
        </p:txBody>
      </p:sp>
    </p:spTree>
    <p:extLst>
      <p:ext uri="{BB962C8B-B14F-4D97-AF65-F5344CB8AC3E}">
        <p14:creationId xmlns:p14="http://schemas.microsoft.com/office/powerpoint/2010/main" val="4178629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1750EF9C-DF35-47F7-A2E0-C5AD1191F0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C9ECD1-A3F9-4C5F-B2C4-AFADC09B96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F88641-7356-434C-8D21-C968CA739799}"/>
              </a:ext>
            </a:extLst>
          </p:cNvPr>
          <p:cNvSpPr>
            <a:spLocks noGrp="1" noChangeArrowheads="1"/>
          </p:cNvSpPr>
          <p:nvPr>
            <p:ph type="sldNum" sz="quarter" idx="12"/>
          </p:nvPr>
        </p:nvSpPr>
        <p:spPr>
          <a:ln/>
        </p:spPr>
        <p:txBody>
          <a:bodyPr/>
          <a:lstStyle>
            <a:lvl1pPr>
              <a:defRPr/>
            </a:lvl1pPr>
          </a:lstStyle>
          <a:p>
            <a:fld id="{7B95C3B9-FD25-4C6B-8E2D-C1B4121D935B}" type="slidenum">
              <a:rPr lang="en-US" altLang="en-US"/>
              <a:pPr/>
              <a:t>‹#›</a:t>
            </a:fld>
            <a:endParaRPr lang="en-US" altLang="en-US"/>
          </a:p>
        </p:txBody>
      </p:sp>
    </p:spTree>
    <p:extLst>
      <p:ext uri="{BB962C8B-B14F-4D97-AF65-F5344CB8AC3E}">
        <p14:creationId xmlns:p14="http://schemas.microsoft.com/office/powerpoint/2010/main" val="4086915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681CCEA3-E13F-41DB-97E7-D036B01945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E0E76FF-3BD3-40CA-9591-4B90F5F73E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7ED4E9-6B45-4BF0-BEEE-07B7E103389E}"/>
              </a:ext>
            </a:extLst>
          </p:cNvPr>
          <p:cNvSpPr>
            <a:spLocks noGrp="1" noChangeArrowheads="1"/>
          </p:cNvSpPr>
          <p:nvPr>
            <p:ph type="sldNum" sz="quarter" idx="12"/>
          </p:nvPr>
        </p:nvSpPr>
        <p:spPr>
          <a:ln/>
        </p:spPr>
        <p:txBody>
          <a:bodyPr/>
          <a:lstStyle>
            <a:lvl1pPr>
              <a:defRPr/>
            </a:lvl1pPr>
          </a:lstStyle>
          <a:p>
            <a:fld id="{37D3958F-1908-423F-A7C1-546D787C2257}" type="slidenum">
              <a:rPr lang="en-US" altLang="en-US"/>
              <a:pPr/>
              <a:t>‹#›</a:t>
            </a:fld>
            <a:endParaRPr lang="en-US" altLang="en-US"/>
          </a:p>
        </p:txBody>
      </p:sp>
    </p:spTree>
    <p:extLst>
      <p:ext uri="{BB962C8B-B14F-4D97-AF65-F5344CB8AC3E}">
        <p14:creationId xmlns:p14="http://schemas.microsoft.com/office/powerpoint/2010/main" val="444475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18E8D0A6-52BB-421B-B838-552B1B2489F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23E4BF8-140F-4D86-A8F2-50FAB9B10A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3F214E0-8B02-466E-AD06-267638501F4C}"/>
              </a:ext>
            </a:extLst>
          </p:cNvPr>
          <p:cNvSpPr>
            <a:spLocks noGrp="1" noChangeArrowheads="1"/>
          </p:cNvSpPr>
          <p:nvPr>
            <p:ph type="sldNum" sz="quarter" idx="12"/>
          </p:nvPr>
        </p:nvSpPr>
        <p:spPr>
          <a:ln/>
        </p:spPr>
        <p:txBody>
          <a:bodyPr/>
          <a:lstStyle>
            <a:lvl1pPr>
              <a:defRPr/>
            </a:lvl1pPr>
          </a:lstStyle>
          <a:p>
            <a:fld id="{0ABD8376-7891-421A-8841-2DE35F9491AD}" type="slidenum">
              <a:rPr lang="en-US" altLang="en-US"/>
              <a:pPr/>
              <a:t>‹#›</a:t>
            </a:fld>
            <a:endParaRPr lang="en-US" altLang="en-US"/>
          </a:p>
        </p:txBody>
      </p:sp>
    </p:spTree>
    <p:extLst>
      <p:ext uri="{BB962C8B-B14F-4D97-AF65-F5344CB8AC3E}">
        <p14:creationId xmlns:p14="http://schemas.microsoft.com/office/powerpoint/2010/main" val="369138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40825E49-5713-46FB-9246-D21D628DD71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FFB1984-4D77-4000-AD92-067D6AC1A6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93C2C0-9950-45D4-8932-9C9BBC7E6692}"/>
              </a:ext>
            </a:extLst>
          </p:cNvPr>
          <p:cNvSpPr>
            <a:spLocks noGrp="1" noChangeArrowheads="1"/>
          </p:cNvSpPr>
          <p:nvPr>
            <p:ph type="sldNum" sz="quarter" idx="12"/>
          </p:nvPr>
        </p:nvSpPr>
        <p:spPr>
          <a:ln/>
        </p:spPr>
        <p:txBody>
          <a:bodyPr/>
          <a:lstStyle>
            <a:lvl1pPr>
              <a:defRPr/>
            </a:lvl1pPr>
          </a:lstStyle>
          <a:p>
            <a:fld id="{D388606C-1EB4-4C48-BA70-5326EF90C86D}" type="slidenum">
              <a:rPr lang="en-US" altLang="en-US"/>
              <a:pPr/>
              <a:t>‹#›</a:t>
            </a:fld>
            <a:endParaRPr lang="en-US" altLang="en-US"/>
          </a:p>
        </p:txBody>
      </p:sp>
    </p:spTree>
    <p:extLst>
      <p:ext uri="{BB962C8B-B14F-4D97-AF65-F5344CB8AC3E}">
        <p14:creationId xmlns:p14="http://schemas.microsoft.com/office/powerpoint/2010/main" val="3109406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BE59B2-8F54-47D4-858E-7A25EE1524D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0CA27A5-02FD-4048-B1B0-18EADB2EB0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CA57AD0-53A3-460B-8319-A080369CEF6F}"/>
              </a:ext>
            </a:extLst>
          </p:cNvPr>
          <p:cNvSpPr>
            <a:spLocks noGrp="1" noChangeArrowheads="1"/>
          </p:cNvSpPr>
          <p:nvPr>
            <p:ph type="sldNum" sz="quarter" idx="12"/>
          </p:nvPr>
        </p:nvSpPr>
        <p:spPr>
          <a:ln/>
        </p:spPr>
        <p:txBody>
          <a:bodyPr/>
          <a:lstStyle>
            <a:lvl1pPr>
              <a:defRPr/>
            </a:lvl1pPr>
          </a:lstStyle>
          <a:p>
            <a:fld id="{FBF1A085-BB10-4B96-A091-320CF6A2E0A3}" type="slidenum">
              <a:rPr lang="en-US" altLang="en-US"/>
              <a:pPr/>
              <a:t>‹#›</a:t>
            </a:fld>
            <a:endParaRPr lang="en-US" altLang="en-US"/>
          </a:p>
        </p:txBody>
      </p:sp>
    </p:spTree>
    <p:extLst>
      <p:ext uri="{BB962C8B-B14F-4D97-AF65-F5344CB8AC3E}">
        <p14:creationId xmlns:p14="http://schemas.microsoft.com/office/powerpoint/2010/main" val="3763788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15F10B51-3D6E-4D1C-9BD2-F2739630F4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BDCEA7-0A19-4481-92DD-67270FFB00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C60AE5D-F681-4E8A-A25E-12E11AF79568}"/>
              </a:ext>
            </a:extLst>
          </p:cNvPr>
          <p:cNvSpPr>
            <a:spLocks noGrp="1" noChangeArrowheads="1"/>
          </p:cNvSpPr>
          <p:nvPr>
            <p:ph type="sldNum" sz="quarter" idx="12"/>
          </p:nvPr>
        </p:nvSpPr>
        <p:spPr>
          <a:ln/>
        </p:spPr>
        <p:txBody>
          <a:bodyPr/>
          <a:lstStyle>
            <a:lvl1pPr>
              <a:defRPr/>
            </a:lvl1pPr>
          </a:lstStyle>
          <a:p>
            <a:fld id="{DE15FB3E-9469-48AF-A88C-26B4F642F3DF}" type="slidenum">
              <a:rPr lang="en-US" altLang="en-US"/>
              <a:pPr/>
              <a:t>‹#›</a:t>
            </a:fld>
            <a:endParaRPr lang="en-US" altLang="en-US"/>
          </a:p>
        </p:txBody>
      </p:sp>
    </p:spTree>
    <p:extLst>
      <p:ext uri="{BB962C8B-B14F-4D97-AF65-F5344CB8AC3E}">
        <p14:creationId xmlns:p14="http://schemas.microsoft.com/office/powerpoint/2010/main" val="2138270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8A36AAB7-44C1-493F-9EE9-FFB7EDC8047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4546B7-D6E4-4759-8041-E6D0F88EFE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7C7992-50B4-4FA7-BD96-D8E0F5440360}"/>
              </a:ext>
            </a:extLst>
          </p:cNvPr>
          <p:cNvSpPr>
            <a:spLocks noGrp="1" noChangeArrowheads="1"/>
          </p:cNvSpPr>
          <p:nvPr>
            <p:ph type="sldNum" sz="quarter" idx="12"/>
          </p:nvPr>
        </p:nvSpPr>
        <p:spPr>
          <a:ln/>
        </p:spPr>
        <p:txBody>
          <a:bodyPr/>
          <a:lstStyle>
            <a:lvl1pPr>
              <a:defRPr/>
            </a:lvl1pPr>
          </a:lstStyle>
          <a:p>
            <a:fld id="{99C945D8-E8D0-4177-80C2-060A7EBB2034}" type="slidenum">
              <a:rPr lang="en-US" altLang="en-US"/>
              <a:pPr/>
              <a:t>‹#›</a:t>
            </a:fld>
            <a:endParaRPr lang="en-US" altLang="en-US"/>
          </a:p>
        </p:txBody>
      </p:sp>
    </p:spTree>
    <p:extLst>
      <p:ext uri="{BB962C8B-B14F-4D97-AF65-F5344CB8AC3E}">
        <p14:creationId xmlns:p14="http://schemas.microsoft.com/office/powerpoint/2010/main" val="2143372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42D8B3F8-2FA7-45E5-9352-459FE370F1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08D53A-6530-4951-9D3A-6315C7A798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00F04E-722F-4F91-93FB-41025A82923C}"/>
              </a:ext>
            </a:extLst>
          </p:cNvPr>
          <p:cNvSpPr>
            <a:spLocks noGrp="1" noChangeArrowheads="1"/>
          </p:cNvSpPr>
          <p:nvPr>
            <p:ph type="sldNum" sz="quarter" idx="12"/>
          </p:nvPr>
        </p:nvSpPr>
        <p:spPr>
          <a:ln/>
        </p:spPr>
        <p:txBody>
          <a:bodyPr/>
          <a:lstStyle>
            <a:lvl1pPr>
              <a:defRPr/>
            </a:lvl1pPr>
          </a:lstStyle>
          <a:p>
            <a:fld id="{D84FF139-D851-458E-B0B4-D344BB7C722F}" type="slidenum">
              <a:rPr lang="en-US" altLang="en-US"/>
              <a:pPr/>
              <a:t>‹#›</a:t>
            </a:fld>
            <a:endParaRPr lang="en-US" altLang="en-US"/>
          </a:p>
        </p:txBody>
      </p:sp>
    </p:spTree>
    <p:extLst>
      <p:ext uri="{BB962C8B-B14F-4D97-AF65-F5344CB8AC3E}">
        <p14:creationId xmlns:p14="http://schemas.microsoft.com/office/powerpoint/2010/main" val="1055749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3"/>
          <p:cNvSpPr txBox="1">
            <a:spLocks noGrp="1"/>
          </p:cNvSpPr>
          <p:nvPr>
            <p:ph type="title"/>
          </p:nvPr>
        </p:nvSpPr>
        <p:spPr>
          <a:xfrm>
            <a:off x="1312600" y="2445763"/>
            <a:ext cx="6518700" cy="135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7" name="Google Shape;47;p3"/>
          <p:cNvSpPr txBox="1">
            <a:spLocks noGrp="1"/>
          </p:cNvSpPr>
          <p:nvPr>
            <p:ph type="title" idx="2" hasCustomPrompt="1"/>
          </p:nvPr>
        </p:nvSpPr>
        <p:spPr>
          <a:xfrm>
            <a:off x="3807850" y="1325588"/>
            <a:ext cx="1103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8" name="Google Shape;48;p3"/>
          <p:cNvSpPr txBox="1">
            <a:spLocks noGrp="1"/>
          </p:cNvSpPr>
          <p:nvPr>
            <p:ph type="subTitle" idx="1"/>
          </p:nvPr>
        </p:nvSpPr>
        <p:spPr>
          <a:xfrm>
            <a:off x="1949625" y="3799138"/>
            <a:ext cx="5244600" cy="450000"/>
          </a:xfrm>
          <a:prstGeom prst="rect">
            <a:avLst/>
          </a:prstGeom>
          <a:solidFill>
            <a:schemeClr val="accent3"/>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atin typeface="Zilla Slab Light"/>
                <a:ea typeface="Zilla Slab Light"/>
                <a:cs typeface="Zilla Slab Light"/>
                <a:sym typeface="Zilla Slab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 name="Google Shape;49;p3"/>
          <p:cNvGrpSpPr/>
          <p:nvPr/>
        </p:nvGrpSpPr>
        <p:grpSpPr>
          <a:xfrm>
            <a:off x="117238" y="221750"/>
            <a:ext cx="8699013" cy="4714800"/>
            <a:chOff x="117238" y="221750"/>
            <a:chExt cx="8699013" cy="4714800"/>
          </a:xfrm>
        </p:grpSpPr>
        <p:sp>
          <p:nvSpPr>
            <p:cNvPr id="50" name="Google Shape;50;p3"/>
            <p:cNvSpPr/>
            <p:nvPr/>
          </p:nvSpPr>
          <p:spPr>
            <a:xfrm rot="10800000">
              <a:off x="719988" y="4826275"/>
              <a:ext cx="118625" cy="110275"/>
            </a:xfrm>
            <a:custGeom>
              <a:avLst/>
              <a:gdLst/>
              <a:ahLst/>
              <a:cxnLst/>
              <a:rect l="l" t="t" r="r" b="b"/>
              <a:pathLst>
                <a:path w="4745" h="4411" extrusionOk="0">
                  <a:moveTo>
                    <a:pt x="2370" y="0"/>
                  </a:moveTo>
                  <a:cubicBezTo>
                    <a:pt x="1308" y="0"/>
                    <a:pt x="373" y="769"/>
                    <a:pt x="197" y="1851"/>
                  </a:cubicBezTo>
                  <a:cubicBezTo>
                    <a:pt x="0" y="3052"/>
                    <a:pt x="817" y="4185"/>
                    <a:pt x="2019" y="4381"/>
                  </a:cubicBezTo>
                  <a:cubicBezTo>
                    <a:pt x="2139" y="4401"/>
                    <a:pt x="2257" y="4410"/>
                    <a:pt x="2375" y="4410"/>
                  </a:cubicBezTo>
                  <a:cubicBezTo>
                    <a:pt x="3436" y="4410"/>
                    <a:pt x="4372" y="3641"/>
                    <a:pt x="4549" y="2559"/>
                  </a:cubicBezTo>
                  <a:cubicBezTo>
                    <a:pt x="4744" y="1357"/>
                    <a:pt x="3928" y="224"/>
                    <a:pt x="2727" y="29"/>
                  </a:cubicBezTo>
                  <a:cubicBezTo>
                    <a:pt x="2607" y="10"/>
                    <a:pt x="2488" y="0"/>
                    <a:pt x="2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786813" y="3290225"/>
              <a:ext cx="330050" cy="344950"/>
            </a:xfrm>
            <a:custGeom>
              <a:avLst/>
              <a:gdLst/>
              <a:ahLst/>
              <a:cxnLst/>
              <a:rect l="l" t="t" r="r" b="b"/>
              <a:pathLst>
                <a:path w="13202" h="13798" extrusionOk="0">
                  <a:moveTo>
                    <a:pt x="8853" y="0"/>
                  </a:moveTo>
                  <a:lnTo>
                    <a:pt x="6131" y="4327"/>
                  </a:lnTo>
                  <a:lnTo>
                    <a:pt x="2490" y="1634"/>
                  </a:lnTo>
                  <a:lnTo>
                    <a:pt x="4511" y="5623"/>
                  </a:lnTo>
                  <a:lnTo>
                    <a:pt x="1" y="6711"/>
                  </a:lnTo>
                  <a:lnTo>
                    <a:pt x="4404" y="7871"/>
                  </a:lnTo>
                  <a:lnTo>
                    <a:pt x="3010" y="11793"/>
                  </a:lnTo>
                  <a:lnTo>
                    <a:pt x="5791" y="9347"/>
                  </a:lnTo>
                  <a:lnTo>
                    <a:pt x="8225" y="13798"/>
                  </a:lnTo>
                  <a:lnTo>
                    <a:pt x="8015" y="8532"/>
                  </a:lnTo>
                  <a:lnTo>
                    <a:pt x="12517" y="9856"/>
                  </a:lnTo>
                  <a:lnTo>
                    <a:pt x="12517" y="9856"/>
                  </a:lnTo>
                  <a:lnTo>
                    <a:pt x="9266" y="6703"/>
                  </a:lnTo>
                  <a:lnTo>
                    <a:pt x="13201" y="4448"/>
                  </a:lnTo>
                  <a:lnTo>
                    <a:pt x="8929" y="4679"/>
                  </a:lnTo>
                  <a:lnTo>
                    <a:pt x="88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flipH="1">
              <a:off x="3035513" y="4409313"/>
              <a:ext cx="330025" cy="344950"/>
            </a:xfrm>
            <a:custGeom>
              <a:avLst/>
              <a:gdLst/>
              <a:ahLst/>
              <a:cxnLst/>
              <a:rect l="l" t="t" r="r" b="b"/>
              <a:pathLst>
                <a:path w="13201" h="13798" extrusionOk="0">
                  <a:moveTo>
                    <a:pt x="8852" y="0"/>
                  </a:moveTo>
                  <a:lnTo>
                    <a:pt x="6130" y="4327"/>
                  </a:lnTo>
                  <a:lnTo>
                    <a:pt x="2490" y="1634"/>
                  </a:lnTo>
                  <a:lnTo>
                    <a:pt x="4510" y="5622"/>
                  </a:lnTo>
                  <a:lnTo>
                    <a:pt x="1" y="6710"/>
                  </a:lnTo>
                  <a:lnTo>
                    <a:pt x="4404" y="7871"/>
                  </a:lnTo>
                  <a:lnTo>
                    <a:pt x="3010" y="11792"/>
                  </a:lnTo>
                  <a:lnTo>
                    <a:pt x="5790" y="9347"/>
                  </a:lnTo>
                  <a:lnTo>
                    <a:pt x="8224" y="13798"/>
                  </a:lnTo>
                  <a:lnTo>
                    <a:pt x="8014" y="8532"/>
                  </a:lnTo>
                  <a:lnTo>
                    <a:pt x="12517" y="9854"/>
                  </a:lnTo>
                  <a:lnTo>
                    <a:pt x="12517" y="9854"/>
                  </a:lnTo>
                  <a:lnTo>
                    <a:pt x="9266" y="6702"/>
                  </a:lnTo>
                  <a:lnTo>
                    <a:pt x="13201" y="4447"/>
                  </a:lnTo>
                  <a:lnTo>
                    <a:pt x="8929" y="4678"/>
                  </a:lnTo>
                  <a:lnTo>
                    <a:pt x="88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flipH="1">
              <a:off x="1696213" y="4703625"/>
              <a:ext cx="121275" cy="110275"/>
            </a:xfrm>
            <a:custGeom>
              <a:avLst/>
              <a:gdLst/>
              <a:ahLst/>
              <a:cxnLst/>
              <a:rect l="l" t="t" r="r" b="b"/>
              <a:pathLst>
                <a:path w="4851" h="4411" extrusionOk="0">
                  <a:moveTo>
                    <a:pt x="2423" y="0"/>
                  </a:moveTo>
                  <a:cubicBezTo>
                    <a:pt x="1424" y="0"/>
                    <a:pt x="519" y="685"/>
                    <a:pt x="280" y="1700"/>
                  </a:cubicBezTo>
                  <a:cubicBezTo>
                    <a:pt x="1" y="2885"/>
                    <a:pt x="736" y="4073"/>
                    <a:pt x="1921" y="4351"/>
                  </a:cubicBezTo>
                  <a:cubicBezTo>
                    <a:pt x="2091" y="4391"/>
                    <a:pt x="2260" y="4410"/>
                    <a:pt x="2427" y="4410"/>
                  </a:cubicBezTo>
                  <a:cubicBezTo>
                    <a:pt x="3428" y="4410"/>
                    <a:pt x="4334" y="3725"/>
                    <a:pt x="4572" y="2710"/>
                  </a:cubicBezTo>
                  <a:cubicBezTo>
                    <a:pt x="4851" y="1524"/>
                    <a:pt x="4116" y="338"/>
                    <a:pt x="2931" y="60"/>
                  </a:cubicBezTo>
                  <a:cubicBezTo>
                    <a:pt x="2760" y="19"/>
                    <a:pt x="2590"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5376438" y="4703613"/>
              <a:ext cx="118625" cy="110275"/>
            </a:xfrm>
            <a:custGeom>
              <a:avLst/>
              <a:gdLst/>
              <a:ahLst/>
              <a:cxnLst/>
              <a:rect l="l" t="t" r="r" b="b"/>
              <a:pathLst>
                <a:path w="4745" h="4411" extrusionOk="0">
                  <a:moveTo>
                    <a:pt x="2370" y="0"/>
                  </a:moveTo>
                  <a:cubicBezTo>
                    <a:pt x="1308" y="0"/>
                    <a:pt x="373" y="769"/>
                    <a:pt x="197" y="1851"/>
                  </a:cubicBezTo>
                  <a:cubicBezTo>
                    <a:pt x="0" y="3052"/>
                    <a:pt x="817" y="4185"/>
                    <a:pt x="2019" y="4381"/>
                  </a:cubicBezTo>
                  <a:cubicBezTo>
                    <a:pt x="2139" y="4401"/>
                    <a:pt x="2257" y="4410"/>
                    <a:pt x="2375" y="4410"/>
                  </a:cubicBezTo>
                  <a:cubicBezTo>
                    <a:pt x="3436" y="4410"/>
                    <a:pt x="4372" y="3641"/>
                    <a:pt x="4549" y="2559"/>
                  </a:cubicBezTo>
                  <a:cubicBezTo>
                    <a:pt x="4744" y="1357"/>
                    <a:pt x="3928" y="224"/>
                    <a:pt x="2727" y="29"/>
                  </a:cubicBezTo>
                  <a:cubicBezTo>
                    <a:pt x="2607" y="10"/>
                    <a:pt x="2488" y="0"/>
                    <a:pt x="2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flipH="1">
              <a:off x="2523788" y="4754263"/>
              <a:ext cx="121275" cy="110275"/>
            </a:xfrm>
            <a:custGeom>
              <a:avLst/>
              <a:gdLst/>
              <a:ahLst/>
              <a:cxnLst/>
              <a:rect l="l" t="t" r="r" b="b"/>
              <a:pathLst>
                <a:path w="4851" h="4411" extrusionOk="0">
                  <a:moveTo>
                    <a:pt x="2424" y="0"/>
                  </a:moveTo>
                  <a:cubicBezTo>
                    <a:pt x="1424" y="0"/>
                    <a:pt x="519" y="684"/>
                    <a:pt x="280" y="1699"/>
                  </a:cubicBezTo>
                  <a:cubicBezTo>
                    <a:pt x="0" y="2884"/>
                    <a:pt x="733" y="4071"/>
                    <a:pt x="1918" y="4351"/>
                  </a:cubicBezTo>
                  <a:cubicBezTo>
                    <a:pt x="2088" y="4391"/>
                    <a:pt x="2258" y="4410"/>
                    <a:pt x="2425" y="4410"/>
                  </a:cubicBezTo>
                  <a:cubicBezTo>
                    <a:pt x="3425" y="4410"/>
                    <a:pt x="4331" y="3727"/>
                    <a:pt x="4570" y="2712"/>
                  </a:cubicBezTo>
                  <a:cubicBezTo>
                    <a:pt x="4850" y="1527"/>
                    <a:pt x="4116" y="339"/>
                    <a:pt x="2932" y="60"/>
                  </a:cubicBezTo>
                  <a:cubicBezTo>
                    <a:pt x="2762" y="19"/>
                    <a:pt x="2591" y="0"/>
                    <a:pt x="2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flipH="1">
              <a:off x="4717063" y="4852188"/>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flipH="1">
              <a:off x="117238" y="404225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377275" y="4608500"/>
              <a:ext cx="254625" cy="243700"/>
            </a:xfrm>
            <a:custGeom>
              <a:avLst/>
              <a:gdLst/>
              <a:ahLst/>
              <a:cxnLst/>
              <a:rect l="l" t="t" r="r" b="b"/>
              <a:pathLst>
                <a:path w="10185" h="9748" extrusionOk="0">
                  <a:moveTo>
                    <a:pt x="2935" y="0"/>
                  </a:moveTo>
                  <a:lnTo>
                    <a:pt x="4009" y="3406"/>
                  </a:lnTo>
                  <a:lnTo>
                    <a:pt x="1" y="5229"/>
                  </a:lnTo>
                  <a:lnTo>
                    <a:pt x="4427" y="5852"/>
                  </a:lnTo>
                  <a:lnTo>
                    <a:pt x="5023" y="9747"/>
                  </a:lnTo>
                  <a:lnTo>
                    <a:pt x="6458" y="5795"/>
                  </a:lnTo>
                  <a:lnTo>
                    <a:pt x="10185" y="7200"/>
                  </a:lnTo>
                  <a:lnTo>
                    <a:pt x="7698" y="4393"/>
                  </a:lnTo>
                  <a:lnTo>
                    <a:pt x="9275" y="1470"/>
                  </a:lnTo>
                  <a:lnTo>
                    <a:pt x="9275" y="1470"/>
                  </a:lnTo>
                  <a:lnTo>
                    <a:pt x="6032" y="2703"/>
                  </a:lnTo>
                  <a:lnTo>
                    <a:pt x="29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flipH="1">
              <a:off x="6176150" y="4459950"/>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flipH="1">
              <a:off x="1283613" y="4087875"/>
              <a:ext cx="87450" cy="87450"/>
            </a:xfrm>
            <a:custGeom>
              <a:avLst/>
              <a:gdLst/>
              <a:ahLst/>
              <a:cxnLst/>
              <a:rect l="l" t="t" r="r" b="b"/>
              <a:pathLst>
                <a:path w="3498" h="3498" extrusionOk="0">
                  <a:moveTo>
                    <a:pt x="1749" y="0"/>
                  </a:moveTo>
                  <a:cubicBezTo>
                    <a:pt x="784" y="0"/>
                    <a:pt x="0" y="784"/>
                    <a:pt x="0" y="1749"/>
                  </a:cubicBezTo>
                  <a:cubicBezTo>
                    <a:pt x="0" y="2714"/>
                    <a:pt x="784" y="3497"/>
                    <a:pt x="1749" y="3497"/>
                  </a:cubicBezTo>
                  <a:cubicBezTo>
                    <a:pt x="2715" y="3497"/>
                    <a:pt x="3497" y="2714"/>
                    <a:pt x="3497" y="1749"/>
                  </a:cubicBezTo>
                  <a:cubicBezTo>
                    <a:pt x="3497" y="784"/>
                    <a:pt x="2715"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800000" flipH="1">
              <a:off x="2938925" y="401225"/>
              <a:ext cx="330050" cy="344950"/>
            </a:xfrm>
            <a:custGeom>
              <a:avLst/>
              <a:gdLst/>
              <a:ahLst/>
              <a:cxnLst/>
              <a:rect l="l" t="t" r="r" b="b"/>
              <a:pathLst>
                <a:path w="13202" h="13798" extrusionOk="0">
                  <a:moveTo>
                    <a:pt x="8853" y="0"/>
                  </a:moveTo>
                  <a:lnTo>
                    <a:pt x="6131" y="4327"/>
                  </a:lnTo>
                  <a:lnTo>
                    <a:pt x="2490" y="1634"/>
                  </a:lnTo>
                  <a:lnTo>
                    <a:pt x="4511" y="5623"/>
                  </a:lnTo>
                  <a:lnTo>
                    <a:pt x="1" y="6711"/>
                  </a:lnTo>
                  <a:lnTo>
                    <a:pt x="4404" y="7871"/>
                  </a:lnTo>
                  <a:lnTo>
                    <a:pt x="3010" y="11793"/>
                  </a:lnTo>
                  <a:lnTo>
                    <a:pt x="5791" y="9347"/>
                  </a:lnTo>
                  <a:lnTo>
                    <a:pt x="8225" y="13798"/>
                  </a:lnTo>
                  <a:lnTo>
                    <a:pt x="8015" y="8532"/>
                  </a:lnTo>
                  <a:lnTo>
                    <a:pt x="12517" y="9856"/>
                  </a:lnTo>
                  <a:lnTo>
                    <a:pt x="12517" y="9856"/>
                  </a:lnTo>
                  <a:lnTo>
                    <a:pt x="9266" y="6703"/>
                  </a:lnTo>
                  <a:lnTo>
                    <a:pt x="13201" y="4448"/>
                  </a:lnTo>
                  <a:lnTo>
                    <a:pt x="8929" y="4679"/>
                  </a:lnTo>
                  <a:lnTo>
                    <a:pt x="88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10800000" flipH="1">
              <a:off x="745100" y="518563"/>
              <a:ext cx="330025" cy="344950"/>
            </a:xfrm>
            <a:custGeom>
              <a:avLst/>
              <a:gdLst/>
              <a:ahLst/>
              <a:cxnLst/>
              <a:rect l="l" t="t" r="r" b="b"/>
              <a:pathLst>
                <a:path w="13201" h="13798" extrusionOk="0">
                  <a:moveTo>
                    <a:pt x="8852" y="0"/>
                  </a:moveTo>
                  <a:lnTo>
                    <a:pt x="6130" y="4327"/>
                  </a:lnTo>
                  <a:lnTo>
                    <a:pt x="2490" y="1634"/>
                  </a:lnTo>
                  <a:lnTo>
                    <a:pt x="4510" y="5622"/>
                  </a:lnTo>
                  <a:lnTo>
                    <a:pt x="1" y="6710"/>
                  </a:lnTo>
                  <a:lnTo>
                    <a:pt x="4404" y="7871"/>
                  </a:lnTo>
                  <a:lnTo>
                    <a:pt x="3010" y="11792"/>
                  </a:lnTo>
                  <a:lnTo>
                    <a:pt x="5790" y="9347"/>
                  </a:lnTo>
                  <a:lnTo>
                    <a:pt x="8224" y="13798"/>
                  </a:lnTo>
                  <a:lnTo>
                    <a:pt x="8014" y="8532"/>
                  </a:lnTo>
                  <a:lnTo>
                    <a:pt x="12517" y="9854"/>
                  </a:lnTo>
                  <a:lnTo>
                    <a:pt x="12517" y="9854"/>
                  </a:lnTo>
                  <a:lnTo>
                    <a:pt x="9266" y="6702"/>
                  </a:lnTo>
                  <a:lnTo>
                    <a:pt x="13201" y="4447"/>
                  </a:lnTo>
                  <a:lnTo>
                    <a:pt x="8929" y="4678"/>
                  </a:lnTo>
                  <a:lnTo>
                    <a:pt x="88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rot="10800000" flipH="1">
              <a:off x="6979175" y="260050"/>
              <a:ext cx="121275" cy="110275"/>
            </a:xfrm>
            <a:custGeom>
              <a:avLst/>
              <a:gdLst/>
              <a:ahLst/>
              <a:cxnLst/>
              <a:rect l="l" t="t" r="r" b="b"/>
              <a:pathLst>
                <a:path w="4851" h="4411" extrusionOk="0">
                  <a:moveTo>
                    <a:pt x="2423" y="0"/>
                  </a:moveTo>
                  <a:cubicBezTo>
                    <a:pt x="1424" y="0"/>
                    <a:pt x="519" y="685"/>
                    <a:pt x="280" y="1700"/>
                  </a:cubicBezTo>
                  <a:cubicBezTo>
                    <a:pt x="1" y="2885"/>
                    <a:pt x="736" y="4073"/>
                    <a:pt x="1921" y="4351"/>
                  </a:cubicBezTo>
                  <a:cubicBezTo>
                    <a:pt x="2091" y="4391"/>
                    <a:pt x="2260" y="4410"/>
                    <a:pt x="2427" y="4410"/>
                  </a:cubicBezTo>
                  <a:cubicBezTo>
                    <a:pt x="3428" y="4410"/>
                    <a:pt x="4334" y="3725"/>
                    <a:pt x="4572" y="2710"/>
                  </a:cubicBezTo>
                  <a:cubicBezTo>
                    <a:pt x="4851" y="1524"/>
                    <a:pt x="4116" y="338"/>
                    <a:pt x="2931" y="60"/>
                  </a:cubicBezTo>
                  <a:cubicBezTo>
                    <a:pt x="2760" y="19"/>
                    <a:pt x="2590"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10800000" flipH="1">
              <a:off x="443600" y="1691350"/>
              <a:ext cx="118625" cy="110275"/>
            </a:xfrm>
            <a:custGeom>
              <a:avLst/>
              <a:gdLst/>
              <a:ahLst/>
              <a:cxnLst/>
              <a:rect l="l" t="t" r="r" b="b"/>
              <a:pathLst>
                <a:path w="4745" h="4411" extrusionOk="0">
                  <a:moveTo>
                    <a:pt x="2370" y="0"/>
                  </a:moveTo>
                  <a:cubicBezTo>
                    <a:pt x="1308" y="0"/>
                    <a:pt x="373" y="769"/>
                    <a:pt x="197" y="1851"/>
                  </a:cubicBezTo>
                  <a:cubicBezTo>
                    <a:pt x="0" y="3052"/>
                    <a:pt x="817" y="4185"/>
                    <a:pt x="2019" y="4381"/>
                  </a:cubicBezTo>
                  <a:cubicBezTo>
                    <a:pt x="2139" y="4401"/>
                    <a:pt x="2257" y="4410"/>
                    <a:pt x="2375" y="4410"/>
                  </a:cubicBezTo>
                  <a:cubicBezTo>
                    <a:pt x="3436" y="4410"/>
                    <a:pt x="4372" y="3641"/>
                    <a:pt x="4549" y="2559"/>
                  </a:cubicBezTo>
                  <a:cubicBezTo>
                    <a:pt x="4744" y="1357"/>
                    <a:pt x="3928" y="224"/>
                    <a:pt x="2727" y="29"/>
                  </a:cubicBezTo>
                  <a:cubicBezTo>
                    <a:pt x="2607" y="10"/>
                    <a:pt x="2488" y="0"/>
                    <a:pt x="2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10800000" flipH="1">
              <a:off x="7848425" y="439500"/>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10800000" flipH="1">
              <a:off x="8622125" y="97655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rot="10800000" flipH="1">
              <a:off x="8561625" y="221750"/>
              <a:ext cx="254625" cy="243700"/>
            </a:xfrm>
            <a:custGeom>
              <a:avLst/>
              <a:gdLst/>
              <a:ahLst/>
              <a:cxnLst/>
              <a:rect l="l" t="t" r="r" b="b"/>
              <a:pathLst>
                <a:path w="10185" h="9748" extrusionOk="0">
                  <a:moveTo>
                    <a:pt x="2935" y="0"/>
                  </a:moveTo>
                  <a:lnTo>
                    <a:pt x="4009" y="3406"/>
                  </a:lnTo>
                  <a:lnTo>
                    <a:pt x="1" y="5229"/>
                  </a:lnTo>
                  <a:lnTo>
                    <a:pt x="4427" y="5852"/>
                  </a:lnTo>
                  <a:lnTo>
                    <a:pt x="5023" y="9747"/>
                  </a:lnTo>
                  <a:lnTo>
                    <a:pt x="6458" y="5795"/>
                  </a:lnTo>
                  <a:lnTo>
                    <a:pt x="10185" y="7200"/>
                  </a:lnTo>
                  <a:lnTo>
                    <a:pt x="7698" y="4393"/>
                  </a:lnTo>
                  <a:lnTo>
                    <a:pt x="9275" y="1470"/>
                  </a:lnTo>
                  <a:lnTo>
                    <a:pt x="9275" y="1470"/>
                  </a:lnTo>
                  <a:lnTo>
                    <a:pt x="6032" y="2703"/>
                  </a:lnTo>
                  <a:lnTo>
                    <a:pt x="29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rot="10800000" flipH="1">
              <a:off x="8342225" y="1843000"/>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10800000" flipH="1">
              <a:off x="7760975" y="989838"/>
              <a:ext cx="87450" cy="87450"/>
            </a:xfrm>
            <a:custGeom>
              <a:avLst/>
              <a:gdLst/>
              <a:ahLst/>
              <a:cxnLst/>
              <a:rect l="l" t="t" r="r" b="b"/>
              <a:pathLst>
                <a:path w="3498" h="3498" extrusionOk="0">
                  <a:moveTo>
                    <a:pt x="1749" y="0"/>
                  </a:moveTo>
                  <a:cubicBezTo>
                    <a:pt x="784" y="0"/>
                    <a:pt x="0" y="784"/>
                    <a:pt x="0" y="1749"/>
                  </a:cubicBezTo>
                  <a:cubicBezTo>
                    <a:pt x="0" y="2714"/>
                    <a:pt x="784" y="3497"/>
                    <a:pt x="1749" y="3497"/>
                  </a:cubicBezTo>
                  <a:cubicBezTo>
                    <a:pt x="2715" y="3497"/>
                    <a:pt x="3497" y="2714"/>
                    <a:pt x="3497" y="1749"/>
                  </a:cubicBezTo>
                  <a:cubicBezTo>
                    <a:pt x="3497" y="784"/>
                    <a:pt x="2715" y="0"/>
                    <a:pt x="17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rot="10800000" flipH="1">
              <a:off x="323413" y="989850"/>
              <a:ext cx="90900" cy="87450"/>
            </a:xfrm>
            <a:custGeom>
              <a:avLst/>
              <a:gdLst/>
              <a:ahLst/>
              <a:cxnLst/>
              <a:rect l="l" t="t" r="r" b="b"/>
              <a:pathLst>
                <a:path w="3636" h="3498" extrusionOk="0">
                  <a:moveTo>
                    <a:pt x="1883" y="0"/>
                  </a:moveTo>
                  <a:cubicBezTo>
                    <a:pt x="1178" y="0"/>
                    <a:pt x="541" y="427"/>
                    <a:pt x="271" y="1079"/>
                  </a:cubicBezTo>
                  <a:cubicBezTo>
                    <a:pt x="0" y="1732"/>
                    <a:pt x="150" y="2485"/>
                    <a:pt x="650" y="2985"/>
                  </a:cubicBezTo>
                  <a:cubicBezTo>
                    <a:pt x="984" y="3319"/>
                    <a:pt x="1432" y="3497"/>
                    <a:pt x="1887" y="3497"/>
                  </a:cubicBezTo>
                  <a:cubicBezTo>
                    <a:pt x="2112" y="3497"/>
                    <a:pt x="2339" y="3453"/>
                    <a:pt x="2555" y="3364"/>
                  </a:cubicBezTo>
                  <a:cubicBezTo>
                    <a:pt x="3210" y="3093"/>
                    <a:pt x="3635" y="2456"/>
                    <a:pt x="3635" y="1748"/>
                  </a:cubicBezTo>
                  <a:cubicBezTo>
                    <a:pt x="3635" y="782"/>
                    <a:pt x="2852" y="0"/>
                    <a:pt x="1886" y="0"/>
                  </a:cubicBezTo>
                  <a:cubicBezTo>
                    <a:pt x="1885" y="0"/>
                    <a:pt x="1884" y="0"/>
                    <a:pt x="1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flipH="1">
              <a:off x="266125" y="316038"/>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flipH="1">
              <a:off x="475938" y="276710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10800000" flipH="1">
              <a:off x="1661725" y="221775"/>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flipH="1">
              <a:off x="5818888" y="663475"/>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10800000" flipH="1">
              <a:off x="6460200" y="663463"/>
              <a:ext cx="330025" cy="344950"/>
            </a:xfrm>
            <a:custGeom>
              <a:avLst/>
              <a:gdLst/>
              <a:ahLst/>
              <a:cxnLst/>
              <a:rect l="l" t="t" r="r" b="b"/>
              <a:pathLst>
                <a:path w="13201" h="13798" extrusionOk="0">
                  <a:moveTo>
                    <a:pt x="8852" y="0"/>
                  </a:moveTo>
                  <a:lnTo>
                    <a:pt x="6130" y="4327"/>
                  </a:lnTo>
                  <a:lnTo>
                    <a:pt x="2490" y="1634"/>
                  </a:lnTo>
                  <a:lnTo>
                    <a:pt x="4510" y="5622"/>
                  </a:lnTo>
                  <a:lnTo>
                    <a:pt x="1" y="6710"/>
                  </a:lnTo>
                  <a:lnTo>
                    <a:pt x="4404" y="7871"/>
                  </a:lnTo>
                  <a:lnTo>
                    <a:pt x="3010" y="11792"/>
                  </a:lnTo>
                  <a:lnTo>
                    <a:pt x="5790" y="9347"/>
                  </a:lnTo>
                  <a:lnTo>
                    <a:pt x="8224" y="13798"/>
                  </a:lnTo>
                  <a:lnTo>
                    <a:pt x="8014" y="8532"/>
                  </a:lnTo>
                  <a:lnTo>
                    <a:pt x="12517" y="9854"/>
                  </a:lnTo>
                  <a:lnTo>
                    <a:pt x="12517" y="9854"/>
                  </a:lnTo>
                  <a:lnTo>
                    <a:pt x="9266" y="6702"/>
                  </a:lnTo>
                  <a:lnTo>
                    <a:pt x="13201" y="4447"/>
                  </a:lnTo>
                  <a:lnTo>
                    <a:pt x="8929" y="4678"/>
                  </a:lnTo>
                  <a:lnTo>
                    <a:pt x="88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10800000" flipH="1">
              <a:off x="8012175" y="2767100"/>
              <a:ext cx="330050" cy="344950"/>
            </a:xfrm>
            <a:custGeom>
              <a:avLst/>
              <a:gdLst/>
              <a:ahLst/>
              <a:cxnLst/>
              <a:rect l="l" t="t" r="r" b="b"/>
              <a:pathLst>
                <a:path w="13202" h="13798" extrusionOk="0">
                  <a:moveTo>
                    <a:pt x="8853" y="0"/>
                  </a:moveTo>
                  <a:lnTo>
                    <a:pt x="6131" y="4327"/>
                  </a:lnTo>
                  <a:lnTo>
                    <a:pt x="2490" y="1634"/>
                  </a:lnTo>
                  <a:lnTo>
                    <a:pt x="4511" y="5623"/>
                  </a:lnTo>
                  <a:lnTo>
                    <a:pt x="1" y="6711"/>
                  </a:lnTo>
                  <a:lnTo>
                    <a:pt x="4404" y="7871"/>
                  </a:lnTo>
                  <a:lnTo>
                    <a:pt x="3010" y="11793"/>
                  </a:lnTo>
                  <a:lnTo>
                    <a:pt x="5791" y="9347"/>
                  </a:lnTo>
                  <a:lnTo>
                    <a:pt x="8225" y="13798"/>
                  </a:lnTo>
                  <a:lnTo>
                    <a:pt x="8015" y="8532"/>
                  </a:lnTo>
                  <a:lnTo>
                    <a:pt x="12517" y="9856"/>
                  </a:lnTo>
                  <a:lnTo>
                    <a:pt x="12517" y="9856"/>
                  </a:lnTo>
                  <a:lnTo>
                    <a:pt x="9266" y="6703"/>
                  </a:lnTo>
                  <a:lnTo>
                    <a:pt x="13201" y="4448"/>
                  </a:lnTo>
                  <a:lnTo>
                    <a:pt x="8929" y="4679"/>
                  </a:lnTo>
                  <a:lnTo>
                    <a:pt x="88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F431C8B6-EC16-4FFC-AED5-5FDC5EC656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738575-3889-4026-95CC-A6459EAD5B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F59D09-0BD6-4528-82E5-AEDAE382A824}"/>
              </a:ext>
            </a:extLst>
          </p:cNvPr>
          <p:cNvSpPr>
            <a:spLocks noGrp="1" noChangeArrowheads="1"/>
          </p:cNvSpPr>
          <p:nvPr>
            <p:ph type="sldNum" sz="quarter" idx="12"/>
          </p:nvPr>
        </p:nvSpPr>
        <p:spPr>
          <a:ln/>
        </p:spPr>
        <p:txBody>
          <a:bodyPr/>
          <a:lstStyle>
            <a:lvl1pPr>
              <a:defRPr/>
            </a:lvl1pPr>
          </a:lstStyle>
          <a:p>
            <a:fld id="{225AF87A-494D-467C-804C-58EC9BB892BA}" type="slidenum">
              <a:rPr lang="en-US" altLang="en-US"/>
              <a:pPr/>
              <a:t>‹#›</a:t>
            </a:fld>
            <a:endParaRPr lang="en-US" altLang="en-US"/>
          </a:p>
        </p:txBody>
      </p:sp>
    </p:spTree>
    <p:extLst>
      <p:ext uri="{BB962C8B-B14F-4D97-AF65-F5344CB8AC3E}">
        <p14:creationId xmlns:p14="http://schemas.microsoft.com/office/powerpoint/2010/main" val="2144921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F7C19A17-0938-4470-B694-38E3BBE721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B6B76B4-723D-4D9F-8905-1CF1784BB5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A7D2F91-FBE4-4388-9AE4-2C4373F1BABE}"/>
              </a:ext>
            </a:extLst>
          </p:cNvPr>
          <p:cNvSpPr>
            <a:spLocks noGrp="1" noChangeArrowheads="1"/>
          </p:cNvSpPr>
          <p:nvPr>
            <p:ph type="sldNum" sz="quarter" idx="12"/>
          </p:nvPr>
        </p:nvSpPr>
        <p:spPr>
          <a:ln/>
        </p:spPr>
        <p:txBody>
          <a:bodyPr/>
          <a:lstStyle>
            <a:lvl1pPr>
              <a:defRPr/>
            </a:lvl1pPr>
          </a:lstStyle>
          <a:p>
            <a:fld id="{FC85ABD3-1440-42BA-80B9-D88CDF3F28E4}" type="slidenum">
              <a:rPr lang="en-US" altLang="en-US"/>
              <a:pPr/>
              <a:t>‹#›</a:t>
            </a:fld>
            <a:endParaRPr lang="en-US" altLang="en-US"/>
          </a:p>
        </p:txBody>
      </p:sp>
    </p:spTree>
    <p:extLst>
      <p:ext uri="{BB962C8B-B14F-4D97-AF65-F5344CB8AC3E}">
        <p14:creationId xmlns:p14="http://schemas.microsoft.com/office/powerpoint/2010/main" val="59470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Rectangle 4">
            <a:extLst>
              <a:ext uri="{FF2B5EF4-FFF2-40B4-BE49-F238E27FC236}">
                <a16:creationId xmlns:a16="http://schemas.microsoft.com/office/drawing/2014/main" id="{E694B298-0EB5-405F-987B-69FDDE9297F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9C8146A-58B9-4FDC-A4A5-5BC1DD03F3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0439EA53-D827-4DC3-A6CE-BF8F02A30BC6}"/>
              </a:ext>
            </a:extLst>
          </p:cNvPr>
          <p:cNvSpPr>
            <a:spLocks noGrp="1" noChangeArrowheads="1"/>
          </p:cNvSpPr>
          <p:nvPr>
            <p:ph type="sldNum" sz="quarter" idx="12"/>
          </p:nvPr>
        </p:nvSpPr>
        <p:spPr>
          <a:ln/>
        </p:spPr>
        <p:txBody>
          <a:bodyPr/>
          <a:lstStyle>
            <a:lvl1pPr>
              <a:defRPr/>
            </a:lvl1pPr>
          </a:lstStyle>
          <a:p>
            <a:fld id="{73B115DF-676A-44C2-B8EA-F6622DAA9F75}" type="slidenum">
              <a:rPr lang="en-US" altLang="en-US"/>
              <a:pPr/>
              <a:t>‹#›</a:t>
            </a:fld>
            <a:endParaRPr lang="en-US" altLang="en-US"/>
          </a:p>
        </p:txBody>
      </p:sp>
    </p:spTree>
    <p:extLst>
      <p:ext uri="{BB962C8B-B14F-4D97-AF65-F5344CB8AC3E}">
        <p14:creationId xmlns:p14="http://schemas.microsoft.com/office/powerpoint/2010/main" val="81627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4"/>
          <p:cNvSpPr txBox="1">
            <a:spLocks noGrp="1"/>
          </p:cNvSpPr>
          <p:nvPr>
            <p:ph type="body" idx="1"/>
          </p:nvPr>
        </p:nvSpPr>
        <p:spPr>
          <a:xfrm>
            <a:off x="720000" y="1161500"/>
            <a:ext cx="7704000" cy="3447000"/>
          </a:xfrm>
          <a:prstGeom prst="rect">
            <a:avLst/>
          </a:prstGeom>
          <a:ln>
            <a:noFill/>
          </a:ln>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Font typeface="Nunito"/>
              <a:buAutoNum type="arabicPeriod"/>
              <a:defRPr sz="120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grpSp>
        <p:nvGrpSpPr>
          <p:cNvPr id="80" name="Google Shape;80;p4"/>
          <p:cNvGrpSpPr/>
          <p:nvPr/>
        </p:nvGrpSpPr>
        <p:grpSpPr>
          <a:xfrm>
            <a:off x="218313" y="271913"/>
            <a:ext cx="8622025" cy="4664638"/>
            <a:chOff x="218313" y="271913"/>
            <a:chExt cx="8622025" cy="4664638"/>
          </a:xfrm>
        </p:grpSpPr>
        <p:sp>
          <p:nvSpPr>
            <p:cNvPr id="81" name="Google Shape;81;p4"/>
            <p:cNvSpPr/>
            <p:nvPr/>
          </p:nvSpPr>
          <p:spPr>
            <a:xfrm rot="10800000">
              <a:off x="7210750" y="779413"/>
              <a:ext cx="330025" cy="344950"/>
            </a:xfrm>
            <a:custGeom>
              <a:avLst/>
              <a:gdLst/>
              <a:ahLst/>
              <a:cxnLst/>
              <a:rect l="l" t="t" r="r" b="b"/>
              <a:pathLst>
                <a:path w="13201" h="13798" extrusionOk="0">
                  <a:moveTo>
                    <a:pt x="8852" y="0"/>
                  </a:moveTo>
                  <a:lnTo>
                    <a:pt x="6130" y="4327"/>
                  </a:lnTo>
                  <a:lnTo>
                    <a:pt x="2490" y="1634"/>
                  </a:lnTo>
                  <a:lnTo>
                    <a:pt x="4510" y="5622"/>
                  </a:lnTo>
                  <a:lnTo>
                    <a:pt x="1" y="6710"/>
                  </a:lnTo>
                  <a:lnTo>
                    <a:pt x="4404" y="7871"/>
                  </a:lnTo>
                  <a:lnTo>
                    <a:pt x="3010" y="11792"/>
                  </a:lnTo>
                  <a:lnTo>
                    <a:pt x="5790" y="9347"/>
                  </a:lnTo>
                  <a:lnTo>
                    <a:pt x="8224" y="13798"/>
                  </a:lnTo>
                  <a:lnTo>
                    <a:pt x="8014" y="8532"/>
                  </a:lnTo>
                  <a:lnTo>
                    <a:pt x="12517" y="9854"/>
                  </a:lnTo>
                  <a:lnTo>
                    <a:pt x="12517" y="9854"/>
                  </a:lnTo>
                  <a:lnTo>
                    <a:pt x="9266" y="6702"/>
                  </a:lnTo>
                  <a:lnTo>
                    <a:pt x="13201" y="4447"/>
                  </a:lnTo>
                  <a:lnTo>
                    <a:pt x="8929" y="4678"/>
                  </a:lnTo>
                  <a:lnTo>
                    <a:pt x="88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rot="10800000">
              <a:off x="7857738" y="405350"/>
              <a:ext cx="121275" cy="110275"/>
            </a:xfrm>
            <a:custGeom>
              <a:avLst/>
              <a:gdLst/>
              <a:ahLst/>
              <a:cxnLst/>
              <a:rect l="l" t="t" r="r" b="b"/>
              <a:pathLst>
                <a:path w="4851" h="4411" extrusionOk="0">
                  <a:moveTo>
                    <a:pt x="2424" y="0"/>
                  </a:moveTo>
                  <a:cubicBezTo>
                    <a:pt x="1424" y="0"/>
                    <a:pt x="519" y="684"/>
                    <a:pt x="280" y="1699"/>
                  </a:cubicBezTo>
                  <a:cubicBezTo>
                    <a:pt x="0" y="2884"/>
                    <a:pt x="733" y="4071"/>
                    <a:pt x="1918" y="4351"/>
                  </a:cubicBezTo>
                  <a:cubicBezTo>
                    <a:pt x="2088" y="4391"/>
                    <a:pt x="2258" y="4410"/>
                    <a:pt x="2425" y="4410"/>
                  </a:cubicBezTo>
                  <a:cubicBezTo>
                    <a:pt x="3425" y="4410"/>
                    <a:pt x="4331" y="3727"/>
                    <a:pt x="4570" y="2712"/>
                  </a:cubicBezTo>
                  <a:cubicBezTo>
                    <a:pt x="4850" y="1527"/>
                    <a:pt x="4116" y="339"/>
                    <a:pt x="2932" y="60"/>
                  </a:cubicBezTo>
                  <a:cubicBezTo>
                    <a:pt x="2762" y="19"/>
                    <a:pt x="2591" y="0"/>
                    <a:pt x="2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rot="10800000">
              <a:off x="1363138" y="283500"/>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rot="10800000">
              <a:off x="429563" y="1409825"/>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10800000">
              <a:off x="8585713" y="271913"/>
              <a:ext cx="254625" cy="243700"/>
            </a:xfrm>
            <a:custGeom>
              <a:avLst/>
              <a:gdLst/>
              <a:ahLst/>
              <a:cxnLst/>
              <a:rect l="l" t="t" r="r" b="b"/>
              <a:pathLst>
                <a:path w="10185" h="9748" extrusionOk="0">
                  <a:moveTo>
                    <a:pt x="2935" y="0"/>
                  </a:moveTo>
                  <a:lnTo>
                    <a:pt x="4009" y="3406"/>
                  </a:lnTo>
                  <a:lnTo>
                    <a:pt x="1" y="5229"/>
                  </a:lnTo>
                  <a:lnTo>
                    <a:pt x="4427" y="5852"/>
                  </a:lnTo>
                  <a:lnTo>
                    <a:pt x="5023" y="9747"/>
                  </a:lnTo>
                  <a:lnTo>
                    <a:pt x="6458" y="5795"/>
                  </a:lnTo>
                  <a:lnTo>
                    <a:pt x="10185" y="7200"/>
                  </a:lnTo>
                  <a:lnTo>
                    <a:pt x="7698" y="4393"/>
                  </a:lnTo>
                  <a:lnTo>
                    <a:pt x="9275" y="1470"/>
                  </a:lnTo>
                  <a:lnTo>
                    <a:pt x="9275" y="1470"/>
                  </a:lnTo>
                  <a:lnTo>
                    <a:pt x="6032" y="2703"/>
                  </a:lnTo>
                  <a:lnTo>
                    <a:pt x="29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rot="10800000">
              <a:off x="362488" y="271925"/>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10800000">
              <a:off x="232238" y="4486663"/>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10800000">
              <a:off x="8585713" y="888050"/>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10800000">
              <a:off x="218313" y="896750"/>
              <a:ext cx="118625" cy="110275"/>
            </a:xfrm>
            <a:custGeom>
              <a:avLst/>
              <a:gdLst/>
              <a:ahLst/>
              <a:cxnLst/>
              <a:rect l="l" t="t" r="r" b="b"/>
              <a:pathLst>
                <a:path w="4745" h="4411" extrusionOk="0">
                  <a:moveTo>
                    <a:pt x="2370" y="0"/>
                  </a:moveTo>
                  <a:cubicBezTo>
                    <a:pt x="1308" y="0"/>
                    <a:pt x="373" y="769"/>
                    <a:pt x="197" y="1851"/>
                  </a:cubicBezTo>
                  <a:cubicBezTo>
                    <a:pt x="0" y="3052"/>
                    <a:pt x="817" y="4185"/>
                    <a:pt x="2019" y="4381"/>
                  </a:cubicBezTo>
                  <a:cubicBezTo>
                    <a:pt x="2139" y="4401"/>
                    <a:pt x="2257" y="4410"/>
                    <a:pt x="2375" y="4410"/>
                  </a:cubicBezTo>
                  <a:cubicBezTo>
                    <a:pt x="3436" y="4410"/>
                    <a:pt x="4372" y="3641"/>
                    <a:pt x="4549" y="2559"/>
                  </a:cubicBezTo>
                  <a:cubicBezTo>
                    <a:pt x="4744" y="1357"/>
                    <a:pt x="3928" y="224"/>
                    <a:pt x="2727" y="29"/>
                  </a:cubicBezTo>
                  <a:cubicBezTo>
                    <a:pt x="2607" y="10"/>
                    <a:pt x="2488" y="0"/>
                    <a:pt x="2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10800000">
              <a:off x="1159638" y="4700025"/>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rot="10800000">
              <a:off x="719988" y="4826275"/>
              <a:ext cx="118625" cy="110275"/>
            </a:xfrm>
            <a:custGeom>
              <a:avLst/>
              <a:gdLst/>
              <a:ahLst/>
              <a:cxnLst/>
              <a:rect l="l" t="t" r="r" b="b"/>
              <a:pathLst>
                <a:path w="4745" h="4411" extrusionOk="0">
                  <a:moveTo>
                    <a:pt x="2370" y="0"/>
                  </a:moveTo>
                  <a:cubicBezTo>
                    <a:pt x="1308" y="0"/>
                    <a:pt x="373" y="769"/>
                    <a:pt x="197" y="1851"/>
                  </a:cubicBezTo>
                  <a:cubicBezTo>
                    <a:pt x="0" y="3052"/>
                    <a:pt x="817" y="4185"/>
                    <a:pt x="2019" y="4381"/>
                  </a:cubicBezTo>
                  <a:cubicBezTo>
                    <a:pt x="2139" y="4401"/>
                    <a:pt x="2257" y="4410"/>
                    <a:pt x="2375" y="4410"/>
                  </a:cubicBezTo>
                  <a:cubicBezTo>
                    <a:pt x="3436" y="4410"/>
                    <a:pt x="4372" y="3641"/>
                    <a:pt x="4549" y="2559"/>
                  </a:cubicBezTo>
                  <a:cubicBezTo>
                    <a:pt x="4744" y="1357"/>
                    <a:pt x="3928" y="224"/>
                    <a:pt x="2727" y="29"/>
                  </a:cubicBezTo>
                  <a:cubicBezTo>
                    <a:pt x="2607" y="10"/>
                    <a:pt x="2488" y="0"/>
                    <a:pt x="2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6"/>
        <p:cNvGrpSpPr/>
        <p:nvPr/>
      </p:nvGrpSpPr>
      <p:grpSpPr>
        <a:xfrm>
          <a:off x="0" y="0"/>
          <a:ext cx="0" cy="0"/>
          <a:chOff x="0" y="0"/>
          <a:chExt cx="0" cy="0"/>
        </a:xfrm>
      </p:grpSpPr>
      <p:sp>
        <p:nvSpPr>
          <p:cNvPr id="187" name="Google Shape;187;p9"/>
          <p:cNvSpPr txBox="1">
            <a:spLocks noGrp="1"/>
          </p:cNvSpPr>
          <p:nvPr>
            <p:ph type="title"/>
          </p:nvPr>
        </p:nvSpPr>
        <p:spPr>
          <a:xfrm>
            <a:off x="1584900" y="2297400"/>
            <a:ext cx="5974200" cy="139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000">
                <a:latin typeface="Zilla Slab Light"/>
                <a:ea typeface="Zilla Slab Light"/>
                <a:cs typeface="Zilla Slab Light"/>
                <a:sym typeface="Zilla Slab Light"/>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8" name="Google Shape;188;p9"/>
          <p:cNvSpPr txBox="1">
            <a:spLocks noGrp="1"/>
          </p:cNvSpPr>
          <p:nvPr>
            <p:ph type="title" idx="2" hasCustomPrompt="1"/>
          </p:nvPr>
        </p:nvSpPr>
        <p:spPr>
          <a:xfrm>
            <a:off x="1584900" y="1455600"/>
            <a:ext cx="5974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189" name="Google Shape;189;p9"/>
          <p:cNvGrpSpPr/>
          <p:nvPr/>
        </p:nvGrpSpPr>
        <p:grpSpPr>
          <a:xfrm>
            <a:off x="117238" y="221750"/>
            <a:ext cx="8699013" cy="4630450"/>
            <a:chOff x="117238" y="221750"/>
            <a:chExt cx="8699013" cy="4630450"/>
          </a:xfrm>
        </p:grpSpPr>
        <p:sp>
          <p:nvSpPr>
            <p:cNvPr id="190" name="Google Shape;190;p9"/>
            <p:cNvSpPr/>
            <p:nvPr/>
          </p:nvSpPr>
          <p:spPr>
            <a:xfrm>
              <a:off x="7816625" y="3290225"/>
              <a:ext cx="330050" cy="344950"/>
            </a:xfrm>
            <a:custGeom>
              <a:avLst/>
              <a:gdLst/>
              <a:ahLst/>
              <a:cxnLst/>
              <a:rect l="l" t="t" r="r" b="b"/>
              <a:pathLst>
                <a:path w="13202" h="13798" extrusionOk="0">
                  <a:moveTo>
                    <a:pt x="8853" y="0"/>
                  </a:moveTo>
                  <a:lnTo>
                    <a:pt x="6131" y="4327"/>
                  </a:lnTo>
                  <a:lnTo>
                    <a:pt x="2490" y="1634"/>
                  </a:lnTo>
                  <a:lnTo>
                    <a:pt x="4511" y="5623"/>
                  </a:lnTo>
                  <a:lnTo>
                    <a:pt x="1" y="6711"/>
                  </a:lnTo>
                  <a:lnTo>
                    <a:pt x="4404" y="7871"/>
                  </a:lnTo>
                  <a:lnTo>
                    <a:pt x="3010" y="11793"/>
                  </a:lnTo>
                  <a:lnTo>
                    <a:pt x="5791" y="9347"/>
                  </a:lnTo>
                  <a:lnTo>
                    <a:pt x="8225" y="13798"/>
                  </a:lnTo>
                  <a:lnTo>
                    <a:pt x="8015" y="8532"/>
                  </a:lnTo>
                  <a:lnTo>
                    <a:pt x="12517" y="9856"/>
                  </a:lnTo>
                  <a:lnTo>
                    <a:pt x="12517" y="9856"/>
                  </a:lnTo>
                  <a:lnTo>
                    <a:pt x="9266" y="6703"/>
                  </a:lnTo>
                  <a:lnTo>
                    <a:pt x="13201" y="4448"/>
                  </a:lnTo>
                  <a:lnTo>
                    <a:pt x="8929" y="4679"/>
                  </a:lnTo>
                  <a:lnTo>
                    <a:pt x="88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a:off x="5168225" y="4313088"/>
              <a:ext cx="330025" cy="344950"/>
            </a:xfrm>
            <a:custGeom>
              <a:avLst/>
              <a:gdLst/>
              <a:ahLst/>
              <a:cxnLst/>
              <a:rect l="l" t="t" r="r" b="b"/>
              <a:pathLst>
                <a:path w="13201" h="13798" extrusionOk="0">
                  <a:moveTo>
                    <a:pt x="8852" y="0"/>
                  </a:moveTo>
                  <a:lnTo>
                    <a:pt x="6130" y="4327"/>
                  </a:lnTo>
                  <a:lnTo>
                    <a:pt x="2490" y="1634"/>
                  </a:lnTo>
                  <a:lnTo>
                    <a:pt x="4510" y="5622"/>
                  </a:lnTo>
                  <a:lnTo>
                    <a:pt x="1" y="6710"/>
                  </a:lnTo>
                  <a:lnTo>
                    <a:pt x="4404" y="7871"/>
                  </a:lnTo>
                  <a:lnTo>
                    <a:pt x="3010" y="11792"/>
                  </a:lnTo>
                  <a:lnTo>
                    <a:pt x="5790" y="9347"/>
                  </a:lnTo>
                  <a:lnTo>
                    <a:pt x="8224" y="13798"/>
                  </a:lnTo>
                  <a:lnTo>
                    <a:pt x="8014" y="8532"/>
                  </a:lnTo>
                  <a:lnTo>
                    <a:pt x="12517" y="9854"/>
                  </a:lnTo>
                  <a:lnTo>
                    <a:pt x="12517" y="9854"/>
                  </a:lnTo>
                  <a:lnTo>
                    <a:pt x="9266" y="6702"/>
                  </a:lnTo>
                  <a:lnTo>
                    <a:pt x="13201" y="4447"/>
                  </a:lnTo>
                  <a:lnTo>
                    <a:pt x="8929" y="4678"/>
                  </a:lnTo>
                  <a:lnTo>
                    <a:pt x="88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a:off x="7116000" y="4703625"/>
              <a:ext cx="121275" cy="110275"/>
            </a:xfrm>
            <a:custGeom>
              <a:avLst/>
              <a:gdLst/>
              <a:ahLst/>
              <a:cxnLst/>
              <a:rect l="l" t="t" r="r" b="b"/>
              <a:pathLst>
                <a:path w="4851" h="4411" extrusionOk="0">
                  <a:moveTo>
                    <a:pt x="2423" y="0"/>
                  </a:moveTo>
                  <a:cubicBezTo>
                    <a:pt x="1424" y="0"/>
                    <a:pt x="519" y="685"/>
                    <a:pt x="280" y="1700"/>
                  </a:cubicBezTo>
                  <a:cubicBezTo>
                    <a:pt x="1" y="2885"/>
                    <a:pt x="736" y="4073"/>
                    <a:pt x="1921" y="4351"/>
                  </a:cubicBezTo>
                  <a:cubicBezTo>
                    <a:pt x="2091" y="4391"/>
                    <a:pt x="2260" y="4410"/>
                    <a:pt x="2427" y="4410"/>
                  </a:cubicBezTo>
                  <a:cubicBezTo>
                    <a:pt x="3428" y="4410"/>
                    <a:pt x="4334" y="3725"/>
                    <a:pt x="4572" y="2710"/>
                  </a:cubicBezTo>
                  <a:cubicBezTo>
                    <a:pt x="4851" y="1524"/>
                    <a:pt x="4116" y="338"/>
                    <a:pt x="2931" y="60"/>
                  </a:cubicBezTo>
                  <a:cubicBezTo>
                    <a:pt x="2760" y="19"/>
                    <a:pt x="2590"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p:nvPr/>
          </p:nvSpPr>
          <p:spPr>
            <a:xfrm>
              <a:off x="3438425" y="4703613"/>
              <a:ext cx="118625" cy="110275"/>
            </a:xfrm>
            <a:custGeom>
              <a:avLst/>
              <a:gdLst/>
              <a:ahLst/>
              <a:cxnLst/>
              <a:rect l="l" t="t" r="r" b="b"/>
              <a:pathLst>
                <a:path w="4745" h="4411" extrusionOk="0">
                  <a:moveTo>
                    <a:pt x="2370" y="0"/>
                  </a:moveTo>
                  <a:cubicBezTo>
                    <a:pt x="1308" y="0"/>
                    <a:pt x="373" y="769"/>
                    <a:pt x="197" y="1851"/>
                  </a:cubicBezTo>
                  <a:cubicBezTo>
                    <a:pt x="0" y="3052"/>
                    <a:pt x="817" y="4185"/>
                    <a:pt x="2019" y="4381"/>
                  </a:cubicBezTo>
                  <a:cubicBezTo>
                    <a:pt x="2139" y="4401"/>
                    <a:pt x="2257" y="4410"/>
                    <a:pt x="2375" y="4410"/>
                  </a:cubicBezTo>
                  <a:cubicBezTo>
                    <a:pt x="3436" y="4410"/>
                    <a:pt x="4372" y="3641"/>
                    <a:pt x="4549" y="2559"/>
                  </a:cubicBezTo>
                  <a:cubicBezTo>
                    <a:pt x="4744" y="1357"/>
                    <a:pt x="3928" y="224"/>
                    <a:pt x="2727" y="29"/>
                  </a:cubicBezTo>
                  <a:cubicBezTo>
                    <a:pt x="2607" y="10"/>
                    <a:pt x="2488" y="0"/>
                    <a:pt x="2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9"/>
            <p:cNvSpPr/>
            <p:nvPr/>
          </p:nvSpPr>
          <p:spPr>
            <a:xfrm>
              <a:off x="6332325" y="4172575"/>
              <a:ext cx="121275" cy="110275"/>
            </a:xfrm>
            <a:custGeom>
              <a:avLst/>
              <a:gdLst/>
              <a:ahLst/>
              <a:cxnLst/>
              <a:rect l="l" t="t" r="r" b="b"/>
              <a:pathLst>
                <a:path w="4851" h="4411" extrusionOk="0">
                  <a:moveTo>
                    <a:pt x="2424" y="0"/>
                  </a:moveTo>
                  <a:cubicBezTo>
                    <a:pt x="1424" y="0"/>
                    <a:pt x="519" y="684"/>
                    <a:pt x="280" y="1699"/>
                  </a:cubicBezTo>
                  <a:cubicBezTo>
                    <a:pt x="0" y="2884"/>
                    <a:pt x="733" y="4071"/>
                    <a:pt x="1918" y="4351"/>
                  </a:cubicBezTo>
                  <a:cubicBezTo>
                    <a:pt x="2088" y="4391"/>
                    <a:pt x="2258" y="4410"/>
                    <a:pt x="2425" y="4410"/>
                  </a:cubicBezTo>
                  <a:cubicBezTo>
                    <a:pt x="3425" y="4410"/>
                    <a:pt x="4331" y="3727"/>
                    <a:pt x="4570" y="2712"/>
                  </a:cubicBezTo>
                  <a:cubicBezTo>
                    <a:pt x="4850" y="1527"/>
                    <a:pt x="4116" y="339"/>
                    <a:pt x="2932" y="60"/>
                  </a:cubicBezTo>
                  <a:cubicBezTo>
                    <a:pt x="2762" y="19"/>
                    <a:pt x="2591" y="0"/>
                    <a:pt x="2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9"/>
            <p:cNvSpPr/>
            <p:nvPr/>
          </p:nvSpPr>
          <p:spPr>
            <a:xfrm>
              <a:off x="4164000" y="3897363"/>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8758950" y="404225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a:off x="8301588" y="4608500"/>
              <a:ext cx="254625" cy="243700"/>
            </a:xfrm>
            <a:custGeom>
              <a:avLst/>
              <a:gdLst/>
              <a:ahLst/>
              <a:cxnLst/>
              <a:rect l="l" t="t" r="r" b="b"/>
              <a:pathLst>
                <a:path w="10185" h="9748" extrusionOk="0">
                  <a:moveTo>
                    <a:pt x="2935" y="0"/>
                  </a:moveTo>
                  <a:lnTo>
                    <a:pt x="4009" y="3406"/>
                  </a:lnTo>
                  <a:lnTo>
                    <a:pt x="1" y="5229"/>
                  </a:lnTo>
                  <a:lnTo>
                    <a:pt x="4427" y="5852"/>
                  </a:lnTo>
                  <a:lnTo>
                    <a:pt x="5023" y="9747"/>
                  </a:lnTo>
                  <a:lnTo>
                    <a:pt x="6458" y="5795"/>
                  </a:lnTo>
                  <a:lnTo>
                    <a:pt x="10185" y="7200"/>
                  </a:lnTo>
                  <a:lnTo>
                    <a:pt x="7698" y="4393"/>
                  </a:lnTo>
                  <a:lnTo>
                    <a:pt x="9275" y="1470"/>
                  </a:lnTo>
                  <a:lnTo>
                    <a:pt x="9275" y="1470"/>
                  </a:lnTo>
                  <a:lnTo>
                    <a:pt x="6032" y="2703"/>
                  </a:lnTo>
                  <a:lnTo>
                    <a:pt x="29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2502713" y="4459950"/>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a:off x="7562425" y="4087875"/>
              <a:ext cx="87450" cy="87450"/>
            </a:xfrm>
            <a:custGeom>
              <a:avLst/>
              <a:gdLst/>
              <a:ahLst/>
              <a:cxnLst/>
              <a:rect l="l" t="t" r="r" b="b"/>
              <a:pathLst>
                <a:path w="3498" h="3498" extrusionOk="0">
                  <a:moveTo>
                    <a:pt x="1749" y="0"/>
                  </a:moveTo>
                  <a:cubicBezTo>
                    <a:pt x="784" y="0"/>
                    <a:pt x="0" y="784"/>
                    <a:pt x="0" y="1749"/>
                  </a:cubicBezTo>
                  <a:cubicBezTo>
                    <a:pt x="0" y="2714"/>
                    <a:pt x="784" y="3497"/>
                    <a:pt x="1749" y="3497"/>
                  </a:cubicBezTo>
                  <a:cubicBezTo>
                    <a:pt x="2715" y="3497"/>
                    <a:pt x="3497" y="2714"/>
                    <a:pt x="3497" y="1749"/>
                  </a:cubicBezTo>
                  <a:cubicBezTo>
                    <a:pt x="3497" y="784"/>
                    <a:pt x="2715"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rot="10800000">
              <a:off x="5664513" y="401225"/>
              <a:ext cx="330050" cy="344950"/>
            </a:xfrm>
            <a:custGeom>
              <a:avLst/>
              <a:gdLst/>
              <a:ahLst/>
              <a:cxnLst/>
              <a:rect l="l" t="t" r="r" b="b"/>
              <a:pathLst>
                <a:path w="13202" h="13798" extrusionOk="0">
                  <a:moveTo>
                    <a:pt x="8853" y="0"/>
                  </a:moveTo>
                  <a:lnTo>
                    <a:pt x="6131" y="4327"/>
                  </a:lnTo>
                  <a:lnTo>
                    <a:pt x="2490" y="1634"/>
                  </a:lnTo>
                  <a:lnTo>
                    <a:pt x="4511" y="5623"/>
                  </a:lnTo>
                  <a:lnTo>
                    <a:pt x="1" y="6711"/>
                  </a:lnTo>
                  <a:lnTo>
                    <a:pt x="4404" y="7871"/>
                  </a:lnTo>
                  <a:lnTo>
                    <a:pt x="3010" y="11793"/>
                  </a:lnTo>
                  <a:lnTo>
                    <a:pt x="5791" y="9347"/>
                  </a:lnTo>
                  <a:lnTo>
                    <a:pt x="8225" y="13798"/>
                  </a:lnTo>
                  <a:lnTo>
                    <a:pt x="8015" y="8532"/>
                  </a:lnTo>
                  <a:lnTo>
                    <a:pt x="12517" y="9856"/>
                  </a:lnTo>
                  <a:lnTo>
                    <a:pt x="12517" y="9856"/>
                  </a:lnTo>
                  <a:lnTo>
                    <a:pt x="9266" y="6703"/>
                  </a:lnTo>
                  <a:lnTo>
                    <a:pt x="13201" y="4448"/>
                  </a:lnTo>
                  <a:lnTo>
                    <a:pt x="8929" y="4679"/>
                  </a:lnTo>
                  <a:lnTo>
                    <a:pt x="88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rot="10800000">
              <a:off x="1954313" y="1171850"/>
              <a:ext cx="330025" cy="344950"/>
            </a:xfrm>
            <a:custGeom>
              <a:avLst/>
              <a:gdLst/>
              <a:ahLst/>
              <a:cxnLst/>
              <a:rect l="l" t="t" r="r" b="b"/>
              <a:pathLst>
                <a:path w="13201" h="13798" extrusionOk="0">
                  <a:moveTo>
                    <a:pt x="8852" y="0"/>
                  </a:moveTo>
                  <a:lnTo>
                    <a:pt x="6130" y="4327"/>
                  </a:lnTo>
                  <a:lnTo>
                    <a:pt x="2490" y="1634"/>
                  </a:lnTo>
                  <a:lnTo>
                    <a:pt x="4510" y="5622"/>
                  </a:lnTo>
                  <a:lnTo>
                    <a:pt x="1" y="6710"/>
                  </a:lnTo>
                  <a:lnTo>
                    <a:pt x="4404" y="7871"/>
                  </a:lnTo>
                  <a:lnTo>
                    <a:pt x="3010" y="11792"/>
                  </a:lnTo>
                  <a:lnTo>
                    <a:pt x="5790" y="9347"/>
                  </a:lnTo>
                  <a:lnTo>
                    <a:pt x="8224" y="13798"/>
                  </a:lnTo>
                  <a:lnTo>
                    <a:pt x="8014" y="8532"/>
                  </a:lnTo>
                  <a:lnTo>
                    <a:pt x="12517" y="9854"/>
                  </a:lnTo>
                  <a:lnTo>
                    <a:pt x="12517" y="9854"/>
                  </a:lnTo>
                  <a:lnTo>
                    <a:pt x="9266" y="6702"/>
                  </a:lnTo>
                  <a:lnTo>
                    <a:pt x="13201" y="4447"/>
                  </a:lnTo>
                  <a:lnTo>
                    <a:pt x="8929" y="4678"/>
                  </a:lnTo>
                  <a:lnTo>
                    <a:pt x="88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rot="10800000">
              <a:off x="1833038" y="260050"/>
              <a:ext cx="121275" cy="110275"/>
            </a:xfrm>
            <a:custGeom>
              <a:avLst/>
              <a:gdLst/>
              <a:ahLst/>
              <a:cxnLst/>
              <a:rect l="l" t="t" r="r" b="b"/>
              <a:pathLst>
                <a:path w="4851" h="4411" extrusionOk="0">
                  <a:moveTo>
                    <a:pt x="2423" y="0"/>
                  </a:moveTo>
                  <a:cubicBezTo>
                    <a:pt x="1424" y="0"/>
                    <a:pt x="519" y="685"/>
                    <a:pt x="280" y="1700"/>
                  </a:cubicBezTo>
                  <a:cubicBezTo>
                    <a:pt x="1" y="2885"/>
                    <a:pt x="736" y="4073"/>
                    <a:pt x="1921" y="4351"/>
                  </a:cubicBezTo>
                  <a:cubicBezTo>
                    <a:pt x="2091" y="4391"/>
                    <a:pt x="2260" y="4410"/>
                    <a:pt x="2427" y="4410"/>
                  </a:cubicBezTo>
                  <a:cubicBezTo>
                    <a:pt x="3428" y="4410"/>
                    <a:pt x="4334" y="3725"/>
                    <a:pt x="4572" y="2710"/>
                  </a:cubicBezTo>
                  <a:cubicBezTo>
                    <a:pt x="4851" y="1524"/>
                    <a:pt x="4116" y="338"/>
                    <a:pt x="2931" y="60"/>
                  </a:cubicBezTo>
                  <a:cubicBezTo>
                    <a:pt x="2760" y="19"/>
                    <a:pt x="2590"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rot="10800000">
              <a:off x="1551163" y="1859613"/>
              <a:ext cx="118625" cy="110275"/>
            </a:xfrm>
            <a:custGeom>
              <a:avLst/>
              <a:gdLst/>
              <a:ahLst/>
              <a:cxnLst/>
              <a:rect l="l" t="t" r="r" b="b"/>
              <a:pathLst>
                <a:path w="4745" h="4411" extrusionOk="0">
                  <a:moveTo>
                    <a:pt x="2370" y="0"/>
                  </a:moveTo>
                  <a:cubicBezTo>
                    <a:pt x="1308" y="0"/>
                    <a:pt x="373" y="769"/>
                    <a:pt x="197" y="1851"/>
                  </a:cubicBezTo>
                  <a:cubicBezTo>
                    <a:pt x="0" y="3052"/>
                    <a:pt x="817" y="4185"/>
                    <a:pt x="2019" y="4381"/>
                  </a:cubicBezTo>
                  <a:cubicBezTo>
                    <a:pt x="2139" y="4401"/>
                    <a:pt x="2257" y="4410"/>
                    <a:pt x="2375" y="4410"/>
                  </a:cubicBezTo>
                  <a:cubicBezTo>
                    <a:pt x="3436" y="4410"/>
                    <a:pt x="4372" y="3641"/>
                    <a:pt x="4549" y="2559"/>
                  </a:cubicBezTo>
                  <a:cubicBezTo>
                    <a:pt x="4744" y="1357"/>
                    <a:pt x="3928" y="224"/>
                    <a:pt x="2727" y="29"/>
                  </a:cubicBezTo>
                  <a:cubicBezTo>
                    <a:pt x="2607" y="10"/>
                    <a:pt x="2488" y="0"/>
                    <a:pt x="2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p:nvPr/>
          </p:nvSpPr>
          <p:spPr>
            <a:xfrm rot="10800000">
              <a:off x="1027763" y="439500"/>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rot="10800000">
              <a:off x="254063" y="97655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rot="10800000">
              <a:off x="117238" y="221750"/>
              <a:ext cx="254625" cy="243700"/>
            </a:xfrm>
            <a:custGeom>
              <a:avLst/>
              <a:gdLst/>
              <a:ahLst/>
              <a:cxnLst/>
              <a:rect l="l" t="t" r="r" b="b"/>
              <a:pathLst>
                <a:path w="10185" h="9748" extrusionOk="0">
                  <a:moveTo>
                    <a:pt x="2935" y="0"/>
                  </a:moveTo>
                  <a:lnTo>
                    <a:pt x="4009" y="3406"/>
                  </a:lnTo>
                  <a:lnTo>
                    <a:pt x="1" y="5229"/>
                  </a:lnTo>
                  <a:lnTo>
                    <a:pt x="4427" y="5852"/>
                  </a:lnTo>
                  <a:lnTo>
                    <a:pt x="5023" y="9747"/>
                  </a:lnTo>
                  <a:lnTo>
                    <a:pt x="6458" y="5795"/>
                  </a:lnTo>
                  <a:lnTo>
                    <a:pt x="10185" y="7200"/>
                  </a:lnTo>
                  <a:lnTo>
                    <a:pt x="7698" y="4393"/>
                  </a:lnTo>
                  <a:lnTo>
                    <a:pt x="9275" y="1470"/>
                  </a:lnTo>
                  <a:lnTo>
                    <a:pt x="9275" y="1470"/>
                  </a:lnTo>
                  <a:lnTo>
                    <a:pt x="6032" y="2703"/>
                  </a:lnTo>
                  <a:lnTo>
                    <a:pt x="29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rot="10800000">
              <a:off x="521888" y="1682100"/>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rot="10800000">
              <a:off x="1085063" y="989838"/>
              <a:ext cx="87450" cy="87450"/>
            </a:xfrm>
            <a:custGeom>
              <a:avLst/>
              <a:gdLst/>
              <a:ahLst/>
              <a:cxnLst/>
              <a:rect l="l" t="t" r="r" b="b"/>
              <a:pathLst>
                <a:path w="3498" h="3498" extrusionOk="0">
                  <a:moveTo>
                    <a:pt x="1749" y="0"/>
                  </a:moveTo>
                  <a:cubicBezTo>
                    <a:pt x="784" y="0"/>
                    <a:pt x="0" y="784"/>
                    <a:pt x="0" y="1749"/>
                  </a:cubicBezTo>
                  <a:cubicBezTo>
                    <a:pt x="0" y="2714"/>
                    <a:pt x="784" y="3497"/>
                    <a:pt x="1749" y="3497"/>
                  </a:cubicBezTo>
                  <a:cubicBezTo>
                    <a:pt x="2715" y="3497"/>
                    <a:pt x="3497" y="2714"/>
                    <a:pt x="3497" y="1749"/>
                  </a:cubicBezTo>
                  <a:cubicBezTo>
                    <a:pt x="3497" y="784"/>
                    <a:pt x="2715" y="0"/>
                    <a:pt x="17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rot="10800000">
              <a:off x="3611975" y="316050"/>
              <a:ext cx="90900" cy="87450"/>
            </a:xfrm>
            <a:custGeom>
              <a:avLst/>
              <a:gdLst/>
              <a:ahLst/>
              <a:cxnLst/>
              <a:rect l="l" t="t" r="r" b="b"/>
              <a:pathLst>
                <a:path w="3636" h="3498" extrusionOk="0">
                  <a:moveTo>
                    <a:pt x="1883" y="0"/>
                  </a:moveTo>
                  <a:cubicBezTo>
                    <a:pt x="1178" y="0"/>
                    <a:pt x="541" y="427"/>
                    <a:pt x="271" y="1079"/>
                  </a:cubicBezTo>
                  <a:cubicBezTo>
                    <a:pt x="0" y="1732"/>
                    <a:pt x="150" y="2485"/>
                    <a:pt x="650" y="2985"/>
                  </a:cubicBezTo>
                  <a:cubicBezTo>
                    <a:pt x="984" y="3319"/>
                    <a:pt x="1432" y="3497"/>
                    <a:pt x="1887" y="3497"/>
                  </a:cubicBezTo>
                  <a:cubicBezTo>
                    <a:pt x="2112" y="3497"/>
                    <a:pt x="2339" y="3453"/>
                    <a:pt x="2555" y="3364"/>
                  </a:cubicBezTo>
                  <a:cubicBezTo>
                    <a:pt x="3210" y="3093"/>
                    <a:pt x="3635" y="2456"/>
                    <a:pt x="3635" y="1748"/>
                  </a:cubicBezTo>
                  <a:cubicBezTo>
                    <a:pt x="3635" y="782"/>
                    <a:pt x="2852" y="0"/>
                    <a:pt x="1886" y="0"/>
                  </a:cubicBezTo>
                  <a:cubicBezTo>
                    <a:pt x="1885" y="0"/>
                    <a:pt x="1884" y="0"/>
                    <a:pt x="1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8610063" y="316038"/>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8400250" y="276710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rot="10800000">
              <a:off x="4506313" y="746175"/>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057300" y="663475"/>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4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46"/>
        <p:cNvGrpSpPr/>
        <p:nvPr/>
      </p:nvGrpSpPr>
      <p:grpSpPr>
        <a:xfrm>
          <a:off x="0" y="0"/>
          <a:ext cx="0" cy="0"/>
          <a:chOff x="0" y="0"/>
          <a:chExt cx="0" cy="0"/>
        </a:xfrm>
      </p:grpSpPr>
      <p:sp>
        <p:nvSpPr>
          <p:cNvPr id="247" name="Google Shape;247;p13"/>
          <p:cNvSpPr txBox="1">
            <a:spLocks noGrp="1"/>
          </p:cNvSpPr>
          <p:nvPr>
            <p:ph type="title"/>
          </p:nvPr>
        </p:nvSpPr>
        <p:spPr>
          <a:xfrm>
            <a:off x="1144025" y="2118838"/>
            <a:ext cx="2123700" cy="40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48" name="Google Shape;248;p13"/>
          <p:cNvSpPr txBox="1">
            <a:spLocks noGrp="1"/>
          </p:cNvSpPr>
          <p:nvPr>
            <p:ph type="title" idx="2" hasCustomPrompt="1"/>
          </p:nvPr>
        </p:nvSpPr>
        <p:spPr>
          <a:xfrm>
            <a:off x="1866275" y="1414150"/>
            <a:ext cx="6792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9" name="Google Shape;249;p13"/>
          <p:cNvSpPr txBox="1">
            <a:spLocks noGrp="1"/>
          </p:cNvSpPr>
          <p:nvPr>
            <p:ph type="subTitle" idx="1"/>
          </p:nvPr>
        </p:nvSpPr>
        <p:spPr>
          <a:xfrm>
            <a:off x="1144025" y="2524138"/>
            <a:ext cx="21237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Zilla Slab Light"/>
                <a:ea typeface="Zilla Slab Light"/>
                <a:cs typeface="Zilla Slab Light"/>
                <a:sym typeface="Zilla Slab Light"/>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13"/>
          <p:cNvSpPr txBox="1">
            <a:spLocks noGrp="1"/>
          </p:cNvSpPr>
          <p:nvPr>
            <p:ph type="title" idx="3"/>
          </p:nvPr>
        </p:nvSpPr>
        <p:spPr>
          <a:xfrm>
            <a:off x="4411050" y="2118852"/>
            <a:ext cx="2336400" cy="40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51" name="Google Shape;251;p13"/>
          <p:cNvSpPr txBox="1">
            <a:spLocks noGrp="1"/>
          </p:cNvSpPr>
          <p:nvPr>
            <p:ph type="title" idx="4" hasCustomPrompt="1"/>
          </p:nvPr>
        </p:nvSpPr>
        <p:spPr>
          <a:xfrm>
            <a:off x="5239650" y="1359850"/>
            <a:ext cx="6792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2" name="Google Shape;252;p13"/>
          <p:cNvSpPr txBox="1">
            <a:spLocks noGrp="1"/>
          </p:cNvSpPr>
          <p:nvPr>
            <p:ph type="subTitle" idx="5"/>
          </p:nvPr>
        </p:nvSpPr>
        <p:spPr>
          <a:xfrm>
            <a:off x="4411050" y="2525234"/>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Zilla Slab Light"/>
                <a:ea typeface="Zilla Slab Light"/>
                <a:cs typeface="Zilla Slab Light"/>
                <a:sym typeface="Zilla Slab Light"/>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3" name="Google Shape;253;p13"/>
          <p:cNvSpPr txBox="1">
            <a:spLocks noGrp="1"/>
          </p:cNvSpPr>
          <p:nvPr>
            <p:ph type="title" idx="6"/>
          </p:nvPr>
        </p:nvSpPr>
        <p:spPr>
          <a:xfrm>
            <a:off x="6040125" y="3719813"/>
            <a:ext cx="2336400" cy="40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54" name="Google Shape;254;p13"/>
          <p:cNvSpPr txBox="1">
            <a:spLocks noGrp="1"/>
          </p:cNvSpPr>
          <p:nvPr>
            <p:ph type="title" idx="7" hasCustomPrompt="1"/>
          </p:nvPr>
        </p:nvSpPr>
        <p:spPr>
          <a:xfrm>
            <a:off x="6868725" y="2960825"/>
            <a:ext cx="6792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5" name="Google Shape;255;p13"/>
          <p:cNvSpPr txBox="1">
            <a:spLocks noGrp="1"/>
          </p:cNvSpPr>
          <p:nvPr>
            <p:ph type="subTitle" idx="8"/>
          </p:nvPr>
        </p:nvSpPr>
        <p:spPr>
          <a:xfrm>
            <a:off x="6040125" y="412368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6" name="Google Shape;256;p13"/>
          <p:cNvSpPr txBox="1">
            <a:spLocks noGrp="1"/>
          </p:cNvSpPr>
          <p:nvPr>
            <p:ph type="title" idx="9"/>
          </p:nvPr>
        </p:nvSpPr>
        <p:spPr>
          <a:xfrm>
            <a:off x="2729588" y="3719827"/>
            <a:ext cx="2336400" cy="40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57" name="Google Shape;257;p13"/>
          <p:cNvSpPr txBox="1">
            <a:spLocks noGrp="1"/>
          </p:cNvSpPr>
          <p:nvPr>
            <p:ph type="title" idx="13" hasCustomPrompt="1"/>
          </p:nvPr>
        </p:nvSpPr>
        <p:spPr>
          <a:xfrm>
            <a:off x="3558188" y="2960825"/>
            <a:ext cx="6792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8" name="Google Shape;258;p13"/>
          <p:cNvSpPr txBox="1">
            <a:spLocks noGrp="1"/>
          </p:cNvSpPr>
          <p:nvPr>
            <p:ph type="subTitle" idx="14"/>
          </p:nvPr>
        </p:nvSpPr>
        <p:spPr>
          <a:xfrm>
            <a:off x="2729588" y="4125136"/>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9" name="Google Shape;259;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0" name="Google Shape;260;p13"/>
          <p:cNvGrpSpPr/>
          <p:nvPr/>
        </p:nvGrpSpPr>
        <p:grpSpPr>
          <a:xfrm>
            <a:off x="117238" y="205775"/>
            <a:ext cx="8699013" cy="4646425"/>
            <a:chOff x="117238" y="205775"/>
            <a:chExt cx="8699013" cy="4646425"/>
          </a:xfrm>
        </p:grpSpPr>
        <p:sp>
          <p:nvSpPr>
            <p:cNvPr id="261" name="Google Shape;261;p13"/>
            <p:cNvSpPr/>
            <p:nvPr/>
          </p:nvSpPr>
          <p:spPr>
            <a:xfrm>
              <a:off x="7846725" y="362513"/>
              <a:ext cx="330025" cy="344950"/>
            </a:xfrm>
            <a:custGeom>
              <a:avLst/>
              <a:gdLst/>
              <a:ahLst/>
              <a:cxnLst/>
              <a:rect l="l" t="t" r="r" b="b"/>
              <a:pathLst>
                <a:path w="13201" h="13798" extrusionOk="0">
                  <a:moveTo>
                    <a:pt x="8852" y="0"/>
                  </a:moveTo>
                  <a:lnTo>
                    <a:pt x="6130" y="4327"/>
                  </a:lnTo>
                  <a:lnTo>
                    <a:pt x="2490" y="1634"/>
                  </a:lnTo>
                  <a:lnTo>
                    <a:pt x="4510" y="5622"/>
                  </a:lnTo>
                  <a:lnTo>
                    <a:pt x="1" y="6710"/>
                  </a:lnTo>
                  <a:lnTo>
                    <a:pt x="4404" y="7871"/>
                  </a:lnTo>
                  <a:lnTo>
                    <a:pt x="3010" y="11792"/>
                  </a:lnTo>
                  <a:lnTo>
                    <a:pt x="5790" y="9347"/>
                  </a:lnTo>
                  <a:lnTo>
                    <a:pt x="8224" y="13798"/>
                  </a:lnTo>
                  <a:lnTo>
                    <a:pt x="8014" y="8532"/>
                  </a:lnTo>
                  <a:lnTo>
                    <a:pt x="12517" y="9854"/>
                  </a:lnTo>
                  <a:lnTo>
                    <a:pt x="12517" y="9854"/>
                  </a:lnTo>
                  <a:lnTo>
                    <a:pt x="9266" y="6702"/>
                  </a:lnTo>
                  <a:lnTo>
                    <a:pt x="13201" y="4447"/>
                  </a:lnTo>
                  <a:lnTo>
                    <a:pt x="8929" y="4678"/>
                  </a:lnTo>
                  <a:lnTo>
                    <a:pt x="88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7116000" y="4703625"/>
              <a:ext cx="121275" cy="110275"/>
            </a:xfrm>
            <a:custGeom>
              <a:avLst/>
              <a:gdLst/>
              <a:ahLst/>
              <a:cxnLst/>
              <a:rect l="l" t="t" r="r" b="b"/>
              <a:pathLst>
                <a:path w="4851" h="4411" extrusionOk="0">
                  <a:moveTo>
                    <a:pt x="2423" y="0"/>
                  </a:moveTo>
                  <a:cubicBezTo>
                    <a:pt x="1424" y="0"/>
                    <a:pt x="519" y="685"/>
                    <a:pt x="280" y="1700"/>
                  </a:cubicBezTo>
                  <a:cubicBezTo>
                    <a:pt x="1" y="2885"/>
                    <a:pt x="736" y="4073"/>
                    <a:pt x="1921" y="4351"/>
                  </a:cubicBezTo>
                  <a:cubicBezTo>
                    <a:pt x="2091" y="4391"/>
                    <a:pt x="2260" y="4410"/>
                    <a:pt x="2427" y="4410"/>
                  </a:cubicBezTo>
                  <a:cubicBezTo>
                    <a:pt x="3428" y="4410"/>
                    <a:pt x="4334" y="3725"/>
                    <a:pt x="4572" y="2710"/>
                  </a:cubicBezTo>
                  <a:cubicBezTo>
                    <a:pt x="4851" y="1524"/>
                    <a:pt x="4116" y="338"/>
                    <a:pt x="2931" y="60"/>
                  </a:cubicBezTo>
                  <a:cubicBezTo>
                    <a:pt x="2760" y="19"/>
                    <a:pt x="2590"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3438425" y="4703613"/>
              <a:ext cx="118625" cy="110275"/>
            </a:xfrm>
            <a:custGeom>
              <a:avLst/>
              <a:gdLst/>
              <a:ahLst/>
              <a:cxnLst/>
              <a:rect l="l" t="t" r="r" b="b"/>
              <a:pathLst>
                <a:path w="4745" h="4411" extrusionOk="0">
                  <a:moveTo>
                    <a:pt x="2370" y="0"/>
                  </a:moveTo>
                  <a:cubicBezTo>
                    <a:pt x="1308" y="0"/>
                    <a:pt x="373" y="769"/>
                    <a:pt x="197" y="1851"/>
                  </a:cubicBezTo>
                  <a:cubicBezTo>
                    <a:pt x="0" y="3052"/>
                    <a:pt x="817" y="4185"/>
                    <a:pt x="2019" y="4381"/>
                  </a:cubicBezTo>
                  <a:cubicBezTo>
                    <a:pt x="2139" y="4401"/>
                    <a:pt x="2257" y="4410"/>
                    <a:pt x="2375" y="4410"/>
                  </a:cubicBezTo>
                  <a:cubicBezTo>
                    <a:pt x="3436" y="4410"/>
                    <a:pt x="4372" y="3641"/>
                    <a:pt x="4549" y="2559"/>
                  </a:cubicBezTo>
                  <a:cubicBezTo>
                    <a:pt x="4744" y="1357"/>
                    <a:pt x="3928" y="224"/>
                    <a:pt x="2727" y="29"/>
                  </a:cubicBezTo>
                  <a:cubicBezTo>
                    <a:pt x="2607" y="10"/>
                    <a:pt x="2488" y="0"/>
                    <a:pt x="2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8758950" y="404225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8301588" y="4608500"/>
              <a:ext cx="254625" cy="243700"/>
            </a:xfrm>
            <a:custGeom>
              <a:avLst/>
              <a:gdLst/>
              <a:ahLst/>
              <a:cxnLst/>
              <a:rect l="l" t="t" r="r" b="b"/>
              <a:pathLst>
                <a:path w="10185" h="9748" extrusionOk="0">
                  <a:moveTo>
                    <a:pt x="2935" y="0"/>
                  </a:moveTo>
                  <a:lnTo>
                    <a:pt x="4009" y="3406"/>
                  </a:lnTo>
                  <a:lnTo>
                    <a:pt x="1" y="5229"/>
                  </a:lnTo>
                  <a:lnTo>
                    <a:pt x="4427" y="5852"/>
                  </a:lnTo>
                  <a:lnTo>
                    <a:pt x="5023" y="9747"/>
                  </a:lnTo>
                  <a:lnTo>
                    <a:pt x="6458" y="5795"/>
                  </a:lnTo>
                  <a:lnTo>
                    <a:pt x="10185" y="7200"/>
                  </a:lnTo>
                  <a:lnTo>
                    <a:pt x="7698" y="4393"/>
                  </a:lnTo>
                  <a:lnTo>
                    <a:pt x="9275" y="1470"/>
                  </a:lnTo>
                  <a:lnTo>
                    <a:pt x="9275" y="1470"/>
                  </a:lnTo>
                  <a:lnTo>
                    <a:pt x="6032" y="2703"/>
                  </a:lnTo>
                  <a:lnTo>
                    <a:pt x="29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2239438" y="4608513"/>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rot="10800000">
              <a:off x="6147163" y="260050"/>
              <a:ext cx="330050" cy="344950"/>
            </a:xfrm>
            <a:custGeom>
              <a:avLst/>
              <a:gdLst/>
              <a:ahLst/>
              <a:cxnLst/>
              <a:rect l="l" t="t" r="r" b="b"/>
              <a:pathLst>
                <a:path w="13202" h="13798" extrusionOk="0">
                  <a:moveTo>
                    <a:pt x="8853" y="0"/>
                  </a:moveTo>
                  <a:lnTo>
                    <a:pt x="6131" y="4327"/>
                  </a:lnTo>
                  <a:lnTo>
                    <a:pt x="2490" y="1634"/>
                  </a:lnTo>
                  <a:lnTo>
                    <a:pt x="4511" y="5623"/>
                  </a:lnTo>
                  <a:lnTo>
                    <a:pt x="1" y="6711"/>
                  </a:lnTo>
                  <a:lnTo>
                    <a:pt x="4404" y="7871"/>
                  </a:lnTo>
                  <a:lnTo>
                    <a:pt x="3010" y="11793"/>
                  </a:lnTo>
                  <a:lnTo>
                    <a:pt x="5791" y="9347"/>
                  </a:lnTo>
                  <a:lnTo>
                    <a:pt x="8225" y="13798"/>
                  </a:lnTo>
                  <a:lnTo>
                    <a:pt x="8015" y="8532"/>
                  </a:lnTo>
                  <a:lnTo>
                    <a:pt x="12517" y="9856"/>
                  </a:lnTo>
                  <a:lnTo>
                    <a:pt x="12517" y="9856"/>
                  </a:lnTo>
                  <a:lnTo>
                    <a:pt x="9266" y="6703"/>
                  </a:lnTo>
                  <a:lnTo>
                    <a:pt x="13201" y="4448"/>
                  </a:lnTo>
                  <a:lnTo>
                    <a:pt x="8929" y="4679"/>
                  </a:lnTo>
                  <a:lnTo>
                    <a:pt x="88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rot="10800000">
              <a:off x="418563" y="4507250"/>
              <a:ext cx="330025" cy="344950"/>
            </a:xfrm>
            <a:custGeom>
              <a:avLst/>
              <a:gdLst/>
              <a:ahLst/>
              <a:cxnLst/>
              <a:rect l="l" t="t" r="r" b="b"/>
              <a:pathLst>
                <a:path w="13201" h="13798" extrusionOk="0">
                  <a:moveTo>
                    <a:pt x="8852" y="0"/>
                  </a:moveTo>
                  <a:lnTo>
                    <a:pt x="6130" y="4327"/>
                  </a:lnTo>
                  <a:lnTo>
                    <a:pt x="2490" y="1634"/>
                  </a:lnTo>
                  <a:lnTo>
                    <a:pt x="4510" y="5622"/>
                  </a:lnTo>
                  <a:lnTo>
                    <a:pt x="1" y="6710"/>
                  </a:lnTo>
                  <a:lnTo>
                    <a:pt x="4404" y="7871"/>
                  </a:lnTo>
                  <a:lnTo>
                    <a:pt x="3010" y="11792"/>
                  </a:lnTo>
                  <a:lnTo>
                    <a:pt x="5790" y="9347"/>
                  </a:lnTo>
                  <a:lnTo>
                    <a:pt x="8224" y="13798"/>
                  </a:lnTo>
                  <a:lnTo>
                    <a:pt x="8014" y="8532"/>
                  </a:lnTo>
                  <a:lnTo>
                    <a:pt x="12517" y="9854"/>
                  </a:lnTo>
                  <a:lnTo>
                    <a:pt x="12517" y="9854"/>
                  </a:lnTo>
                  <a:lnTo>
                    <a:pt x="9266" y="6702"/>
                  </a:lnTo>
                  <a:lnTo>
                    <a:pt x="13201" y="4447"/>
                  </a:lnTo>
                  <a:lnTo>
                    <a:pt x="8929" y="4678"/>
                  </a:lnTo>
                  <a:lnTo>
                    <a:pt x="88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rot="10800000">
              <a:off x="1986088" y="205775"/>
              <a:ext cx="121275" cy="110275"/>
            </a:xfrm>
            <a:custGeom>
              <a:avLst/>
              <a:gdLst/>
              <a:ahLst/>
              <a:cxnLst/>
              <a:rect l="l" t="t" r="r" b="b"/>
              <a:pathLst>
                <a:path w="4851" h="4411" extrusionOk="0">
                  <a:moveTo>
                    <a:pt x="2423" y="0"/>
                  </a:moveTo>
                  <a:cubicBezTo>
                    <a:pt x="1424" y="0"/>
                    <a:pt x="519" y="685"/>
                    <a:pt x="280" y="1700"/>
                  </a:cubicBezTo>
                  <a:cubicBezTo>
                    <a:pt x="1" y="2885"/>
                    <a:pt x="736" y="4073"/>
                    <a:pt x="1921" y="4351"/>
                  </a:cubicBezTo>
                  <a:cubicBezTo>
                    <a:pt x="2091" y="4391"/>
                    <a:pt x="2260" y="4410"/>
                    <a:pt x="2427" y="4410"/>
                  </a:cubicBezTo>
                  <a:cubicBezTo>
                    <a:pt x="3428" y="4410"/>
                    <a:pt x="4334" y="3725"/>
                    <a:pt x="4572" y="2710"/>
                  </a:cubicBezTo>
                  <a:cubicBezTo>
                    <a:pt x="4851" y="1524"/>
                    <a:pt x="4116" y="338"/>
                    <a:pt x="2931" y="60"/>
                  </a:cubicBezTo>
                  <a:cubicBezTo>
                    <a:pt x="2760" y="19"/>
                    <a:pt x="2590"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rot="10800000">
              <a:off x="311363" y="3953313"/>
              <a:ext cx="118625" cy="110275"/>
            </a:xfrm>
            <a:custGeom>
              <a:avLst/>
              <a:gdLst/>
              <a:ahLst/>
              <a:cxnLst/>
              <a:rect l="l" t="t" r="r" b="b"/>
              <a:pathLst>
                <a:path w="4745" h="4411" extrusionOk="0">
                  <a:moveTo>
                    <a:pt x="2370" y="0"/>
                  </a:moveTo>
                  <a:cubicBezTo>
                    <a:pt x="1308" y="0"/>
                    <a:pt x="373" y="769"/>
                    <a:pt x="197" y="1851"/>
                  </a:cubicBezTo>
                  <a:cubicBezTo>
                    <a:pt x="0" y="3052"/>
                    <a:pt x="817" y="4185"/>
                    <a:pt x="2019" y="4381"/>
                  </a:cubicBezTo>
                  <a:cubicBezTo>
                    <a:pt x="2139" y="4401"/>
                    <a:pt x="2257" y="4410"/>
                    <a:pt x="2375" y="4410"/>
                  </a:cubicBezTo>
                  <a:cubicBezTo>
                    <a:pt x="3436" y="4410"/>
                    <a:pt x="4372" y="3641"/>
                    <a:pt x="4549" y="2559"/>
                  </a:cubicBezTo>
                  <a:cubicBezTo>
                    <a:pt x="4744" y="1357"/>
                    <a:pt x="3928" y="224"/>
                    <a:pt x="2727" y="29"/>
                  </a:cubicBezTo>
                  <a:cubicBezTo>
                    <a:pt x="2607" y="10"/>
                    <a:pt x="2488" y="0"/>
                    <a:pt x="2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rot="10800000">
              <a:off x="1027763" y="439500"/>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rot="10800000">
              <a:off x="254063" y="97655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rot="10800000">
              <a:off x="117238" y="221750"/>
              <a:ext cx="254625" cy="243700"/>
            </a:xfrm>
            <a:custGeom>
              <a:avLst/>
              <a:gdLst/>
              <a:ahLst/>
              <a:cxnLst/>
              <a:rect l="l" t="t" r="r" b="b"/>
              <a:pathLst>
                <a:path w="10185" h="9748" extrusionOk="0">
                  <a:moveTo>
                    <a:pt x="2935" y="0"/>
                  </a:moveTo>
                  <a:lnTo>
                    <a:pt x="4009" y="3406"/>
                  </a:lnTo>
                  <a:lnTo>
                    <a:pt x="1" y="5229"/>
                  </a:lnTo>
                  <a:lnTo>
                    <a:pt x="4427" y="5852"/>
                  </a:lnTo>
                  <a:lnTo>
                    <a:pt x="5023" y="9747"/>
                  </a:lnTo>
                  <a:lnTo>
                    <a:pt x="6458" y="5795"/>
                  </a:lnTo>
                  <a:lnTo>
                    <a:pt x="10185" y="7200"/>
                  </a:lnTo>
                  <a:lnTo>
                    <a:pt x="7698" y="4393"/>
                  </a:lnTo>
                  <a:lnTo>
                    <a:pt x="9275" y="1470"/>
                  </a:lnTo>
                  <a:lnTo>
                    <a:pt x="9275" y="1470"/>
                  </a:lnTo>
                  <a:lnTo>
                    <a:pt x="6032" y="2703"/>
                  </a:lnTo>
                  <a:lnTo>
                    <a:pt x="29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rot="10800000">
              <a:off x="521888" y="1682100"/>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rot="10800000">
              <a:off x="1085063" y="1156788"/>
              <a:ext cx="87450" cy="87450"/>
            </a:xfrm>
            <a:custGeom>
              <a:avLst/>
              <a:gdLst/>
              <a:ahLst/>
              <a:cxnLst/>
              <a:rect l="l" t="t" r="r" b="b"/>
              <a:pathLst>
                <a:path w="3498" h="3498" extrusionOk="0">
                  <a:moveTo>
                    <a:pt x="1749" y="0"/>
                  </a:moveTo>
                  <a:cubicBezTo>
                    <a:pt x="784" y="0"/>
                    <a:pt x="0" y="784"/>
                    <a:pt x="0" y="1749"/>
                  </a:cubicBezTo>
                  <a:cubicBezTo>
                    <a:pt x="0" y="2714"/>
                    <a:pt x="784" y="3497"/>
                    <a:pt x="1749" y="3497"/>
                  </a:cubicBezTo>
                  <a:cubicBezTo>
                    <a:pt x="2715" y="3497"/>
                    <a:pt x="3497" y="2714"/>
                    <a:pt x="3497" y="1749"/>
                  </a:cubicBezTo>
                  <a:cubicBezTo>
                    <a:pt x="3497" y="784"/>
                    <a:pt x="2715" y="0"/>
                    <a:pt x="17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rot="10800000">
              <a:off x="3611975" y="316050"/>
              <a:ext cx="90900" cy="87450"/>
            </a:xfrm>
            <a:custGeom>
              <a:avLst/>
              <a:gdLst/>
              <a:ahLst/>
              <a:cxnLst/>
              <a:rect l="l" t="t" r="r" b="b"/>
              <a:pathLst>
                <a:path w="3636" h="3498" extrusionOk="0">
                  <a:moveTo>
                    <a:pt x="1883" y="0"/>
                  </a:moveTo>
                  <a:cubicBezTo>
                    <a:pt x="1178" y="0"/>
                    <a:pt x="541" y="427"/>
                    <a:pt x="271" y="1079"/>
                  </a:cubicBezTo>
                  <a:cubicBezTo>
                    <a:pt x="0" y="1732"/>
                    <a:pt x="150" y="2485"/>
                    <a:pt x="650" y="2985"/>
                  </a:cubicBezTo>
                  <a:cubicBezTo>
                    <a:pt x="984" y="3319"/>
                    <a:pt x="1432" y="3497"/>
                    <a:pt x="1887" y="3497"/>
                  </a:cubicBezTo>
                  <a:cubicBezTo>
                    <a:pt x="2112" y="3497"/>
                    <a:pt x="2339" y="3453"/>
                    <a:pt x="2555" y="3364"/>
                  </a:cubicBezTo>
                  <a:cubicBezTo>
                    <a:pt x="3210" y="3093"/>
                    <a:pt x="3635" y="2456"/>
                    <a:pt x="3635" y="1748"/>
                  </a:cubicBezTo>
                  <a:cubicBezTo>
                    <a:pt x="3635" y="782"/>
                    <a:pt x="2852" y="0"/>
                    <a:pt x="1886" y="0"/>
                  </a:cubicBezTo>
                  <a:cubicBezTo>
                    <a:pt x="1885" y="0"/>
                    <a:pt x="1884" y="0"/>
                    <a:pt x="1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8610063" y="316038"/>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8400250" y="276710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rot="10800000">
              <a:off x="7049313" y="788025"/>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41"/>
        <p:cNvGrpSpPr/>
        <p:nvPr/>
      </p:nvGrpSpPr>
      <p:grpSpPr>
        <a:xfrm>
          <a:off x="0" y="0"/>
          <a:ext cx="0" cy="0"/>
          <a:chOff x="0" y="0"/>
          <a:chExt cx="0" cy="0"/>
        </a:xfrm>
      </p:grpSpPr>
      <p:grpSp>
        <p:nvGrpSpPr>
          <p:cNvPr id="742" name="Google Shape;742;p32"/>
          <p:cNvGrpSpPr/>
          <p:nvPr/>
        </p:nvGrpSpPr>
        <p:grpSpPr>
          <a:xfrm>
            <a:off x="117238" y="221750"/>
            <a:ext cx="8699013" cy="4630450"/>
            <a:chOff x="117238" y="221750"/>
            <a:chExt cx="8699013" cy="4630450"/>
          </a:xfrm>
        </p:grpSpPr>
        <p:sp>
          <p:nvSpPr>
            <p:cNvPr id="743" name="Google Shape;743;p32"/>
            <p:cNvSpPr/>
            <p:nvPr/>
          </p:nvSpPr>
          <p:spPr>
            <a:xfrm>
              <a:off x="7846725" y="362513"/>
              <a:ext cx="330025" cy="344950"/>
            </a:xfrm>
            <a:custGeom>
              <a:avLst/>
              <a:gdLst/>
              <a:ahLst/>
              <a:cxnLst/>
              <a:rect l="l" t="t" r="r" b="b"/>
              <a:pathLst>
                <a:path w="13201" h="13798" extrusionOk="0">
                  <a:moveTo>
                    <a:pt x="8852" y="0"/>
                  </a:moveTo>
                  <a:lnTo>
                    <a:pt x="6130" y="4327"/>
                  </a:lnTo>
                  <a:lnTo>
                    <a:pt x="2490" y="1634"/>
                  </a:lnTo>
                  <a:lnTo>
                    <a:pt x="4510" y="5622"/>
                  </a:lnTo>
                  <a:lnTo>
                    <a:pt x="1" y="6710"/>
                  </a:lnTo>
                  <a:lnTo>
                    <a:pt x="4404" y="7871"/>
                  </a:lnTo>
                  <a:lnTo>
                    <a:pt x="3010" y="11792"/>
                  </a:lnTo>
                  <a:lnTo>
                    <a:pt x="5790" y="9347"/>
                  </a:lnTo>
                  <a:lnTo>
                    <a:pt x="8224" y="13798"/>
                  </a:lnTo>
                  <a:lnTo>
                    <a:pt x="8014" y="8532"/>
                  </a:lnTo>
                  <a:lnTo>
                    <a:pt x="12517" y="9854"/>
                  </a:lnTo>
                  <a:lnTo>
                    <a:pt x="12517" y="9854"/>
                  </a:lnTo>
                  <a:lnTo>
                    <a:pt x="9266" y="6702"/>
                  </a:lnTo>
                  <a:lnTo>
                    <a:pt x="13201" y="4447"/>
                  </a:lnTo>
                  <a:lnTo>
                    <a:pt x="8929" y="4678"/>
                  </a:lnTo>
                  <a:lnTo>
                    <a:pt x="88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2"/>
            <p:cNvSpPr/>
            <p:nvPr/>
          </p:nvSpPr>
          <p:spPr>
            <a:xfrm>
              <a:off x="7116000" y="4703625"/>
              <a:ext cx="121275" cy="110275"/>
            </a:xfrm>
            <a:custGeom>
              <a:avLst/>
              <a:gdLst/>
              <a:ahLst/>
              <a:cxnLst/>
              <a:rect l="l" t="t" r="r" b="b"/>
              <a:pathLst>
                <a:path w="4851" h="4411" extrusionOk="0">
                  <a:moveTo>
                    <a:pt x="2423" y="0"/>
                  </a:moveTo>
                  <a:cubicBezTo>
                    <a:pt x="1424" y="0"/>
                    <a:pt x="519" y="685"/>
                    <a:pt x="280" y="1700"/>
                  </a:cubicBezTo>
                  <a:cubicBezTo>
                    <a:pt x="1" y="2885"/>
                    <a:pt x="736" y="4073"/>
                    <a:pt x="1921" y="4351"/>
                  </a:cubicBezTo>
                  <a:cubicBezTo>
                    <a:pt x="2091" y="4391"/>
                    <a:pt x="2260" y="4410"/>
                    <a:pt x="2427" y="4410"/>
                  </a:cubicBezTo>
                  <a:cubicBezTo>
                    <a:pt x="3428" y="4410"/>
                    <a:pt x="4334" y="3725"/>
                    <a:pt x="4572" y="2710"/>
                  </a:cubicBezTo>
                  <a:cubicBezTo>
                    <a:pt x="4851" y="1524"/>
                    <a:pt x="4116" y="338"/>
                    <a:pt x="2931" y="60"/>
                  </a:cubicBezTo>
                  <a:cubicBezTo>
                    <a:pt x="2760" y="19"/>
                    <a:pt x="2590"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2"/>
            <p:cNvSpPr/>
            <p:nvPr/>
          </p:nvSpPr>
          <p:spPr>
            <a:xfrm>
              <a:off x="3438425" y="4703613"/>
              <a:ext cx="118625" cy="110275"/>
            </a:xfrm>
            <a:custGeom>
              <a:avLst/>
              <a:gdLst/>
              <a:ahLst/>
              <a:cxnLst/>
              <a:rect l="l" t="t" r="r" b="b"/>
              <a:pathLst>
                <a:path w="4745" h="4411" extrusionOk="0">
                  <a:moveTo>
                    <a:pt x="2370" y="0"/>
                  </a:moveTo>
                  <a:cubicBezTo>
                    <a:pt x="1308" y="0"/>
                    <a:pt x="373" y="769"/>
                    <a:pt x="197" y="1851"/>
                  </a:cubicBezTo>
                  <a:cubicBezTo>
                    <a:pt x="0" y="3052"/>
                    <a:pt x="817" y="4185"/>
                    <a:pt x="2019" y="4381"/>
                  </a:cubicBezTo>
                  <a:cubicBezTo>
                    <a:pt x="2139" y="4401"/>
                    <a:pt x="2257" y="4410"/>
                    <a:pt x="2375" y="4410"/>
                  </a:cubicBezTo>
                  <a:cubicBezTo>
                    <a:pt x="3436" y="4410"/>
                    <a:pt x="4372" y="3641"/>
                    <a:pt x="4549" y="2559"/>
                  </a:cubicBezTo>
                  <a:cubicBezTo>
                    <a:pt x="4744" y="1357"/>
                    <a:pt x="3928" y="224"/>
                    <a:pt x="2727" y="29"/>
                  </a:cubicBezTo>
                  <a:cubicBezTo>
                    <a:pt x="2607" y="10"/>
                    <a:pt x="2488" y="0"/>
                    <a:pt x="2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2"/>
            <p:cNvSpPr/>
            <p:nvPr/>
          </p:nvSpPr>
          <p:spPr>
            <a:xfrm>
              <a:off x="6332325" y="4172575"/>
              <a:ext cx="121275" cy="110275"/>
            </a:xfrm>
            <a:custGeom>
              <a:avLst/>
              <a:gdLst/>
              <a:ahLst/>
              <a:cxnLst/>
              <a:rect l="l" t="t" r="r" b="b"/>
              <a:pathLst>
                <a:path w="4851" h="4411" extrusionOk="0">
                  <a:moveTo>
                    <a:pt x="2424" y="0"/>
                  </a:moveTo>
                  <a:cubicBezTo>
                    <a:pt x="1424" y="0"/>
                    <a:pt x="519" y="684"/>
                    <a:pt x="280" y="1699"/>
                  </a:cubicBezTo>
                  <a:cubicBezTo>
                    <a:pt x="0" y="2884"/>
                    <a:pt x="733" y="4071"/>
                    <a:pt x="1918" y="4351"/>
                  </a:cubicBezTo>
                  <a:cubicBezTo>
                    <a:pt x="2088" y="4391"/>
                    <a:pt x="2258" y="4410"/>
                    <a:pt x="2425" y="4410"/>
                  </a:cubicBezTo>
                  <a:cubicBezTo>
                    <a:pt x="3425" y="4410"/>
                    <a:pt x="4331" y="3727"/>
                    <a:pt x="4570" y="2712"/>
                  </a:cubicBezTo>
                  <a:cubicBezTo>
                    <a:pt x="4850" y="1527"/>
                    <a:pt x="4116" y="339"/>
                    <a:pt x="2932" y="60"/>
                  </a:cubicBezTo>
                  <a:cubicBezTo>
                    <a:pt x="2762" y="19"/>
                    <a:pt x="2591" y="0"/>
                    <a:pt x="2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2"/>
            <p:cNvSpPr/>
            <p:nvPr/>
          </p:nvSpPr>
          <p:spPr>
            <a:xfrm>
              <a:off x="8758950" y="404225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a:off x="8301588" y="4608500"/>
              <a:ext cx="254625" cy="243700"/>
            </a:xfrm>
            <a:custGeom>
              <a:avLst/>
              <a:gdLst/>
              <a:ahLst/>
              <a:cxnLst/>
              <a:rect l="l" t="t" r="r" b="b"/>
              <a:pathLst>
                <a:path w="10185" h="9748" extrusionOk="0">
                  <a:moveTo>
                    <a:pt x="2935" y="0"/>
                  </a:moveTo>
                  <a:lnTo>
                    <a:pt x="4009" y="3406"/>
                  </a:lnTo>
                  <a:lnTo>
                    <a:pt x="1" y="5229"/>
                  </a:lnTo>
                  <a:lnTo>
                    <a:pt x="4427" y="5852"/>
                  </a:lnTo>
                  <a:lnTo>
                    <a:pt x="5023" y="9747"/>
                  </a:lnTo>
                  <a:lnTo>
                    <a:pt x="6458" y="5795"/>
                  </a:lnTo>
                  <a:lnTo>
                    <a:pt x="10185" y="7200"/>
                  </a:lnTo>
                  <a:lnTo>
                    <a:pt x="7698" y="4393"/>
                  </a:lnTo>
                  <a:lnTo>
                    <a:pt x="9275" y="1470"/>
                  </a:lnTo>
                  <a:lnTo>
                    <a:pt x="9275" y="1470"/>
                  </a:lnTo>
                  <a:lnTo>
                    <a:pt x="6032" y="2703"/>
                  </a:lnTo>
                  <a:lnTo>
                    <a:pt x="29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a:off x="2239438" y="4608513"/>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a:off x="7562425" y="4087875"/>
              <a:ext cx="87450" cy="87450"/>
            </a:xfrm>
            <a:custGeom>
              <a:avLst/>
              <a:gdLst/>
              <a:ahLst/>
              <a:cxnLst/>
              <a:rect l="l" t="t" r="r" b="b"/>
              <a:pathLst>
                <a:path w="3498" h="3498" extrusionOk="0">
                  <a:moveTo>
                    <a:pt x="1749" y="0"/>
                  </a:moveTo>
                  <a:cubicBezTo>
                    <a:pt x="784" y="0"/>
                    <a:pt x="0" y="784"/>
                    <a:pt x="0" y="1749"/>
                  </a:cubicBezTo>
                  <a:cubicBezTo>
                    <a:pt x="0" y="2714"/>
                    <a:pt x="784" y="3497"/>
                    <a:pt x="1749" y="3497"/>
                  </a:cubicBezTo>
                  <a:cubicBezTo>
                    <a:pt x="2715" y="3497"/>
                    <a:pt x="3497" y="2714"/>
                    <a:pt x="3497" y="1749"/>
                  </a:cubicBezTo>
                  <a:cubicBezTo>
                    <a:pt x="3497" y="784"/>
                    <a:pt x="2715"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2"/>
            <p:cNvSpPr/>
            <p:nvPr/>
          </p:nvSpPr>
          <p:spPr>
            <a:xfrm rot="10800000">
              <a:off x="6147163" y="260050"/>
              <a:ext cx="330050" cy="344950"/>
            </a:xfrm>
            <a:custGeom>
              <a:avLst/>
              <a:gdLst/>
              <a:ahLst/>
              <a:cxnLst/>
              <a:rect l="l" t="t" r="r" b="b"/>
              <a:pathLst>
                <a:path w="13202" h="13798" extrusionOk="0">
                  <a:moveTo>
                    <a:pt x="8853" y="0"/>
                  </a:moveTo>
                  <a:lnTo>
                    <a:pt x="6131" y="4327"/>
                  </a:lnTo>
                  <a:lnTo>
                    <a:pt x="2490" y="1634"/>
                  </a:lnTo>
                  <a:lnTo>
                    <a:pt x="4511" y="5623"/>
                  </a:lnTo>
                  <a:lnTo>
                    <a:pt x="1" y="6711"/>
                  </a:lnTo>
                  <a:lnTo>
                    <a:pt x="4404" y="7871"/>
                  </a:lnTo>
                  <a:lnTo>
                    <a:pt x="3010" y="11793"/>
                  </a:lnTo>
                  <a:lnTo>
                    <a:pt x="5791" y="9347"/>
                  </a:lnTo>
                  <a:lnTo>
                    <a:pt x="8225" y="13798"/>
                  </a:lnTo>
                  <a:lnTo>
                    <a:pt x="8015" y="8532"/>
                  </a:lnTo>
                  <a:lnTo>
                    <a:pt x="12517" y="9856"/>
                  </a:lnTo>
                  <a:lnTo>
                    <a:pt x="12517" y="9856"/>
                  </a:lnTo>
                  <a:lnTo>
                    <a:pt x="9266" y="6703"/>
                  </a:lnTo>
                  <a:lnTo>
                    <a:pt x="13201" y="4448"/>
                  </a:lnTo>
                  <a:lnTo>
                    <a:pt x="8929" y="4679"/>
                  </a:lnTo>
                  <a:lnTo>
                    <a:pt x="88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2"/>
            <p:cNvSpPr/>
            <p:nvPr/>
          </p:nvSpPr>
          <p:spPr>
            <a:xfrm rot="10800000">
              <a:off x="418563" y="4507250"/>
              <a:ext cx="330025" cy="344950"/>
            </a:xfrm>
            <a:custGeom>
              <a:avLst/>
              <a:gdLst/>
              <a:ahLst/>
              <a:cxnLst/>
              <a:rect l="l" t="t" r="r" b="b"/>
              <a:pathLst>
                <a:path w="13201" h="13798" extrusionOk="0">
                  <a:moveTo>
                    <a:pt x="8852" y="0"/>
                  </a:moveTo>
                  <a:lnTo>
                    <a:pt x="6130" y="4327"/>
                  </a:lnTo>
                  <a:lnTo>
                    <a:pt x="2490" y="1634"/>
                  </a:lnTo>
                  <a:lnTo>
                    <a:pt x="4510" y="5622"/>
                  </a:lnTo>
                  <a:lnTo>
                    <a:pt x="1" y="6710"/>
                  </a:lnTo>
                  <a:lnTo>
                    <a:pt x="4404" y="7871"/>
                  </a:lnTo>
                  <a:lnTo>
                    <a:pt x="3010" y="11792"/>
                  </a:lnTo>
                  <a:lnTo>
                    <a:pt x="5790" y="9347"/>
                  </a:lnTo>
                  <a:lnTo>
                    <a:pt x="8224" y="13798"/>
                  </a:lnTo>
                  <a:lnTo>
                    <a:pt x="8014" y="8532"/>
                  </a:lnTo>
                  <a:lnTo>
                    <a:pt x="12517" y="9854"/>
                  </a:lnTo>
                  <a:lnTo>
                    <a:pt x="12517" y="9854"/>
                  </a:lnTo>
                  <a:lnTo>
                    <a:pt x="9266" y="6702"/>
                  </a:lnTo>
                  <a:lnTo>
                    <a:pt x="13201" y="4447"/>
                  </a:lnTo>
                  <a:lnTo>
                    <a:pt x="8929" y="4678"/>
                  </a:lnTo>
                  <a:lnTo>
                    <a:pt x="88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2"/>
            <p:cNvSpPr/>
            <p:nvPr/>
          </p:nvSpPr>
          <p:spPr>
            <a:xfrm rot="10800000">
              <a:off x="1833038" y="260050"/>
              <a:ext cx="121275" cy="110275"/>
            </a:xfrm>
            <a:custGeom>
              <a:avLst/>
              <a:gdLst/>
              <a:ahLst/>
              <a:cxnLst/>
              <a:rect l="l" t="t" r="r" b="b"/>
              <a:pathLst>
                <a:path w="4851" h="4411" extrusionOk="0">
                  <a:moveTo>
                    <a:pt x="2423" y="0"/>
                  </a:moveTo>
                  <a:cubicBezTo>
                    <a:pt x="1424" y="0"/>
                    <a:pt x="519" y="685"/>
                    <a:pt x="280" y="1700"/>
                  </a:cubicBezTo>
                  <a:cubicBezTo>
                    <a:pt x="1" y="2885"/>
                    <a:pt x="736" y="4073"/>
                    <a:pt x="1921" y="4351"/>
                  </a:cubicBezTo>
                  <a:cubicBezTo>
                    <a:pt x="2091" y="4391"/>
                    <a:pt x="2260" y="4410"/>
                    <a:pt x="2427" y="4410"/>
                  </a:cubicBezTo>
                  <a:cubicBezTo>
                    <a:pt x="3428" y="4410"/>
                    <a:pt x="4334" y="3725"/>
                    <a:pt x="4572" y="2710"/>
                  </a:cubicBezTo>
                  <a:cubicBezTo>
                    <a:pt x="4851" y="1524"/>
                    <a:pt x="4116" y="338"/>
                    <a:pt x="2931" y="60"/>
                  </a:cubicBezTo>
                  <a:cubicBezTo>
                    <a:pt x="2760" y="19"/>
                    <a:pt x="2590"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rot="10800000">
              <a:off x="311363" y="3953313"/>
              <a:ext cx="118625" cy="110275"/>
            </a:xfrm>
            <a:custGeom>
              <a:avLst/>
              <a:gdLst/>
              <a:ahLst/>
              <a:cxnLst/>
              <a:rect l="l" t="t" r="r" b="b"/>
              <a:pathLst>
                <a:path w="4745" h="4411" extrusionOk="0">
                  <a:moveTo>
                    <a:pt x="2370" y="0"/>
                  </a:moveTo>
                  <a:cubicBezTo>
                    <a:pt x="1308" y="0"/>
                    <a:pt x="373" y="769"/>
                    <a:pt x="197" y="1851"/>
                  </a:cubicBezTo>
                  <a:cubicBezTo>
                    <a:pt x="0" y="3052"/>
                    <a:pt x="817" y="4185"/>
                    <a:pt x="2019" y="4381"/>
                  </a:cubicBezTo>
                  <a:cubicBezTo>
                    <a:pt x="2139" y="4401"/>
                    <a:pt x="2257" y="4410"/>
                    <a:pt x="2375" y="4410"/>
                  </a:cubicBezTo>
                  <a:cubicBezTo>
                    <a:pt x="3436" y="4410"/>
                    <a:pt x="4372" y="3641"/>
                    <a:pt x="4549" y="2559"/>
                  </a:cubicBezTo>
                  <a:cubicBezTo>
                    <a:pt x="4744" y="1357"/>
                    <a:pt x="3928" y="224"/>
                    <a:pt x="2727" y="29"/>
                  </a:cubicBezTo>
                  <a:cubicBezTo>
                    <a:pt x="2607" y="10"/>
                    <a:pt x="2488" y="0"/>
                    <a:pt x="2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2"/>
            <p:cNvSpPr/>
            <p:nvPr/>
          </p:nvSpPr>
          <p:spPr>
            <a:xfrm rot="10800000">
              <a:off x="1027763" y="439500"/>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2"/>
            <p:cNvSpPr/>
            <p:nvPr/>
          </p:nvSpPr>
          <p:spPr>
            <a:xfrm rot="10800000">
              <a:off x="254063" y="97655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2"/>
            <p:cNvSpPr/>
            <p:nvPr/>
          </p:nvSpPr>
          <p:spPr>
            <a:xfrm rot="10800000">
              <a:off x="117238" y="221750"/>
              <a:ext cx="254625" cy="243700"/>
            </a:xfrm>
            <a:custGeom>
              <a:avLst/>
              <a:gdLst/>
              <a:ahLst/>
              <a:cxnLst/>
              <a:rect l="l" t="t" r="r" b="b"/>
              <a:pathLst>
                <a:path w="10185" h="9748" extrusionOk="0">
                  <a:moveTo>
                    <a:pt x="2935" y="0"/>
                  </a:moveTo>
                  <a:lnTo>
                    <a:pt x="4009" y="3406"/>
                  </a:lnTo>
                  <a:lnTo>
                    <a:pt x="1" y="5229"/>
                  </a:lnTo>
                  <a:lnTo>
                    <a:pt x="4427" y="5852"/>
                  </a:lnTo>
                  <a:lnTo>
                    <a:pt x="5023" y="9747"/>
                  </a:lnTo>
                  <a:lnTo>
                    <a:pt x="6458" y="5795"/>
                  </a:lnTo>
                  <a:lnTo>
                    <a:pt x="10185" y="7200"/>
                  </a:lnTo>
                  <a:lnTo>
                    <a:pt x="7698" y="4393"/>
                  </a:lnTo>
                  <a:lnTo>
                    <a:pt x="9275" y="1470"/>
                  </a:lnTo>
                  <a:lnTo>
                    <a:pt x="9275" y="1470"/>
                  </a:lnTo>
                  <a:lnTo>
                    <a:pt x="6032" y="2703"/>
                  </a:lnTo>
                  <a:lnTo>
                    <a:pt x="29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p:nvPr/>
          </p:nvSpPr>
          <p:spPr>
            <a:xfrm rot="10800000">
              <a:off x="521888" y="1682100"/>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2"/>
            <p:cNvSpPr/>
            <p:nvPr/>
          </p:nvSpPr>
          <p:spPr>
            <a:xfrm rot="10800000">
              <a:off x="1085063" y="989838"/>
              <a:ext cx="87450" cy="87450"/>
            </a:xfrm>
            <a:custGeom>
              <a:avLst/>
              <a:gdLst/>
              <a:ahLst/>
              <a:cxnLst/>
              <a:rect l="l" t="t" r="r" b="b"/>
              <a:pathLst>
                <a:path w="3498" h="3498" extrusionOk="0">
                  <a:moveTo>
                    <a:pt x="1749" y="0"/>
                  </a:moveTo>
                  <a:cubicBezTo>
                    <a:pt x="784" y="0"/>
                    <a:pt x="0" y="784"/>
                    <a:pt x="0" y="1749"/>
                  </a:cubicBezTo>
                  <a:cubicBezTo>
                    <a:pt x="0" y="2714"/>
                    <a:pt x="784" y="3497"/>
                    <a:pt x="1749" y="3497"/>
                  </a:cubicBezTo>
                  <a:cubicBezTo>
                    <a:pt x="2715" y="3497"/>
                    <a:pt x="3497" y="2714"/>
                    <a:pt x="3497" y="1749"/>
                  </a:cubicBezTo>
                  <a:cubicBezTo>
                    <a:pt x="3497" y="784"/>
                    <a:pt x="2715" y="0"/>
                    <a:pt x="17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2"/>
            <p:cNvSpPr/>
            <p:nvPr/>
          </p:nvSpPr>
          <p:spPr>
            <a:xfrm rot="10800000">
              <a:off x="3611975" y="316050"/>
              <a:ext cx="90900" cy="87450"/>
            </a:xfrm>
            <a:custGeom>
              <a:avLst/>
              <a:gdLst/>
              <a:ahLst/>
              <a:cxnLst/>
              <a:rect l="l" t="t" r="r" b="b"/>
              <a:pathLst>
                <a:path w="3636" h="3498" extrusionOk="0">
                  <a:moveTo>
                    <a:pt x="1883" y="0"/>
                  </a:moveTo>
                  <a:cubicBezTo>
                    <a:pt x="1178" y="0"/>
                    <a:pt x="541" y="427"/>
                    <a:pt x="271" y="1079"/>
                  </a:cubicBezTo>
                  <a:cubicBezTo>
                    <a:pt x="0" y="1732"/>
                    <a:pt x="150" y="2485"/>
                    <a:pt x="650" y="2985"/>
                  </a:cubicBezTo>
                  <a:cubicBezTo>
                    <a:pt x="984" y="3319"/>
                    <a:pt x="1432" y="3497"/>
                    <a:pt x="1887" y="3497"/>
                  </a:cubicBezTo>
                  <a:cubicBezTo>
                    <a:pt x="2112" y="3497"/>
                    <a:pt x="2339" y="3453"/>
                    <a:pt x="2555" y="3364"/>
                  </a:cubicBezTo>
                  <a:cubicBezTo>
                    <a:pt x="3210" y="3093"/>
                    <a:pt x="3635" y="2456"/>
                    <a:pt x="3635" y="1748"/>
                  </a:cubicBezTo>
                  <a:cubicBezTo>
                    <a:pt x="3635" y="782"/>
                    <a:pt x="2852" y="0"/>
                    <a:pt x="1886" y="0"/>
                  </a:cubicBezTo>
                  <a:cubicBezTo>
                    <a:pt x="1885" y="0"/>
                    <a:pt x="1884" y="0"/>
                    <a:pt x="1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2"/>
            <p:cNvSpPr/>
            <p:nvPr/>
          </p:nvSpPr>
          <p:spPr>
            <a:xfrm>
              <a:off x="8610063" y="316038"/>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2"/>
            <p:cNvSpPr/>
            <p:nvPr/>
          </p:nvSpPr>
          <p:spPr>
            <a:xfrm>
              <a:off x="8400250" y="276710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2"/>
            <p:cNvSpPr/>
            <p:nvPr/>
          </p:nvSpPr>
          <p:spPr>
            <a:xfrm rot="10800000">
              <a:off x="7049313" y="788025"/>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2"/>
            <p:cNvSpPr/>
            <p:nvPr/>
          </p:nvSpPr>
          <p:spPr>
            <a:xfrm>
              <a:off x="3057300" y="663475"/>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65"/>
        <p:cNvGrpSpPr/>
        <p:nvPr/>
      </p:nvGrpSpPr>
      <p:grpSpPr>
        <a:xfrm>
          <a:off x="0" y="0"/>
          <a:ext cx="0" cy="0"/>
          <a:chOff x="0" y="0"/>
          <a:chExt cx="0" cy="0"/>
        </a:xfrm>
      </p:grpSpPr>
      <p:grpSp>
        <p:nvGrpSpPr>
          <p:cNvPr id="766" name="Google Shape;766;p33"/>
          <p:cNvGrpSpPr/>
          <p:nvPr/>
        </p:nvGrpSpPr>
        <p:grpSpPr>
          <a:xfrm>
            <a:off x="117238" y="221750"/>
            <a:ext cx="8699013" cy="4630450"/>
            <a:chOff x="117238" y="221750"/>
            <a:chExt cx="8699013" cy="4630450"/>
          </a:xfrm>
        </p:grpSpPr>
        <p:sp>
          <p:nvSpPr>
            <p:cNvPr id="767" name="Google Shape;767;p33"/>
            <p:cNvSpPr/>
            <p:nvPr/>
          </p:nvSpPr>
          <p:spPr>
            <a:xfrm>
              <a:off x="7116000" y="4703625"/>
              <a:ext cx="121275" cy="110275"/>
            </a:xfrm>
            <a:custGeom>
              <a:avLst/>
              <a:gdLst/>
              <a:ahLst/>
              <a:cxnLst/>
              <a:rect l="l" t="t" r="r" b="b"/>
              <a:pathLst>
                <a:path w="4851" h="4411" extrusionOk="0">
                  <a:moveTo>
                    <a:pt x="2423" y="0"/>
                  </a:moveTo>
                  <a:cubicBezTo>
                    <a:pt x="1424" y="0"/>
                    <a:pt x="519" y="685"/>
                    <a:pt x="280" y="1700"/>
                  </a:cubicBezTo>
                  <a:cubicBezTo>
                    <a:pt x="1" y="2885"/>
                    <a:pt x="736" y="4073"/>
                    <a:pt x="1921" y="4351"/>
                  </a:cubicBezTo>
                  <a:cubicBezTo>
                    <a:pt x="2091" y="4391"/>
                    <a:pt x="2260" y="4410"/>
                    <a:pt x="2427" y="4410"/>
                  </a:cubicBezTo>
                  <a:cubicBezTo>
                    <a:pt x="3428" y="4410"/>
                    <a:pt x="4334" y="3725"/>
                    <a:pt x="4572" y="2710"/>
                  </a:cubicBezTo>
                  <a:cubicBezTo>
                    <a:pt x="4851" y="1524"/>
                    <a:pt x="4116" y="338"/>
                    <a:pt x="2931" y="60"/>
                  </a:cubicBezTo>
                  <a:cubicBezTo>
                    <a:pt x="2760" y="19"/>
                    <a:pt x="2590"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3"/>
            <p:cNvSpPr/>
            <p:nvPr/>
          </p:nvSpPr>
          <p:spPr>
            <a:xfrm>
              <a:off x="3438425" y="4703613"/>
              <a:ext cx="118625" cy="110275"/>
            </a:xfrm>
            <a:custGeom>
              <a:avLst/>
              <a:gdLst/>
              <a:ahLst/>
              <a:cxnLst/>
              <a:rect l="l" t="t" r="r" b="b"/>
              <a:pathLst>
                <a:path w="4745" h="4411" extrusionOk="0">
                  <a:moveTo>
                    <a:pt x="2370" y="0"/>
                  </a:moveTo>
                  <a:cubicBezTo>
                    <a:pt x="1308" y="0"/>
                    <a:pt x="373" y="769"/>
                    <a:pt x="197" y="1851"/>
                  </a:cubicBezTo>
                  <a:cubicBezTo>
                    <a:pt x="0" y="3052"/>
                    <a:pt x="817" y="4185"/>
                    <a:pt x="2019" y="4381"/>
                  </a:cubicBezTo>
                  <a:cubicBezTo>
                    <a:pt x="2139" y="4401"/>
                    <a:pt x="2257" y="4410"/>
                    <a:pt x="2375" y="4410"/>
                  </a:cubicBezTo>
                  <a:cubicBezTo>
                    <a:pt x="3436" y="4410"/>
                    <a:pt x="4372" y="3641"/>
                    <a:pt x="4549" y="2559"/>
                  </a:cubicBezTo>
                  <a:cubicBezTo>
                    <a:pt x="4744" y="1357"/>
                    <a:pt x="3928" y="224"/>
                    <a:pt x="2727" y="29"/>
                  </a:cubicBezTo>
                  <a:cubicBezTo>
                    <a:pt x="2607" y="10"/>
                    <a:pt x="2488" y="0"/>
                    <a:pt x="2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3"/>
            <p:cNvSpPr/>
            <p:nvPr/>
          </p:nvSpPr>
          <p:spPr>
            <a:xfrm>
              <a:off x="6332325" y="4172575"/>
              <a:ext cx="121275" cy="110275"/>
            </a:xfrm>
            <a:custGeom>
              <a:avLst/>
              <a:gdLst/>
              <a:ahLst/>
              <a:cxnLst/>
              <a:rect l="l" t="t" r="r" b="b"/>
              <a:pathLst>
                <a:path w="4851" h="4411" extrusionOk="0">
                  <a:moveTo>
                    <a:pt x="2424" y="0"/>
                  </a:moveTo>
                  <a:cubicBezTo>
                    <a:pt x="1424" y="0"/>
                    <a:pt x="519" y="684"/>
                    <a:pt x="280" y="1699"/>
                  </a:cubicBezTo>
                  <a:cubicBezTo>
                    <a:pt x="0" y="2884"/>
                    <a:pt x="733" y="4071"/>
                    <a:pt x="1918" y="4351"/>
                  </a:cubicBezTo>
                  <a:cubicBezTo>
                    <a:pt x="2088" y="4391"/>
                    <a:pt x="2258" y="4410"/>
                    <a:pt x="2425" y="4410"/>
                  </a:cubicBezTo>
                  <a:cubicBezTo>
                    <a:pt x="3425" y="4410"/>
                    <a:pt x="4331" y="3727"/>
                    <a:pt x="4570" y="2712"/>
                  </a:cubicBezTo>
                  <a:cubicBezTo>
                    <a:pt x="4850" y="1527"/>
                    <a:pt x="4116" y="339"/>
                    <a:pt x="2932" y="60"/>
                  </a:cubicBezTo>
                  <a:cubicBezTo>
                    <a:pt x="2762" y="19"/>
                    <a:pt x="2591" y="0"/>
                    <a:pt x="2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3"/>
            <p:cNvSpPr/>
            <p:nvPr/>
          </p:nvSpPr>
          <p:spPr>
            <a:xfrm>
              <a:off x="8758950" y="404225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3"/>
            <p:cNvSpPr/>
            <p:nvPr/>
          </p:nvSpPr>
          <p:spPr>
            <a:xfrm>
              <a:off x="8301588" y="4608500"/>
              <a:ext cx="254625" cy="243700"/>
            </a:xfrm>
            <a:custGeom>
              <a:avLst/>
              <a:gdLst/>
              <a:ahLst/>
              <a:cxnLst/>
              <a:rect l="l" t="t" r="r" b="b"/>
              <a:pathLst>
                <a:path w="10185" h="9748" extrusionOk="0">
                  <a:moveTo>
                    <a:pt x="2935" y="0"/>
                  </a:moveTo>
                  <a:lnTo>
                    <a:pt x="4009" y="3406"/>
                  </a:lnTo>
                  <a:lnTo>
                    <a:pt x="1" y="5229"/>
                  </a:lnTo>
                  <a:lnTo>
                    <a:pt x="4427" y="5852"/>
                  </a:lnTo>
                  <a:lnTo>
                    <a:pt x="5023" y="9747"/>
                  </a:lnTo>
                  <a:lnTo>
                    <a:pt x="6458" y="5795"/>
                  </a:lnTo>
                  <a:lnTo>
                    <a:pt x="10185" y="7200"/>
                  </a:lnTo>
                  <a:lnTo>
                    <a:pt x="7698" y="4393"/>
                  </a:lnTo>
                  <a:lnTo>
                    <a:pt x="9275" y="1470"/>
                  </a:lnTo>
                  <a:lnTo>
                    <a:pt x="9275" y="1470"/>
                  </a:lnTo>
                  <a:lnTo>
                    <a:pt x="6032" y="2703"/>
                  </a:lnTo>
                  <a:lnTo>
                    <a:pt x="29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3"/>
            <p:cNvSpPr/>
            <p:nvPr/>
          </p:nvSpPr>
          <p:spPr>
            <a:xfrm>
              <a:off x="2239438" y="4608513"/>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3"/>
            <p:cNvSpPr/>
            <p:nvPr/>
          </p:nvSpPr>
          <p:spPr>
            <a:xfrm>
              <a:off x="7562425" y="4087875"/>
              <a:ext cx="87450" cy="87450"/>
            </a:xfrm>
            <a:custGeom>
              <a:avLst/>
              <a:gdLst/>
              <a:ahLst/>
              <a:cxnLst/>
              <a:rect l="l" t="t" r="r" b="b"/>
              <a:pathLst>
                <a:path w="3498" h="3498" extrusionOk="0">
                  <a:moveTo>
                    <a:pt x="1749" y="0"/>
                  </a:moveTo>
                  <a:cubicBezTo>
                    <a:pt x="784" y="0"/>
                    <a:pt x="0" y="784"/>
                    <a:pt x="0" y="1749"/>
                  </a:cubicBezTo>
                  <a:cubicBezTo>
                    <a:pt x="0" y="2714"/>
                    <a:pt x="784" y="3497"/>
                    <a:pt x="1749" y="3497"/>
                  </a:cubicBezTo>
                  <a:cubicBezTo>
                    <a:pt x="2715" y="3497"/>
                    <a:pt x="3497" y="2714"/>
                    <a:pt x="3497" y="1749"/>
                  </a:cubicBezTo>
                  <a:cubicBezTo>
                    <a:pt x="3497" y="784"/>
                    <a:pt x="2715"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3"/>
            <p:cNvSpPr/>
            <p:nvPr/>
          </p:nvSpPr>
          <p:spPr>
            <a:xfrm rot="10800000">
              <a:off x="6147163" y="260050"/>
              <a:ext cx="330050" cy="344950"/>
            </a:xfrm>
            <a:custGeom>
              <a:avLst/>
              <a:gdLst/>
              <a:ahLst/>
              <a:cxnLst/>
              <a:rect l="l" t="t" r="r" b="b"/>
              <a:pathLst>
                <a:path w="13202" h="13798" extrusionOk="0">
                  <a:moveTo>
                    <a:pt x="8853" y="0"/>
                  </a:moveTo>
                  <a:lnTo>
                    <a:pt x="6131" y="4327"/>
                  </a:lnTo>
                  <a:lnTo>
                    <a:pt x="2490" y="1634"/>
                  </a:lnTo>
                  <a:lnTo>
                    <a:pt x="4511" y="5623"/>
                  </a:lnTo>
                  <a:lnTo>
                    <a:pt x="1" y="6711"/>
                  </a:lnTo>
                  <a:lnTo>
                    <a:pt x="4404" y="7871"/>
                  </a:lnTo>
                  <a:lnTo>
                    <a:pt x="3010" y="11793"/>
                  </a:lnTo>
                  <a:lnTo>
                    <a:pt x="5791" y="9347"/>
                  </a:lnTo>
                  <a:lnTo>
                    <a:pt x="8225" y="13798"/>
                  </a:lnTo>
                  <a:lnTo>
                    <a:pt x="8015" y="8532"/>
                  </a:lnTo>
                  <a:lnTo>
                    <a:pt x="12517" y="9856"/>
                  </a:lnTo>
                  <a:lnTo>
                    <a:pt x="12517" y="9856"/>
                  </a:lnTo>
                  <a:lnTo>
                    <a:pt x="9266" y="6703"/>
                  </a:lnTo>
                  <a:lnTo>
                    <a:pt x="13201" y="4448"/>
                  </a:lnTo>
                  <a:lnTo>
                    <a:pt x="8929" y="4679"/>
                  </a:lnTo>
                  <a:lnTo>
                    <a:pt x="88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3"/>
            <p:cNvSpPr/>
            <p:nvPr/>
          </p:nvSpPr>
          <p:spPr>
            <a:xfrm rot="10800000">
              <a:off x="1833038" y="260050"/>
              <a:ext cx="121275" cy="110275"/>
            </a:xfrm>
            <a:custGeom>
              <a:avLst/>
              <a:gdLst/>
              <a:ahLst/>
              <a:cxnLst/>
              <a:rect l="l" t="t" r="r" b="b"/>
              <a:pathLst>
                <a:path w="4851" h="4411" extrusionOk="0">
                  <a:moveTo>
                    <a:pt x="2423" y="0"/>
                  </a:moveTo>
                  <a:cubicBezTo>
                    <a:pt x="1424" y="0"/>
                    <a:pt x="519" y="685"/>
                    <a:pt x="280" y="1700"/>
                  </a:cubicBezTo>
                  <a:cubicBezTo>
                    <a:pt x="1" y="2885"/>
                    <a:pt x="736" y="4073"/>
                    <a:pt x="1921" y="4351"/>
                  </a:cubicBezTo>
                  <a:cubicBezTo>
                    <a:pt x="2091" y="4391"/>
                    <a:pt x="2260" y="4410"/>
                    <a:pt x="2427" y="4410"/>
                  </a:cubicBezTo>
                  <a:cubicBezTo>
                    <a:pt x="3428" y="4410"/>
                    <a:pt x="4334" y="3725"/>
                    <a:pt x="4572" y="2710"/>
                  </a:cubicBezTo>
                  <a:cubicBezTo>
                    <a:pt x="4851" y="1524"/>
                    <a:pt x="4116" y="338"/>
                    <a:pt x="2931" y="60"/>
                  </a:cubicBezTo>
                  <a:cubicBezTo>
                    <a:pt x="2760" y="19"/>
                    <a:pt x="2590"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3"/>
            <p:cNvSpPr/>
            <p:nvPr/>
          </p:nvSpPr>
          <p:spPr>
            <a:xfrm rot="10800000">
              <a:off x="311363" y="3953313"/>
              <a:ext cx="118625" cy="110275"/>
            </a:xfrm>
            <a:custGeom>
              <a:avLst/>
              <a:gdLst/>
              <a:ahLst/>
              <a:cxnLst/>
              <a:rect l="l" t="t" r="r" b="b"/>
              <a:pathLst>
                <a:path w="4745" h="4411" extrusionOk="0">
                  <a:moveTo>
                    <a:pt x="2370" y="0"/>
                  </a:moveTo>
                  <a:cubicBezTo>
                    <a:pt x="1308" y="0"/>
                    <a:pt x="373" y="769"/>
                    <a:pt x="197" y="1851"/>
                  </a:cubicBezTo>
                  <a:cubicBezTo>
                    <a:pt x="0" y="3052"/>
                    <a:pt x="817" y="4185"/>
                    <a:pt x="2019" y="4381"/>
                  </a:cubicBezTo>
                  <a:cubicBezTo>
                    <a:pt x="2139" y="4401"/>
                    <a:pt x="2257" y="4410"/>
                    <a:pt x="2375" y="4410"/>
                  </a:cubicBezTo>
                  <a:cubicBezTo>
                    <a:pt x="3436" y="4410"/>
                    <a:pt x="4372" y="3641"/>
                    <a:pt x="4549" y="2559"/>
                  </a:cubicBezTo>
                  <a:cubicBezTo>
                    <a:pt x="4744" y="1357"/>
                    <a:pt x="3928" y="224"/>
                    <a:pt x="2727" y="29"/>
                  </a:cubicBezTo>
                  <a:cubicBezTo>
                    <a:pt x="2607" y="10"/>
                    <a:pt x="2488" y="0"/>
                    <a:pt x="2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3"/>
            <p:cNvSpPr/>
            <p:nvPr/>
          </p:nvSpPr>
          <p:spPr>
            <a:xfrm rot="10800000">
              <a:off x="1027763" y="439500"/>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3"/>
            <p:cNvSpPr/>
            <p:nvPr/>
          </p:nvSpPr>
          <p:spPr>
            <a:xfrm rot="10800000">
              <a:off x="254063" y="97655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3"/>
            <p:cNvSpPr/>
            <p:nvPr/>
          </p:nvSpPr>
          <p:spPr>
            <a:xfrm rot="10800000">
              <a:off x="117238" y="221750"/>
              <a:ext cx="254625" cy="243700"/>
            </a:xfrm>
            <a:custGeom>
              <a:avLst/>
              <a:gdLst/>
              <a:ahLst/>
              <a:cxnLst/>
              <a:rect l="l" t="t" r="r" b="b"/>
              <a:pathLst>
                <a:path w="10185" h="9748" extrusionOk="0">
                  <a:moveTo>
                    <a:pt x="2935" y="0"/>
                  </a:moveTo>
                  <a:lnTo>
                    <a:pt x="4009" y="3406"/>
                  </a:lnTo>
                  <a:lnTo>
                    <a:pt x="1" y="5229"/>
                  </a:lnTo>
                  <a:lnTo>
                    <a:pt x="4427" y="5852"/>
                  </a:lnTo>
                  <a:lnTo>
                    <a:pt x="5023" y="9747"/>
                  </a:lnTo>
                  <a:lnTo>
                    <a:pt x="6458" y="5795"/>
                  </a:lnTo>
                  <a:lnTo>
                    <a:pt x="10185" y="7200"/>
                  </a:lnTo>
                  <a:lnTo>
                    <a:pt x="7698" y="4393"/>
                  </a:lnTo>
                  <a:lnTo>
                    <a:pt x="9275" y="1470"/>
                  </a:lnTo>
                  <a:lnTo>
                    <a:pt x="9275" y="1470"/>
                  </a:lnTo>
                  <a:lnTo>
                    <a:pt x="6032" y="2703"/>
                  </a:lnTo>
                  <a:lnTo>
                    <a:pt x="29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3"/>
            <p:cNvSpPr/>
            <p:nvPr/>
          </p:nvSpPr>
          <p:spPr>
            <a:xfrm rot="10800000">
              <a:off x="521888" y="1682100"/>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3"/>
            <p:cNvSpPr/>
            <p:nvPr/>
          </p:nvSpPr>
          <p:spPr>
            <a:xfrm rot="10800000">
              <a:off x="1085063" y="989838"/>
              <a:ext cx="87450" cy="87450"/>
            </a:xfrm>
            <a:custGeom>
              <a:avLst/>
              <a:gdLst/>
              <a:ahLst/>
              <a:cxnLst/>
              <a:rect l="l" t="t" r="r" b="b"/>
              <a:pathLst>
                <a:path w="3498" h="3498" extrusionOk="0">
                  <a:moveTo>
                    <a:pt x="1749" y="0"/>
                  </a:moveTo>
                  <a:cubicBezTo>
                    <a:pt x="784" y="0"/>
                    <a:pt x="0" y="784"/>
                    <a:pt x="0" y="1749"/>
                  </a:cubicBezTo>
                  <a:cubicBezTo>
                    <a:pt x="0" y="2714"/>
                    <a:pt x="784" y="3497"/>
                    <a:pt x="1749" y="3497"/>
                  </a:cubicBezTo>
                  <a:cubicBezTo>
                    <a:pt x="2715" y="3497"/>
                    <a:pt x="3497" y="2714"/>
                    <a:pt x="3497" y="1749"/>
                  </a:cubicBezTo>
                  <a:cubicBezTo>
                    <a:pt x="3497" y="784"/>
                    <a:pt x="2715" y="0"/>
                    <a:pt x="17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rot="10800000">
              <a:off x="3611975" y="316050"/>
              <a:ext cx="90900" cy="87450"/>
            </a:xfrm>
            <a:custGeom>
              <a:avLst/>
              <a:gdLst/>
              <a:ahLst/>
              <a:cxnLst/>
              <a:rect l="l" t="t" r="r" b="b"/>
              <a:pathLst>
                <a:path w="3636" h="3498" extrusionOk="0">
                  <a:moveTo>
                    <a:pt x="1883" y="0"/>
                  </a:moveTo>
                  <a:cubicBezTo>
                    <a:pt x="1178" y="0"/>
                    <a:pt x="541" y="427"/>
                    <a:pt x="271" y="1079"/>
                  </a:cubicBezTo>
                  <a:cubicBezTo>
                    <a:pt x="0" y="1732"/>
                    <a:pt x="150" y="2485"/>
                    <a:pt x="650" y="2985"/>
                  </a:cubicBezTo>
                  <a:cubicBezTo>
                    <a:pt x="984" y="3319"/>
                    <a:pt x="1432" y="3497"/>
                    <a:pt x="1887" y="3497"/>
                  </a:cubicBezTo>
                  <a:cubicBezTo>
                    <a:pt x="2112" y="3497"/>
                    <a:pt x="2339" y="3453"/>
                    <a:pt x="2555" y="3364"/>
                  </a:cubicBezTo>
                  <a:cubicBezTo>
                    <a:pt x="3210" y="3093"/>
                    <a:pt x="3635" y="2456"/>
                    <a:pt x="3635" y="1748"/>
                  </a:cubicBezTo>
                  <a:cubicBezTo>
                    <a:pt x="3635" y="782"/>
                    <a:pt x="2852" y="0"/>
                    <a:pt x="1886" y="0"/>
                  </a:cubicBezTo>
                  <a:cubicBezTo>
                    <a:pt x="1885" y="0"/>
                    <a:pt x="1884" y="0"/>
                    <a:pt x="1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3"/>
            <p:cNvSpPr/>
            <p:nvPr/>
          </p:nvSpPr>
          <p:spPr>
            <a:xfrm>
              <a:off x="8610063" y="316038"/>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3"/>
            <p:cNvSpPr/>
            <p:nvPr/>
          </p:nvSpPr>
          <p:spPr>
            <a:xfrm>
              <a:off x="8400250" y="2767100"/>
              <a:ext cx="57300" cy="55150"/>
            </a:xfrm>
            <a:custGeom>
              <a:avLst/>
              <a:gdLst/>
              <a:ahLst/>
              <a:cxnLst/>
              <a:rect l="l" t="t" r="r" b="b"/>
              <a:pathLst>
                <a:path w="2292" h="2206" extrusionOk="0">
                  <a:moveTo>
                    <a:pt x="1190" y="1"/>
                  </a:moveTo>
                  <a:cubicBezTo>
                    <a:pt x="743" y="1"/>
                    <a:pt x="342" y="270"/>
                    <a:pt x="171" y="681"/>
                  </a:cubicBezTo>
                  <a:cubicBezTo>
                    <a:pt x="0" y="1093"/>
                    <a:pt x="95" y="1567"/>
                    <a:pt x="410" y="1883"/>
                  </a:cubicBezTo>
                  <a:cubicBezTo>
                    <a:pt x="621" y="2094"/>
                    <a:pt x="902" y="2206"/>
                    <a:pt x="1189" y="2206"/>
                  </a:cubicBezTo>
                  <a:cubicBezTo>
                    <a:pt x="1331" y="2206"/>
                    <a:pt x="1475" y="2178"/>
                    <a:pt x="1611" y="2122"/>
                  </a:cubicBezTo>
                  <a:cubicBezTo>
                    <a:pt x="2023" y="1951"/>
                    <a:pt x="2292" y="1549"/>
                    <a:pt x="2292" y="1104"/>
                  </a:cubicBezTo>
                  <a:cubicBezTo>
                    <a:pt x="2292" y="495"/>
                    <a:pt x="1798" y="1"/>
                    <a:pt x="1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3"/>
            <p:cNvSpPr/>
            <p:nvPr/>
          </p:nvSpPr>
          <p:spPr>
            <a:xfrm rot="10800000">
              <a:off x="7049313" y="788025"/>
              <a:ext cx="254625" cy="243675"/>
            </a:xfrm>
            <a:custGeom>
              <a:avLst/>
              <a:gdLst/>
              <a:ahLst/>
              <a:cxnLst/>
              <a:rect l="l" t="t" r="r" b="b"/>
              <a:pathLst>
                <a:path w="10185" h="9747" extrusionOk="0">
                  <a:moveTo>
                    <a:pt x="2936" y="0"/>
                  </a:moveTo>
                  <a:lnTo>
                    <a:pt x="4010" y="3406"/>
                  </a:lnTo>
                  <a:lnTo>
                    <a:pt x="1" y="5229"/>
                  </a:lnTo>
                  <a:lnTo>
                    <a:pt x="4427" y="5851"/>
                  </a:lnTo>
                  <a:lnTo>
                    <a:pt x="5024" y="9747"/>
                  </a:lnTo>
                  <a:lnTo>
                    <a:pt x="6458" y="5794"/>
                  </a:lnTo>
                  <a:lnTo>
                    <a:pt x="10185" y="7200"/>
                  </a:lnTo>
                  <a:lnTo>
                    <a:pt x="7699" y="4392"/>
                  </a:lnTo>
                  <a:lnTo>
                    <a:pt x="9276" y="1470"/>
                  </a:lnTo>
                  <a:lnTo>
                    <a:pt x="6034" y="2704"/>
                  </a:lnTo>
                  <a:lnTo>
                    <a:pt x="2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3"/>
            <p:cNvSpPr/>
            <p:nvPr/>
          </p:nvSpPr>
          <p:spPr>
            <a:xfrm>
              <a:off x="3057300" y="663475"/>
              <a:ext cx="57300" cy="55125"/>
            </a:xfrm>
            <a:custGeom>
              <a:avLst/>
              <a:gdLst/>
              <a:ahLst/>
              <a:cxnLst/>
              <a:rect l="l" t="t" r="r" b="b"/>
              <a:pathLst>
                <a:path w="2292" h="2205" extrusionOk="0">
                  <a:moveTo>
                    <a:pt x="1190" y="0"/>
                  </a:moveTo>
                  <a:cubicBezTo>
                    <a:pt x="744" y="0"/>
                    <a:pt x="342" y="268"/>
                    <a:pt x="172" y="681"/>
                  </a:cubicBezTo>
                  <a:cubicBezTo>
                    <a:pt x="0" y="1092"/>
                    <a:pt x="95" y="1567"/>
                    <a:pt x="410" y="1882"/>
                  </a:cubicBezTo>
                  <a:cubicBezTo>
                    <a:pt x="621" y="2092"/>
                    <a:pt x="903" y="2205"/>
                    <a:pt x="1189" y="2205"/>
                  </a:cubicBezTo>
                  <a:cubicBezTo>
                    <a:pt x="1331" y="2205"/>
                    <a:pt x="1475" y="2177"/>
                    <a:pt x="1611" y="2120"/>
                  </a:cubicBezTo>
                  <a:cubicBezTo>
                    <a:pt x="2023" y="1950"/>
                    <a:pt x="2292" y="1548"/>
                    <a:pt x="2292" y="1102"/>
                  </a:cubicBezTo>
                  <a:cubicBezTo>
                    <a:pt x="2292" y="493"/>
                    <a:pt x="1798"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 name="Google Shape;787;p33"/>
          <p:cNvGrpSpPr/>
          <p:nvPr/>
        </p:nvGrpSpPr>
        <p:grpSpPr>
          <a:xfrm>
            <a:off x="236041" y="2356944"/>
            <a:ext cx="2123800" cy="2567691"/>
            <a:chOff x="136650" y="3653400"/>
            <a:chExt cx="1536425" cy="1857550"/>
          </a:xfrm>
        </p:grpSpPr>
        <p:sp>
          <p:nvSpPr>
            <p:cNvPr id="788" name="Google Shape;788;p33"/>
            <p:cNvSpPr/>
            <p:nvPr/>
          </p:nvSpPr>
          <p:spPr>
            <a:xfrm>
              <a:off x="362850" y="4871550"/>
              <a:ext cx="91325" cy="621900"/>
            </a:xfrm>
            <a:custGeom>
              <a:avLst/>
              <a:gdLst/>
              <a:ahLst/>
              <a:cxnLst/>
              <a:rect l="l" t="t" r="r" b="b"/>
              <a:pathLst>
                <a:path w="3653" h="24876" extrusionOk="0">
                  <a:moveTo>
                    <a:pt x="0" y="632"/>
                  </a:moveTo>
                  <a:lnTo>
                    <a:pt x="0" y="634"/>
                  </a:lnTo>
                  <a:cubicBezTo>
                    <a:pt x="0" y="634"/>
                    <a:pt x="0" y="633"/>
                    <a:pt x="0" y="633"/>
                  </a:cubicBezTo>
                  <a:lnTo>
                    <a:pt x="0" y="633"/>
                  </a:lnTo>
                  <a:cubicBezTo>
                    <a:pt x="0" y="633"/>
                    <a:pt x="0" y="633"/>
                    <a:pt x="0" y="632"/>
                  </a:cubicBezTo>
                  <a:close/>
                  <a:moveTo>
                    <a:pt x="107" y="1"/>
                  </a:moveTo>
                  <a:cubicBezTo>
                    <a:pt x="90" y="1"/>
                    <a:pt x="3" y="616"/>
                    <a:pt x="0" y="633"/>
                  </a:cubicBezTo>
                  <a:lnTo>
                    <a:pt x="0" y="633"/>
                  </a:lnTo>
                  <a:cubicBezTo>
                    <a:pt x="561" y="8674"/>
                    <a:pt x="1185" y="16708"/>
                    <a:pt x="1872" y="24740"/>
                  </a:cubicBezTo>
                  <a:lnTo>
                    <a:pt x="3233" y="24876"/>
                  </a:lnTo>
                  <a:cubicBezTo>
                    <a:pt x="3373" y="17958"/>
                    <a:pt x="3513" y="11040"/>
                    <a:pt x="3652" y="4120"/>
                  </a:cubicBezTo>
                  <a:lnTo>
                    <a:pt x="3652" y="23"/>
                  </a:lnTo>
                  <a:cubicBezTo>
                    <a:pt x="3652" y="23"/>
                    <a:pt x="2078" y="96"/>
                    <a:pt x="1028" y="96"/>
                  </a:cubicBezTo>
                  <a:cubicBezTo>
                    <a:pt x="503" y="96"/>
                    <a:pt x="109" y="77"/>
                    <a:pt x="109" y="23"/>
                  </a:cubicBezTo>
                  <a:cubicBezTo>
                    <a:pt x="109" y="8"/>
                    <a:pt x="108" y="1"/>
                    <a:pt x="107" y="1"/>
                  </a:cubicBezTo>
                  <a:close/>
                </a:path>
              </a:pathLst>
            </a:custGeom>
            <a:solidFill>
              <a:srgbClr val="E76D6A">
                <a:alpha val="4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880525" y="4973850"/>
              <a:ext cx="309700" cy="522100"/>
            </a:xfrm>
            <a:custGeom>
              <a:avLst/>
              <a:gdLst/>
              <a:ahLst/>
              <a:cxnLst/>
              <a:rect l="l" t="t" r="r" b="b"/>
              <a:pathLst>
                <a:path w="12388" h="20884" extrusionOk="0">
                  <a:moveTo>
                    <a:pt x="0" y="0"/>
                  </a:moveTo>
                  <a:cubicBezTo>
                    <a:pt x="0" y="3596"/>
                    <a:pt x="1697" y="6972"/>
                    <a:pt x="4556" y="9153"/>
                  </a:cubicBezTo>
                  <a:cubicBezTo>
                    <a:pt x="5306" y="9726"/>
                    <a:pt x="6025" y="10327"/>
                    <a:pt x="6628" y="11038"/>
                  </a:cubicBezTo>
                  <a:cubicBezTo>
                    <a:pt x="7429" y="11978"/>
                    <a:pt x="8009" y="13087"/>
                    <a:pt x="8501" y="14220"/>
                  </a:cubicBezTo>
                  <a:cubicBezTo>
                    <a:pt x="9424" y="16348"/>
                    <a:pt x="10061" y="18589"/>
                    <a:pt x="10393" y="20884"/>
                  </a:cubicBezTo>
                  <a:lnTo>
                    <a:pt x="11842" y="20884"/>
                  </a:lnTo>
                  <a:cubicBezTo>
                    <a:pt x="12022" y="17566"/>
                    <a:pt x="12208" y="14101"/>
                    <a:pt x="12387" y="10782"/>
                  </a:cubicBezTo>
                  <a:lnTo>
                    <a:pt x="12387" y="0"/>
                  </a:lnTo>
                  <a:close/>
                </a:path>
              </a:pathLst>
            </a:custGeom>
            <a:solidFill>
              <a:srgbClr val="E76D6A">
                <a:alpha val="4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1286025" y="4315500"/>
              <a:ext cx="387050" cy="445125"/>
            </a:xfrm>
            <a:custGeom>
              <a:avLst/>
              <a:gdLst/>
              <a:ahLst/>
              <a:cxnLst/>
              <a:rect l="l" t="t" r="r" b="b"/>
              <a:pathLst>
                <a:path w="15482" h="17805" extrusionOk="0">
                  <a:moveTo>
                    <a:pt x="8220" y="1"/>
                  </a:moveTo>
                  <a:cubicBezTo>
                    <a:pt x="7045" y="1"/>
                    <a:pt x="5861" y="334"/>
                    <a:pt x="4801" y="861"/>
                  </a:cubicBezTo>
                  <a:cubicBezTo>
                    <a:pt x="2299" y="2108"/>
                    <a:pt x="340" y="4549"/>
                    <a:pt x="0" y="7323"/>
                  </a:cubicBezTo>
                  <a:lnTo>
                    <a:pt x="3325" y="9439"/>
                  </a:lnTo>
                  <a:cubicBezTo>
                    <a:pt x="3864" y="8711"/>
                    <a:pt x="4724" y="8387"/>
                    <a:pt x="5626" y="8387"/>
                  </a:cubicBezTo>
                  <a:cubicBezTo>
                    <a:pt x="6551" y="8387"/>
                    <a:pt x="7521" y="8729"/>
                    <a:pt x="8234" y="9326"/>
                  </a:cubicBezTo>
                  <a:cubicBezTo>
                    <a:pt x="9639" y="10504"/>
                    <a:pt x="10294" y="12329"/>
                    <a:pt x="10888" y="14064"/>
                  </a:cubicBezTo>
                  <a:lnTo>
                    <a:pt x="11733" y="16533"/>
                  </a:lnTo>
                  <a:cubicBezTo>
                    <a:pt x="12031" y="17401"/>
                    <a:pt x="12763" y="17804"/>
                    <a:pt x="13495" y="17804"/>
                  </a:cubicBezTo>
                  <a:cubicBezTo>
                    <a:pt x="14414" y="17804"/>
                    <a:pt x="15331" y="17169"/>
                    <a:pt x="15387" y="16020"/>
                  </a:cubicBezTo>
                  <a:cubicBezTo>
                    <a:pt x="15482" y="14061"/>
                    <a:pt x="15465" y="12100"/>
                    <a:pt x="15336" y="10143"/>
                  </a:cubicBezTo>
                  <a:cubicBezTo>
                    <a:pt x="15201" y="8095"/>
                    <a:pt x="14932" y="6017"/>
                    <a:pt x="14060" y="4159"/>
                  </a:cubicBezTo>
                  <a:cubicBezTo>
                    <a:pt x="13186" y="2302"/>
                    <a:pt x="11622" y="679"/>
                    <a:pt x="9634" y="173"/>
                  </a:cubicBezTo>
                  <a:cubicBezTo>
                    <a:pt x="9170" y="55"/>
                    <a:pt x="8696" y="1"/>
                    <a:pt x="8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623200" y="3653400"/>
              <a:ext cx="51425" cy="167250"/>
            </a:xfrm>
            <a:custGeom>
              <a:avLst/>
              <a:gdLst/>
              <a:ahLst/>
              <a:cxnLst/>
              <a:rect l="l" t="t" r="r" b="b"/>
              <a:pathLst>
                <a:path w="2057" h="6690" extrusionOk="0">
                  <a:moveTo>
                    <a:pt x="984" y="1"/>
                  </a:moveTo>
                  <a:cubicBezTo>
                    <a:pt x="859" y="1"/>
                    <a:pt x="740" y="42"/>
                    <a:pt x="653" y="134"/>
                  </a:cubicBezTo>
                  <a:cubicBezTo>
                    <a:pt x="493" y="306"/>
                    <a:pt x="504" y="570"/>
                    <a:pt x="531" y="801"/>
                  </a:cubicBezTo>
                  <a:cubicBezTo>
                    <a:pt x="638" y="1702"/>
                    <a:pt x="857" y="2591"/>
                    <a:pt x="869" y="3498"/>
                  </a:cubicBezTo>
                  <a:cubicBezTo>
                    <a:pt x="881" y="4404"/>
                    <a:pt x="652" y="5364"/>
                    <a:pt x="0" y="5994"/>
                  </a:cubicBezTo>
                  <a:lnTo>
                    <a:pt x="1014" y="6690"/>
                  </a:lnTo>
                  <a:cubicBezTo>
                    <a:pt x="1443" y="6381"/>
                    <a:pt x="1620" y="5832"/>
                    <a:pt x="1731" y="5316"/>
                  </a:cubicBezTo>
                  <a:cubicBezTo>
                    <a:pt x="2039" y="3895"/>
                    <a:pt x="2056" y="2427"/>
                    <a:pt x="1785" y="999"/>
                  </a:cubicBezTo>
                  <a:cubicBezTo>
                    <a:pt x="1730" y="709"/>
                    <a:pt x="1654" y="403"/>
                    <a:pt x="1446" y="193"/>
                  </a:cubicBezTo>
                  <a:cubicBezTo>
                    <a:pt x="1326" y="74"/>
                    <a:pt x="1150" y="1"/>
                    <a:pt x="984" y="1"/>
                  </a:cubicBezTo>
                  <a:close/>
                </a:path>
              </a:pathLst>
            </a:custGeom>
            <a:solidFill>
              <a:srgbClr val="F8C5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136650" y="3690675"/>
              <a:ext cx="559975" cy="1137650"/>
            </a:xfrm>
            <a:custGeom>
              <a:avLst/>
              <a:gdLst/>
              <a:ahLst/>
              <a:cxnLst/>
              <a:rect l="l" t="t" r="r" b="b"/>
              <a:pathLst>
                <a:path w="22399" h="45506" extrusionOk="0">
                  <a:moveTo>
                    <a:pt x="20902" y="4598"/>
                  </a:moveTo>
                  <a:cubicBezTo>
                    <a:pt x="20902" y="4598"/>
                    <a:pt x="20902" y="4598"/>
                    <a:pt x="20902" y="4598"/>
                  </a:cubicBezTo>
                  <a:lnTo>
                    <a:pt x="20903" y="4598"/>
                  </a:lnTo>
                  <a:cubicBezTo>
                    <a:pt x="20903" y="4598"/>
                    <a:pt x="20902" y="4598"/>
                    <a:pt x="20902" y="4598"/>
                  </a:cubicBezTo>
                  <a:close/>
                  <a:moveTo>
                    <a:pt x="17521" y="0"/>
                  </a:moveTo>
                  <a:cubicBezTo>
                    <a:pt x="13399" y="0"/>
                    <a:pt x="9279" y="1901"/>
                    <a:pt x="6369" y="4880"/>
                  </a:cubicBezTo>
                  <a:cubicBezTo>
                    <a:pt x="2765" y="8570"/>
                    <a:pt x="889" y="13707"/>
                    <a:pt x="445" y="18845"/>
                  </a:cubicBezTo>
                  <a:cubicBezTo>
                    <a:pt x="1" y="23983"/>
                    <a:pt x="893" y="29153"/>
                    <a:pt x="2225" y="34136"/>
                  </a:cubicBezTo>
                  <a:cubicBezTo>
                    <a:pt x="3315" y="38219"/>
                    <a:pt x="4768" y="42340"/>
                    <a:pt x="7568" y="45506"/>
                  </a:cubicBezTo>
                  <a:cubicBezTo>
                    <a:pt x="7568" y="45506"/>
                    <a:pt x="2434" y="22416"/>
                    <a:pt x="8168" y="12417"/>
                  </a:cubicBezTo>
                  <a:cubicBezTo>
                    <a:pt x="8168" y="12417"/>
                    <a:pt x="13000" y="4426"/>
                    <a:pt x="19310" y="4426"/>
                  </a:cubicBezTo>
                  <a:cubicBezTo>
                    <a:pt x="19831" y="4426"/>
                    <a:pt x="20363" y="4480"/>
                    <a:pt x="20902" y="4598"/>
                  </a:cubicBezTo>
                  <a:lnTo>
                    <a:pt x="20902" y="4598"/>
                  </a:lnTo>
                  <a:cubicBezTo>
                    <a:pt x="21360" y="4129"/>
                    <a:pt x="21827" y="3644"/>
                    <a:pt x="22095" y="3045"/>
                  </a:cubicBezTo>
                  <a:cubicBezTo>
                    <a:pt x="22363" y="2446"/>
                    <a:pt x="22398" y="1699"/>
                    <a:pt x="22013" y="1168"/>
                  </a:cubicBezTo>
                  <a:cubicBezTo>
                    <a:pt x="21659" y="681"/>
                    <a:pt x="21041" y="473"/>
                    <a:pt x="20453" y="336"/>
                  </a:cubicBezTo>
                  <a:cubicBezTo>
                    <a:pt x="19487" y="108"/>
                    <a:pt x="18504" y="0"/>
                    <a:pt x="17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191050" y="3660250"/>
              <a:ext cx="1249150" cy="1850700"/>
            </a:xfrm>
            <a:custGeom>
              <a:avLst/>
              <a:gdLst/>
              <a:ahLst/>
              <a:cxnLst/>
              <a:rect l="l" t="t" r="r" b="b"/>
              <a:pathLst>
                <a:path w="49966" h="74028" extrusionOk="0">
                  <a:moveTo>
                    <a:pt x="12919" y="0"/>
                  </a:moveTo>
                  <a:cubicBezTo>
                    <a:pt x="12868" y="0"/>
                    <a:pt x="12817" y="11"/>
                    <a:pt x="12768" y="34"/>
                  </a:cubicBezTo>
                  <a:cubicBezTo>
                    <a:pt x="12643" y="94"/>
                    <a:pt x="12564" y="220"/>
                    <a:pt x="12497" y="342"/>
                  </a:cubicBezTo>
                  <a:cubicBezTo>
                    <a:pt x="11941" y="1348"/>
                    <a:pt x="11674" y="2487"/>
                    <a:pt x="11726" y="3636"/>
                  </a:cubicBezTo>
                  <a:cubicBezTo>
                    <a:pt x="11747" y="4106"/>
                    <a:pt x="11831" y="4586"/>
                    <a:pt x="12007" y="5019"/>
                  </a:cubicBezTo>
                  <a:cubicBezTo>
                    <a:pt x="9517" y="5630"/>
                    <a:pt x="7201" y="7178"/>
                    <a:pt x="5552" y="9180"/>
                  </a:cubicBezTo>
                  <a:cubicBezTo>
                    <a:pt x="3021" y="12256"/>
                    <a:pt x="1845" y="16234"/>
                    <a:pt x="1256" y="20175"/>
                  </a:cubicBezTo>
                  <a:cubicBezTo>
                    <a:pt x="1" y="28588"/>
                    <a:pt x="1198" y="37354"/>
                    <a:pt x="4665" y="45121"/>
                  </a:cubicBezTo>
                  <a:cubicBezTo>
                    <a:pt x="5314" y="46575"/>
                    <a:pt x="6049" y="48006"/>
                    <a:pt x="7062" y="49234"/>
                  </a:cubicBezTo>
                  <a:cubicBezTo>
                    <a:pt x="8703" y="51222"/>
                    <a:pt x="10978" y="52562"/>
                    <a:pt x="13204" y="53862"/>
                  </a:cubicBezTo>
                  <a:cubicBezTo>
                    <a:pt x="13204" y="53862"/>
                    <a:pt x="13463" y="66965"/>
                    <a:pt x="13999" y="73591"/>
                  </a:cubicBezTo>
                  <a:lnTo>
                    <a:pt x="15394" y="73627"/>
                  </a:lnTo>
                  <a:cubicBezTo>
                    <a:pt x="16319" y="67654"/>
                    <a:pt x="17299" y="55139"/>
                    <a:pt x="17299" y="55139"/>
                  </a:cubicBezTo>
                  <a:cubicBezTo>
                    <a:pt x="21351" y="56718"/>
                    <a:pt x="25656" y="57524"/>
                    <a:pt x="29994" y="57524"/>
                  </a:cubicBezTo>
                  <a:cubicBezTo>
                    <a:pt x="30587" y="57524"/>
                    <a:pt x="31180" y="57509"/>
                    <a:pt x="31774" y="57479"/>
                  </a:cubicBezTo>
                  <a:cubicBezTo>
                    <a:pt x="31872" y="57474"/>
                    <a:pt x="31971" y="57469"/>
                    <a:pt x="32070" y="57469"/>
                  </a:cubicBezTo>
                  <a:cubicBezTo>
                    <a:pt x="32302" y="57469"/>
                    <a:pt x="32531" y="57496"/>
                    <a:pt x="32728" y="57613"/>
                  </a:cubicBezTo>
                  <a:cubicBezTo>
                    <a:pt x="32965" y="57755"/>
                    <a:pt x="33113" y="58005"/>
                    <a:pt x="33268" y="58234"/>
                  </a:cubicBezTo>
                  <a:cubicBezTo>
                    <a:pt x="35127" y="60996"/>
                    <a:pt x="39113" y="61813"/>
                    <a:pt x="40744" y="64716"/>
                  </a:cubicBezTo>
                  <a:cubicBezTo>
                    <a:pt x="41892" y="66758"/>
                    <a:pt x="41559" y="69267"/>
                    <a:pt x="41410" y="71604"/>
                  </a:cubicBezTo>
                  <a:cubicBezTo>
                    <a:pt x="41371" y="72217"/>
                    <a:pt x="41357" y="72870"/>
                    <a:pt x="41668" y="73398"/>
                  </a:cubicBezTo>
                  <a:cubicBezTo>
                    <a:pt x="41885" y="73766"/>
                    <a:pt x="42319" y="74027"/>
                    <a:pt x="42728" y="74027"/>
                  </a:cubicBezTo>
                  <a:cubicBezTo>
                    <a:pt x="42906" y="74027"/>
                    <a:pt x="43080" y="73977"/>
                    <a:pt x="43229" y="73864"/>
                  </a:cubicBezTo>
                  <a:lnTo>
                    <a:pt x="43445" y="73639"/>
                  </a:lnTo>
                  <a:cubicBezTo>
                    <a:pt x="43215" y="68541"/>
                    <a:pt x="44040" y="63450"/>
                    <a:pt x="45869" y="58686"/>
                  </a:cubicBezTo>
                  <a:cubicBezTo>
                    <a:pt x="46688" y="56553"/>
                    <a:pt x="47705" y="54498"/>
                    <a:pt x="48428" y="52332"/>
                  </a:cubicBezTo>
                  <a:cubicBezTo>
                    <a:pt x="49598" y="48806"/>
                    <a:pt x="49966" y="45063"/>
                    <a:pt x="49501" y="41378"/>
                  </a:cubicBezTo>
                  <a:cubicBezTo>
                    <a:pt x="49218" y="39149"/>
                    <a:pt x="48565" y="36844"/>
                    <a:pt x="46955" y="35276"/>
                  </a:cubicBezTo>
                  <a:cubicBezTo>
                    <a:pt x="44845" y="33222"/>
                    <a:pt x="41630" y="32905"/>
                    <a:pt x="38686" y="32844"/>
                  </a:cubicBezTo>
                  <a:cubicBezTo>
                    <a:pt x="38050" y="32831"/>
                    <a:pt x="37413" y="32824"/>
                    <a:pt x="36776" y="32824"/>
                  </a:cubicBezTo>
                  <a:cubicBezTo>
                    <a:pt x="33944" y="32824"/>
                    <a:pt x="31111" y="32958"/>
                    <a:pt x="28293" y="33239"/>
                  </a:cubicBezTo>
                  <a:cubicBezTo>
                    <a:pt x="26717" y="33395"/>
                    <a:pt x="25111" y="33595"/>
                    <a:pt x="23529" y="33595"/>
                  </a:cubicBezTo>
                  <a:cubicBezTo>
                    <a:pt x="22250" y="33595"/>
                    <a:pt x="20987" y="33465"/>
                    <a:pt x="19768" y="33076"/>
                  </a:cubicBezTo>
                  <a:cubicBezTo>
                    <a:pt x="16363" y="31991"/>
                    <a:pt x="13841" y="29015"/>
                    <a:pt x="12372" y="25757"/>
                  </a:cubicBezTo>
                  <a:cubicBezTo>
                    <a:pt x="10570" y="21764"/>
                    <a:pt x="10145" y="16987"/>
                    <a:pt x="12023" y="13028"/>
                  </a:cubicBezTo>
                  <a:lnTo>
                    <a:pt x="12064" y="12999"/>
                  </a:lnTo>
                  <a:lnTo>
                    <a:pt x="12064" y="12999"/>
                  </a:lnTo>
                  <a:cubicBezTo>
                    <a:pt x="11694" y="13904"/>
                    <a:pt x="12579" y="14878"/>
                    <a:pt x="13519" y="15148"/>
                  </a:cubicBezTo>
                  <a:cubicBezTo>
                    <a:pt x="14460" y="15418"/>
                    <a:pt x="15475" y="15275"/>
                    <a:pt x="16424" y="15509"/>
                  </a:cubicBezTo>
                  <a:cubicBezTo>
                    <a:pt x="17475" y="15766"/>
                    <a:pt x="18398" y="16502"/>
                    <a:pt x="18883" y="17469"/>
                  </a:cubicBezTo>
                  <a:cubicBezTo>
                    <a:pt x="19286" y="18271"/>
                    <a:pt x="19466" y="19292"/>
                    <a:pt x="20250" y="19727"/>
                  </a:cubicBezTo>
                  <a:cubicBezTo>
                    <a:pt x="20469" y="19848"/>
                    <a:pt x="20711" y="19903"/>
                    <a:pt x="20957" y="19903"/>
                  </a:cubicBezTo>
                  <a:cubicBezTo>
                    <a:pt x="21475" y="19903"/>
                    <a:pt x="22010" y="19659"/>
                    <a:pt x="22382" y="19283"/>
                  </a:cubicBezTo>
                  <a:cubicBezTo>
                    <a:pt x="22929" y="18729"/>
                    <a:pt x="23188" y="17952"/>
                    <a:pt x="23354" y="17191"/>
                  </a:cubicBezTo>
                  <a:cubicBezTo>
                    <a:pt x="23917" y="14609"/>
                    <a:pt x="23567" y="11813"/>
                    <a:pt x="22261" y="9516"/>
                  </a:cubicBezTo>
                  <a:cubicBezTo>
                    <a:pt x="20955" y="7218"/>
                    <a:pt x="18677" y="5462"/>
                    <a:pt x="16091" y="4919"/>
                  </a:cubicBezTo>
                  <a:cubicBezTo>
                    <a:pt x="15505" y="4797"/>
                    <a:pt x="14909" y="4735"/>
                    <a:pt x="14312" y="4735"/>
                  </a:cubicBezTo>
                  <a:cubicBezTo>
                    <a:pt x="14246" y="4735"/>
                    <a:pt x="14179" y="4736"/>
                    <a:pt x="14113" y="4737"/>
                  </a:cubicBezTo>
                  <a:cubicBezTo>
                    <a:pt x="13579" y="3623"/>
                    <a:pt x="13337" y="2368"/>
                    <a:pt x="13439" y="1135"/>
                  </a:cubicBezTo>
                  <a:cubicBezTo>
                    <a:pt x="13461" y="873"/>
                    <a:pt x="13495" y="598"/>
                    <a:pt x="13397" y="354"/>
                  </a:cubicBezTo>
                  <a:cubicBezTo>
                    <a:pt x="13318" y="159"/>
                    <a:pt x="13118" y="0"/>
                    <a:pt x="129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p:nvPr/>
          </p:nvSpPr>
          <p:spPr>
            <a:xfrm>
              <a:off x="645975" y="4012800"/>
              <a:ext cx="133075" cy="60550"/>
            </a:xfrm>
            <a:custGeom>
              <a:avLst/>
              <a:gdLst/>
              <a:ahLst/>
              <a:cxnLst/>
              <a:rect l="l" t="t" r="r" b="b"/>
              <a:pathLst>
                <a:path w="5323" h="2422" extrusionOk="0">
                  <a:moveTo>
                    <a:pt x="2967" y="1"/>
                  </a:moveTo>
                  <a:cubicBezTo>
                    <a:pt x="2822" y="1"/>
                    <a:pt x="2678" y="12"/>
                    <a:pt x="2534" y="34"/>
                  </a:cubicBezTo>
                  <a:cubicBezTo>
                    <a:pt x="1938" y="144"/>
                    <a:pt x="1385" y="422"/>
                    <a:pt x="941" y="835"/>
                  </a:cubicBezTo>
                  <a:cubicBezTo>
                    <a:pt x="503" y="1243"/>
                    <a:pt x="173" y="1762"/>
                    <a:pt x="11" y="2330"/>
                  </a:cubicBezTo>
                  <a:cubicBezTo>
                    <a:pt x="0" y="2365"/>
                    <a:pt x="17" y="2401"/>
                    <a:pt x="51" y="2415"/>
                  </a:cubicBezTo>
                  <a:cubicBezTo>
                    <a:pt x="60" y="2419"/>
                    <a:pt x="69" y="2421"/>
                    <a:pt x="78" y="2421"/>
                  </a:cubicBezTo>
                  <a:cubicBezTo>
                    <a:pt x="105" y="2421"/>
                    <a:pt x="131" y="2405"/>
                    <a:pt x="143" y="2378"/>
                  </a:cubicBezTo>
                  <a:cubicBezTo>
                    <a:pt x="369" y="1862"/>
                    <a:pt x="706" y="1400"/>
                    <a:pt x="1126" y="1043"/>
                  </a:cubicBezTo>
                  <a:cubicBezTo>
                    <a:pt x="1545" y="686"/>
                    <a:pt x="2047" y="425"/>
                    <a:pt x="2588" y="336"/>
                  </a:cubicBezTo>
                  <a:cubicBezTo>
                    <a:pt x="2736" y="306"/>
                    <a:pt x="2887" y="292"/>
                    <a:pt x="3039" y="292"/>
                  </a:cubicBezTo>
                  <a:cubicBezTo>
                    <a:pt x="3430" y="292"/>
                    <a:pt x="3826" y="385"/>
                    <a:pt x="4186" y="546"/>
                  </a:cubicBezTo>
                  <a:cubicBezTo>
                    <a:pt x="4679" y="769"/>
                    <a:pt x="5134" y="1167"/>
                    <a:pt x="5256" y="1725"/>
                  </a:cubicBezTo>
                  <a:cubicBezTo>
                    <a:pt x="5260" y="1742"/>
                    <a:pt x="5274" y="1750"/>
                    <a:pt x="5288" y="1750"/>
                  </a:cubicBezTo>
                  <a:cubicBezTo>
                    <a:pt x="5305" y="1750"/>
                    <a:pt x="5322" y="1738"/>
                    <a:pt x="5321" y="1715"/>
                  </a:cubicBezTo>
                  <a:cubicBezTo>
                    <a:pt x="5307" y="1417"/>
                    <a:pt x="5175" y="1131"/>
                    <a:pt x="4990" y="893"/>
                  </a:cubicBezTo>
                  <a:cubicBezTo>
                    <a:pt x="4800" y="660"/>
                    <a:pt x="4557" y="473"/>
                    <a:pt x="4293" y="330"/>
                  </a:cubicBezTo>
                  <a:cubicBezTo>
                    <a:pt x="3882" y="112"/>
                    <a:pt x="3427" y="1"/>
                    <a:pt x="29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3"/>
            <p:cNvSpPr/>
            <p:nvPr/>
          </p:nvSpPr>
          <p:spPr>
            <a:xfrm>
              <a:off x="697950" y="4092675"/>
              <a:ext cx="46750" cy="32200"/>
            </a:xfrm>
            <a:custGeom>
              <a:avLst/>
              <a:gdLst/>
              <a:ahLst/>
              <a:cxnLst/>
              <a:rect l="l" t="t" r="r" b="b"/>
              <a:pathLst>
                <a:path w="1870" h="1288" extrusionOk="0">
                  <a:moveTo>
                    <a:pt x="92" y="0"/>
                  </a:moveTo>
                  <a:cubicBezTo>
                    <a:pt x="47" y="0"/>
                    <a:pt x="11" y="36"/>
                    <a:pt x="9" y="81"/>
                  </a:cubicBezTo>
                  <a:cubicBezTo>
                    <a:pt x="0" y="332"/>
                    <a:pt x="59" y="583"/>
                    <a:pt x="177" y="805"/>
                  </a:cubicBezTo>
                  <a:cubicBezTo>
                    <a:pt x="307" y="1023"/>
                    <a:pt x="492" y="1243"/>
                    <a:pt x="805" y="1287"/>
                  </a:cubicBezTo>
                  <a:cubicBezTo>
                    <a:pt x="813" y="1287"/>
                    <a:pt x="822" y="1288"/>
                    <a:pt x="831" y="1288"/>
                  </a:cubicBezTo>
                  <a:cubicBezTo>
                    <a:pt x="1125" y="1288"/>
                    <a:pt x="1344" y="1138"/>
                    <a:pt x="1523" y="974"/>
                  </a:cubicBezTo>
                  <a:cubicBezTo>
                    <a:pt x="1697" y="799"/>
                    <a:pt x="1870" y="566"/>
                    <a:pt x="1830" y="269"/>
                  </a:cubicBezTo>
                  <a:cubicBezTo>
                    <a:pt x="1822" y="217"/>
                    <a:pt x="1782" y="192"/>
                    <a:pt x="1741" y="192"/>
                  </a:cubicBezTo>
                  <a:cubicBezTo>
                    <a:pt x="1693" y="192"/>
                    <a:pt x="1644" y="227"/>
                    <a:pt x="1649" y="290"/>
                  </a:cubicBezTo>
                  <a:lnTo>
                    <a:pt x="1650" y="298"/>
                  </a:lnTo>
                  <a:cubicBezTo>
                    <a:pt x="1666" y="478"/>
                    <a:pt x="1528" y="672"/>
                    <a:pt x="1369" y="802"/>
                  </a:cubicBezTo>
                  <a:cubicBezTo>
                    <a:pt x="1228" y="923"/>
                    <a:pt x="1042" y="1014"/>
                    <a:pt x="887" y="1014"/>
                  </a:cubicBezTo>
                  <a:cubicBezTo>
                    <a:pt x="869" y="1014"/>
                    <a:pt x="851" y="1013"/>
                    <a:pt x="834" y="1010"/>
                  </a:cubicBezTo>
                  <a:cubicBezTo>
                    <a:pt x="679" y="984"/>
                    <a:pt x="485" y="857"/>
                    <a:pt x="376" y="685"/>
                  </a:cubicBezTo>
                  <a:cubicBezTo>
                    <a:pt x="258" y="511"/>
                    <a:pt x="190" y="296"/>
                    <a:pt x="176" y="79"/>
                  </a:cubicBezTo>
                  <a:cubicBezTo>
                    <a:pt x="173" y="35"/>
                    <a:pt x="137" y="1"/>
                    <a:pt x="94" y="0"/>
                  </a:cubicBezTo>
                  <a:cubicBezTo>
                    <a:pt x="93" y="0"/>
                    <a:pt x="93" y="0"/>
                    <a:pt x="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502475" y="3947275"/>
              <a:ext cx="82550" cy="46125"/>
            </a:xfrm>
            <a:custGeom>
              <a:avLst/>
              <a:gdLst/>
              <a:ahLst/>
              <a:cxnLst/>
              <a:rect l="l" t="t" r="r" b="b"/>
              <a:pathLst>
                <a:path w="3302" h="1845" extrusionOk="0">
                  <a:moveTo>
                    <a:pt x="1796" y="0"/>
                  </a:moveTo>
                  <a:cubicBezTo>
                    <a:pt x="1083" y="0"/>
                    <a:pt x="667" y="294"/>
                    <a:pt x="472" y="557"/>
                  </a:cubicBezTo>
                  <a:cubicBezTo>
                    <a:pt x="0" y="1197"/>
                    <a:pt x="696" y="1845"/>
                    <a:pt x="1802" y="1845"/>
                  </a:cubicBezTo>
                  <a:cubicBezTo>
                    <a:pt x="2014" y="1845"/>
                    <a:pt x="2240" y="1821"/>
                    <a:pt x="2476" y="1769"/>
                  </a:cubicBezTo>
                  <a:cubicBezTo>
                    <a:pt x="3167" y="1618"/>
                    <a:pt x="3301" y="1182"/>
                    <a:pt x="3232" y="866"/>
                  </a:cubicBezTo>
                  <a:cubicBezTo>
                    <a:pt x="3192" y="682"/>
                    <a:pt x="3123" y="495"/>
                    <a:pt x="2962" y="342"/>
                  </a:cubicBezTo>
                  <a:cubicBezTo>
                    <a:pt x="2792" y="180"/>
                    <a:pt x="2522" y="74"/>
                    <a:pt x="2228" y="34"/>
                  </a:cubicBezTo>
                  <a:cubicBezTo>
                    <a:pt x="2073" y="11"/>
                    <a:pt x="1929" y="0"/>
                    <a:pt x="17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593050" y="3862000"/>
              <a:ext cx="90475" cy="99000"/>
            </a:xfrm>
            <a:custGeom>
              <a:avLst/>
              <a:gdLst/>
              <a:ahLst/>
              <a:cxnLst/>
              <a:rect l="l" t="t" r="r" b="b"/>
              <a:pathLst>
                <a:path w="3619" h="3960" extrusionOk="0">
                  <a:moveTo>
                    <a:pt x="1868" y="0"/>
                  </a:moveTo>
                  <a:cubicBezTo>
                    <a:pt x="783" y="0"/>
                    <a:pt x="0" y="1738"/>
                    <a:pt x="270" y="2741"/>
                  </a:cubicBezTo>
                  <a:cubicBezTo>
                    <a:pt x="431" y="3338"/>
                    <a:pt x="950" y="3830"/>
                    <a:pt x="1558" y="3943"/>
                  </a:cubicBezTo>
                  <a:cubicBezTo>
                    <a:pt x="1615" y="3953"/>
                    <a:pt x="1681" y="3959"/>
                    <a:pt x="1754" y="3959"/>
                  </a:cubicBezTo>
                  <a:cubicBezTo>
                    <a:pt x="2031" y="3959"/>
                    <a:pt x="2405" y="3869"/>
                    <a:pt x="2705" y="3569"/>
                  </a:cubicBezTo>
                  <a:cubicBezTo>
                    <a:pt x="3618" y="2654"/>
                    <a:pt x="3443" y="799"/>
                    <a:pt x="2411" y="146"/>
                  </a:cubicBezTo>
                  <a:lnTo>
                    <a:pt x="2412" y="146"/>
                  </a:lnTo>
                  <a:cubicBezTo>
                    <a:pt x="2225" y="45"/>
                    <a:pt x="2042" y="0"/>
                    <a:pt x="18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614475" y="3897450"/>
              <a:ext cx="45925" cy="38850"/>
            </a:xfrm>
            <a:custGeom>
              <a:avLst/>
              <a:gdLst/>
              <a:ahLst/>
              <a:cxnLst/>
              <a:rect l="l" t="t" r="r" b="b"/>
              <a:pathLst>
                <a:path w="1837" h="1554" extrusionOk="0">
                  <a:moveTo>
                    <a:pt x="1732" y="0"/>
                  </a:moveTo>
                  <a:cubicBezTo>
                    <a:pt x="1695" y="0"/>
                    <a:pt x="1658" y="21"/>
                    <a:pt x="1643" y="67"/>
                  </a:cubicBezTo>
                  <a:lnTo>
                    <a:pt x="1642" y="71"/>
                  </a:lnTo>
                  <a:cubicBezTo>
                    <a:pt x="1563" y="319"/>
                    <a:pt x="1471" y="572"/>
                    <a:pt x="1350" y="796"/>
                  </a:cubicBezTo>
                  <a:cubicBezTo>
                    <a:pt x="1231" y="1015"/>
                    <a:pt x="1067" y="1227"/>
                    <a:pt x="881" y="1253"/>
                  </a:cubicBezTo>
                  <a:cubicBezTo>
                    <a:pt x="861" y="1257"/>
                    <a:pt x="841" y="1260"/>
                    <a:pt x="822" y="1260"/>
                  </a:cubicBezTo>
                  <a:cubicBezTo>
                    <a:pt x="659" y="1260"/>
                    <a:pt x="513" y="1106"/>
                    <a:pt x="411" y="906"/>
                  </a:cubicBezTo>
                  <a:cubicBezTo>
                    <a:pt x="296" y="686"/>
                    <a:pt x="222" y="425"/>
                    <a:pt x="164" y="171"/>
                  </a:cubicBezTo>
                  <a:lnTo>
                    <a:pt x="161" y="166"/>
                  </a:lnTo>
                  <a:cubicBezTo>
                    <a:pt x="152" y="124"/>
                    <a:pt x="118" y="104"/>
                    <a:pt x="84" y="104"/>
                  </a:cubicBezTo>
                  <a:cubicBezTo>
                    <a:pt x="43" y="104"/>
                    <a:pt x="1" y="134"/>
                    <a:pt x="3" y="188"/>
                  </a:cubicBezTo>
                  <a:cubicBezTo>
                    <a:pt x="12" y="471"/>
                    <a:pt x="61" y="745"/>
                    <a:pt x="173" y="1018"/>
                  </a:cubicBezTo>
                  <a:cubicBezTo>
                    <a:pt x="231" y="1154"/>
                    <a:pt x="310" y="1287"/>
                    <a:pt x="436" y="1400"/>
                  </a:cubicBezTo>
                  <a:cubicBezTo>
                    <a:pt x="540" y="1494"/>
                    <a:pt x="692" y="1553"/>
                    <a:pt x="841" y="1553"/>
                  </a:cubicBezTo>
                  <a:cubicBezTo>
                    <a:pt x="871" y="1553"/>
                    <a:pt x="900" y="1551"/>
                    <a:pt x="929" y="1546"/>
                  </a:cubicBezTo>
                  <a:cubicBezTo>
                    <a:pt x="1110" y="1516"/>
                    <a:pt x="1252" y="1408"/>
                    <a:pt x="1356" y="1294"/>
                  </a:cubicBezTo>
                  <a:cubicBezTo>
                    <a:pt x="1454" y="1182"/>
                    <a:pt x="1535" y="1055"/>
                    <a:pt x="1596" y="920"/>
                  </a:cubicBezTo>
                  <a:cubicBezTo>
                    <a:pt x="1714" y="662"/>
                    <a:pt x="1792" y="388"/>
                    <a:pt x="1828" y="108"/>
                  </a:cubicBezTo>
                  <a:cubicBezTo>
                    <a:pt x="1837" y="41"/>
                    <a:pt x="1784" y="0"/>
                    <a:pt x="1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 name="Google Shape;799;p33"/>
          <p:cNvGrpSpPr/>
          <p:nvPr/>
        </p:nvGrpSpPr>
        <p:grpSpPr>
          <a:xfrm>
            <a:off x="6830652" y="218866"/>
            <a:ext cx="2077312" cy="1982745"/>
            <a:chOff x="1876425" y="4016375"/>
            <a:chExt cx="1547000" cy="1476575"/>
          </a:xfrm>
        </p:grpSpPr>
        <p:sp>
          <p:nvSpPr>
            <p:cNvPr id="800" name="Google Shape;800;p33"/>
            <p:cNvSpPr/>
            <p:nvPr/>
          </p:nvSpPr>
          <p:spPr>
            <a:xfrm>
              <a:off x="1876425" y="4016375"/>
              <a:ext cx="1547000" cy="1476575"/>
            </a:xfrm>
            <a:custGeom>
              <a:avLst/>
              <a:gdLst/>
              <a:ahLst/>
              <a:cxnLst/>
              <a:rect l="l" t="t" r="r" b="b"/>
              <a:pathLst>
                <a:path w="61880" h="59063" extrusionOk="0">
                  <a:moveTo>
                    <a:pt x="10679" y="37112"/>
                  </a:moveTo>
                  <a:lnTo>
                    <a:pt x="10107" y="39348"/>
                  </a:lnTo>
                  <a:cubicBezTo>
                    <a:pt x="9733" y="40825"/>
                    <a:pt x="9736" y="46275"/>
                    <a:pt x="9663" y="46275"/>
                  </a:cubicBezTo>
                  <a:cubicBezTo>
                    <a:pt x="9656" y="46275"/>
                    <a:pt x="9649" y="46230"/>
                    <a:pt x="9641" y="46134"/>
                  </a:cubicBezTo>
                  <a:lnTo>
                    <a:pt x="9642" y="46134"/>
                  </a:lnTo>
                  <a:cubicBezTo>
                    <a:pt x="9385" y="43089"/>
                    <a:pt x="9532" y="39943"/>
                    <a:pt x="10679" y="37112"/>
                  </a:cubicBezTo>
                  <a:close/>
                  <a:moveTo>
                    <a:pt x="16358" y="1"/>
                  </a:moveTo>
                  <a:cubicBezTo>
                    <a:pt x="13122" y="1"/>
                    <a:pt x="9857" y="935"/>
                    <a:pt x="7258" y="2860"/>
                  </a:cubicBezTo>
                  <a:lnTo>
                    <a:pt x="7318" y="3024"/>
                  </a:lnTo>
                  <a:cubicBezTo>
                    <a:pt x="6276" y="2102"/>
                    <a:pt x="5130" y="1304"/>
                    <a:pt x="3904" y="645"/>
                  </a:cubicBezTo>
                  <a:cubicBezTo>
                    <a:pt x="3594" y="479"/>
                    <a:pt x="3264" y="317"/>
                    <a:pt x="2912" y="317"/>
                  </a:cubicBezTo>
                  <a:cubicBezTo>
                    <a:pt x="2911" y="317"/>
                    <a:pt x="2910" y="317"/>
                    <a:pt x="2908" y="317"/>
                  </a:cubicBezTo>
                  <a:cubicBezTo>
                    <a:pt x="2429" y="317"/>
                    <a:pt x="1988" y="628"/>
                    <a:pt x="1728" y="1032"/>
                  </a:cubicBezTo>
                  <a:cubicBezTo>
                    <a:pt x="1104" y="2003"/>
                    <a:pt x="1443" y="3289"/>
                    <a:pt x="1904" y="4347"/>
                  </a:cubicBezTo>
                  <a:cubicBezTo>
                    <a:pt x="2367" y="5404"/>
                    <a:pt x="2949" y="6511"/>
                    <a:pt x="2751" y="7647"/>
                  </a:cubicBezTo>
                  <a:cubicBezTo>
                    <a:pt x="2655" y="8203"/>
                    <a:pt x="2377" y="8707"/>
                    <a:pt x="2140" y="9219"/>
                  </a:cubicBezTo>
                  <a:cubicBezTo>
                    <a:pt x="1" y="13851"/>
                    <a:pt x="1477" y="19843"/>
                    <a:pt x="5434" y="23031"/>
                  </a:cubicBezTo>
                  <a:cubicBezTo>
                    <a:pt x="5095" y="25256"/>
                    <a:pt x="4571" y="27938"/>
                    <a:pt x="4337" y="29630"/>
                  </a:cubicBezTo>
                  <a:cubicBezTo>
                    <a:pt x="3546" y="35368"/>
                    <a:pt x="4118" y="41195"/>
                    <a:pt x="4690" y="46959"/>
                  </a:cubicBezTo>
                  <a:cubicBezTo>
                    <a:pt x="4902" y="49097"/>
                    <a:pt x="5121" y="51265"/>
                    <a:pt x="5882" y="53276"/>
                  </a:cubicBezTo>
                  <a:cubicBezTo>
                    <a:pt x="6464" y="54816"/>
                    <a:pt x="7375" y="56254"/>
                    <a:pt x="8634" y="57317"/>
                  </a:cubicBezTo>
                  <a:cubicBezTo>
                    <a:pt x="8932" y="57568"/>
                    <a:pt x="9274" y="57807"/>
                    <a:pt x="9664" y="57819"/>
                  </a:cubicBezTo>
                  <a:cubicBezTo>
                    <a:pt x="9674" y="57819"/>
                    <a:pt x="9684" y="57820"/>
                    <a:pt x="9693" y="57820"/>
                  </a:cubicBezTo>
                  <a:cubicBezTo>
                    <a:pt x="10031" y="57820"/>
                    <a:pt x="10338" y="57640"/>
                    <a:pt x="10563" y="57380"/>
                  </a:cubicBezTo>
                  <a:lnTo>
                    <a:pt x="20707" y="58110"/>
                  </a:lnTo>
                  <a:lnTo>
                    <a:pt x="31010" y="58783"/>
                  </a:lnTo>
                  <a:cubicBezTo>
                    <a:pt x="33160" y="58923"/>
                    <a:pt x="35325" y="59063"/>
                    <a:pt x="37481" y="59063"/>
                  </a:cubicBezTo>
                  <a:cubicBezTo>
                    <a:pt x="39626" y="59063"/>
                    <a:pt x="41761" y="58925"/>
                    <a:pt x="43865" y="58512"/>
                  </a:cubicBezTo>
                  <a:cubicBezTo>
                    <a:pt x="48014" y="57698"/>
                    <a:pt x="52092" y="55677"/>
                    <a:pt x="54535" y="52234"/>
                  </a:cubicBezTo>
                  <a:cubicBezTo>
                    <a:pt x="54575" y="52343"/>
                    <a:pt x="54624" y="52446"/>
                    <a:pt x="54682" y="52546"/>
                  </a:cubicBezTo>
                  <a:cubicBezTo>
                    <a:pt x="55047" y="53171"/>
                    <a:pt x="55726" y="53581"/>
                    <a:pt x="56439" y="53701"/>
                  </a:cubicBezTo>
                  <a:cubicBezTo>
                    <a:pt x="56604" y="53729"/>
                    <a:pt x="56772" y="53742"/>
                    <a:pt x="56939" y="53742"/>
                  </a:cubicBezTo>
                  <a:cubicBezTo>
                    <a:pt x="57493" y="53742"/>
                    <a:pt x="58047" y="53598"/>
                    <a:pt x="58550" y="53361"/>
                  </a:cubicBezTo>
                  <a:cubicBezTo>
                    <a:pt x="59898" y="52727"/>
                    <a:pt x="60878" y="51457"/>
                    <a:pt x="61391" y="50058"/>
                  </a:cubicBezTo>
                  <a:cubicBezTo>
                    <a:pt x="61784" y="48986"/>
                    <a:pt x="61879" y="47654"/>
                    <a:pt x="61102" y="46817"/>
                  </a:cubicBezTo>
                  <a:cubicBezTo>
                    <a:pt x="60672" y="46354"/>
                    <a:pt x="60035" y="46133"/>
                    <a:pt x="59398" y="46133"/>
                  </a:cubicBezTo>
                  <a:cubicBezTo>
                    <a:pt x="59185" y="46133"/>
                    <a:pt x="58972" y="46157"/>
                    <a:pt x="58766" y="46206"/>
                  </a:cubicBezTo>
                  <a:cubicBezTo>
                    <a:pt x="57945" y="46400"/>
                    <a:pt x="57236" y="46924"/>
                    <a:pt x="56661" y="47540"/>
                  </a:cubicBezTo>
                  <a:cubicBezTo>
                    <a:pt x="56653" y="47548"/>
                    <a:pt x="56645" y="47556"/>
                    <a:pt x="56639" y="47565"/>
                  </a:cubicBezTo>
                  <a:cubicBezTo>
                    <a:pt x="57147" y="45557"/>
                    <a:pt x="57282" y="43433"/>
                    <a:pt x="57153" y="41363"/>
                  </a:cubicBezTo>
                  <a:cubicBezTo>
                    <a:pt x="56980" y="38587"/>
                    <a:pt x="56359" y="35824"/>
                    <a:pt x="55174" y="33307"/>
                  </a:cubicBezTo>
                  <a:cubicBezTo>
                    <a:pt x="50801" y="24025"/>
                    <a:pt x="38290" y="19592"/>
                    <a:pt x="31958" y="11460"/>
                  </a:cubicBezTo>
                  <a:cubicBezTo>
                    <a:pt x="31923" y="11280"/>
                    <a:pt x="31890" y="11100"/>
                    <a:pt x="31859" y="10920"/>
                  </a:cubicBezTo>
                  <a:cubicBezTo>
                    <a:pt x="31734" y="10178"/>
                    <a:pt x="31655" y="9403"/>
                    <a:pt x="31881" y="8685"/>
                  </a:cubicBezTo>
                  <a:cubicBezTo>
                    <a:pt x="32145" y="7846"/>
                    <a:pt x="32788" y="7191"/>
                    <a:pt x="33352" y="6514"/>
                  </a:cubicBezTo>
                  <a:cubicBezTo>
                    <a:pt x="33862" y="5902"/>
                    <a:pt x="34331" y="5222"/>
                    <a:pt x="34490" y="4443"/>
                  </a:cubicBezTo>
                  <a:cubicBezTo>
                    <a:pt x="34647" y="3663"/>
                    <a:pt x="34428" y="2762"/>
                    <a:pt x="33780" y="2299"/>
                  </a:cubicBezTo>
                  <a:cubicBezTo>
                    <a:pt x="33452" y="2066"/>
                    <a:pt x="33074" y="1973"/>
                    <a:pt x="32679" y="1973"/>
                  </a:cubicBezTo>
                  <a:cubicBezTo>
                    <a:pt x="32085" y="1973"/>
                    <a:pt x="31455" y="2184"/>
                    <a:pt x="30911" y="2447"/>
                  </a:cubicBezTo>
                  <a:cubicBezTo>
                    <a:pt x="30063" y="2857"/>
                    <a:pt x="29203" y="3388"/>
                    <a:pt x="28275" y="3388"/>
                  </a:cubicBezTo>
                  <a:cubicBezTo>
                    <a:pt x="28210" y="3388"/>
                    <a:pt x="28146" y="3385"/>
                    <a:pt x="28080" y="3380"/>
                  </a:cubicBezTo>
                  <a:cubicBezTo>
                    <a:pt x="27400" y="3325"/>
                    <a:pt x="26787" y="2969"/>
                    <a:pt x="26186" y="2646"/>
                  </a:cubicBezTo>
                  <a:cubicBezTo>
                    <a:pt x="23253" y="1069"/>
                    <a:pt x="19979" y="61"/>
                    <a:pt x="16648" y="4"/>
                  </a:cubicBezTo>
                  <a:cubicBezTo>
                    <a:pt x="16551" y="2"/>
                    <a:pt x="16454" y="1"/>
                    <a:pt x="16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1964200" y="4594175"/>
              <a:ext cx="74300" cy="325450"/>
            </a:xfrm>
            <a:custGeom>
              <a:avLst/>
              <a:gdLst/>
              <a:ahLst/>
              <a:cxnLst/>
              <a:rect l="l" t="t" r="r" b="b"/>
              <a:pathLst>
                <a:path w="2972" h="13018" extrusionOk="0">
                  <a:moveTo>
                    <a:pt x="2512" y="1"/>
                  </a:moveTo>
                  <a:cubicBezTo>
                    <a:pt x="2360" y="1"/>
                    <a:pt x="2204" y="78"/>
                    <a:pt x="2135" y="255"/>
                  </a:cubicBezTo>
                  <a:cubicBezTo>
                    <a:pt x="1404" y="2142"/>
                    <a:pt x="966" y="4151"/>
                    <a:pt x="624" y="6140"/>
                  </a:cubicBezTo>
                  <a:cubicBezTo>
                    <a:pt x="257" y="8284"/>
                    <a:pt x="1" y="10474"/>
                    <a:pt x="60" y="12653"/>
                  </a:cubicBezTo>
                  <a:cubicBezTo>
                    <a:pt x="66" y="12896"/>
                    <a:pt x="259" y="13018"/>
                    <a:pt x="448" y="13018"/>
                  </a:cubicBezTo>
                  <a:cubicBezTo>
                    <a:pt x="638" y="13018"/>
                    <a:pt x="824" y="12896"/>
                    <a:pt x="817" y="12653"/>
                  </a:cubicBezTo>
                  <a:cubicBezTo>
                    <a:pt x="760" y="10499"/>
                    <a:pt x="1006" y="8335"/>
                    <a:pt x="1376" y="6216"/>
                  </a:cubicBezTo>
                  <a:cubicBezTo>
                    <a:pt x="1717" y="4269"/>
                    <a:pt x="2149" y="2304"/>
                    <a:pt x="2865" y="457"/>
                  </a:cubicBezTo>
                  <a:cubicBezTo>
                    <a:pt x="2972" y="181"/>
                    <a:pt x="2746" y="1"/>
                    <a:pt x="2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2142875" y="4873850"/>
              <a:ext cx="531675" cy="597600"/>
            </a:xfrm>
            <a:custGeom>
              <a:avLst/>
              <a:gdLst/>
              <a:ahLst/>
              <a:cxnLst/>
              <a:rect l="l" t="t" r="r" b="b"/>
              <a:pathLst>
                <a:path w="21267" h="23904" extrusionOk="0">
                  <a:moveTo>
                    <a:pt x="8571" y="0"/>
                  </a:moveTo>
                  <a:cubicBezTo>
                    <a:pt x="8347" y="0"/>
                    <a:pt x="8109" y="186"/>
                    <a:pt x="8178" y="471"/>
                  </a:cubicBezTo>
                  <a:lnTo>
                    <a:pt x="8179" y="472"/>
                  </a:lnTo>
                  <a:cubicBezTo>
                    <a:pt x="9060" y="4141"/>
                    <a:pt x="8791" y="8027"/>
                    <a:pt x="7504" y="11566"/>
                  </a:cubicBezTo>
                  <a:cubicBezTo>
                    <a:pt x="6865" y="13327"/>
                    <a:pt x="5969" y="14983"/>
                    <a:pt x="4845" y="16480"/>
                  </a:cubicBezTo>
                  <a:cubicBezTo>
                    <a:pt x="4206" y="17328"/>
                    <a:pt x="3479" y="18104"/>
                    <a:pt x="2743" y="18866"/>
                  </a:cubicBezTo>
                  <a:cubicBezTo>
                    <a:pt x="2046" y="19586"/>
                    <a:pt x="1232" y="20281"/>
                    <a:pt x="688" y="21130"/>
                  </a:cubicBezTo>
                  <a:cubicBezTo>
                    <a:pt x="296" y="21742"/>
                    <a:pt x="1" y="22589"/>
                    <a:pt x="437" y="23256"/>
                  </a:cubicBezTo>
                  <a:cubicBezTo>
                    <a:pt x="772" y="23771"/>
                    <a:pt x="1331" y="23903"/>
                    <a:pt x="1902" y="23903"/>
                  </a:cubicBezTo>
                  <a:cubicBezTo>
                    <a:pt x="2204" y="23903"/>
                    <a:pt x="2509" y="23866"/>
                    <a:pt x="2787" y="23829"/>
                  </a:cubicBezTo>
                  <a:cubicBezTo>
                    <a:pt x="4655" y="23578"/>
                    <a:pt x="6458" y="22895"/>
                    <a:pt x="8052" y="21892"/>
                  </a:cubicBezTo>
                  <a:cubicBezTo>
                    <a:pt x="11311" y="19843"/>
                    <a:pt x="13575" y="16545"/>
                    <a:pt x="14723" y="12904"/>
                  </a:cubicBezTo>
                  <a:cubicBezTo>
                    <a:pt x="15398" y="10761"/>
                    <a:pt x="15469" y="8440"/>
                    <a:pt x="16324" y="6355"/>
                  </a:cubicBezTo>
                  <a:cubicBezTo>
                    <a:pt x="17197" y="4231"/>
                    <a:pt x="19078" y="2893"/>
                    <a:pt x="20928" y="1668"/>
                  </a:cubicBezTo>
                  <a:cubicBezTo>
                    <a:pt x="21266" y="1444"/>
                    <a:pt x="21058" y="951"/>
                    <a:pt x="20743" y="951"/>
                  </a:cubicBezTo>
                  <a:cubicBezTo>
                    <a:pt x="20680" y="951"/>
                    <a:pt x="20614" y="970"/>
                    <a:pt x="20546" y="1015"/>
                  </a:cubicBezTo>
                  <a:cubicBezTo>
                    <a:pt x="18998" y="2039"/>
                    <a:pt x="17428" y="3126"/>
                    <a:pt x="16368" y="4682"/>
                  </a:cubicBezTo>
                  <a:cubicBezTo>
                    <a:pt x="15253" y="6315"/>
                    <a:pt x="14968" y="8298"/>
                    <a:pt x="14606" y="10196"/>
                  </a:cubicBezTo>
                  <a:cubicBezTo>
                    <a:pt x="13897" y="13915"/>
                    <a:pt x="12260" y="17452"/>
                    <a:pt x="9369" y="19978"/>
                  </a:cubicBezTo>
                  <a:cubicBezTo>
                    <a:pt x="7984" y="21188"/>
                    <a:pt x="6342" y="22124"/>
                    <a:pt x="4583" y="22663"/>
                  </a:cubicBezTo>
                  <a:cubicBezTo>
                    <a:pt x="3742" y="22921"/>
                    <a:pt x="2817" y="23151"/>
                    <a:pt x="1929" y="23151"/>
                  </a:cubicBezTo>
                  <a:cubicBezTo>
                    <a:pt x="1901" y="23151"/>
                    <a:pt x="1873" y="23151"/>
                    <a:pt x="1845" y="23150"/>
                  </a:cubicBezTo>
                  <a:cubicBezTo>
                    <a:pt x="1417" y="23143"/>
                    <a:pt x="980" y="22985"/>
                    <a:pt x="976" y="22491"/>
                  </a:cubicBezTo>
                  <a:cubicBezTo>
                    <a:pt x="971" y="22087"/>
                    <a:pt x="1216" y="21680"/>
                    <a:pt x="1444" y="21362"/>
                  </a:cubicBezTo>
                  <a:cubicBezTo>
                    <a:pt x="2043" y="20524"/>
                    <a:pt x="2880" y="19819"/>
                    <a:pt x="3590" y="19075"/>
                  </a:cubicBezTo>
                  <a:cubicBezTo>
                    <a:pt x="4264" y="18369"/>
                    <a:pt x="4912" y="17643"/>
                    <a:pt x="5498" y="16862"/>
                  </a:cubicBezTo>
                  <a:cubicBezTo>
                    <a:pt x="6571" y="15431"/>
                    <a:pt x="7429" y="13852"/>
                    <a:pt x="8076" y="12188"/>
                  </a:cubicBezTo>
                  <a:cubicBezTo>
                    <a:pt x="9544" y="8414"/>
                    <a:pt x="9855" y="4209"/>
                    <a:pt x="8908" y="270"/>
                  </a:cubicBezTo>
                  <a:cubicBezTo>
                    <a:pt x="8863" y="82"/>
                    <a:pt x="8720" y="0"/>
                    <a:pt x="8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2377125" y="4854275"/>
              <a:ext cx="679775" cy="630225"/>
            </a:xfrm>
            <a:custGeom>
              <a:avLst/>
              <a:gdLst/>
              <a:ahLst/>
              <a:cxnLst/>
              <a:rect l="l" t="t" r="r" b="b"/>
              <a:pathLst>
                <a:path w="27191" h="25209" extrusionOk="0">
                  <a:moveTo>
                    <a:pt x="26761" y="0"/>
                  </a:moveTo>
                  <a:cubicBezTo>
                    <a:pt x="26744" y="0"/>
                    <a:pt x="26726" y="1"/>
                    <a:pt x="26708" y="3"/>
                  </a:cubicBezTo>
                  <a:cubicBezTo>
                    <a:pt x="21273" y="673"/>
                    <a:pt x="15107" y="1525"/>
                    <a:pt x="11379" y="6017"/>
                  </a:cubicBezTo>
                  <a:cubicBezTo>
                    <a:pt x="9647" y="8104"/>
                    <a:pt x="8826" y="10715"/>
                    <a:pt x="8495" y="13372"/>
                  </a:cubicBezTo>
                  <a:cubicBezTo>
                    <a:pt x="8328" y="14716"/>
                    <a:pt x="8380" y="16060"/>
                    <a:pt x="8269" y="17405"/>
                  </a:cubicBezTo>
                  <a:cubicBezTo>
                    <a:pt x="8213" y="18072"/>
                    <a:pt x="8047" y="18759"/>
                    <a:pt x="7577" y="19260"/>
                  </a:cubicBezTo>
                  <a:cubicBezTo>
                    <a:pt x="7185" y="19679"/>
                    <a:pt x="6660" y="19939"/>
                    <a:pt x="6129" y="20137"/>
                  </a:cubicBezTo>
                  <a:cubicBezTo>
                    <a:pt x="4869" y="20604"/>
                    <a:pt x="3585" y="20876"/>
                    <a:pt x="2455" y="21644"/>
                  </a:cubicBezTo>
                  <a:cubicBezTo>
                    <a:pt x="1347" y="22397"/>
                    <a:pt x="463" y="23441"/>
                    <a:pt x="83" y="24740"/>
                  </a:cubicBezTo>
                  <a:cubicBezTo>
                    <a:pt x="0" y="25023"/>
                    <a:pt x="233" y="25208"/>
                    <a:pt x="460" y="25208"/>
                  </a:cubicBezTo>
                  <a:cubicBezTo>
                    <a:pt x="611" y="25208"/>
                    <a:pt x="758" y="25128"/>
                    <a:pt x="813" y="24942"/>
                  </a:cubicBezTo>
                  <a:cubicBezTo>
                    <a:pt x="1147" y="23797"/>
                    <a:pt x="1949" y="22877"/>
                    <a:pt x="2937" y="22232"/>
                  </a:cubicBezTo>
                  <a:cubicBezTo>
                    <a:pt x="3936" y="21577"/>
                    <a:pt x="5054" y="21316"/>
                    <a:pt x="6166" y="20926"/>
                  </a:cubicBezTo>
                  <a:cubicBezTo>
                    <a:pt x="7202" y="20562"/>
                    <a:pt x="8193" y="20012"/>
                    <a:pt x="8665" y="18968"/>
                  </a:cubicBezTo>
                  <a:cubicBezTo>
                    <a:pt x="9190" y="17805"/>
                    <a:pt x="9038" y="16448"/>
                    <a:pt x="9098" y="15208"/>
                  </a:cubicBezTo>
                  <a:cubicBezTo>
                    <a:pt x="9226" y="12564"/>
                    <a:pt x="9738" y="9853"/>
                    <a:pt x="11169" y="7585"/>
                  </a:cubicBezTo>
                  <a:cubicBezTo>
                    <a:pt x="12540" y="5413"/>
                    <a:pt x="14712" y="3879"/>
                    <a:pt x="17044" y="2878"/>
                  </a:cubicBezTo>
                  <a:cubicBezTo>
                    <a:pt x="20094" y="1570"/>
                    <a:pt x="23442" y="1164"/>
                    <a:pt x="26708" y="761"/>
                  </a:cubicBezTo>
                  <a:cubicBezTo>
                    <a:pt x="27168" y="704"/>
                    <a:pt x="27191" y="0"/>
                    <a:pt x="267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1965675" y="4901325"/>
              <a:ext cx="197100" cy="569825"/>
            </a:xfrm>
            <a:custGeom>
              <a:avLst/>
              <a:gdLst/>
              <a:ahLst/>
              <a:cxnLst/>
              <a:rect l="l" t="t" r="r" b="b"/>
              <a:pathLst>
                <a:path w="7884" h="22793" extrusionOk="0">
                  <a:moveTo>
                    <a:pt x="378" y="1"/>
                  </a:moveTo>
                  <a:cubicBezTo>
                    <a:pt x="189" y="1"/>
                    <a:pt x="0" y="123"/>
                    <a:pt x="1" y="367"/>
                  </a:cubicBezTo>
                  <a:cubicBezTo>
                    <a:pt x="8" y="3682"/>
                    <a:pt x="292" y="6987"/>
                    <a:pt x="615" y="10285"/>
                  </a:cubicBezTo>
                  <a:cubicBezTo>
                    <a:pt x="908" y="13287"/>
                    <a:pt x="1085" y="16431"/>
                    <a:pt x="2468" y="19171"/>
                  </a:cubicBezTo>
                  <a:cubicBezTo>
                    <a:pt x="3072" y="20366"/>
                    <a:pt x="3908" y="21506"/>
                    <a:pt x="4974" y="22330"/>
                  </a:cubicBezTo>
                  <a:cubicBezTo>
                    <a:pt x="5321" y="22598"/>
                    <a:pt x="5720" y="22793"/>
                    <a:pt x="6139" y="22793"/>
                  </a:cubicBezTo>
                  <a:cubicBezTo>
                    <a:pt x="6310" y="22793"/>
                    <a:pt x="6485" y="22760"/>
                    <a:pt x="6660" y="22687"/>
                  </a:cubicBezTo>
                  <a:cubicBezTo>
                    <a:pt x="7185" y="22466"/>
                    <a:pt x="7556" y="21963"/>
                    <a:pt x="7698" y="21421"/>
                  </a:cubicBezTo>
                  <a:cubicBezTo>
                    <a:pt x="7884" y="20716"/>
                    <a:pt x="7748" y="19971"/>
                    <a:pt x="7653" y="19264"/>
                  </a:cubicBezTo>
                  <a:cubicBezTo>
                    <a:pt x="7548" y="18473"/>
                    <a:pt x="7428" y="17684"/>
                    <a:pt x="7304" y="16896"/>
                  </a:cubicBezTo>
                  <a:cubicBezTo>
                    <a:pt x="7046" y="15265"/>
                    <a:pt x="6766" y="13636"/>
                    <a:pt x="6576" y="11994"/>
                  </a:cubicBezTo>
                  <a:cubicBezTo>
                    <a:pt x="6182" y="8581"/>
                    <a:pt x="6182" y="5050"/>
                    <a:pt x="7474" y="1815"/>
                  </a:cubicBezTo>
                  <a:cubicBezTo>
                    <a:pt x="7584" y="1540"/>
                    <a:pt x="7358" y="1360"/>
                    <a:pt x="7123" y="1360"/>
                  </a:cubicBezTo>
                  <a:cubicBezTo>
                    <a:pt x="6971" y="1360"/>
                    <a:pt x="6814" y="1436"/>
                    <a:pt x="6744" y="1613"/>
                  </a:cubicBezTo>
                  <a:cubicBezTo>
                    <a:pt x="4543" y="7128"/>
                    <a:pt x="6016" y="13103"/>
                    <a:pt x="6822" y="18738"/>
                  </a:cubicBezTo>
                  <a:cubicBezTo>
                    <a:pt x="6923" y="19443"/>
                    <a:pt x="7091" y="20202"/>
                    <a:pt x="7022" y="20916"/>
                  </a:cubicBezTo>
                  <a:cubicBezTo>
                    <a:pt x="6974" y="21412"/>
                    <a:pt x="6653" y="22037"/>
                    <a:pt x="6125" y="22037"/>
                  </a:cubicBezTo>
                  <a:cubicBezTo>
                    <a:pt x="6044" y="22037"/>
                    <a:pt x="5958" y="22022"/>
                    <a:pt x="5868" y="21990"/>
                  </a:cubicBezTo>
                  <a:cubicBezTo>
                    <a:pt x="5288" y="21783"/>
                    <a:pt x="4778" y="21167"/>
                    <a:pt x="4387" y="20712"/>
                  </a:cubicBezTo>
                  <a:cubicBezTo>
                    <a:pt x="3972" y="20231"/>
                    <a:pt x="3616" y="19700"/>
                    <a:pt x="3309" y="19144"/>
                  </a:cubicBezTo>
                  <a:cubicBezTo>
                    <a:pt x="1900" y="16592"/>
                    <a:pt x="1700" y="13606"/>
                    <a:pt x="1419" y="10763"/>
                  </a:cubicBezTo>
                  <a:cubicBezTo>
                    <a:pt x="1079" y="7307"/>
                    <a:pt x="765" y="3843"/>
                    <a:pt x="758" y="367"/>
                  </a:cubicBezTo>
                  <a:cubicBezTo>
                    <a:pt x="757" y="123"/>
                    <a:pt x="568"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2395650" y="4437575"/>
              <a:ext cx="304125" cy="243250"/>
            </a:xfrm>
            <a:custGeom>
              <a:avLst/>
              <a:gdLst/>
              <a:ahLst/>
              <a:cxnLst/>
              <a:rect l="l" t="t" r="r" b="b"/>
              <a:pathLst>
                <a:path w="12165" h="9730" extrusionOk="0">
                  <a:moveTo>
                    <a:pt x="11702" y="0"/>
                  </a:moveTo>
                  <a:cubicBezTo>
                    <a:pt x="11555" y="0"/>
                    <a:pt x="11415" y="82"/>
                    <a:pt x="11376" y="273"/>
                  </a:cubicBezTo>
                  <a:cubicBezTo>
                    <a:pt x="10874" y="2694"/>
                    <a:pt x="9018" y="4698"/>
                    <a:pt x="7074" y="6118"/>
                  </a:cubicBezTo>
                  <a:cubicBezTo>
                    <a:pt x="5106" y="7555"/>
                    <a:pt x="2830" y="8504"/>
                    <a:pt x="447" y="8990"/>
                  </a:cubicBezTo>
                  <a:cubicBezTo>
                    <a:pt x="0" y="9081"/>
                    <a:pt x="150" y="9729"/>
                    <a:pt x="564" y="9729"/>
                  </a:cubicBezTo>
                  <a:cubicBezTo>
                    <a:pt x="591" y="9729"/>
                    <a:pt x="620" y="9727"/>
                    <a:pt x="649" y="9720"/>
                  </a:cubicBezTo>
                  <a:lnTo>
                    <a:pt x="648" y="9720"/>
                  </a:lnTo>
                  <a:cubicBezTo>
                    <a:pt x="3171" y="9205"/>
                    <a:pt x="5606" y="8173"/>
                    <a:pt x="7665" y="6616"/>
                  </a:cubicBezTo>
                  <a:cubicBezTo>
                    <a:pt x="9674" y="5095"/>
                    <a:pt x="11580" y="3011"/>
                    <a:pt x="12105" y="474"/>
                  </a:cubicBezTo>
                  <a:cubicBezTo>
                    <a:pt x="12164" y="188"/>
                    <a:pt x="11924" y="0"/>
                    <a:pt x="11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2015600" y="4329975"/>
              <a:ext cx="87725" cy="49025"/>
            </a:xfrm>
            <a:custGeom>
              <a:avLst/>
              <a:gdLst/>
              <a:ahLst/>
              <a:cxnLst/>
              <a:rect l="l" t="t" r="r" b="b"/>
              <a:pathLst>
                <a:path w="3509" h="1961" extrusionOk="0">
                  <a:moveTo>
                    <a:pt x="1908" y="0"/>
                  </a:moveTo>
                  <a:cubicBezTo>
                    <a:pt x="1151" y="0"/>
                    <a:pt x="709" y="312"/>
                    <a:pt x="503" y="592"/>
                  </a:cubicBezTo>
                  <a:cubicBezTo>
                    <a:pt x="1" y="1272"/>
                    <a:pt x="741" y="1960"/>
                    <a:pt x="1917" y="1960"/>
                  </a:cubicBezTo>
                  <a:cubicBezTo>
                    <a:pt x="2141" y="1960"/>
                    <a:pt x="2381" y="1935"/>
                    <a:pt x="2632" y="1881"/>
                  </a:cubicBezTo>
                  <a:cubicBezTo>
                    <a:pt x="3367" y="1720"/>
                    <a:pt x="3509" y="1256"/>
                    <a:pt x="3436" y="920"/>
                  </a:cubicBezTo>
                  <a:cubicBezTo>
                    <a:pt x="3394" y="724"/>
                    <a:pt x="3319" y="525"/>
                    <a:pt x="3148" y="363"/>
                  </a:cubicBezTo>
                  <a:cubicBezTo>
                    <a:pt x="2968" y="192"/>
                    <a:pt x="2680" y="78"/>
                    <a:pt x="2369" y="36"/>
                  </a:cubicBezTo>
                  <a:cubicBezTo>
                    <a:pt x="2204" y="11"/>
                    <a:pt x="2050" y="0"/>
                    <a:pt x="19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a:off x="2459075" y="4354475"/>
              <a:ext cx="87700" cy="49050"/>
            </a:xfrm>
            <a:custGeom>
              <a:avLst/>
              <a:gdLst/>
              <a:ahLst/>
              <a:cxnLst/>
              <a:rect l="l" t="t" r="r" b="b"/>
              <a:pathLst>
                <a:path w="3508" h="1962" extrusionOk="0">
                  <a:moveTo>
                    <a:pt x="1908" y="1"/>
                  </a:moveTo>
                  <a:cubicBezTo>
                    <a:pt x="1151" y="1"/>
                    <a:pt x="709" y="313"/>
                    <a:pt x="502" y="592"/>
                  </a:cubicBezTo>
                  <a:cubicBezTo>
                    <a:pt x="0" y="1272"/>
                    <a:pt x="740" y="1961"/>
                    <a:pt x="1916" y="1961"/>
                  </a:cubicBezTo>
                  <a:cubicBezTo>
                    <a:pt x="2141" y="1961"/>
                    <a:pt x="2381" y="1936"/>
                    <a:pt x="2631" y="1881"/>
                  </a:cubicBezTo>
                  <a:cubicBezTo>
                    <a:pt x="3365" y="1720"/>
                    <a:pt x="3507" y="1256"/>
                    <a:pt x="3434" y="919"/>
                  </a:cubicBezTo>
                  <a:cubicBezTo>
                    <a:pt x="3392" y="724"/>
                    <a:pt x="3317" y="526"/>
                    <a:pt x="3147" y="363"/>
                  </a:cubicBezTo>
                  <a:cubicBezTo>
                    <a:pt x="2967" y="191"/>
                    <a:pt x="2678" y="77"/>
                    <a:pt x="2368" y="36"/>
                  </a:cubicBezTo>
                  <a:cubicBezTo>
                    <a:pt x="2203" y="12"/>
                    <a:pt x="2050" y="1"/>
                    <a:pt x="1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3"/>
            <p:cNvSpPr/>
            <p:nvPr/>
          </p:nvSpPr>
          <p:spPr>
            <a:xfrm>
              <a:off x="2045875" y="4158275"/>
              <a:ext cx="106900" cy="116900"/>
            </a:xfrm>
            <a:custGeom>
              <a:avLst/>
              <a:gdLst/>
              <a:ahLst/>
              <a:cxnLst/>
              <a:rect l="l" t="t" r="r" b="b"/>
              <a:pathLst>
                <a:path w="4276" h="4676" extrusionOk="0">
                  <a:moveTo>
                    <a:pt x="2206" y="0"/>
                  </a:moveTo>
                  <a:cubicBezTo>
                    <a:pt x="925" y="0"/>
                    <a:pt x="1" y="2052"/>
                    <a:pt x="320" y="3236"/>
                  </a:cubicBezTo>
                  <a:cubicBezTo>
                    <a:pt x="511" y="3941"/>
                    <a:pt x="1124" y="4523"/>
                    <a:pt x="1841" y="4656"/>
                  </a:cubicBezTo>
                  <a:cubicBezTo>
                    <a:pt x="1908" y="4668"/>
                    <a:pt x="1987" y="4676"/>
                    <a:pt x="2074" y="4676"/>
                  </a:cubicBezTo>
                  <a:cubicBezTo>
                    <a:pt x="2401" y="4676"/>
                    <a:pt x="2841" y="4570"/>
                    <a:pt x="3195" y="4216"/>
                  </a:cubicBezTo>
                  <a:cubicBezTo>
                    <a:pt x="4276" y="3135"/>
                    <a:pt x="4068" y="944"/>
                    <a:pt x="2850" y="173"/>
                  </a:cubicBezTo>
                  <a:lnTo>
                    <a:pt x="2850" y="172"/>
                  </a:lnTo>
                  <a:cubicBezTo>
                    <a:pt x="2629" y="53"/>
                    <a:pt x="2413" y="0"/>
                    <a:pt x="2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3"/>
            <p:cNvSpPr/>
            <p:nvPr/>
          </p:nvSpPr>
          <p:spPr>
            <a:xfrm>
              <a:off x="2071225" y="4200100"/>
              <a:ext cx="54200" cy="45925"/>
            </a:xfrm>
            <a:custGeom>
              <a:avLst/>
              <a:gdLst/>
              <a:ahLst/>
              <a:cxnLst/>
              <a:rect l="l" t="t" r="r" b="b"/>
              <a:pathLst>
                <a:path w="2168" h="1837" extrusionOk="0">
                  <a:moveTo>
                    <a:pt x="2048" y="1"/>
                  </a:moveTo>
                  <a:cubicBezTo>
                    <a:pt x="2000" y="1"/>
                    <a:pt x="1957" y="32"/>
                    <a:pt x="1942" y="80"/>
                  </a:cubicBezTo>
                  <a:lnTo>
                    <a:pt x="1939" y="85"/>
                  </a:lnTo>
                  <a:cubicBezTo>
                    <a:pt x="1846" y="378"/>
                    <a:pt x="1736" y="676"/>
                    <a:pt x="1594" y="941"/>
                  </a:cubicBezTo>
                  <a:cubicBezTo>
                    <a:pt x="1454" y="1199"/>
                    <a:pt x="1260" y="1450"/>
                    <a:pt x="1041" y="1480"/>
                  </a:cubicBezTo>
                  <a:cubicBezTo>
                    <a:pt x="1019" y="1484"/>
                    <a:pt x="996" y="1486"/>
                    <a:pt x="974" y="1486"/>
                  </a:cubicBezTo>
                  <a:cubicBezTo>
                    <a:pt x="886" y="1486"/>
                    <a:pt x="799" y="1455"/>
                    <a:pt x="731" y="1396"/>
                  </a:cubicBezTo>
                  <a:cubicBezTo>
                    <a:pt x="633" y="1320"/>
                    <a:pt x="557" y="1198"/>
                    <a:pt x="485" y="1071"/>
                  </a:cubicBezTo>
                  <a:cubicBezTo>
                    <a:pt x="350" y="809"/>
                    <a:pt x="261" y="503"/>
                    <a:pt x="192" y="203"/>
                  </a:cubicBezTo>
                  <a:lnTo>
                    <a:pt x="191" y="197"/>
                  </a:lnTo>
                  <a:cubicBezTo>
                    <a:pt x="179" y="147"/>
                    <a:pt x="139" y="124"/>
                    <a:pt x="99" y="124"/>
                  </a:cubicBezTo>
                  <a:cubicBezTo>
                    <a:pt x="50" y="124"/>
                    <a:pt x="1" y="159"/>
                    <a:pt x="3" y="222"/>
                  </a:cubicBezTo>
                  <a:cubicBezTo>
                    <a:pt x="13" y="557"/>
                    <a:pt x="72" y="882"/>
                    <a:pt x="205" y="1204"/>
                  </a:cubicBezTo>
                  <a:cubicBezTo>
                    <a:pt x="272" y="1363"/>
                    <a:pt x="366" y="1521"/>
                    <a:pt x="515" y="1654"/>
                  </a:cubicBezTo>
                  <a:cubicBezTo>
                    <a:pt x="638" y="1766"/>
                    <a:pt x="819" y="1837"/>
                    <a:pt x="996" y="1837"/>
                  </a:cubicBezTo>
                  <a:cubicBezTo>
                    <a:pt x="1031" y="1837"/>
                    <a:pt x="1065" y="1834"/>
                    <a:pt x="1098" y="1829"/>
                  </a:cubicBezTo>
                  <a:cubicBezTo>
                    <a:pt x="1311" y="1791"/>
                    <a:pt x="1479" y="1663"/>
                    <a:pt x="1601" y="1529"/>
                  </a:cubicBezTo>
                  <a:cubicBezTo>
                    <a:pt x="1718" y="1398"/>
                    <a:pt x="1814" y="1248"/>
                    <a:pt x="1886" y="1088"/>
                  </a:cubicBezTo>
                  <a:cubicBezTo>
                    <a:pt x="2025" y="783"/>
                    <a:pt x="2117" y="460"/>
                    <a:pt x="2159" y="128"/>
                  </a:cubicBezTo>
                  <a:cubicBezTo>
                    <a:pt x="2167" y="71"/>
                    <a:pt x="2129" y="17"/>
                    <a:pt x="2073" y="4"/>
                  </a:cubicBezTo>
                  <a:cubicBezTo>
                    <a:pt x="2065" y="2"/>
                    <a:pt x="2056" y="1"/>
                    <a:pt x="2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3"/>
            <p:cNvSpPr/>
            <p:nvPr/>
          </p:nvSpPr>
          <p:spPr>
            <a:xfrm>
              <a:off x="2460550" y="4183200"/>
              <a:ext cx="106900" cy="116875"/>
            </a:xfrm>
            <a:custGeom>
              <a:avLst/>
              <a:gdLst/>
              <a:ahLst/>
              <a:cxnLst/>
              <a:rect l="l" t="t" r="r" b="b"/>
              <a:pathLst>
                <a:path w="4276" h="4675" extrusionOk="0">
                  <a:moveTo>
                    <a:pt x="2206" y="0"/>
                  </a:moveTo>
                  <a:cubicBezTo>
                    <a:pt x="925" y="0"/>
                    <a:pt x="0" y="2051"/>
                    <a:pt x="320" y="3236"/>
                  </a:cubicBezTo>
                  <a:cubicBezTo>
                    <a:pt x="510" y="3941"/>
                    <a:pt x="1123" y="4522"/>
                    <a:pt x="1842" y="4655"/>
                  </a:cubicBezTo>
                  <a:cubicBezTo>
                    <a:pt x="1909" y="4667"/>
                    <a:pt x="1988" y="4675"/>
                    <a:pt x="2074" y="4675"/>
                  </a:cubicBezTo>
                  <a:cubicBezTo>
                    <a:pt x="2401" y="4675"/>
                    <a:pt x="2842" y="4569"/>
                    <a:pt x="3196" y="4214"/>
                  </a:cubicBezTo>
                  <a:cubicBezTo>
                    <a:pt x="4275" y="3135"/>
                    <a:pt x="4068" y="943"/>
                    <a:pt x="2849" y="172"/>
                  </a:cubicBezTo>
                  <a:cubicBezTo>
                    <a:pt x="2628" y="53"/>
                    <a:pt x="2412" y="0"/>
                    <a:pt x="2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a:off x="2485925" y="4225025"/>
              <a:ext cx="54150" cy="45900"/>
            </a:xfrm>
            <a:custGeom>
              <a:avLst/>
              <a:gdLst/>
              <a:ahLst/>
              <a:cxnLst/>
              <a:rect l="l" t="t" r="r" b="b"/>
              <a:pathLst>
                <a:path w="2166" h="1836" extrusionOk="0">
                  <a:moveTo>
                    <a:pt x="2047" y="1"/>
                  </a:moveTo>
                  <a:cubicBezTo>
                    <a:pt x="1999" y="1"/>
                    <a:pt x="1955" y="32"/>
                    <a:pt x="1940" y="79"/>
                  </a:cubicBezTo>
                  <a:lnTo>
                    <a:pt x="1939" y="85"/>
                  </a:lnTo>
                  <a:cubicBezTo>
                    <a:pt x="1845" y="377"/>
                    <a:pt x="1736" y="675"/>
                    <a:pt x="1592" y="940"/>
                  </a:cubicBezTo>
                  <a:cubicBezTo>
                    <a:pt x="1454" y="1199"/>
                    <a:pt x="1259" y="1450"/>
                    <a:pt x="1041" y="1480"/>
                  </a:cubicBezTo>
                  <a:cubicBezTo>
                    <a:pt x="1018" y="1484"/>
                    <a:pt x="996" y="1486"/>
                    <a:pt x="973" y="1486"/>
                  </a:cubicBezTo>
                  <a:cubicBezTo>
                    <a:pt x="884" y="1486"/>
                    <a:pt x="798" y="1455"/>
                    <a:pt x="729" y="1396"/>
                  </a:cubicBezTo>
                  <a:cubicBezTo>
                    <a:pt x="632" y="1320"/>
                    <a:pt x="556" y="1198"/>
                    <a:pt x="485" y="1070"/>
                  </a:cubicBezTo>
                  <a:cubicBezTo>
                    <a:pt x="349" y="809"/>
                    <a:pt x="261" y="503"/>
                    <a:pt x="191" y="202"/>
                  </a:cubicBezTo>
                  <a:lnTo>
                    <a:pt x="190" y="197"/>
                  </a:lnTo>
                  <a:cubicBezTo>
                    <a:pt x="178" y="147"/>
                    <a:pt x="138" y="124"/>
                    <a:pt x="98" y="124"/>
                  </a:cubicBezTo>
                  <a:cubicBezTo>
                    <a:pt x="49" y="124"/>
                    <a:pt x="0" y="159"/>
                    <a:pt x="2" y="222"/>
                  </a:cubicBezTo>
                  <a:cubicBezTo>
                    <a:pt x="13" y="557"/>
                    <a:pt x="72" y="882"/>
                    <a:pt x="203" y="1203"/>
                  </a:cubicBezTo>
                  <a:cubicBezTo>
                    <a:pt x="270" y="1364"/>
                    <a:pt x="365" y="1521"/>
                    <a:pt x="514" y="1652"/>
                  </a:cubicBezTo>
                  <a:cubicBezTo>
                    <a:pt x="636" y="1764"/>
                    <a:pt x="816" y="1836"/>
                    <a:pt x="993" y="1836"/>
                  </a:cubicBezTo>
                  <a:cubicBezTo>
                    <a:pt x="1028" y="1836"/>
                    <a:pt x="1063" y="1833"/>
                    <a:pt x="1097" y="1827"/>
                  </a:cubicBezTo>
                  <a:cubicBezTo>
                    <a:pt x="1309" y="1791"/>
                    <a:pt x="1479" y="1663"/>
                    <a:pt x="1600" y="1529"/>
                  </a:cubicBezTo>
                  <a:cubicBezTo>
                    <a:pt x="1717" y="1396"/>
                    <a:pt x="1813" y="1247"/>
                    <a:pt x="1885" y="1086"/>
                  </a:cubicBezTo>
                  <a:cubicBezTo>
                    <a:pt x="2023" y="783"/>
                    <a:pt x="2116" y="459"/>
                    <a:pt x="2159" y="128"/>
                  </a:cubicBezTo>
                  <a:cubicBezTo>
                    <a:pt x="2166" y="69"/>
                    <a:pt x="2128" y="15"/>
                    <a:pt x="2072" y="4"/>
                  </a:cubicBezTo>
                  <a:cubicBezTo>
                    <a:pt x="2063" y="2"/>
                    <a:pt x="2055" y="1"/>
                    <a:pt x="20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2135625" y="4168850"/>
              <a:ext cx="293850" cy="369200"/>
            </a:xfrm>
            <a:custGeom>
              <a:avLst/>
              <a:gdLst/>
              <a:ahLst/>
              <a:cxnLst/>
              <a:rect l="l" t="t" r="r" b="b"/>
              <a:pathLst>
                <a:path w="11754" h="14768" extrusionOk="0">
                  <a:moveTo>
                    <a:pt x="5865" y="1"/>
                  </a:moveTo>
                  <a:cubicBezTo>
                    <a:pt x="5125" y="1"/>
                    <a:pt x="4386" y="255"/>
                    <a:pt x="3859" y="770"/>
                  </a:cubicBezTo>
                  <a:cubicBezTo>
                    <a:pt x="3432" y="1187"/>
                    <a:pt x="3166" y="1736"/>
                    <a:pt x="2907" y="2274"/>
                  </a:cubicBezTo>
                  <a:cubicBezTo>
                    <a:pt x="2422" y="3285"/>
                    <a:pt x="1937" y="4296"/>
                    <a:pt x="1452" y="5307"/>
                  </a:cubicBezTo>
                  <a:cubicBezTo>
                    <a:pt x="933" y="6389"/>
                    <a:pt x="407" y="7496"/>
                    <a:pt x="271" y="8688"/>
                  </a:cubicBezTo>
                  <a:cubicBezTo>
                    <a:pt x="1" y="11070"/>
                    <a:pt x="1512" y="13528"/>
                    <a:pt x="3744" y="14403"/>
                  </a:cubicBezTo>
                  <a:cubicBezTo>
                    <a:pt x="4372" y="14650"/>
                    <a:pt x="5043" y="14767"/>
                    <a:pt x="5715" y="14767"/>
                  </a:cubicBezTo>
                  <a:cubicBezTo>
                    <a:pt x="7427" y="14767"/>
                    <a:pt x="9153" y="14004"/>
                    <a:pt x="10240" y="12669"/>
                  </a:cubicBezTo>
                  <a:cubicBezTo>
                    <a:pt x="11754" y="10812"/>
                    <a:pt x="11385" y="5802"/>
                    <a:pt x="9069" y="1924"/>
                  </a:cubicBezTo>
                  <a:lnTo>
                    <a:pt x="9069" y="1924"/>
                  </a:lnTo>
                  <a:lnTo>
                    <a:pt x="9070" y="1925"/>
                  </a:lnTo>
                  <a:cubicBezTo>
                    <a:pt x="8543" y="1054"/>
                    <a:pt x="7682" y="376"/>
                    <a:pt x="6699" y="111"/>
                  </a:cubicBezTo>
                  <a:cubicBezTo>
                    <a:pt x="6429" y="37"/>
                    <a:pt x="6147" y="1"/>
                    <a:pt x="58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2194700" y="4354475"/>
              <a:ext cx="166725" cy="77150"/>
            </a:xfrm>
            <a:custGeom>
              <a:avLst/>
              <a:gdLst/>
              <a:ahLst/>
              <a:cxnLst/>
              <a:rect l="l" t="t" r="r" b="b"/>
              <a:pathLst>
                <a:path w="6669" h="3086" extrusionOk="0">
                  <a:moveTo>
                    <a:pt x="4279" y="0"/>
                  </a:moveTo>
                  <a:cubicBezTo>
                    <a:pt x="2815" y="0"/>
                    <a:pt x="1079" y="199"/>
                    <a:pt x="398" y="398"/>
                  </a:cubicBezTo>
                  <a:cubicBezTo>
                    <a:pt x="273" y="434"/>
                    <a:pt x="136" y="486"/>
                    <a:pt x="77" y="623"/>
                  </a:cubicBezTo>
                  <a:cubicBezTo>
                    <a:pt x="1" y="803"/>
                    <a:pt x="101" y="1017"/>
                    <a:pt x="205" y="1174"/>
                  </a:cubicBezTo>
                  <a:cubicBezTo>
                    <a:pt x="898" y="2224"/>
                    <a:pt x="1938" y="2923"/>
                    <a:pt x="3038" y="3073"/>
                  </a:cubicBezTo>
                  <a:cubicBezTo>
                    <a:pt x="3097" y="3081"/>
                    <a:pt x="3160" y="3085"/>
                    <a:pt x="3226" y="3085"/>
                  </a:cubicBezTo>
                  <a:cubicBezTo>
                    <a:pt x="4402" y="3085"/>
                    <a:pt x="6669" y="1855"/>
                    <a:pt x="6612" y="567"/>
                  </a:cubicBezTo>
                  <a:cubicBezTo>
                    <a:pt x="6594" y="147"/>
                    <a:pt x="5536" y="0"/>
                    <a:pt x="4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3"/>
            <p:cNvSpPr/>
            <p:nvPr/>
          </p:nvSpPr>
          <p:spPr>
            <a:xfrm>
              <a:off x="2211300" y="4416675"/>
              <a:ext cx="64775" cy="82075"/>
            </a:xfrm>
            <a:custGeom>
              <a:avLst/>
              <a:gdLst/>
              <a:ahLst/>
              <a:cxnLst/>
              <a:rect l="l" t="t" r="r" b="b"/>
              <a:pathLst>
                <a:path w="2591" h="3283" extrusionOk="0">
                  <a:moveTo>
                    <a:pt x="2391" y="0"/>
                  </a:moveTo>
                  <a:lnTo>
                    <a:pt x="2391" y="0"/>
                  </a:lnTo>
                  <a:cubicBezTo>
                    <a:pt x="2356" y="617"/>
                    <a:pt x="2421" y="1243"/>
                    <a:pt x="2334" y="1832"/>
                  </a:cubicBezTo>
                  <a:cubicBezTo>
                    <a:pt x="2294" y="2125"/>
                    <a:pt x="2208" y="2411"/>
                    <a:pt x="2035" y="2611"/>
                  </a:cubicBezTo>
                  <a:cubicBezTo>
                    <a:pt x="1864" y="2805"/>
                    <a:pt x="1612" y="2891"/>
                    <a:pt x="1342" y="2918"/>
                  </a:cubicBezTo>
                  <a:lnTo>
                    <a:pt x="1342" y="2918"/>
                  </a:lnTo>
                  <a:cubicBezTo>
                    <a:pt x="1145" y="2911"/>
                    <a:pt x="968" y="2847"/>
                    <a:pt x="838" y="2720"/>
                  </a:cubicBezTo>
                  <a:cubicBezTo>
                    <a:pt x="707" y="2591"/>
                    <a:pt x="612" y="2411"/>
                    <a:pt x="552" y="2213"/>
                  </a:cubicBezTo>
                  <a:cubicBezTo>
                    <a:pt x="439" y="1815"/>
                    <a:pt x="431" y="1358"/>
                    <a:pt x="508" y="936"/>
                  </a:cubicBezTo>
                  <a:lnTo>
                    <a:pt x="509" y="930"/>
                  </a:lnTo>
                  <a:cubicBezTo>
                    <a:pt x="530" y="819"/>
                    <a:pt x="457" y="712"/>
                    <a:pt x="345" y="691"/>
                  </a:cubicBezTo>
                  <a:cubicBezTo>
                    <a:pt x="332" y="688"/>
                    <a:pt x="320" y="687"/>
                    <a:pt x="307" y="687"/>
                  </a:cubicBezTo>
                  <a:cubicBezTo>
                    <a:pt x="210" y="687"/>
                    <a:pt x="123" y="755"/>
                    <a:pt x="105" y="854"/>
                  </a:cubicBezTo>
                  <a:cubicBezTo>
                    <a:pt x="7" y="1343"/>
                    <a:pt x="0" y="1844"/>
                    <a:pt x="154" y="2337"/>
                  </a:cubicBezTo>
                  <a:cubicBezTo>
                    <a:pt x="233" y="2580"/>
                    <a:pt x="358" y="2829"/>
                    <a:pt x="573" y="3016"/>
                  </a:cubicBezTo>
                  <a:cubicBezTo>
                    <a:pt x="778" y="3199"/>
                    <a:pt x="1059" y="3283"/>
                    <a:pt x="1315" y="3283"/>
                  </a:cubicBezTo>
                  <a:cubicBezTo>
                    <a:pt x="1325" y="3283"/>
                    <a:pt x="1336" y="3283"/>
                    <a:pt x="1346" y="3283"/>
                  </a:cubicBezTo>
                  <a:lnTo>
                    <a:pt x="1365" y="3283"/>
                  </a:lnTo>
                  <a:cubicBezTo>
                    <a:pt x="1696" y="3244"/>
                    <a:pt x="2060" y="3097"/>
                    <a:pt x="2273" y="2802"/>
                  </a:cubicBezTo>
                  <a:cubicBezTo>
                    <a:pt x="2483" y="2511"/>
                    <a:pt x="2544" y="2172"/>
                    <a:pt x="2564" y="1856"/>
                  </a:cubicBezTo>
                  <a:cubicBezTo>
                    <a:pt x="2591" y="1216"/>
                    <a:pt x="2452" y="613"/>
                    <a:pt x="2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2271075" y="4416675"/>
              <a:ext cx="74825" cy="88025"/>
            </a:xfrm>
            <a:custGeom>
              <a:avLst/>
              <a:gdLst/>
              <a:ahLst/>
              <a:cxnLst/>
              <a:rect l="l" t="t" r="r" b="b"/>
              <a:pathLst>
                <a:path w="2993" h="3521" extrusionOk="0">
                  <a:moveTo>
                    <a:pt x="0" y="0"/>
                  </a:moveTo>
                  <a:lnTo>
                    <a:pt x="0" y="0"/>
                  </a:lnTo>
                  <a:cubicBezTo>
                    <a:pt x="74" y="522"/>
                    <a:pt x="49" y="1044"/>
                    <a:pt x="71" y="1572"/>
                  </a:cubicBezTo>
                  <a:cubicBezTo>
                    <a:pt x="82" y="1836"/>
                    <a:pt x="89" y="2101"/>
                    <a:pt x="150" y="2376"/>
                  </a:cubicBezTo>
                  <a:cubicBezTo>
                    <a:pt x="210" y="2646"/>
                    <a:pt x="328" y="2923"/>
                    <a:pt x="542" y="3140"/>
                  </a:cubicBezTo>
                  <a:cubicBezTo>
                    <a:pt x="759" y="3358"/>
                    <a:pt x="1050" y="3482"/>
                    <a:pt x="1354" y="3514"/>
                  </a:cubicBezTo>
                  <a:cubicBezTo>
                    <a:pt x="1394" y="3518"/>
                    <a:pt x="1434" y="3520"/>
                    <a:pt x="1474" y="3520"/>
                  </a:cubicBezTo>
                  <a:cubicBezTo>
                    <a:pt x="1744" y="3520"/>
                    <a:pt x="2015" y="3426"/>
                    <a:pt x="2233" y="3271"/>
                  </a:cubicBezTo>
                  <a:cubicBezTo>
                    <a:pt x="2736" y="2916"/>
                    <a:pt x="2992" y="2263"/>
                    <a:pt x="2866" y="1660"/>
                  </a:cubicBezTo>
                  <a:cubicBezTo>
                    <a:pt x="2844" y="1551"/>
                    <a:pt x="2749" y="1477"/>
                    <a:pt x="2643" y="1477"/>
                  </a:cubicBezTo>
                  <a:cubicBezTo>
                    <a:pt x="2628" y="1477"/>
                    <a:pt x="2613" y="1478"/>
                    <a:pt x="2598" y="1481"/>
                  </a:cubicBezTo>
                  <a:cubicBezTo>
                    <a:pt x="2476" y="1506"/>
                    <a:pt x="2396" y="1626"/>
                    <a:pt x="2421" y="1748"/>
                  </a:cubicBezTo>
                  <a:cubicBezTo>
                    <a:pt x="2503" y="2176"/>
                    <a:pt x="2328" y="2657"/>
                    <a:pt x="1978" y="2922"/>
                  </a:cubicBezTo>
                  <a:cubicBezTo>
                    <a:pt x="1812" y="3052"/>
                    <a:pt x="1606" y="3122"/>
                    <a:pt x="1394" y="3122"/>
                  </a:cubicBezTo>
                  <a:cubicBezTo>
                    <a:pt x="1389" y="3122"/>
                    <a:pt x="1384" y="3122"/>
                    <a:pt x="1379" y="3122"/>
                  </a:cubicBezTo>
                  <a:cubicBezTo>
                    <a:pt x="1162" y="3116"/>
                    <a:pt x="937" y="3037"/>
                    <a:pt x="769" y="2896"/>
                  </a:cubicBezTo>
                  <a:cubicBezTo>
                    <a:pt x="597" y="2754"/>
                    <a:pt x="473" y="2542"/>
                    <a:pt x="395" y="2309"/>
                  </a:cubicBezTo>
                  <a:cubicBezTo>
                    <a:pt x="315" y="2075"/>
                    <a:pt x="281" y="1816"/>
                    <a:pt x="244" y="1557"/>
                  </a:cubicBezTo>
                  <a:cubicBezTo>
                    <a:pt x="178" y="1041"/>
                    <a:pt x="140" y="50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1938175" y="4058100"/>
              <a:ext cx="86000" cy="87125"/>
            </a:xfrm>
            <a:custGeom>
              <a:avLst/>
              <a:gdLst/>
              <a:ahLst/>
              <a:cxnLst/>
              <a:rect l="l" t="t" r="r" b="b"/>
              <a:pathLst>
                <a:path w="3440" h="3485" fill="none" extrusionOk="0">
                  <a:moveTo>
                    <a:pt x="3440" y="2276"/>
                  </a:moveTo>
                  <a:cubicBezTo>
                    <a:pt x="3440" y="2276"/>
                    <a:pt x="1404" y="1"/>
                    <a:pt x="703" y="703"/>
                  </a:cubicBezTo>
                  <a:cubicBezTo>
                    <a:pt x="0" y="1404"/>
                    <a:pt x="1170" y="3484"/>
                    <a:pt x="1170" y="3484"/>
                  </a:cubicBezTo>
                </a:path>
              </a:pathLst>
            </a:custGeom>
            <a:noFill/>
            <a:ln w="375" cap="flat" cmpd="sng">
              <a:solidFill>
                <a:srgbClr val="D8CEBB"/>
              </a:solidFill>
              <a:prstDash val="solid"/>
              <a:miter lim="11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2617875" y="4093925"/>
              <a:ext cx="95625" cy="93350"/>
            </a:xfrm>
            <a:custGeom>
              <a:avLst/>
              <a:gdLst/>
              <a:ahLst/>
              <a:cxnLst/>
              <a:rect l="l" t="t" r="r" b="b"/>
              <a:pathLst>
                <a:path w="3825" h="3734" fill="none" extrusionOk="0">
                  <a:moveTo>
                    <a:pt x="1" y="1523"/>
                  </a:moveTo>
                  <a:cubicBezTo>
                    <a:pt x="1" y="1523"/>
                    <a:pt x="2640" y="1"/>
                    <a:pt x="3233" y="594"/>
                  </a:cubicBezTo>
                  <a:cubicBezTo>
                    <a:pt x="3824" y="1186"/>
                    <a:pt x="1766" y="3734"/>
                    <a:pt x="1766" y="3734"/>
                  </a:cubicBezTo>
                </a:path>
              </a:pathLst>
            </a:custGeom>
            <a:noFill/>
            <a:ln w="375" cap="flat" cmpd="sng">
              <a:solidFill>
                <a:srgbClr val="D8CEBB"/>
              </a:solidFill>
              <a:prstDash val="solid"/>
              <a:miter lim="11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033237-BE8C-4606-A112-B4E6C2A01439}" type="datetimeFigureOut">
              <a:rPr lang="en-US" smtClean="0"/>
              <a:t>27/10/2021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54B48-B420-479E-9E87-626C90C551F8}" type="slidenum">
              <a:rPr lang="en-US" smtClean="0"/>
              <a:t>‹#›</a:t>
            </a:fld>
            <a:endParaRPr lang="en-US"/>
          </a:p>
        </p:txBody>
      </p:sp>
    </p:spTree>
    <p:extLst>
      <p:ext uri="{BB962C8B-B14F-4D97-AF65-F5344CB8AC3E}">
        <p14:creationId xmlns:p14="http://schemas.microsoft.com/office/powerpoint/2010/main" val="3665375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1pPr>
            <a:lvl2pPr lvl="1"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2pPr>
            <a:lvl3pPr lvl="2"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3pPr>
            <a:lvl4pPr lvl="3"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4pPr>
            <a:lvl5pPr lvl="4"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5pPr>
            <a:lvl6pPr lvl="5"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6pPr>
            <a:lvl7pPr lvl="6"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7pPr>
            <a:lvl8pPr lvl="7"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8pPr>
            <a:lvl9pPr lvl="8"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1pPr>
            <a:lvl2pPr marL="914400" lvl="1" indent="-317500">
              <a:lnSpc>
                <a:spcPct val="115000"/>
              </a:lnSpc>
              <a:spcBef>
                <a:spcPts val="160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2pPr>
            <a:lvl3pPr marL="1371600" lvl="2" indent="-317500">
              <a:lnSpc>
                <a:spcPct val="115000"/>
              </a:lnSpc>
              <a:spcBef>
                <a:spcPts val="160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3pPr>
            <a:lvl4pPr marL="1828800" lvl="3" indent="-317500">
              <a:lnSpc>
                <a:spcPct val="115000"/>
              </a:lnSpc>
              <a:spcBef>
                <a:spcPts val="160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4pPr>
            <a:lvl5pPr marL="2286000" lvl="4" indent="-317500">
              <a:lnSpc>
                <a:spcPct val="115000"/>
              </a:lnSpc>
              <a:spcBef>
                <a:spcPts val="160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5pPr>
            <a:lvl6pPr marL="2743200" lvl="5" indent="-317500">
              <a:lnSpc>
                <a:spcPct val="115000"/>
              </a:lnSpc>
              <a:spcBef>
                <a:spcPts val="160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6pPr>
            <a:lvl7pPr marL="3200400" lvl="6" indent="-317500">
              <a:lnSpc>
                <a:spcPct val="115000"/>
              </a:lnSpc>
              <a:spcBef>
                <a:spcPts val="160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7pPr>
            <a:lvl8pPr marL="3657600" lvl="7" indent="-317500">
              <a:lnSpc>
                <a:spcPct val="115000"/>
              </a:lnSpc>
              <a:spcBef>
                <a:spcPts val="1600"/>
              </a:spcBef>
              <a:spcAft>
                <a:spcPts val="0"/>
              </a:spcAft>
              <a:buClr>
                <a:schemeClr val="dk1"/>
              </a:buClr>
              <a:buSzPts val="1400"/>
              <a:buFont typeface="Zilla Slab"/>
              <a:buChar char="○"/>
              <a:defRPr>
                <a:solidFill>
                  <a:schemeClr val="dk1"/>
                </a:solidFill>
                <a:latin typeface="Zilla Slab"/>
                <a:ea typeface="Zilla Slab"/>
                <a:cs typeface="Zilla Slab"/>
                <a:sym typeface="Zilla Slab"/>
              </a:defRPr>
            </a:lvl8pPr>
            <a:lvl9pPr marL="4114800" lvl="8" indent="-317500">
              <a:lnSpc>
                <a:spcPct val="115000"/>
              </a:lnSpc>
              <a:spcBef>
                <a:spcPts val="1600"/>
              </a:spcBef>
              <a:spcAft>
                <a:spcPts val="1600"/>
              </a:spcAft>
              <a:buClr>
                <a:schemeClr val="dk1"/>
              </a:buClr>
              <a:buSzPts val="1400"/>
              <a:buFont typeface="Zilla Slab"/>
              <a:buChar char="■"/>
              <a:defRPr>
                <a:solidFill>
                  <a:schemeClr val="dk1"/>
                </a:solidFill>
                <a:latin typeface="Zilla Slab"/>
                <a:ea typeface="Zilla Slab"/>
                <a:cs typeface="Zilla Slab"/>
                <a:sym typeface="Zilla Sla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8" r:id="rId5"/>
    <p:sldLayoutId id="2147483659" r:id="rId6"/>
    <p:sldLayoutId id="2147483678" r:id="rId7"/>
    <p:sldLayoutId id="2147483679" r:id="rId8"/>
    <p:sldLayoutId id="2147483683"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2FE1885-7B65-4CB1-B541-CE89D4481947}"/>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0A892FE-4F12-4267-874B-489C875B43ED}"/>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7323C5D-CD69-4A8D-AFD1-7218D59B6B1A}"/>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smtClean="0">
                <a:latin typeface="Arial" charset="0"/>
              </a:defRPr>
            </a:lvl1pPr>
          </a:lstStyle>
          <a:p>
            <a:pPr>
              <a:defRPr/>
            </a:pPr>
            <a:endParaRPr lang="en-US"/>
          </a:p>
        </p:txBody>
      </p:sp>
      <p:sp>
        <p:nvSpPr>
          <p:cNvPr id="1029" name="Rectangle 5">
            <a:extLst>
              <a:ext uri="{FF2B5EF4-FFF2-40B4-BE49-F238E27FC236}">
                <a16:creationId xmlns:a16="http://schemas.microsoft.com/office/drawing/2014/main" id="{B840776D-D875-4896-8BD6-B3A2FC8D181C}"/>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smtClean="0">
                <a:latin typeface="Arial" charset="0"/>
              </a:defRPr>
            </a:lvl1pPr>
          </a:lstStyle>
          <a:p>
            <a:pPr>
              <a:defRPr/>
            </a:pPr>
            <a:endParaRPr lang="en-US"/>
          </a:p>
        </p:txBody>
      </p:sp>
      <p:sp>
        <p:nvSpPr>
          <p:cNvPr id="1030" name="Rectangle 6">
            <a:extLst>
              <a:ext uri="{FF2B5EF4-FFF2-40B4-BE49-F238E27FC236}">
                <a16:creationId xmlns:a16="http://schemas.microsoft.com/office/drawing/2014/main" id="{B2FE9B29-A2FA-4C14-B611-C0E7F4EAF261}"/>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fld id="{E7765B37-FEE5-4413-97E8-7A14564282B3}" type="slidenum">
              <a:rPr lang="en-US" altLang="en-US"/>
              <a:pPr/>
              <a:t>‹#›</a:t>
            </a:fld>
            <a:endParaRPr lang="en-US" altLang="en-US"/>
          </a:p>
        </p:txBody>
      </p:sp>
    </p:spTree>
    <p:extLst>
      <p:ext uri="{BB962C8B-B14F-4D97-AF65-F5344CB8AC3E}">
        <p14:creationId xmlns:p14="http://schemas.microsoft.com/office/powerpoint/2010/main" val="2402463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9.xml"/><Relationship Id="rId5" Type="http://schemas.openxmlformats.org/officeDocument/2006/relationships/slide" Target="slide3.xml"/><Relationship Id="rId4" Type="http://schemas.openxmlformats.org/officeDocument/2006/relationships/image" Target="../media/image5.gif"/></Relationships>
</file>

<file path=ppt/slides/_rels/slide50.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2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png"/><Relationship Id="rId5" Type="http://schemas.openxmlformats.org/officeDocument/2006/relationships/slideLayout" Target="../slideLayouts/slideLayout9.xml"/><Relationship Id="rId10" Type="http://schemas.openxmlformats.org/officeDocument/2006/relationships/slide" Target="slide46.xml"/><Relationship Id="rId4" Type="http://schemas.openxmlformats.org/officeDocument/2006/relationships/audio" Target="../media/media2.mp3"/><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9.xml"/><Relationship Id="rId5" Type="http://schemas.openxmlformats.org/officeDocument/2006/relationships/slide" Target="slide3.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grpSp>
        <p:nvGrpSpPr>
          <p:cNvPr id="826" name="Google Shape;826;p36"/>
          <p:cNvGrpSpPr/>
          <p:nvPr/>
        </p:nvGrpSpPr>
        <p:grpSpPr>
          <a:xfrm>
            <a:off x="7099449" y="473647"/>
            <a:ext cx="1531186" cy="1525227"/>
            <a:chOff x="4183250" y="275850"/>
            <a:chExt cx="2293225" cy="2284300"/>
          </a:xfrm>
        </p:grpSpPr>
        <p:sp>
          <p:nvSpPr>
            <p:cNvPr id="827" name="Google Shape;827;p36"/>
            <p:cNvSpPr/>
            <p:nvPr/>
          </p:nvSpPr>
          <p:spPr>
            <a:xfrm>
              <a:off x="4771050" y="904625"/>
              <a:ext cx="1125075" cy="1029275"/>
            </a:xfrm>
            <a:custGeom>
              <a:avLst/>
              <a:gdLst/>
              <a:ahLst/>
              <a:cxnLst/>
              <a:rect l="l" t="t" r="r" b="b"/>
              <a:pathLst>
                <a:path w="45003" h="41171" extrusionOk="0">
                  <a:moveTo>
                    <a:pt x="22528" y="0"/>
                  </a:moveTo>
                  <a:cubicBezTo>
                    <a:pt x="12722" y="0"/>
                    <a:pt x="4252" y="7579"/>
                    <a:pt x="2253" y="17641"/>
                  </a:cubicBezTo>
                  <a:cubicBezTo>
                    <a:pt x="1" y="28974"/>
                    <a:pt x="6953" y="38484"/>
                    <a:pt x="18286" y="40736"/>
                  </a:cubicBezTo>
                  <a:cubicBezTo>
                    <a:pt x="19761" y="41029"/>
                    <a:pt x="21228" y="41171"/>
                    <a:pt x="22669" y="41171"/>
                  </a:cubicBezTo>
                  <a:cubicBezTo>
                    <a:pt x="32306" y="41171"/>
                    <a:pt x="40792" y="34834"/>
                    <a:pt x="42751" y="24974"/>
                  </a:cubicBezTo>
                  <a:cubicBezTo>
                    <a:pt x="45002" y="13639"/>
                    <a:pt x="37639" y="2626"/>
                    <a:pt x="26305" y="374"/>
                  </a:cubicBezTo>
                  <a:cubicBezTo>
                    <a:pt x="25031" y="121"/>
                    <a:pt x="23769" y="0"/>
                    <a:pt x="22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5328175" y="275850"/>
              <a:ext cx="273475" cy="530925"/>
            </a:xfrm>
            <a:custGeom>
              <a:avLst/>
              <a:gdLst/>
              <a:ahLst/>
              <a:cxnLst/>
              <a:rect l="l" t="t" r="r" b="b"/>
              <a:pathLst>
                <a:path w="10939" h="21237" extrusionOk="0">
                  <a:moveTo>
                    <a:pt x="1182" y="0"/>
                  </a:moveTo>
                  <a:lnTo>
                    <a:pt x="1" y="20697"/>
                  </a:lnTo>
                  <a:cubicBezTo>
                    <a:pt x="593" y="20632"/>
                    <a:pt x="1166" y="20605"/>
                    <a:pt x="1711" y="20605"/>
                  </a:cubicBezTo>
                  <a:cubicBezTo>
                    <a:pt x="4344" y="20605"/>
                    <a:pt x="6294" y="21236"/>
                    <a:pt x="6294" y="21236"/>
                  </a:cubicBezTo>
                  <a:lnTo>
                    <a:pt x="10938" y="1370"/>
                  </a:lnTo>
                  <a:cubicBezTo>
                    <a:pt x="10132" y="1166"/>
                    <a:pt x="9318" y="979"/>
                    <a:pt x="8494" y="813"/>
                  </a:cubicBezTo>
                  <a:cubicBezTo>
                    <a:pt x="6085" y="335"/>
                    <a:pt x="3638" y="62"/>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5027400" y="2030600"/>
              <a:ext cx="317275" cy="529550"/>
            </a:xfrm>
            <a:custGeom>
              <a:avLst/>
              <a:gdLst/>
              <a:ahLst/>
              <a:cxnLst/>
              <a:rect l="l" t="t" r="r" b="b"/>
              <a:pathLst>
                <a:path w="12691" h="21182" extrusionOk="0">
                  <a:moveTo>
                    <a:pt x="6111" y="0"/>
                  </a:moveTo>
                  <a:lnTo>
                    <a:pt x="0" y="19620"/>
                  </a:lnTo>
                  <a:cubicBezTo>
                    <a:pt x="897" y="19846"/>
                    <a:pt x="1801" y="20058"/>
                    <a:pt x="2723" y="20242"/>
                  </a:cubicBezTo>
                  <a:cubicBezTo>
                    <a:pt x="5548" y="20801"/>
                    <a:pt x="8415" y="21115"/>
                    <a:pt x="11293" y="21181"/>
                  </a:cubicBezTo>
                  <a:lnTo>
                    <a:pt x="12690" y="888"/>
                  </a:lnTo>
                  <a:lnTo>
                    <a:pt x="12690" y="888"/>
                  </a:lnTo>
                  <a:cubicBezTo>
                    <a:pt x="12240" y="938"/>
                    <a:pt x="11794" y="960"/>
                    <a:pt x="11361" y="960"/>
                  </a:cubicBezTo>
                  <a:cubicBezTo>
                    <a:pt x="8474" y="960"/>
                    <a:pt x="6111" y="0"/>
                    <a:pt x="61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5577300" y="362175"/>
              <a:ext cx="429550" cy="548025"/>
            </a:xfrm>
            <a:custGeom>
              <a:avLst/>
              <a:gdLst/>
              <a:ahLst/>
              <a:cxnLst/>
              <a:rect l="l" t="t" r="r" b="b"/>
              <a:pathLst>
                <a:path w="17182" h="21921" extrusionOk="0">
                  <a:moveTo>
                    <a:pt x="7246" y="1"/>
                  </a:moveTo>
                  <a:lnTo>
                    <a:pt x="1" y="18986"/>
                  </a:lnTo>
                  <a:cubicBezTo>
                    <a:pt x="1" y="18986"/>
                    <a:pt x="4073" y="20862"/>
                    <a:pt x="4929" y="21921"/>
                  </a:cubicBezTo>
                  <a:lnTo>
                    <a:pt x="17182" y="5628"/>
                  </a:lnTo>
                  <a:cubicBezTo>
                    <a:pt x="14115" y="3348"/>
                    <a:pt x="10778" y="1458"/>
                    <a:pt x="7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5789525" y="630725"/>
              <a:ext cx="528925" cy="451100"/>
            </a:xfrm>
            <a:custGeom>
              <a:avLst/>
              <a:gdLst/>
              <a:ahLst/>
              <a:cxnLst/>
              <a:rect l="l" t="t" r="r" b="b"/>
              <a:pathLst>
                <a:path w="21157" h="18044" extrusionOk="0">
                  <a:moveTo>
                    <a:pt x="14480" y="0"/>
                  </a:moveTo>
                  <a:lnTo>
                    <a:pt x="0" y="13841"/>
                  </a:lnTo>
                  <a:cubicBezTo>
                    <a:pt x="0" y="13841"/>
                    <a:pt x="2225" y="16062"/>
                    <a:pt x="3254" y="18044"/>
                  </a:cubicBezTo>
                  <a:lnTo>
                    <a:pt x="21157" y="8866"/>
                  </a:lnTo>
                  <a:cubicBezTo>
                    <a:pt x="19291" y="5655"/>
                    <a:pt x="17050" y="2680"/>
                    <a:pt x="14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5931125" y="1007500"/>
              <a:ext cx="532450" cy="290500"/>
            </a:xfrm>
            <a:custGeom>
              <a:avLst/>
              <a:gdLst/>
              <a:ahLst/>
              <a:cxnLst/>
              <a:rect l="l" t="t" r="r" b="b"/>
              <a:pathLst>
                <a:path w="21298" h="11620" extrusionOk="0">
                  <a:moveTo>
                    <a:pt x="18507" y="1"/>
                  </a:moveTo>
                  <a:lnTo>
                    <a:pt x="0" y="7244"/>
                  </a:lnTo>
                  <a:cubicBezTo>
                    <a:pt x="0" y="7244"/>
                    <a:pt x="779" y="9888"/>
                    <a:pt x="1146" y="11620"/>
                  </a:cubicBezTo>
                  <a:lnTo>
                    <a:pt x="21297" y="10394"/>
                  </a:lnTo>
                  <a:cubicBezTo>
                    <a:pt x="20774" y="6833"/>
                    <a:pt x="19838" y="3345"/>
                    <a:pt x="18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5956950" y="1397725"/>
              <a:ext cx="519525" cy="327150"/>
            </a:xfrm>
            <a:custGeom>
              <a:avLst/>
              <a:gdLst/>
              <a:ahLst/>
              <a:cxnLst/>
              <a:rect l="l" t="t" r="r" b="b"/>
              <a:pathLst>
                <a:path w="20781" h="13086" extrusionOk="0">
                  <a:moveTo>
                    <a:pt x="506" y="0"/>
                  </a:moveTo>
                  <a:cubicBezTo>
                    <a:pt x="506" y="0"/>
                    <a:pt x="454" y="4138"/>
                    <a:pt x="0" y="5825"/>
                  </a:cubicBezTo>
                  <a:lnTo>
                    <a:pt x="19280" y="13085"/>
                  </a:lnTo>
                  <a:cubicBezTo>
                    <a:pt x="19493" y="12255"/>
                    <a:pt x="19689" y="11414"/>
                    <a:pt x="19859" y="10560"/>
                  </a:cubicBezTo>
                  <a:cubicBezTo>
                    <a:pt x="20481" y="7433"/>
                    <a:pt x="20780" y="4250"/>
                    <a:pt x="20754" y="1061"/>
                  </a:cubicBezTo>
                  <a:lnTo>
                    <a:pt x="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5417225" y="2031475"/>
              <a:ext cx="257525" cy="526450"/>
            </a:xfrm>
            <a:custGeom>
              <a:avLst/>
              <a:gdLst/>
              <a:ahLst/>
              <a:cxnLst/>
              <a:rect l="l" t="t" r="r" b="b"/>
              <a:pathLst>
                <a:path w="10301" h="21058" extrusionOk="0">
                  <a:moveTo>
                    <a:pt x="4733" y="1"/>
                  </a:moveTo>
                  <a:cubicBezTo>
                    <a:pt x="4733" y="1"/>
                    <a:pt x="1379" y="920"/>
                    <a:pt x="473" y="920"/>
                  </a:cubicBezTo>
                  <a:cubicBezTo>
                    <a:pt x="389" y="920"/>
                    <a:pt x="326" y="912"/>
                    <a:pt x="289" y="895"/>
                  </a:cubicBezTo>
                  <a:lnTo>
                    <a:pt x="1" y="21057"/>
                  </a:lnTo>
                  <a:cubicBezTo>
                    <a:pt x="3541" y="20826"/>
                    <a:pt x="6993" y="20214"/>
                    <a:pt x="10300" y="19241"/>
                  </a:cubicBezTo>
                  <a:lnTo>
                    <a:pt x="47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5633500" y="1924050"/>
              <a:ext cx="399525" cy="546575"/>
            </a:xfrm>
            <a:custGeom>
              <a:avLst/>
              <a:gdLst/>
              <a:ahLst/>
              <a:cxnLst/>
              <a:rect l="l" t="t" r="r" b="b"/>
              <a:pathLst>
                <a:path w="15981" h="21863" extrusionOk="0">
                  <a:moveTo>
                    <a:pt x="4877" y="0"/>
                  </a:moveTo>
                  <a:cubicBezTo>
                    <a:pt x="4877" y="0"/>
                    <a:pt x="776" y="2148"/>
                    <a:pt x="1" y="2469"/>
                  </a:cubicBezTo>
                  <a:lnTo>
                    <a:pt x="6363" y="21863"/>
                  </a:lnTo>
                  <a:cubicBezTo>
                    <a:pt x="9799" y="20430"/>
                    <a:pt x="13027" y="18592"/>
                    <a:pt x="15981" y="16384"/>
                  </a:cubicBezTo>
                  <a:lnTo>
                    <a:pt x="48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5840175" y="1668475"/>
              <a:ext cx="526600" cy="558850"/>
            </a:xfrm>
            <a:custGeom>
              <a:avLst/>
              <a:gdLst/>
              <a:ahLst/>
              <a:cxnLst/>
              <a:rect l="l" t="t" r="r" b="b"/>
              <a:pathLst>
                <a:path w="21064" h="22354" extrusionOk="0">
                  <a:moveTo>
                    <a:pt x="3618" y="0"/>
                  </a:moveTo>
                  <a:cubicBezTo>
                    <a:pt x="3618" y="0"/>
                    <a:pt x="1252" y="4153"/>
                    <a:pt x="1" y="5681"/>
                  </a:cubicBezTo>
                  <a:lnTo>
                    <a:pt x="12605" y="22354"/>
                  </a:lnTo>
                  <a:cubicBezTo>
                    <a:pt x="16093" y="18836"/>
                    <a:pt x="18954" y="14749"/>
                    <a:pt x="21064" y="10268"/>
                  </a:cubicBezTo>
                  <a:lnTo>
                    <a:pt x="36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4648925" y="1953900"/>
              <a:ext cx="425525" cy="528325"/>
            </a:xfrm>
            <a:custGeom>
              <a:avLst/>
              <a:gdLst/>
              <a:ahLst/>
              <a:cxnLst/>
              <a:rect l="l" t="t" r="r" b="b"/>
              <a:pathLst>
                <a:path w="17021" h="21133" extrusionOk="0">
                  <a:moveTo>
                    <a:pt x="12093" y="0"/>
                  </a:moveTo>
                  <a:lnTo>
                    <a:pt x="0" y="16080"/>
                  </a:lnTo>
                  <a:cubicBezTo>
                    <a:pt x="3056" y="18107"/>
                    <a:pt x="6428" y="19807"/>
                    <a:pt x="10077" y="21132"/>
                  </a:cubicBezTo>
                  <a:lnTo>
                    <a:pt x="17021" y="2935"/>
                  </a:lnTo>
                  <a:cubicBezTo>
                    <a:pt x="17021" y="2935"/>
                    <a:pt x="12950" y="1060"/>
                    <a:pt x="1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4324025" y="1782300"/>
              <a:ext cx="538250" cy="453300"/>
            </a:xfrm>
            <a:custGeom>
              <a:avLst/>
              <a:gdLst/>
              <a:ahLst/>
              <a:cxnLst/>
              <a:rect l="l" t="t" r="r" b="b"/>
              <a:pathLst>
                <a:path w="21530" h="18132" extrusionOk="0">
                  <a:moveTo>
                    <a:pt x="18275" y="0"/>
                  </a:moveTo>
                  <a:lnTo>
                    <a:pt x="0" y="9370"/>
                  </a:lnTo>
                  <a:cubicBezTo>
                    <a:pt x="1896" y="12579"/>
                    <a:pt x="4229" y="15520"/>
                    <a:pt x="6958" y="18132"/>
                  </a:cubicBezTo>
                  <a:lnTo>
                    <a:pt x="21530" y="4203"/>
                  </a:lnTo>
                  <a:cubicBezTo>
                    <a:pt x="21530" y="4203"/>
                    <a:pt x="19303" y="1984"/>
                    <a:pt x="18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4187400" y="1566125"/>
              <a:ext cx="533250" cy="294100"/>
            </a:xfrm>
            <a:custGeom>
              <a:avLst/>
              <a:gdLst/>
              <a:ahLst/>
              <a:cxnLst/>
              <a:rect l="l" t="t" r="r" b="b"/>
              <a:pathLst>
                <a:path w="21330" h="11764" extrusionOk="0">
                  <a:moveTo>
                    <a:pt x="20184" y="0"/>
                  </a:moveTo>
                  <a:lnTo>
                    <a:pt x="0" y="1229"/>
                  </a:lnTo>
                  <a:cubicBezTo>
                    <a:pt x="367" y="4916"/>
                    <a:pt x="1201" y="8443"/>
                    <a:pt x="2455" y="11763"/>
                  </a:cubicBezTo>
                  <a:lnTo>
                    <a:pt x="21329" y="4376"/>
                  </a:lnTo>
                  <a:cubicBezTo>
                    <a:pt x="21329" y="4376"/>
                    <a:pt x="20551" y="1732"/>
                    <a:pt x="20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4183250" y="1146450"/>
              <a:ext cx="511575" cy="319975"/>
            </a:xfrm>
            <a:custGeom>
              <a:avLst/>
              <a:gdLst/>
              <a:ahLst/>
              <a:cxnLst/>
              <a:rect l="l" t="t" r="r" b="b"/>
              <a:pathLst>
                <a:path w="20463" h="12799" extrusionOk="0">
                  <a:moveTo>
                    <a:pt x="1950" y="1"/>
                  </a:moveTo>
                  <a:cubicBezTo>
                    <a:pt x="1536" y="1418"/>
                    <a:pt x="1183" y="2860"/>
                    <a:pt x="889" y="4327"/>
                  </a:cubicBezTo>
                  <a:cubicBezTo>
                    <a:pt x="401" y="6776"/>
                    <a:pt x="105" y="9259"/>
                    <a:pt x="1" y="11753"/>
                  </a:cubicBezTo>
                  <a:lnTo>
                    <a:pt x="19958" y="12798"/>
                  </a:lnTo>
                  <a:cubicBezTo>
                    <a:pt x="19958" y="12798"/>
                    <a:pt x="20009" y="8661"/>
                    <a:pt x="20462" y="6973"/>
                  </a:cubicBezTo>
                  <a:lnTo>
                    <a:pt x="19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4973050" y="279925"/>
              <a:ext cx="261850" cy="552725"/>
            </a:xfrm>
            <a:custGeom>
              <a:avLst/>
              <a:gdLst/>
              <a:ahLst/>
              <a:cxnLst/>
              <a:rect l="l" t="t" r="r" b="b"/>
              <a:pathLst>
                <a:path w="10474" h="22109" extrusionOk="0">
                  <a:moveTo>
                    <a:pt x="10474" y="1"/>
                  </a:moveTo>
                  <a:lnTo>
                    <a:pt x="10474" y="1"/>
                  </a:lnTo>
                  <a:cubicBezTo>
                    <a:pt x="6899" y="329"/>
                    <a:pt x="3380" y="1108"/>
                    <a:pt x="1" y="2321"/>
                  </a:cubicBezTo>
                  <a:lnTo>
                    <a:pt x="5726" y="22109"/>
                  </a:lnTo>
                  <a:cubicBezTo>
                    <a:pt x="5726" y="22109"/>
                    <a:pt x="9084" y="21188"/>
                    <a:pt x="9987" y="21188"/>
                  </a:cubicBezTo>
                  <a:cubicBezTo>
                    <a:pt x="10071" y="21188"/>
                    <a:pt x="10134" y="21196"/>
                    <a:pt x="10171" y="21214"/>
                  </a:cubicBezTo>
                  <a:lnTo>
                    <a:pt x="10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4624725" y="387125"/>
              <a:ext cx="393525" cy="552950"/>
            </a:xfrm>
            <a:custGeom>
              <a:avLst/>
              <a:gdLst/>
              <a:ahLst/>
              <a:cxnLst/>
              <a:rect l="l" t="t" r="r" b="b"/>
              <a:pathLst>
                <a:path w="15741" h="22118" extrusionOk="0">
                  <a:moveTo>
                    <a:pt x="9295" y="1"/>
                  </a:moveTo>
                  <a:cubicBezTo>
                    <a:pt x="5975" y="1638"/>
                    <a:pt x="2857" y="3687"/>
                    <a:pt x="0" y="6088"/>
                  </a:cubicBezTo>
                  <a:lnTo>
                    <a:pt x="10866" y="22118"/>
                  </a:lnTo>
                  <a:cubicBezTo>
                    <a:pt x="10866" y="22118"/>
                    <a:pt x="14966" y="19970"/>
                    <a:pt x="15741" y="19650"/>
                  </a:cubicBezTo>
                  <a:lnTo>
                    <a:pt x="9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4306450" y="651875"/>
              <a:ext cx="505175" cy="543750"/>
            </a:xfrm>
            <a:custGeom>
              <a:avLst/>
              <a:gdLst/>
              <a:ahLst/>
              <a:cxnLst/>
              <a:rect l="l" t="t" r="r" b="b"/>
              <a:pathLst>
                <a:path w="20207" h="21750" extrusionOk="0">
                  <a:moveTo>
                    <a:pt x="8057" y="0"/>
                  </a:moveTo>
                  <a:cubicBezTo>
                    <a:pt x="4850" y="3531"/>
                    <a:pt x="2121" y="7569"/>
                    <a:pt x="0" y="11988"/>
                  </a:cubicBezTo>
                  <a:lnTo>
                    <a:pt x="16588" y="21750"/>
                  </a:lnTo>
                  <a:cubicBezTo>
                    <a:pt x="16588" y="21750"/>
                    <a:pt x="18954" y="17598"/>
                    <a:pt x="20206" y="16070"/>
                  </a:cubicBezTo>
                  <a:lnTo>
                    <a:pt x="80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5512975" y="1343875"/>
              <a:ext cx="181825" cy="154825"/>
            </a:xfrm>
            <a:custGeom>
              <a:avLst/>
              <a:gdLst/>
              <a:ahLst/>
              <a:cxnLst/>
              <a:rect l="l" t="t" r="r" b="b"/>
              <a:pathLst>
                <a:path w="7273" h="6193" extrusionOk="0">
                  <a:moveTo>
                    <a:pt x="3952" y="0"/>
                  </a:moveTo>
                  <a:cubicBezTo>
                    <a:pt x="2384" y="0"/>
                    <a:pt x="1469" y="986"/>
                    <a:pt x="1041" y="1868"/>
                  </a:cubicBezTo>
                  <a:cubicBezTo>
                    <a:pt x="0" y="4017"/>
                    <a:pt x="1533" y="6192"/>
                    <a:pt x="3971" y="6192"/>
                  </a:cubicBezTo>
                  <a:cubicBezTo>
                    <a:pt x="4437" y="6192"/>
                    <a:pt x="4935" y="6113"/>
                    <a:pt x="5455" y="5939"/>
                  </a:cubicBezTo>
                  <a:cubicBezTo>
                    <a:pt x="6978" y="5430"/>
                    <a:pt x="7273" y="3967"/>
                    <a:pt x="7122" y="2903"/>
                  </a:cubicBezTo>
                  <a:cubicBezTo>
                    <a:pt x="7034" y="2285"/>
                    <a:pt x="6879" y="1660"/>
                    <a:pt x="6525" y="1146"/>
                  </a:cubicBezTo>
                  <a:cubicBezTo>
                    <a:pt x="6152" y="605"/>
                    <a:pt x="5553" y="244"/>
                    <a:pt x="4909" y="113"/>
                  </a:cubicBezTo>
                  <a:cubicBezTo>
                    <a:pt x="4566" y="35"/>
                    <a:pt x="4248" y="0"/>
                    <a:pt x="3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5004850" y="1199475"/>
              <a:ext cx="181850" cy="154800"/>
            </a:xfrm>
            <a:custGeom>
              <a:avLst/>
              <a:gdLst/>
              <a:ahLst/>
              <a:cxnLst/>
              <a:rect l="l" t="t" r="r" b="b"/>
              <a:pathLst>
                <a:path w="7274" h="6192" extrusionOk="0">
                  <a:moveTo>
                    <a:pt x="3953" y="1"/>
                  </a:moveTo>
                  <a:cubicBezTo>
                    <a:pt x="2385" y="1"/>
                    <a:pt x="1469" y="986"/>
                    <a:pt x="1042" y="1868"/>
                  </a:cubicBezTo>
                  <a:cubicBezTo>
                    <a:pt x="1" y="4017"/>
                    <a:pt x="1533" y="6191"/>
                    <a:pt x="3971" y="6191"/>
                  </a:cubicBezTo>
                  <a:cubicBezTo>
                    <a:pt x="4437" y="6191"/>
                    <a:pt x="4936" y="6112"/>
                    <a:pt x="5457" y="5938"/>
                  </a:cubicBezTo>
                  <a:cubicBezTo>
                    <a:pt x="6979" y="5430"/>
                    <a:pt x="7273" y="3966"/>
                    <a:pt x="7122" y="2903"/>
                  </a:cubicBezTo>
                  <a:cubicBezTo>
                    <a:pt x="7035" y="2286"/>
                    <a:pt x="6879" y="1660"/>
                    <a:pt x="6525" y="1146"/>
                  </a:cubicBezTo>
                  <a:cubicBezTo>
                    <a:pt x="6152" y="604"/>
                    <a:pt x="5554" y="244"/>
                    <a:pt x="4911" y="113"/>
                  </a:cubicBezTo>
                  <a:cubicBezTo>
                    <a:pt x="4568" y="36"/>
                    <a:pt x="4249" y="1"/>
                    <a:pt x="3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5323200" y="1241600"/>
              <a:ext cx="134875" cy="70550"/>
            </a:xfrm>
            <a:custGeom>
              <a:avLst/>
              <a:gdLst/>
              <a:ahLst/>
              <a:cxnLst/>
              <a:rect l="l" t="t" r="r" b="b"/>
              <a:pathLst>
                <a:path w="5395" h="2822" extrusionOk="0">
                  <a:moveTo>
                    <a:pt x="108" y="1"/>
                  </a:moveTo>
                  <a:cubicBezTo>
                    <a:pt x="54" y="1"/>
                    <a:pt x="0" y="47"/>
                    <a:pt x="16" y="115"/>
                  </a:cubicBezTo>
                  <a:cubicBezTo>
                    <a:pt x="136" y="625"/>
                    <a:pt x="404" y="1099"/>
                    <a:pt x="759" y="1499"/>
                  </a:cubicBezTo>
                  <a:cubicBezTo>
                    <a:pt x="1115" y="1898"/>
                    <a:pt x="1562" y="2213"/>
                    <a:pt x="2046" y="2447"/>
                  </a:cubicBezTo>
                  <a:cubicBezTo>
                    <a:pt x="2537" y="2665"/>
                    <a:pt x="3072" y="2805"/>
                    <a:pt x="3617" y="2820"/>
                  </a:cubicBezTo>
                  <a:cubicBezTo>
                    <a:pt x="3651" y="2821"/>
                    <a:pt x="3685" y="2821"/>
                    <a:pt x="3719" y="2821"/>
                  </a:cubicBezTo>
                  <a:cubicBezTo>
                    <a:pt x="4230" y="2821"/>
                    <a:pt x="4748" y="2717"/>
                    <a:pt x="5208" y="2485"/>
                  </a:cubicBezTo>
                  <a:cubicBezTo>
                    <a:pt x="5339" y="2420"/>
                    <a:pt x="5394" y="2264"/>
                    <a:pt x="5336" y="2130"/>
                  </a:cubicBezTo>
                  <a:cubicBezTo>
                    <a:pt x="5291" y="2028"/>
                    <a:pt x="5191" y="1966"/>
                    <a:pt x="5085" y="1966"/>
                  </a:cubicBezTo>
                  <a:cubicBezTo>
                    <a:pt x="5053" y="1966"/>
                    <a:pt x="5021" y="1972"/>
                    <a:pt x="4989" y="1983"/>
                  </a:cubicBezTo>
                  <a:lnTo>
                    <a:pt x="4988" y="1983"/>
                  </a:lnTo>
                  <a:cubicBezTo>
                    <a:pt x="4588" y="2132"/>
                    <a:pt x="4165" y="2208"/>
                    <a:pt x="3739" y="2208"/>
                  </a:cubicBezTo>
                  <a:cubicBezTo>
                    <a:pt x="3704" y="2208"/>
                    <a:pt x="3669" y="2208"/>
                    <a:pt x="3634" y="2207"/>
                  </a:cubicBezTo>
                  <a:cubicBezTo>
                    <a:pt x="3172" y="2192"/>
                    <a:pt x="2706" y="2103"/>
                    <a:pt x="2272" y="1924"/>
                  </a:cubicBezTo>
                  <a:cubicBezTo>
                    <a:pt x="1831" y="1758"/>
                    <a:pt x="1422" y="1506"/>
                    <a:pt x="1065" y="1193"/>
                  </a:cubicBezTo>
                  <a:cubicBezTo>
                    <a:pt x="701" y="875"/>
                    <a:pt x="403" y="486"/>
                    <a:pt x="189" y="53"/>
                  </a:cubicBezTo>
                  <a:cubicBezTo>
                    <a:pt x="171" y="16"/>
                    <a:pt x="140"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5490825" y="1139675"/>
              <a:ext cx="124725" cy="137225"/>
            </a:xfrm>
            <a:custGeom>
              <a:avLst/>
              <a:gdLst/>
              <a:ahLst/>
              <a:cxnLst/>
              <a:rect l="l" t="t" r="r" b="b"/>
              <a:pathLst>
                <a:path w="4989" h="5489" extrusionOk="0">
                  <a:moveTo>
                    <a:pt x="2756" y="1"/>
                  </a:moveTo>
                  <a:cubicBezTo>
                    <a:pt x="1351" y="1"/>
                    <a:pt x="1" y="2020"/>
                    <a:pt x="105" y="3387"/>
                  </a:cubicBezTo>
                  <a:cubicBezTo>
                    <a:pt x="170" y="4252"/>
                    <a:pt x="758" y="5066"/>
                    <a:pt x="1567" y="5381"/>
                  </a:cubicBezTo>
                  <a:cubicBezTo>
                    <a:pt x="1722" y="5441"/>
                    <a:pt x="1940" y="5488"/>
                    <a:pt x="2188" y="5488"/>
                  </a:cubicBezTo>
                  <a:cubicBezTo>
                    <a:pt x="2514" y="5488"/>
                    <a:pt x="2892" y="5406"/>
                    <a:pt x="3246" y="5165"/>
                  </a:cubicBezTo>
                  <a:cubicBezTo>
                    <a:pt x="4745" y="4143"/>
                    <a:pt x="4988" y="1539"/>
                    <a:pt x="3736" y="369"/>
                  </a:cubicBezTo>
                  <a:cubicBezTo>
                    <a:pt x="3418" y="112"/>
                    <a:pt x="3085" y="1"/>
                    <a:pt x="2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5519550" y="1186650"/>
              <a:ext cx="65675" cy="55350"/>
            </a:xfrm>
            <a:custGeom>
              <a:avLst/>
              <a:gdLst/>
              <a:ahLst/>
              <a:cxnLst/>
              <a:rect l="l" t="t" r="r" b="b"/>
              <a:pathLst>
                <a:path w="2627" h="2214" extrusionOk="0">
                  <a:moveTo>
                    <a:pt x="178" y="0"/>
                  </a:moveTo>
                  <a:cubicBezTo>
                    <a:pt x="123" y="0"/>
                    <a:pt x="76" y="40"/>
                    <a:pt x="67" y="96"/>
                  </a:cubicBezTo>
                  <a:cubicBezTo>
                    <a:pt x="5" y="489"/>
                    <a:pt x="1" y="882"/>
                    <a:pt x="85" y="1287"/>
                  </a:cubicBezTo>
                  <a:cubicBezTo>
                    <a:pt x="129" y="1488"/>
                    <a:pt x="201" y="1693"/>
                    <a:pt x="346" y="1882"/>
                  </a:cubicBezTo>
                  <a:cubicBezTo>
                    <a:pt x="487" y="2071"/>
                    <a:pt x="740" y="2208"/>
                    <a:pt x="990" y="2213"/>
                  </a:cubicBezTo>
                  <a:cubicBezTo>
                    <a:pt x="996" y="2213"/>
                    <a:pt x="1002" y="2213"/>
                    <a:pt x="1009" y="2213"/>
                  </a:cubicBezTo>
                  <a:cubicBezTo>
                    <a:pt x="1257" y="2213"/>
                    <a:pt x="1477" y="2105"/>
                    <a:pt x="1645" y="1978"/>
                  </a:cubicBezTo>
                  <a:cubicBezTo>
                    <a:pt x="1809" y="1847"/>
                    <a:pt x="1953" y="1694"/>
                    <a:pt x="2073" y="1523"/>
                  </a:cubicBezTo>
                  <a:cubicBezTo>
                    <a:pt x="2303" y="1198"/>
                    <a:pt x="2482" y="842"/>
                    <a:pt x="2605" y="464"/>
                  </a:cubicBezTo>
                  <a:cubicBezTo>
                    <a:pt x="2627" y="398"/>
                    <a:pt x="2594" y="327"/>
                    <a:pt x="2531" y="299"/>
                  </a:cubicBezTo>
                  <a:cubicBezTo>
                    <a:pt x="2513" y="292"/>
                    <a:pt x="2495" y="288"/>
                    <a:pt x="2478" y="288"/>
                  </a:cubicBezTo>
                  <a:cubicBezTo>
                    <a:pt x="2430" y="288"/>
                    <a:pt x="2385" y="314"/>
                    <a:pt x="2361" y="359"/>
                  </a:cubicBezTo>
                  <a:lnTo>
                    <a:pt x="2357" y="364"/>
                  </a:lnTo>
                  <a:cubicBezTo>
                    <a:pt x="2184" y="685"/>
                    <a:pt x="1990" y="1009"/>
                    <a:pt x="1765" y="1286"/>
                  </a:cubicBezTo>
                  <a:cubicBezTo>
                    <a:pt x="1546" y="1553"/>
                    <a:pt x="1270" y="1794"/>
                    <a:pt x="1014" y="1794"/>
                  </a:cubicBezTo>
                  <a:cubicBezTo>
                    <a:pt x="1009" y="1794"/>
                    <a:pt x="1005" y="1794"/>
                    <a:pt x="1000" y="1794"/>
                  </a:cubicBezTo>
                  <a:cubicBezTo>
                    <a:pt x="867" y="1790"/>
                    <a:pt x="752" y="1737"/>
                    <a:pt x="658" y="1626"/>
                  </a:cubicBezTo>
                  <a:cubicBezTo>
                    <a:pt x="561" y="1518"/>
                    <a:pt x="496" y="1358"/>
                    <a:pt x="442" y="1193"/>
                  </a:cubicBezTo>
                  <a:cubicBezTo>
                    <a:pt x="342" y="859"/>
                    <a:pt x="306" y="481"/>
                    <a:pt x="291" y="116"/>
                  </a:cubicBezTo>
                  <a:lnTo>
                    <a:pt x="291" y="109"/>
                  </a:lnTo>
                  <a:cubicBezTo>
                    <a:pt x="289" y="50"/>
                    <a:pt x="243" y="4"/>
                    <a:pt x="185" y="0"/>
                  </a:cubicBezTo>
                  <a:cubicBezTo>
                    <a:pt x="182" y="0"/>
                    <a:pt x="180"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5205450" y="1083050"/>
              <a:ext cx="124725" cy="137200"/>
            </a:xfrm>
            <a:custGeom>
              <a:avLst/>
              <a:gdLst/>
              <a:ahLst/>
              <a:cxnLst/>
              <a:rect l="l" t="t" r="r" b="b"/>
              <a:pathLst>
                <a:path w="4989" h="5488" extrusionOk="0">
                  <a:moveTo>
                    <a:pt x="2756" y="0"/>
                  </a:moveTo>
                  <a:cubicBezTo>
                    <a:pt x="1351" y="0"/>
                    <a:pt x="1" y="2019"/>
                    <a:pt x="104" y="3386"/>
                  </a:cubicBezTo>
                  <a:cubicBezTo>
                    <a:pt x="171" y="4252"/>
                    <a:pt x="758" y="5066"/>
                    <a:pt x="1567" y="5380"/>
                  </a:cubicBezTo>
                  <a:cubicBezTo>
                    <a:pt x="1722" y="5440"/>
                    <a:pt x="1941" y="5488"/>
                    <a:pt x="2189" y="5488"/>
                  </a:cubicBezTo>
                  <a:cubicBezTo>
                    <a:pt x="2515" y="5488"/>
                    <a:pt x="2892" y="5406"/>
                    <a:pt x="3245" y="5165"/>
                  </a:cubicBezTo>
                  <a:cubicBezTo>
                    <a:pt x="4745" y="4143"/>
                    <a:pt x="4989" y="1538"/>
                    <a:pt x="3736" y="369"/>
                  </a:cubicBezTo>
                  <a:cubicBezTo>
                    <a:pt x="3418" y="112"/>
                    <a:pt x="3086" y="0"/>
                    <a:pt x="27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5234200" y="1130000"/>
              <a:ext cx="65675" cy="55350"/>
            </a:xfrm>
            <a:custGeom>
              <a:avLst/>
              <a:gdLst/>
              <a:ahLst/>
              <a:cxnLst/>
              <a:rect l="l" t="t" r="r" b="b"/>
              <a:pathLst>
                <a:path w="2627" h="2214" extrusionOk="0">
                  <a:moveTo>
                    <a:pt x="177" y="1"/>
                  </a:moveTo>
                  <a:cubicBezTo>
                    <a:pt x="122" y="1"/>
                    <a:pt x="74" y="41"/>
                    <a:pt x="66" y="96"/>
                  </a:cubicBezTo>
                  <a:cubicBezTo>
                    <a:pt x="5" y="489"/>
                    <a:pt x="0" y="881"/>
                    <a:pt x="83" y="1287"/>
                  </a:cubicBezTo>
                  <a:cubicBezTo>
                    <a:pt x="128" y="1488"/>
                    <a:pt x="200" y="1694"/>
                    <a:pt x="345" y="1883"/>
                  </a:cubicBezTo>
                  <a:cubicBezTo>
                    <a:pt x="486" y="2072"/>
                    <a:pt x="739" y="2209"/>
                    <a:pt x="989" y="2214"/>
                  </a:cubicBezTo>
                  <a:cubicBezTo>
                    <a:pt x="994" y="2214"/>
                    <a:pt x="999" y="2214"/>
                    <a:pt x="1004" y="2214"/>
                  </a:cubicBezTo>
                  <a:cubicBezTo>
                    <a:pt x="1254" y="2214"/>
                    <a:pt x="1475" y="2106"/>
                    <a:pt x="1644" y="1978"/>
                  </a:cubicBezTo>
                  <a:cubicBezTo>
                    <a:pt x="1809" y="1848"/>
                    <a:pt x="1952" y="1694"/>
                    <a:pt x="2072" y="1523"/>
                  </a:cubicBezTo>
                  <a:cubicBezTo>
                    <a:pt x="2302" y="1199"/>
                    <a:pt x="2481" y="841"/>
                    <a:pt x="2604" y="463"/>
                  </a:cubicBezTo>
                  <a:cubicBezTo>
                    <a:pt x="2626" y="397"/>
                    <a:pt x="2594" y="326"/>
                    <a:pt x="2530" y="299"/>
                  </a:cubicBezTo>
                  <a:cubicBezTo>
                    <a:pt x="2513" y="292"/>
                    <a:pt x="2495" y="288"/>
                    <a:pt x="2477" y="288"/>
                  </a:cubicBezTo>
                  <a:cubicBezTo>
                    <a:pt x="2429" y="288"/>
                    <a:pt x="2384" y="314"/>
                    <a:pt x="2360" y="358"/>
                  </a:cubicBezTo>
                  <a:lnTo>
                    <a:pt x="2357" y="364"/>
                  </a:lnTo>
                  <a:cubicBezTo>
                    <a:pt x="2183" y="686"/>
                    <a:pt x="1989" y="1010"/>
                    <a:pt x="1764" y="1287"/>
                  </a:cubicBezTo>
                  <a:cubicBezTo>
                    <a:pt x="1545" y="1553"/>
                    <a:pt x="1270" y="1795"/>
                    <a:pt x="1013" y="1795"/>
                  </a:cubicBezTo>
                  <a:cubicBezTo>
                    <a:pt x="1009" y="1795"/>
                    <a:pt x="1004" y="1795"/>
                    <a:pt x="999" y="1795"/>
                  </a:cubicBezTo>
                  <a:cubicBezTo>
                    <a:pt x="867" y="1791"/>
                    <a:pt x="751" y="1736"/>
                    <a:pt x="658" y="1626"/>
                  </a:cubicBezTo>
                  <a:cubicBezTo>
                    <a:pt x="561" y="1517"/>
                    <a:pt x="496" y="1359"/>
                    <a:pt x="441" y="1194"/>
                  </a:cubicBezTo>
                  <a:cubicBezTo>
                    <a:pt x="340" y="858"/>
                    <a:pt x="305" y="481"/>
                    <a:pt x="290" y="115"/>
                  </a:cubicBezTo>
                  <a:lnTo>
                    <a:pt x="290" y="110"/>
                  </a:lnTo>
                  <a:cubicBezTo>
                    <a:pt x="288" y="51"/>
                    <a:pt x="242" y="4"/>
                    <a:pt x="184" y="1"/>
                  </a:cubicBezTo>
                  <a:cubicBezTo>
                    <a:pt x="182" y="1"/>
                    <a:pt x="179"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36"/>
          <p:cNvGrpSpPr/>
          <p:nvPr/>
        </p:nvGrpSpPr>
        <p:grpSpPr>
          <a:xfrm>
            <a:off x="99586" y="427540"/>
            <a:ext cx="1824945" cy="1146610"/>
            <a:chOff x="2180675" y="2812125"/>
            <a:chExt cx="4241100" cy="2664675"/>
          </a:xfrm>
        </p:grpSpPr>
        <p:sp>
          <p:nvSpPr>
            <p:cNvPr id="852" name="Google Shape;852;p36"/>
            <p:cNvSpPr/>
            <p:nvPr/>
          </p:nvSpPr>
          <p:spPr>
            <a:xfrm>
              <a:off x="2712100" y="3395750"/>
              <a:ext cx="3047975" cy="2070600"/>
            </a:xfrm>
            <a:custGeom>
              <a:avLst/>
              <a:gdLst/>
              <a:ahLst/>
              <a:cxnLst/>
              <a:rect l="l" t="t" r="r" b="b"/>
              <a:pathLst>
                <a:path w="121919" h="82824" extrusionOk="0">
                  <a:moveTo>
                    <a:pt x="65722" y="0"/>
                  </a:moveTo>
                  <a:cubicBezTo>
                    <a:pt x="62729" y="0"/>
                    <a:pt x="59581" y="295"/>
                    <a:pt x="56271" y="920"/>
                  </a:cubicBezTo>
                  <a:cubicBezTo>
                    <a:pt x="1" y="11549"/>
                    <a:pt x="8754" y="82824"/>
                    <a:pt x="8754" y="82824"/>
                  </a:cubicBezTo>
                  <a:lnTo>
                    <a:pt x="25010" y="81990"/>
                  </a:lnTo>
                  <a:cubicBezTo>
                    <a:pt x="25010" y="81990"/>
                    <a:pt x="20568" y="18942"/>
                    <a:pt x="58147" y="14050"/>
                  </a:cubicBezTo>
                  <a:cubicBezTo>
                    <a:pt x="59300" y="13900"/>
                    <a:pt x="60426" y="13827"/>
                    <a:pt x="61528" y="13827"/>
                  </a:cubicBezTo>
                  <a:cubicBezTo>
                    <a:pt x="94078" y="13827"/>
                    <a:pt x="104413" y="77197"/>
                    <a:pt x="104413" y="77197"/>
                  </a:cubicBezTo>
                  <a:lnTo>
                    <a:pt x="121919" y="75322"/>
                  </a:lnTo>
                  <a:cubicBezTo>
                    <a:pt x="121919" y="75322"/>
                    <a:pt x="113612" y="0"/>
                    <a:pt x="65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401750" y="3849750"/>
              <a:ext cx="1832125" cy="1595775"/>
            </a:xfrm>
            <a:custGeom>
              <a:avLst/>
              <a:gdLst/>
              <a:ahLst/>
              <a:cxnLst/>
              <a:rect l="l" t="t" r="r" b="b"/>
              <a:pathLst>
                <a:path w="73285" h="63831" extrusionOk="0">
                  <a:moveTo>
                    <a:pt x="33298" y="0"/>
                  </a:moveTo>
                  <a:cubicBezTo>
                    <a:pt x="31809" y="0"/>
                    <a:pt x="30272" y="153"/>
                    <a:pt x="28685" y="475"/>
                  </a:cubicBezTo>
                  <a:cubicBezTo>
                    <a:pt x="1" y="6284"/>
                    <a:pt x="1592" y="63830"/>
                    <a:pt x="1592" y="63830"/>
                  </a:cubicBezTo>
                  <a:lnTo>
                    <a:pt x="14931" y="63414"/>
                  </a:lnTo>
                  <a:cubicBezTo>
                    <a:pt x="14931" y="63414"/>
                    <a:pt x="14945" y="14380"/>
                    <a:pt x="29518" y="12979"/>
                  </a:cubicBezTo>
                  <a:cubicBezTo>
                    <a:pt x="29954" y="12937"/>
                    <a:pt x="30383" y="12916"/>
                    <a:pt x="30808" y="12916"/>
                  </a:cubicBezTo>
                  <a:cubicBezTo>
                    <a:pt x="51524" y="12916"/>
                    <a:pt x="59529" y="61746"/>
                    <a:pt x="59529" y="61746"/>
                  </a:cubicBezTo>
                  <a:lnTo>
                    <a:pt x="73284" y="59662"/>
                  </a:lnTo>
                  <a:cubicBezTo>
                    <a:pt x="73284" y="59662"/>
                    <a:pt x="62711" y="0"/>
                    <a:pt x="33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2180675" y="2812125"/>
              <a:ext cx="4241100" cy="2664675"/>
            </a:xfrm>
            <a:custGeom>
              <a:avLst/>
              <a:gdLst/>
              <a:ahLst/>
              <a:cxnLst/>
              <a:rect l="l" t="t" r="r" b="b"/>
              <a:pathLst>
                <a:path w="169644" h="106587" extrusionOk="0">
                  <a:moveTo>
                    <a:pt x="80577" y="1"/>
                  </a:moveTo>
                  <a:cubicBezTo>
                    <a:pt x="66131" y="1"/>
                    <a:pt x="51483" y="4077"/>
                    <a:pt x="38765" y="14470"/>
                  </a:cubicBezTo>
                  <a:cubicBezTo>
                    <a:pt x="1" y="46148"/>
                    <a:pt x="9588" y="106587"/>
                    <a:pt x="9588" y="106587"/>
                  </a:cubicBezTo>
                  <a:lnTo>
                    <a:pt x="26677" y="105335"/>
                  </a:lnTo>
                  <a:cubicBezTo>
                    <a:pt x="26677" y="105335"/>
                    <a:pt x="17112" y="35395"/>
                    <a:pt x="75028" y="20306"/>
                  </a:cubicBezTo>
                  <a:cubicBezTo>
                    <a:pt x="79562" y="19124"/>
                    <a:pt x="83831" y="18579"/>
                    <a:pt x="87851" y="18579"/>
                  </a:cubicBezTo>
                  <a:cubicBezTo>
                    <a:pt x="136303" y="18579"/>
                    <a:pt x="148385" y="97833"/>
                    <a:pt x="148385" y="97833"/>
                  </a:cubicBezTo>
                  <a:lnTo>
                    <a:pt x="169644" y="95750"/>
                  </a:lnTo>
                  <a:cubicBezTo>
                    <a:pt x="169644" y="95750"/>
                    <a:pt x="158807" y="36561"/>
                    <a:pt x="135881" y="19055"/>
                  </a:cubicBezTo>
                  <a:cubicBezTo>
                    <a:pt x="122282" y="8670"/>
                    <a:pt x="101644" y="1"/>
                    <a:pt x="805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5" name="Google Shape;855;p36"/>
          <p:cNvSpPr txBox="1">
            <a:spLocks noGrp="1"/>
          </p:cNvSpPr>
          <p:nvPr>
            <p:ph type="ctrTitle"/>
          </p:nvPr>
        </p:nvSpPr>
        <p:spPr>
          <a:xfrm>
            <a:off x="920519" y="1706259"/>
            <a:ext cx="6889788" cy="218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0000FF"/>
                </a:solidFill>
                <a:latin typeface="Times New Roman" panose="02020603050405020304" pitchFamily="18" charset="0"/>
                <a:cs typeface="Times New Roman" panose="02020603050405020304" pitchFamily="18" charset="0"/>
              </a:rPr>
              <a:t>Chào mừng các em đến với tiết Tập đọc  </a:t>
            </a:r>
            <a:endParaRPr sz="6000" b="1" dirty="0">
              <a:solidFill>
                <a:srgbClr val="0000FF"/>
              </a:solidFill>
              <a:latin typeface="Times New Roman" panose="02020603050405020304" pitchFamily="18" charset="0"/>
              <a:cs typeface="Times New Roman" panose="02020603050405020304" pitchFamily="18" charset="0"/>
            </a:endParaRPr>
          </a:p>
        </p:txBody>
      </p:sp>
      <p:grpSp>
        <p:nvGrpSpPr>
          <p:cNvPr id="857" name="Google Shape;857;p36"/>
          <p:cNvGrpSpPr/>
          <p:nvPr/>
        </p:nvGrpSpPr>
        <p:grpSpPr>
          <a:xfrm>
            <a:off x="523668" y="3553644"/>
            <a:ext cx="1387751" cy="756289"/>
            <a:chOff x="523668" y="3553644"/>
            <a:chExt cx="1387751" cy="756289"/>
          </a:xfrm>
        </p:grpSpPr>
        <p:sp>
          <p:nvSpPr>
            <p:cNvPr id="858" name="Google Shape;858;p36"/>
            <p:cNvSpPr/>
            <p:nvPr/>
          </p:nvSpPr>
          <p:spPr>
            <a:xfrm rot="211593">
              <a:off x="543141" y="3594488"/>
              <a:ext cx="1348806" cy="674600"/>
            </a:xfrm>
            <a:custGeom>
              <a:avLst/>
              <a:gdLst/>
              <a:ahLst/>
              <a:cxnLst/>
              <a:rect l="l" t="t" r="r" b="b"/>
              <a:pathLst>
                <a:path w="45275" h="22646" extrusionOk="0">
                  <a:moveTo>
                    <a:pt x="27202" y="0"/>
                  </a:moveTo>
                  <a:cubicBezTo>
                    <a:pt x="21262" y="0"/>
                    <a:pt x="20381" y="11278"/>
                    <a:pt x="20381" y="11278"/>
                  </a:cubicBezTo>
                  <a:cubicBezTo>
                    <a:pt x="20381" y="11278"/>
                    <a:pt x="20577" y="3634"/>
                    <a:pt x="15872" y="3438"/>
                  </a:cubicBezTo>
                  <a:cubicBezTo>
                    <a:pt x="15825" y="3436"/>
                    <a:pt x="15779" y="3435"/>
                    <a:pt x="15733" y="3435"/>
                  </a:cubicBezTo>
                  <a:cubicBezTo>
                    <a:pt x="11157" y="3435"/>
                    <a:pt x="10580" y="13042"/>
                    <a:pt x="10580" y="13042"/>
                  </a:cubicBezTo>
                  <a:cubicBezTo>
                    <a:pt x="10580" y="13042"/>
                    <a:pt x="10189" y="5986"/>
                    <a:pt x="5092" y="5790"/>
                  </a:cubicBezTo>
                  <a:cubicBezTo>
                    <a:pt x="5061" y="5789"/>
                    <a:pt x="5031" y="5788"/>
                    <a:pt x="5000" y="5788"/>
                  </a:cubicBezTo>
                  <a:cubicBezTo>
                    <a:pt x="0" y="5788"/>
                    <a:pt x="388" y="21666"/>
                    <a:pt x="388" y="21666"/>
                  </a:cubicBezTo>
                  <a:lnTo>
                    <a:pt x="43119" y="22646"/>
                  </a:lnTo>
                  <a:cubicBezTo>
                    <a:pt x="43119" y="22646"/>
                    <a:pt x="45274" y="9121"/>
                    <a:pt x="39395" y="7750"/>
                  </a:cubicBezTo>
                  <a:cubicBezTo>
                    <a:pt x="38860" y="7625"/>
                    <a:pt x="38364" y="7569"/>
                    <a:pt x="37905" y="7569"/>
                  </a:cubicBezTo>
                  <a:cubicBezTo>
                    <a:pt x="33955" y="7569"/>
                    <a:pt x="32682" y="11760"/>
                    <a:pt x="32402" y="12935"/>
                  </a:cubicBezTo>
                  <a:lnTo>
                    <a:pt x="32402" y="12935"/>
                  </a:lnTo>
                  <a:cubicBezTo>
                    <a:pt x="32776" y="11085"/>
                    <a:pt x="34434" y="1347"/>
                    <a:pt x="28222" y="105"/>
                  </a:cubicBezTo>
                  <a:cubicBezTo>
                    <a:pt x="27866" y="34"/>
                    <a:pt x="27527" y="0"/>
                    <a:pt x="27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6"/>
            <p:cNvSpPr/>
            <p:nvPr/>
          </p:nvSpPr>
          <p:spPr>
            <a:xfrm rot="211593">
              <a:off x="616275" y="3830911"/>
              <a:ext cx="126494" cy="93180"/>
            </a:xfrm>
            <a:custGeom>
              <a:avLst/>
              <a:gdLst/>
              <a:ahLst/>
              <a:cxnLst/>
              <a:rect l="l" t="t" r="r" b="b"/>
              <a:pathLst>
                <a:path w="4246" h="3128" extrusionOk="0">
                  <a:moveTo>
                    <a:pt x="1999" y="0"/>
                  </a:moveTo>
                  <a:cubicBezTo>
                    <a:pt x="1979" y="0"/>
                    <a:pt x="1960" y="0"/>
                    <a:pt x="1940" y="1"/>
                  </a:cubicBezTo>
                  <a:cubicBezTo>
                    <a:pt x="0" y="688"/>
                    <a:pt x="503" y="3050"/>
                    <a:pt x="2474" y="3128"/>
                  </a:cubicBezTo>
                  <a:cubicBezTo>
                    <a:pt x="4245" y="2573"/>
                    <a:pt x="4177"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6"/>
            <p:cNvSpPr/>
            <p:nvPr/>
          </p:nvSpPr>
          <p:spPr>
            <a:xfrm rot="211593">
              <a:off x="584304" y="3940413"/>
              <a:ext cx="126494" cy="93210"/>
            </a:xfrm>
            <a:custGeom>
              <a:avLst/>
              <a:gdLst/>
              <a:ahLst/>
              <a:cxnLst/>
              <a:rect l="l" t="t" r="r" b="b"/>
              <a:pathLst>
                <a:path w="4246" h="3129" extrusionOk="0">
                  <a:moveTo>
                    <a:pt x="1998" y="1"/>
                  </a:moveTo>
                  <a:cubicBezTo>
                    <a:pt x="1978" y="1"/>
                    <a:pt x="1959" y="1"/>
                    <a:pt x="1939" y="1"/>
                  </a:cubicBezTo>
                  <a:cubicBezTo>
                    <a:pt x="0" y="689"/>
                    <a:pt x="502" y="3051"/>
                    <a:pt x="2473" y="3128"/>
                  </a:cubicBezTo>
                  <a:cubicBezTo>
                    <a:pt x="4245" y="2574"/>
                    <a:pt x="4177" y="1"/>
                    <a:pt x="19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rot="211593">
              <a:off x="1619807" y="4136743"/>
              <a:ext cx="126494" cy="93210"/>
            </a:xfrm>
            <a:custGeom>
              <a:avLst/>
              <a:gdLst/>
              <a:ahLst/>
              <a:cxnLst/>
              <a:rect l="l" t="t" r="r" b="b"/>
              <a:pathLst>
                <a:path w="4246" h="3129" extrusionOk="0">
                  <a:moveTo>
                    <a:pt x="1999" y="1"/>
                  </a:moveTo>
                  <a:cubicBezTo>
                    <a:pt x="1980" y="1"/>
                    <a:pt x="1960" y="1"/>
                    <a:pt x="1940" y="1"/>
                  </a:cubicBezTo>
                  <a:cubicBezTo>
                    <a:pt x="1" y="689"/>
                    <a:pt x="502" y="3051"/>
                    <a:pt x="2474" y="3129"/>
                  </a:cubicBezTo>
                  <a:cubicBezTo>
                    <a:pt x="4246" y="2574"/>
                    <a:pt x="4177" y="1"/>
                    <a:pt x="1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6"/>
            <p:cNvSpPr/>
            <p:nvPr/>
          </p:nvSpPr>
          <p:spPr>
            <a:xfrm rot="211593">
              <a:off x="719126" y="3939150"/>
              <a:ext cx="91728" cy="67591"/>
            </a:xfrm>
            <a:custGeom>
              <a:avLst/>
              <a:gdLst/>
              <a:ahLst/>
              <a:cxnLst/>
              <a:rect l="l" t="t" r="r" b="b"/>
              <a:pathLst>
                <a:path w="3079" h="2269" extrusionOk="0">
                  <a:moveTo>
                    <a:pt x="1450" y="1"/>
                  </a:moveTo>
                  <a:cubicBezTo>
                    <a:pt x="1436" y="1"/>
                    <a:pt x="1422" y="1"/>
                    <a:pt x="1407" y="1"/>
                  </a:cubicBezTo>
                  <a:cubicBezTo>
                    <a:pt x="1" y="500"/>
                    <a:pt x="365" y="2211"/>
                    <a:pt x="1794" y="2268"/>
                  </a:cubicBezTo>
                  <a:cubicBezTo>
                    <a:pt x="3078" y="1867"/>
                    <a:pt x="3028" y="1"/>
                    <a:pt x="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6"/>
            <p:cNvSpPr/>
            <p:nvPr/>
          </p:nvSpPr>
          <p:spPr>
            <a:xfrm rot="211593">
              <a:off x="918369" y="3812617"/>
              <a:ext cx="91698" cy="67591"/>
            </a:xfrm>
            <a:custGeom>
              <a:avLst/>
              <a:gdLst/>
              <a:ahLst/>
              <a:cxnLst/>
              <a:rect l="l" t="t" r="r" b="b"/>
              <a:pathLst>
                <a:path w="3078" h="2269" extrusionOk="0">
                  <a:moveTo>
                    <a:pt x="1449" y="0"/>
                  </a:moveTo>
                  <a:cubicBezTo>
                    <a:pt x="1435" y="0"/>
                    <a:pt x="1421" y="0"/>
                    <a:pt x="1406" y="1"/>
                  </a:cubicBezTo>
                  <a:cubicBezTo>
                    <a:pt x="1" y="500"/>
                    <a:pt x="364" y="2211"/>
                    <a:pt x="1793" y="2268"/>
                  </a:cubicBezTo>
                  <a:cubicBezTo>
                    <a:pt x="3077" y="1866"/>
                    <a:pt x="3028" y="0"/>
                    <a:pt x="1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rot="211593">
              <a:off x="1406921" y="4064925"/>
              <a:ext cx="91698" cy="67561"/>
            </a:xfrm>
            <a:custGeom>
              <a:avLst/>
              <a:gdLst/>
              <a:ahLst/>
              <a:cxnLst/>
              <a:rect l="l" t="t" r="r" b="b"/>
              <a:pathLst>
                <a:path w="3078" h="2268" extrusionOk="0">
                  <a:moveTo>
                    <a:pt x="1451" y="0"/>
                  </a:moveTo>
                  <a:cubicBezTo>
                    <a:pt x="1436" y="0"/>
                    <a:pt x="1422" y="0"/>
                    <a:pt x="1407" y="1"/>
                  </a:cubicBezTo>
                  <a:cubicBezTo>
                    <a:pt x="1" y="499"/>
                    <a:pt x="365" y="2211"/>
                    <a:pt x="1794" y="2267"/>
                  </a:cubicBezTo>
                  <a:cubicBezTo>
                    <a:pt x="3078" y="1865"/>
                    <a:pt x="3028"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6"/>
            <p:cNvSpPr/>
            <p:nvPr/>
          </p:nvSpPr>
          <p:spPr>
            <a:xfrm rot="211593">
              <a:off x="676589" y="4117422"/>
              <a:ext cx="91728" cy="67591"/>
            </a:xfrm>
            <a:custGeom>
              <a:avLst/>
              <a:gdLst/>
              <a:ahLst/>
              <a:cxnLst/>
              <a:rect l="l" t="t" r="r" b="b"/>
              <a:pathLst>
                <a:path w="3079" h="2269" extrusionOk="0">
                  <a:moveTo>
                    <a:pt x="1450" y="1"/>
                  </a:moveTo>
                  <a:cubicBezTo>
                    <a:pt x="1436" y="1"/>
                    <a:pt x="1421" y="1"/>
                    <a:pt x="1407" y="1"/>
                  </a:cubicBezTo>
                  <a:cubicBezTo>
                    <a:pt x="0" y="500"/>
                    <a:pt x="363" y="2212"/>
                    <a:pt x="1794" y="2269"/>
                  </a:cubicBezTo>
                  <a:cubicBezTo>
                    <a:pt x="3078" y="1867"/>
                    <a:pt x="3028" y="1"/>
                    <a:pt x="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6"/>
            <p:cNvSpPr/>
            <p:nvPr/>
          </p:nvSpPr>
          <p:spPr>
            <a:xfrm rot="211593">
              <a:off x="801633" y="4068331"/>
              <a:ext cx="91698" cy="67591"/>
            </a:xfrm>
            <a:custGeom>
              <a:avLst/>
              <a:gdLst/>
              <a:ahLst/>
              <a:cxnLst/>
              <a:rect l="l" t="t" r="r" b="b"/>
              <a:pathLst>
                <a:path w="3078" h="2269" extrusionOk="0">
                  <a:moveTo>
                    <a:pt x="1448" y="1"/>
                  </a:moveTo>
                  <a:cubicBezTo>
                    <a:pt x="1434" y="1"/>
                    <a:pt x="1420" y="1"/>
                    <a:pt x="1406" y="1"/>
                  </a:cubicBezTo>
                  <a:cubicBezTo>
                    <a:pt x="1" y="500"/>
                    <a:pt x="365" y="2213"/>
                    <a:pt x="1793" y="2269"/>
                  </a:cubicBezTo>
                  <a:cubicBezTo>
                    <a:pt x="3078" y="1867"/>
                    <a:pt x="3028" y="1"/>
                    <a:pt x="1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6"/>
            <p:cNvSpPr/>
            <p:nvPr/>
          </p:nvSpPr>
          <p:spPr>
            <a:xfrm rot="211593">
              <a:off x="1536545" y="4009790"/>
              <a:ext cx="91698" cy="67591"/>
            </a:xfrm>
            <a:custGeom>
              <a:avLst/>
              <a:gdLst/>
              <a:ahLst/>
              <a:cxnLst/>
              <a:rect l="l" t="t" r="r" b="b"/>
              <a:pathLst>
                <a:path w="3078" h="2269" extrusionOk="0">
                  <a:moveTo>
                    <a:pt x="1449" y="1"/>
                  </a:moveTo>
                  <a:cubicBezTo>
                    <a:pt x="1435" y="1"/>
                    <a:pt x="1421" y="1"/>
                    <a:pt x="1406" y="1"/>
                  </a:cubicBezTo>
                  <a:cubicBezTo>
                    <a:pt x="1" y="499"/>
                    <a:pt x="364" y="2212"/>
                    <a:pt x="1793" y="2269"/>
                  </a:cubicBezTo>
                  <a:cubicBezTo>
                    <a:pt x="3077" y="1866"/>
                    <a:pt x="3028" y="1"/>
                    <a:pt x="1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200" fill="hold">
                                          <p:stCondLst>
                                            <p:cond delay="0"/>
                                          </p:stCondLst>
                                        </p:cTn>
                                        <p:tgtEl>
                                          <p:spTgt spid="855"/>
                                        </p:tgtEl>
                                        <p:attrNameLst>
                                          <p:attrName>r</p:attrName>
                                        </p:attrNameLst>
                                      </p:cBhvr>
                                    </p:animRot>
                                    <p:animRot by="-240000">
                                      <p:cBhvr>
                                        <p:cTn id="7" dur="400" fill="hold">
                                          <p:stCondLst>
                                            <p:cond delay="400"/>
                                          </p:stCondLst>
                                        </p:cTn>
                                        <p:tgtEl>
                                          <p:spTgt spid="855"/>
                                        </p:tgtEl>
                                        <p:attrNameLst>
                                          <p:attrName>r</p:attrName>
                                        </p:attrNameLst>
                                      </p:cBhvr>
                                    </p:animRot>
                                    <p:animRot by="240000">
                                      <p:cBhvr>
                                        <p:cTn id="8" dur="400" fill="hold">
                                          <p:stCondLst>
                                            <p:cond delay="800"/>
                                          </p:stCondLst>
                                        </p:cTn>
                                        <p:tgtEl>
                                          <p:spTgt spid="855"/>
                                        </p:tgtEl>
                                        <p:attrNameLst>
                                          <p:attrName>r</p:attrName>
                                        </p:attrNameLst>
                                      </p:cBhvr>
                                    </p:animRot>
                                    <p:animRot by="-240000">
                                      <p:cBhvr>
                                        <p:cTn id="9" dur="400" fill="hold">
                                          <p:stCondLst>
                                            <p:cond delay="1200"/>
                                          </p:stCondLst>
                                        </p:cTn>
                                        <p:tgtEl>
                                          <p:spTgt spid="855"/>
                                        </p:tgtEl>
                                        <p:attrNameLst>
                                          <p:attrName>r</p:attrName>
                                        </p:attrNameLst>
                                      </p:cBhvr>
                                    </p:animRot>
                                    <p:animRot by="120000">
                                      <p:cBhvr>
                                        <p:cTn id="10" dur="400" fill="hold">
                                          <p:stCondLst>
                                            <p:cond delay="1600"/>
                                          </p:stCondLst>
                                        </p:cTn>
                                        <p:tgtEl>
                                          <p:spTgt spid="8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2">
            <a:extLst>
              <a:ext uri="{FF2B5EF4-FFF2-40B4-BE49-F238E27FC236}">
                <a16:creationId xmlns:a16="http://schemas.microsoft.com/office/drawing/2014/main" id="{81FA811D-A42D-4390-B09A-64383DE5F8BF}"/>
              </a:ext>
            </a:extLst>
          </p:cNvPr>
          <p:cNvSpPr>
            <a:spLocks noGrp="1"/>
          </p:cNvSpPr>
          <p:nvPr>
            <p:ph type="title" idx="2"/>
          </p:nvPr>
        </p:nvSpPr>
        <p:spPr>
          <a:xfrm>
            <a:off x="284309" y="925401"/>
            <a:ext cx="8575382" cy="2271157"/>
          </a:xfrm>
        </p:spPr>
        <p:txBody>
          <a:bodyPr/>
          <a:lstStyle/>
          <a:p>
            <a:r>
              <a:rPr lang="en-US" sz="4000" b="1" dirty="0" err="1">
                <a:latin typeface="Times New Roman" panose="02020603050405020304" pitchFamily="18" charset="0"/>
                <a:cs typeface="Times New Roman" panose="02020603050405020304" pitchFamily="18" charset="0"/>
              </a:rPr>
              <a:t>Thứ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ngày</a:t>
            </a:r>
            <a:r>
              <a:rPr lang="en-US" sz="4000" b="1" dirty="0">
                <a:latin typeface="Times New Roman" panose="02020603050405020304" pitchFamily="18" charset="0"/>
                <a:cs typeface="Times New Roman" panose="02020603050405020304" pitchFamily="18" charset="0"/>
              </a:rPr>
              <a:t> 3 </a:t>
            </a:r>
            <a:r>
              <a:rPr lang="en-US" sz="4000" b="1" dirty="0" err="1">
                <a:latin typeface="Times New Roman" panose="02020603050405020304" pitchFamily="18" charset="0"/>
                <a:cs typeface="Times New Roman" panose="02020603050405020304" pitchFamily="18" charset="0"/>
              </a:rPr>
              <a:t>tháng</a:t>
            </a:r>
            <a:r>
              <a:rPr lang="en-US" sz="4000" b="1" dirty="0">
                <a:latin typeface="Times New Roman" panose="02020603050405020304" pitchFamily="18" charset="0"/>
                <a:cs typeface="Times New Roman" panose="02020603050405020304" pitchFamily="18" charset="0"/>
              </a:rPr>
              <a:t> 11 </a:t>
            </a:r>
            <a:r>
              <a:rPr lang="en-US" sz="4000" b="1" dirty="0" err="1">
                <a:latin typeface="Times New Roman" panose="02020603050405020304" pitchFamily="18" charset="0"/>
                <a:cs typeface="Times New Roman" panose="02020603050405020304" pitchFamily="18" charset="0"/>
              </a:rPr>
              <a:t>năm</a:t>
            </a:r>
            <a:r>
              <a:rPr lang="en-US" sz="4000" b="1" dirty="0">
                <a:latin typeface="Times New Roman" panose="02020603050405020304" pitchFamily="18" charset="0"/>
                <a:cs typeface="Times New Roman" panose="02020603050405020304" pitchFamily="18" charset="0"/>
              </a:rPr>
              <a:t> 2021</a:t>
            </a:r>
            <a:br>
              <a:rPr lang="en-US" sz="4000" b="1" dirty="0">
                <a:latin typeface="Times New Roman" panose="02020603050405020304" pitchFamily="18" charset="0"/>
                <a:cs typeface="Times New Roman" panose="02020603050405020304" pitchFamily="18" charset="0"/>
              </a:rPr>
            </a:br>
            <a:r>
              <a:rPr lang="en-US" sz="4000" b="1" u="sng" dirty="0" err="1">
                <a:solidFill>
                  <a:srgbClr val="002060"/>
                </a:solidFill>
                <a:latin typeface="Times New Roman" panose="02020603050405020304" pitchFamily="18" charset="0"/>
                <a:cs typeface="Times New Roman" panose="02020603050405020304" pitchFamily="18" charset="0"/>
              </a:rPr>
              <a:t>Tập</a:t>
            </a:r>
            <a:r>
              <a:rPr lang="en-US" sz="4000" b="1" u="sng" dirty="0">
                <a:solidFill>
                  <a:srgbClr val="002060"/>
                </a:solidFill>
                <a:latin typeface="Times New Roman" panose="02020603050405020304" pitchFamily="18" charset="0"/>
                <a:cs typeface="Times New Roman" panose="02020603050405020304" pitchFamily="18" charset="0"/>
              </a:rPr>
              <a:t> </a:t>
            </a:r>
            <a:r>
              <a:rPr lang="en-US" sz="4000" b="1" u="sng" dirty="0" err="1">
                <a:solidFill>
                  <a:srgbClr val="002060"/>
                </a:solidFill>
                <a:latin typeface="Times New Roman" panose="02020603050405020304" pitchFamily="18" charset="0"/>
                <a:cs typeface="Times New Roman" panose="02020603050405020304" pitchFamily="18" charset="0"/>
              </a:rPr>
              <a:t>đọc</a:t>
            </a:r>
            <a:br>
              <a:rPr lang="en-US" sz="4000" b="1" u="sng" dirty="0">
                <a:solidFill>
                  <a:srgbClr val="002060"/>
                </a:solidFill>
                <a:latin typeface="Times New Roman" panose="02020603050405020304" pitchFamily="18" charset="0"/>
                <a:cs typeface="Times New Roman" panose="02020603050405020304" pitchFamily="18" charset="0"/>
              </a:rPr>
            </a:br>
            <a:r>
              <a:rPr lang="en-US" sz="4000" b="1" dirty="0" err="1">
                <a:solidFill>
                  <a:srgbClr val="C00000"/>
                </a:solidFill>
                <a:latin typeface="Times New Roman" panose="02020603050405020304" pitchFamily="18" charset="0"/>
                <a:cs typeface="Times New Roman" panose="02020603050405020304" pitchFamily="18" charset="0"/>
              </a:rPr>
              <a:t>Điều</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ước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của</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vua</a:t>
            </a:r>
            <a:r>
              <a:rPr lang="en-US" sz="4000" b="1" dirty="0">
                <a:solidFill>
                  <a:srgbClr val="C00000"/>
                </a:solidFill>
                <a:latin typeface="Times New Roman" panose="02020603050405020304" pitchFamily="18" charset="0"/>
                <a:cs typeface="Times New Roman" panose="02020603050405020304" pitchFamily="18" charset="0"/>
              </a:rPr>
              <a:t> Mi-</a:t>
            </a:r>
            <a:r>
              <a:rPr lang="en-US" sz="4000" b="1" dirty="0" err="1">
                <a:solidFill>
                  <a:srgbClr val="C00000"/>
                </a:solidFill>
                <a:latin typeface="Times New Roman" panose="02020603050405020304" pitchFamily="18" charset="0"/>
                <a:cs typeface="Times New Roman" panose="02020603050405020304" pitchFamily="18" charset="0"/>
              </a:rPr>
              <a:t>đát</a:t>
            </a:r>
            <a:br>
              <a:rPr lang="en-US" sz="3600" b="1" dirty="0">
                <a:solidFill>
                  <a:srgbClr val="C00000"/>
                </a:solidFill>
                <a:latin typeface="Times New Roman" panose="02020603050405020304" pitchFamily="18" charset="0"/>
                <a:cs typeface="Times New Roman" panose="02020603050405020304" pitchFamily="18" charset="0"/>
              </a:rPr>
            </a:b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8F3C9DA5-DDBD-4DE3-B293-396A1F26F97C}"/>
              </a:ext>
            </a:extLst>
          </p:cNvPr>
          <p:cNvSpPr txBox="1"/>
          <p:nvPr/>
        </p:nvSpPr>
        <p:spPr>
          <a:xfrm>
            <a:off x="3734441" y="2858460"/>
            <a:ext cx="4256955" cy="1077218"/>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thoại</a:t>
            </a:r>
            <a:r>
              <a:rPr lang="en-US" sz="3200" dirty="0">
                <a:latin typeface="Times New Roman" panose="02020603050405020304" pitchFamily="18" charset="0"/>
                <a:cs typeface="Times New Roman" panose="02020603050405020304" pitchFamily="18" charset="0"/>
              </a:rPr>
              <a:t> Hi </a:t>
            </a:r>
            <a:r>
              <a:rPr lang="en-US" sz="3200" dirty="0" err="1">
                <a:latin typeface="Times New Roman" panose="02020603050405020304" pitchFamily="18" charset="0"/>
                <a:cs typeface="Times New Roman" panose="02020603050405020304" pitchFamily="18" charset="0"/>
              </a:rPr>
              <a:t>Lạp</a:t>
            </a:r>
            <a:endParaRPr lang="en-US" sz="3200"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2127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37896" name="Text Box 8">
            <a:extLst>
              <a:ext uri="{FF2B5EF4-FFF2-40B4-BE49-F238E27FC236}">
                <a16:creationId xmlns:a16="http://schemas.microsoft.com/office/drawing/2014/main" id="{1058671E-DADB-4A1E-847D-CF919EB5647F}"/>
              </a:ext>
            </a:extLst>
          </p:cNvPr>
          <p:cNvSpPr txBox="1">
            <a:spLocks noChangeArrowheads="1"/>
          </p:cNvSpPr>
          <p:nvPr/>
        </p:nvSpPr>
        <p:spPr bwMode="auto">
          <a:xfrm>
            <a:off x="228601" y="1028699"/>
            <a:ext cx="867727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50000"/>
              </a:spcBef>
              <a:spcAft>
                <a:spcPct val="0"/>
              </a:spcAft>
              <a:buClrTx/>
            </a:pPr>
            <a:r>
              <a:rPr lang="en-US" altLang="en-US" sz="1500" b="1" i="1" kern="1200" dirty="0">
                <a:solidFill>
                  <a:srgbClr val="000000"/>
                </a:solidFill>
                <a:latin typeface="VNI-Avo" pitchFamily="2" charset="0"/>
                <a:ea typeface="+mn-ea"/>
                <a:cs typeface="+mn-cs"/>
              </a:rPr>
              <a:t>	</a:t>
            </a:r>
            <a:r>
              <a:rPr lang="en-US" altLang="en-US" sz="3600" b="1" i="1" kern="1200" dirty="0">
                <a:solidFill>
                  <a:srgbClr val="0000FF"/>
                </a:solidFill>
                <a:latin typeface="VNI-Avo" pitchFamily="2" charset="0"/>
                <a:ea typeface="+mn-ea"/>
                <a:cs typeface="+mn-cs"/>
              </a:rPr>
              <a:t>“…</a:t>
            </a:r>
            <a:r>
              <a:rPr lang="en-US" altLang="en-US" sz="3600" b="1" i="1" kern="1200" dirty="0" err="1">
                <a:solidFill>
                  <a:srgbClr val="0000FF"/>
                </a:solidFill>
                <a:latin typeface="VNI-Allegie" pitchFamily="2" charset="0"/>
                <a:ea typeface="+mn-ea"/>
                <a:cs typeface="+mn-cs"/>
              </a:rPr>
              <a:t>Thaàn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thoaïi</a:t>
            </a:r>
            <a:r>
              <a:rPr lang="en-US" altLang="en-US" sz="3600" b="1" i="1" kern="1200" dirty="0">
                <a:solidFill>
                  <a:srgbClr val="0000FF"/>
                </a:solidFill>
                <a:latin typeface="VNI-Allegie" pitchFamily="2" charset="0"/>
                <a:ea typeface="+mn-ea"/>
                <a:cs typeface="+mn-cs"/>
              </a:rPr>
              <a:t> Hy </a:t>
            </a:r>
            <a:r>
              <a:rPr lang="en-US" altLang="en-US" sz="3600" b="1" i="1" kern="1200" dirty="0" err="1">
                <a:solidFill>
                  <a:srgbClr val="0000FF"/>
                </a:solidFill>
                <a:latin typeface="VNI-Allegie" pitchFamily="2" charset="0"/>
                <a:ea typeface="+mn-ea"/>
                <a:cs typeface="+mn-cs"/>
              </a:rPr>
              <a:t>Laïp</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laø</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nhöõng</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caâu</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chuyeän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thaàn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thoaïi</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cuûa</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ngöôøi</a:t>
            </a:r>
            <a:r>
              <a:rPr lang="en-US" altLang="en-US" sz="3600" b="1" i="1" kern="1200" dirty="0">
                <a:solidFill>
                  <a:srgbClr val="0000FF"/>
                </a:solidFill>
                <a:latin typeface="VNI-Allegie" pitchFamily="2" charset="0"/>
                <a:ea typeface="+mn-ea"/>
                <a:cs typeface="+mn-cs"/>
              </a:rPr>
              <a:t> Hy </a:t>
            </a:r>
            <a:r>
              <a:rPr lang="en-US" altLang="en-US" sz="3600" b="1" i="1" kern="1200" dirty="0" err="1">
                <a:solidFill>
                  <a:srgbClr val="0000FF"/>
                </a:solidFill>
                <a:latin typeface="VNI-Allegie" pitchFamily="2" charset="0"/>
                <a:ea typeface="+mn-ea"/>
                <a:cs typeface="+mn-cs"/>
              </a:rPr>
              <a:t>Laïp</a:t>
            </a:r>
            <a:r>
              <a:rPr lang="en-US" altLang="en-US" sz="3600" b="1" i="1" kern="1200" dirty="0">
                <a:solidFill>
                  <a:srgbClr val="0000FF"/>
                </a:solidFill>
                <a:latin typeface="VNI-Allegie" pitchFamily="2" charset="0"/>
                <a:ea typeface="+mn-ea"/>
                <a:cs typeface="+mn-cs"/>
              </a:rPr>
              <a:t>. Bao </a:t>
            </a:r>
            <a:r>
              <a:rPr lang="en-US" altLang="en-US" sz="3600" b="1" i="1" kern="1200" dirty="0" err="1">
                <a:solidFill>
                  <a:srgbClr val="0000FF"/>
                </a:solidFill>
                <a:latin typeface="VNI-Allegie" pitchFamily="2" charset="0"/>
                <a:ea typeface="+mn-ea"/>
                <a:cs typeface="+mn-cs"/>
              </a:rPr>
              <a:t>goàm</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caùc</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truyeàn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thuyeát</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veà</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caùc</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vò</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thaàn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caùc</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vò</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anh</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huøng</a:t>
            </a:r>
            <a:r>
              <a:rPr lang="en-US" altLang="en-US" sz="3600" b="1" i="1" kern="1200" dirty="0">
                <a:solidFill>
                  <a:srgbClr val="0000FF"/>
                </a:solidFill>
                <a:latin typeface="VNI-Allegie" pitchFamily="2" charset="0"/>
                <a:ea typeface="+mn-ea"/>
                <a:cs typeface="+mn-cs"/>
              </a:rPr>
              <a:t> hay </a:t>
            </a:r>
            <a:r>
              <a:rPr lang="en-US" altLang="en-US" sz="3600" b="1" i="1" kern="1200" dirty="0" err="1">
                <a:solidFill>
                  <a:srgbClr val="0000FF"/>
                </a:solidFill>
                <a:latin typeface="VNI-Allegie" pitchFamily="2" charset="0"/>
                <a:ea typeface="+mn-ea"/>
                <a:cs typeface="+mn-cs"/>
              </a:rPr>
              <a:t>caùc</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nhaân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vaät</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trong</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lòch</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söû</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töø</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thôøi</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xa</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xöa</a:t>
            </a:r>
            <a:r>
              <a:rPr lang="en-US" altLang="en-US" sz="3600" b="1" i="1" kern="1200" dirty="0">
                <a:solidFill>
                  <a:srgbClr val="0000FF"/>
                </a:solidFill>
                <a:latin typeface="VNI-Allegie" pitchFamily="2" charset="0"/>
                <a:ea typeface="+mn-ea"/>
                <a:cs typeface="+mn-cs"/>
              </a:rPr>
              <a:t>.</a:t>
            </a:r>
            <a:endParaRPr lang="en-US" altLang="en-US" sz="2700" b="1" i="1" kern="1200" dirty="0">
              <a:solidFill>
                <a:srgbClr val="000000"/>
              </a:solidFill>
              <a:latin typeface="VNI-Avo" pitchFamily="2" charset="0"/>
              <a:ea typeface="+mn-ea"/>
              <a:cs typeface="+mn-cs"/>
            </a:endParaRPr>
          </a:p>
        </p:txBody>
      </p:sp>
      <p:sp>
        <p:nvSpPr>
          <p:cNvPr id="37897" name="Text Box 9">
            <a:extLst>
              <a:ext uri="{FF2B5EF4-FFF2-40B4-BE49-F238E27FC236}">
                <a16:creationId xmlns:a16="http://schemas.microsoft.com/office/drawing/2014/main" id="{42302CC5-E55F-45AD-BADC-FB10E34F784D}"/>
              </a:ext>
            </a:extLst>
          </p:cNvPr>
          <p:cNvSpPr txBox="1">
            <a:spLocks noChangeArrowheads="1"/>
          </p:cNvSpPr>
          <p:nvPr/>
        </p:nvSpPr>
        <p:spPr bwMode="auto">
          <a:xfrm>
            <a:off x="1371600" y="285751"/>
            <a:ext cx="42862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50000"/>
              </a:spcBef>
              <a:spcAft>
                <a:spcPct val="0"/>
              </a:spcAft>
              <a:buClrTx/>
            </a:pPr>
            <a:r>
              <a:rPr lang="en-US" altLang="en-US" sz="2700" b="1" kern="1200">
                <a:solidFill>
                  <a:srgbClr val="FF0000"/>
                </a:solidFill>
                <a:latin typeface="VNI-Times" pitchFamily="2" charset="0"/>
                <a:ea typeface="+mn-ea"/>
                <a:cs typeface="+mn-cs"/>
              </a:rPr>
              <a:t>Thaàn thoaïi hy laïp laø gì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897"/>
                                        </p:tgtEl>
                                        <p:attrNameLst>
                                          <p:attrName>style.visibility</p:attrName>
                                        </p:attrNameLst>
                                      </p:cBhvr>
                                      <p:to>
                                        <p:strVal val="visible"/>
                                      </p:to>
                                    </p:set>
                                    <p:animEffect transition="in" filter="blinds(horizontal)">
                                      <p:cBhvr>
                                        <p:cTn id="7" dur="500"/>
                                        <p:tgtEl>
                                          <p:spTgt spid="378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7897"/>
                                        </p:tgtEl>
                                      </p:cBhvr>
                                    </p:animEffect>
                                    <p:set>
                                      <p:cBhvr>
                                        <p:cTn id="12" dur="1" fill="hold">
                                          <p:stCondLst>
                                            <p:cond delay="499"/>
                                          </p:stCondLst>
                                        </p:cTn>
                                        <p:tgtEl>
                                          <p:spTgt spid="3789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37896"/>
                                        </p:tgtEl>
                                        <p:attrNameLst>
                                          <p:attrName>style.visibility</p:attrName>
                                        </p:attrNameLst>
                                      </p:cBhvr>
                                      <p:to>
                                        <p:strVal val="visible"/>
                                      </p:to>
                                    </p:set>
                                    <p:anim calcmode="discrete" valueType="clr">
                                      <p:cBhvr override="childStyle">
                                        <p:cTn id="17" dur="80"/>
                                        <p:tgtEl>
                                          <p:spTgt spid="37896"/>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7896"/>
                                        </p:tgtEl>
                                        <p:attrNameLst>
                                          <p:attrName>fillcolor</p:attrName>
                                        </p:attrNameLst>
                                      </p:cBhvr>
                                      <p:tavLst>
                                        <p:tav tm="0">
                                          <p:val>
                                            <p:clrVal>
                                              <a:schemeClr val="accent2"/>
                                            </p:clrVal>
                                          </p:val>
                                        </p:tav>
                                        <p:tav tm="50000">
                                          <p:val>
                                            <p:clrVal>
                                              <a:schemeClr val="hlink"/>
                                            </p:clrVal>
                                          </p:val>
                                        </p:tav>
                                      </p:tavLst>
                                    </p:anim>
                                    <p:set>
                                      <p:cBhvr>
                                        <p:cTn id="19" dur="80"/>
                                        <p:tgtEl>
                                          <p:spTgt spid="378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6" grpId="0"/>
      <p:bldP spid="37897" grpId="0"/>
      <p:bldP spid="3789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53252" name="Text Box 4">
            <a:extLst>
              <a:ext uri="{FF2B5EF4-FFF2-40B4-BE49-F238E27FC236}">
                <a16:creationId xmlns:a16="http://schemas.microsoft.com/office/drawing/2014/main" id="{B99C56AD-53E4-41D2-873F-CDBF68372AE5}"/>
              </a:ext>
            </a:extLst>
          </p:cNvPr>
          <p:cNvSpPr txBox="1">
            <a:spLocks noChangeArrowheads="1"/>
          </p:cNvSpPr>
          <p:nvPr/>
        </p:nvSpPr>
        <p:spPr bwMode="auto">
          <a:xfrm>
            <a:off x="133350" y="476251"/>
            <a:ext cx="9010650"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50000"/>
              </a:spcBef>
              <a:spcAft>
                <a:spcPct val="0"/>
              </a:spcAft>
              <a:buClrTx/>
            </a:pPr>
            <a:r>
              <a:rPr lang="en-US" altLang="en-US" sz="1600" b="1" i="1" kern="1200" dirty="0">
                <a:solidFill>
                  <a:srgbClr val="000000"/>
                </a:solidFill>
                <a:latin typeface="VNI-Avo" pitchFamily="2" charset="0"/>
                <a:ea typeface="+mn-ea"/>
                <a:cs typeface="+mn-cs"/>
              </a:rPr>
              <a:t>	</a:t>
            </a:r>
            <a:r>
              <a:rPr lang="en-US" altLang="en-US" sz="2800" b="1" i="1" kern="1200" dirty="0">
                <a:solidFill>
                  <a:srgbClr val="0000FF"/>
                </a:solidFill>
                <a:latin typeface="VNI-Allegie" pitchFamily="2" charset="0"/>
                <a:ea typeface="+mn-ea"/>
                <a:cs typeface="+mn-cs"/>
              </a:rPr>
              <a:t>	</a:t>
            </a:r>
            <a:r>
              <a:rPr lang="en-US" altLang="en-US" sz="3600" b="1" i="1" kern="1200" dirty="0">
                <a:solidFill>
                  <a:srgbClr val="0000FF"/>
                </a:solidFill>
                <a:latin typeface="VNI-Allegie" pitchFamily="2" charset="0"/>
                <a:ea typeface="+mn-ea"/>
                <a:cs typeface="+mn-cs"/>
              </a:rPr>
              <a:t>Ban </a:t>
            </a:r>
            <a:r>
              <a:rPr lang="en-US" altLang="en-US" sz="3600" b="1" i="1" kern="1200" dirty="0" err="1">
                <a:solidFill>
                  <a:srgbClr val="0000FF"/>
                </a:solidFill>
                <a:latin typeface="VNI-Allegie" pitchFamily="2" charset="0"/>
                <a:ea typeface="+mn-ea"/>
                <a:cs typeface="+mn-cs"/>
              </a:rPr>
              <a:t>ñaàu</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thaàn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thoaïi</a:t>
            </a:r>
            <a:r>
              <a:rPr lang="en-US" altLang="en-US" sz="3600" b="1" i="1" kern="1200" dirty="0">
                <a:solidFill>
                  <a:srgbClr val="0000FF"/>
                </a:solidFill>
                <a:latin typeface="VNI-Allegie" pitchFamily="2" charset="0"/>
                <a:ea typeface="+mn-ea"/>
                <a:cs typeface="+mn-cs"/>
              </a:rPr>
              <a:t> Hy </a:t>
            </a:r>
            <a:r>
              <a:rPr lang="en-US" altLang="en-US" sz="3600" b="1" i="1" kern="1200" dirty="0" err="1">
                <a:solidFill>
                  <a:srgbClr val="0000FF"/>
                </a:solidFill>
                <a:latin typeface="VNI-Allegie" pitchFamily="2" charset="0"/>
                <a:ea typeface="+mn-ea"/>
                <a:cs typeface="+mn-cs"/>
              </a:rPr>
              <a:t>Laïp</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laø</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nhöõng</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caâu</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chuyeän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thô</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truyeàn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khaåu</a:t>
            </a:r>
            <a:r>
              <a:rPr lang="en-US" altLang="en-US" sz="3600" b="1" i="1" kern="1200" dirty="0">
                <a:solidFill>
                  <a:srgbClr val="0000FF"/>
                </a:solidFill>
                <a:latin typeface="VNI-Allegie" pitchFamily="2" charset="0"/>
                <a:ea typeface="+mn-ea"/>
                <a:cs typeface="+mn-cs"/>
              </a:rPr>
              <a:t> qua </a:t>
            </a:r>
            <a:r>
              <a:rPr lang="en-US" altLang="en-US" sz="3600" b="1" i="1" kern="1200" dirty="0" err="1">
                <a:solidFill>
                  <a:srgbClr val="0000FF"/>
                </a:solidFill>
                <a:latin typeface="VNI-Allegie" pitchFamily="2" charset="0"/>
                <a:ea typeface="+mn-ea"/>
                <a:cs typeface="+mn-cs"/>
              </a:rPr>
              <a:t>nhieàu</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theá</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heä</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laø</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nhöõng</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lôøi</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giaûi</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thích</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yù</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nghóa</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cuûa</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nhöõng</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böùc</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tranh</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böùc</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hoïa</a:t>
            </a:r>
            <a:r>
              <a:rPr lang="en-US" altLang="en-US" sz="3600" b="1" i="1" kern="1200" dirty="0">
                <a:solidFill>
                  <a:srgbClr val="0000FF"/>
                </a:solidFill>
                <a:latin typeface="VNI-Allegie" pitchFamily="2" charset="0"/>
                <a:ea typeface="+mn-ea"/>
                <a:cs typeface="+mn-cs"/>
              </a:rPr>
              <a:t> hay </a:t>
            </a:r>
            <a:r>
              <a:rPr lang="en-US" altLang="en-US" sz="3600" b="1" i="1" kern="1200" dirty="0" err="1">
                <a:solidFill>
                  <a:srgbClr val="0000FF"/>
                </a:solidFill>
                <a:latin typeface="VNI-Allegie" pitchFamily="2" charset="0"/>
                <a:ea typeface="+mn-ea"/>
                <a:cs typeface="+mn-cs"/>
              </a:rPr>
              <a:t>nhöõng</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hình</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veõ</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treân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caùc</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bình</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coå</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ñöôïc</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caùc</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nhaø</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nghieân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cöùu</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Vaên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hoïc</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taïo</a:t>
            </a:r>
            <a:r>
              <a:rPr lang="en-US" altLang="en-US" sz="3600" b="1" i="1" kern="1200" dirty="0">
                <a:solidFill>
                  <a:srgbClr val="0000FF"/>
                </a:solidFill>
                <a:latin typeface="VNI-Allegie" pitchFamily="2" charset="0"/>
                <a:ea typeface="+mn-ea"/>
                <a:cs typeface="+mn-cs"/>
              </a:rPr>
              <a:t> ra </a:t>
            </a:r>
            <a:r>
              <a:rPr lang="en-US" altLang="en-US" sz="3600" b="1" i="1" kern="1200" dirty="0" err="1">
                <a:solidFill>
                  <a:srgbClr val="0000FF"/>
                </a:solidFill>
                <a:latin typeface="VNI-Allegie" pitchFamily="2" charset="0"/>
                <a:ea typeface="+mn-ea"/>
                <a:cs typeface="+mn-cs"/>
              </a:rPr>
              <a:t>nhaèm</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giaûi</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thích</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yù</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nghóa</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cuûa</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caùc</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söï</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vieäc</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hieän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töôïng</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Ñaèng</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sau</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nhöõng</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nghi</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leã</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toân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giaùo</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coøn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toàn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taïi</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cho</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ñeán</a:t>
            </a:r>
            <a:r>
              <a:rPr lang="en-US" altLang="en-US" sz="3600" b="1" i="1" kern="1200" dirty="0">
                <a:solidFill>
                  <a:srgbClr val="0000FF"/>
                </a:solidFill>
                <a:latin typeface="VNI-Allegie" pitchFamily="2" charset="0"/>
                <a:ea typeface="+mn-ea"/>
                <a:cs typeface="+mn-cs"/>
              </a:rPr>
              <a:t> </a:t>
            </a:r>
            <a:r>
              <a:rPr lang="en-US" altLang="en-US" sz="3600" b="1" i="1" kern="1200" dirty="0" err="1">
                <a:solidFill>
                  <a:srgbClr val="0000FF"/>
                </a:solidFill>
                <a:latin typeface="VNI-Allegie" pitchFamily="2" charset="0"/>
                <a:ea typeface="+mn-ea"/>
                <a:cs typeface="+mn-cs"/>
              </a:rPr>
              <a:t>ngaøy</a:t>
            </a:r>
            <a:r>
              <a:rPr lang="en-US" altLang="en-US" sz="3600" b="1" i="1" kern="1200" dirty="0">
                <a:solidFill>
                  <a:srgbClr val="0000FF"/>
                </a:solidFill>
                <a:latin typeface="VNI-Allegie" pitchFamily="2" charset="0"/>
                <a:ea typeface="+mn-ea"/>
                <a:cs typeface="+mn-cs"/>
              </a:rPr>
              <a:t> nay…”</a:t>
            </a:r>
          </a:p>
          <a:p>
            <a:pPr defTabSz="685800" eaLnBrk="1" fontAlgn="base" hangingPunct="1">
              <a:spcBef>
                <a:spcPct val="50000"/>
              </a:spcBef>
              <a:spcAft>
                <a:spcPct val="0"/>
              </a:spcAft>
              <a:buClrTx/>
            </a:pPr>
            <a:r>
              <a:rPr lang="en-US" altLang="en-US" sz="2000" b="1" i="1" kern="1200" dirty="0">
                <a:solidFill>
                  <a:srgbClr val="000000"/>
                </a:solidFill>
                <a:latin typeface="VNI-Avo" pitchFamily="2"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3252"/>
                                        </p:tgtEl>
                                        <p:attrNameLst>
                                          <p:attrName>style.visibility</p:attrName>
                                        </p:attrNameLst>
                                      </p:cBhvr>
                                      <p:to>
                                        <p:strVal val="visible"/>
                                      </p:to>
                                    </p:set>
                                    <p:anim calcmode="discrete" valueType="clr">
                                      <p:cBhvr override="childStyle">
                                        <p:cTn id="7" dur="80"/>
                                        <p:tgtEl>
                                          <p:spTgt spid="5325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3252"/>
                                        </p:tgtEl>
                                        <p:attrNameLst>
                                          <p:attrName>fillcolor</p:attrName>
                                        </p:attrNameLst>
                                      </p:cBhvr>
                                      <p:tavLst>
                                        <p:tav tm="0">
                                          <p:val>
                                            <p:clrVal>
                                              <a:schemeClr val="accent2"/>
                                            </p:clrVal>
                                          </p:val>
                                        </p:tav>
                                        <p:tav tm="50000">
                                          <p:val>
                                            <p:clrVal>
                                              <a:schemeClr val="hlink"/>
                                            </p:clrVal>
                                          </p:val>
                                        </p:tav>
                                      </p:tavLst>
                                    </p:anim>
                                    <p:set>
                                      <p:cBhvr>
                                        <p:cTn id="9" dur="80"/>
                                        <p:tgtEl>
                                          <p:spTgt spid="532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3" name="Hình ảnh 2">
            <a:extLst>
              <a:ext uri="{FF2B5EF4-FFF2-40B4-BE49-F238E27FC236}">
                <a16:creationId xmlns:a16="http://schemas.microsoft.com/office/drawing/2014/main" id="{FC58D00A-7B9D-4BC3-9AAA-C67DDFD08D49}"/>
              </a:ext>
            </a:extLst>
          </p:cNvPr>
          <p:cNvPicPr>
            <a:picLocks noChangeAspect="1"/>
          </p:cNvPicPr>
          <p:nvPr/>
        </p:nvPicPr>
        <p:blipFill>
          <a:blip r:embed="rId3"/>
          <a:stretch>
            <a:fillRect/>
          </a:stretch>
        </p:blipFill>
        <p:spPr>
          <a:xfrm>
            <a:off x="440089" y="61473"/>
            <a:ext cx="3622665" cy="5143500"/>
          </a:xfrm>
          <a:prstGeom prst="rect">
            <a:avLst/>
          </a:prstGeom>
        </p:spPr>
      </p:pic>
      <p:pic>
        <p:nvPicPr>
          <p:cNvPr id="5" name="Hình ảnh 4">
            <a:extLst>
              <a:ext uri="{FF2B5EF4-FFF2-40B4-BE49-F238E27FC236}">
                <a16:creationId xmlns:a16="http://schemas.microsoft.com/office/drawing/2014/main" id="{75F20A4C-9670-47CD-A2AB-F3EE02F39C2B}"/>
              </a:ext>
            </a:extLst>
          </p:cNvPr>
          <p:cNvPicPr>
            <a:picLocks noChangeAspect="1"/>
          </p:cNvPicPr>
          <p:nvPr/>
        </p:nvPicPr>
        <p:blipFill>
          <a:blip r:embed="rId4"/>
          <a:stretch>
            <a:fillRect/>
          </a:stretch>
        </p:blipFill>
        <p:spPr>
          <a:xfrm>
            <a:off x="4572000" y="61473"/>
            <a:ext cx="3546394" cy="5143500"/>
          </a:xfrm>
          <a:prstGeom prst="rect">
            <a:avLst/>
          </a:prstGeom>
        </p:spPr>
      </p:pic>
    </p:spTree>
    <p:extLst>
      <p:ext uri="{BB962C8B-B14F-4D97-AF65-F5344CB8AC3E}">
        <p14:creationId xmlns:p14="http://schemas.microsoft.com/office/powerpoint/2010/main" val="4079501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2" name="Hình ảnh 1">
            <a:extLst>
              <a:ext uri="{FF2B5EF4-FFF2-40B4-BE49-F238E27FC236}">
                <a16:creationId xmlns:a16="http://schemas.microsoft.com/office/drawing/2014/main" id="{38111E4D-72F8-4086-A6F3-FE89C0B254C0}"/>
              </a:ext>
            </a:extLst>
          </p:cNvPr>
          <p:cNvPicPr>
            <a:picLocks noChangeAspect="1"/>
          </p:cNvPicPr>
          <p:nvPr/>
        </p:nvPicPr>
        <p:blipFill>
          <a:blip r:embed="rId3"/>
          <a:stretch>
            <a:fillRect/>
          </a:stretch>
        </p:blipFill>
        <p:spPr>
          <a:xfrm>
            <a:off x="0" y="0"/>
            <a:ext cx="9144000" cy="5055710"/>
          </a:xfrm>
          <a:prstGeom prst="rect">
            <a:avLst/>
          </a:prstGeom>
        </p:spPr>
      </p:pic>
      <p:sp>
        <p:nvSpPr>
          <p:cNvPr id="3" name="Cuộn: Ngang 2">
            <a:extLst>
              <a:ext uri="{FF2B5EF4-FFF2-40B4-BE49-F238E27FC236}">
                <a16:creationId xmlns:a16="http://schemas.microsoft.com/office/drawing/2014/main" id="{0E8A29A5-85A9-4C3E-A207-F7BBF6D53602}"/>
              </a:ext>
            </a:extLst>
          </p:cNvPr>
          <p:cNvSpPr/>
          <p:nvPr/>
        </p:nvSpPr>
        <p:spPr>
          <a:xfrm>
            <a:off x="1249376" y="0"/>
            <a:ext cx="4017950" cy="1142120"/>
          </a:xfrm>
          <a:prstGeom prst="horizontalScrol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rgbClr val="0070C0"/>
                </a:solidFill>
                <a:latin typeface="Times New Roman" panose="02020603050405020304" pitchFamily="18" charset="0"/>
                <a:cs typeface="Times New Roman" panose="02020603050405020304" pitchFamily="18" charset="0"/>
              </a:rPr>
              <a:t>LUYỆN ĐỌC</a:t>
            </a:r>
          </a:p>
        </p:txBody>
      </p:sp>
    </p:spTree>
    <p:extLst>
      <p:ext uri="{BB962C8B-B14F-4D97-AF65-F5344CB8AC3E}">
        <p14:creationId xmlns:p14="http://schemas.microsoft.com/office/powerpoint/2010/main" val="1089831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DE41D539-54BA-4E53-97EA-9ED979C0AF33}"/>
              </a:ext>
            </a:extLst>
          </p:cNvPr>
          <p:cNvSpPr/>
          <p:nvPr/>
        </p:nvSpPr>
        <p:spPr>
          <a:xfrm>
            <a:off x="0" y="444500"/>
            <a:ext cx="9144000" cy="48895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Điều</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ước</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của</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vua</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 Mi-</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đát</a:t>
            </a:r>
            <a:endPar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endParaRPr>
          </a:p>
          <a:p>
            <a:pPr marL="0" marR="0" lvl="0" indent="270510" algn="just"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Có</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lần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thần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-ô-</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dốt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hiện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ra,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cho</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vua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Mi-</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đát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được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ước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một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điều</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Mi-</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đát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vốn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tham</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lam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nên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nói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ngay</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p>
          <a:p>
            <a:pPr marL="0" marR="0" lvl="0" indent="270510" algn="just"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Xin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Thần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cho</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mọi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vật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tôi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chạm</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đến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đều</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hóa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thành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vàng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p>
          <a:p>
            <a:pPr marL="0" marR="0" lvl="0" indent="270510" algn="just"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Thần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-ô-</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dốt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mỉm</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cười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ưng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thuận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p>
          <a:p>
            <a:pPr marL="0" marR="0" lvl="0" indent="270510" algn="just"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Vua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Mi-</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đát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thử</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bẻ</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một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cành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sồi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cành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đó</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liền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biến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thành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vàng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Vua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ngắt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một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quả</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táo</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quả</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táo</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cũng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thành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vàng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nốt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Tưởng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không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có</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ai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trên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đời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sung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sướng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hơn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thế</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nữa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p>
          <a:p>
            <a:pPr marL="0" marR="0" lvl="0" indent="270510" algn="just"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Bọn đầy tớ dọn thức ăn cho Mi-đát. Nhà vua sung sướng ngồi vào bàn. Và lúc đó ông mới biết mình đã xin một điều ước khủng khiếp. Các thức ăn, thức uống khi vua chạm tay vào đều biến thành vàng. Mi-đát bụng đói cồn cào, chịu không nổi, liền chắp tay cầu khẩn:</a:t>
            </a:r>
          </a:p>
          <a:p>
            <a:pPr marL="0" marR="0" lvl="0" indent="270510" algn="just"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Xin Thần tha tội cho tôi! Xin Người lấy lại điều ước để cho tôi được sống!</a:t>
            </a:r>
          </a:p>
          <a:p>
            <a:pPr marL="0" marR="0" lvl="0" indent="270510" algn="just"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Thần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-ô-</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dốt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liền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hiện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ra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và</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phán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p>
          <a:p>
            <a:pPr marL="0" marR="0" lvl="0" indent="270510" algn="just"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Nhà</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ngươi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hãy</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đến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sông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Pác-tôn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nhúng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mình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vào</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dòng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nước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phép</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mầu</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sẽ</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biến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mất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và</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nhà</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ngươi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sẽ</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rửa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sạch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được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lòng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tham</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p>
          <a:p>
            <a:pPr marL="0" marR="0" lvl="0" indent="270510" algn="just"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Mi-</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đát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làm</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theo</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lời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dạy</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của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thần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quả</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nhiên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thoát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khỏi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cái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quà</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tặng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mà</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trước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đây</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ông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hằng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mong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ước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Lúc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ấy</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nhà</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vua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mới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hiểu</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rằng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hạnh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phúc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không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thể</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xây</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dựng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bằng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ước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muốn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tham</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lam.</a:t>
            </a:r>
            <a:endParaRPr kumimoji="0" lang="en-US" sz="11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endParaRPr>
          </a:p>
          <a:p>
            <a:pPr marL="3200400" marR="0" lvl="0" indent="457200" algn="just"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1600" b="1" i="1"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Theo </a:t>
            </a:r>
            <a:r>
              <a:rPr kumimoji="0" lang="en-US" sz="1600" b="1" i="1"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Thần</a:t>
            </a:r>
            <a:r>
              <a:rPr kumimoji="0" lang="en-US" sz="1600" b="1" i="1"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1" i="1"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thoại</a:t>
            </a:r>
            <a:r>
              <a:rPr kumimoji="0" lang="en-US" sz="1600" b="1" i="1"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Hi </a:t>
            </a:r>
            <a:r>
              <a:rPr kumimoji="0" lang="en-US" sz="1600" b="1" i="1"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Lạp</a:t>
            </a:r>
            <a:endParaRPr kumimoji="0" lang="en-US" sz="1600" b="0" i="1"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endParaRPr>
          </a:p>
          <a:p>
            <a:pPr marL="0" marR="0" lvl="0" indent="270510" algn="just" defTabSz="914400" rtl="0" eaLnBrk="1" fontAlgn="auto" latinLnBrk="0" hangingPunct="1">
              <a:lnSpc>
                <a:spcPct val="100000"/>
              </a:lnSpc>
              <a:spcBef>
                <a:spcPts val="0"/>
              </a:spcBef>
              <a:spcAft>
                <a:spcPts val="1000"/>
              </a:spcAft>
              <a:buClr>
                <a:srgbClr val="000000"/>
              </a:buClr>
              <a:buSzTx/>
              <a:buFont typeface="Arial"/>
              <a:buNone/>
              <a:tabLst/>
              <a:defRPr/>
            </a:pPr>
            <a:endPar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srgbClr val="3E3B36"/>
              </a:solidFill>
              <a:effectLst/>
              <a:uLnTx/>
              <a:uFillTx/>
              <a:latin typeface="Arial"/>
              <a:ea typeface="+mn-ea"/>
              <a:cs typeface="+mn-cs"/>
              <a:sym typeface="Arial"/>
            </a:endParaRPr>
          </a:p>
        </p:txBody>
      </p:sp>
    </p:spTree>
    <p:extLst>
      <p:ext uri="{BB962C8B-B14F-4D97-AF65-F5344CB8AC3E}">
        <p14:creationId xmlns:p14="http://schemas.microsoft.com/office/powerpoint/2010/main" val="478501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E451F0A6-3979-485B-B7AD-AD38FB82F63F}"/>
              </a:ext>
            </a:extLst>
          </p:cNvPr>
          <p:cNvSpPr txBox="1">
            <a:spLocks noChangeArrowheads="1"/>
          </p:cNvSpPr>
          <p:nvPr/>
        </p:nvSpPr>
        <p:spPr bwMode="auto">
          <a:xfrm>
            <a:off x="776087" y="457201"/>
            <a:ext cx="77531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err="1">
                <a:latin typeface="Times New Roman" panose="02020603050405020304" pitchFamily="18" charset="0"/>
                <a:cs typeface="Times New Roman" panose="02020603050405020304" pitchFamily="18" charset="0"/>
              </a:rPr>
              <a:t>Bài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văn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được</a:t>
            </a:r>
            <a:r>
              <a:rPr lang="en-US" altLang="en-US" sz="3600" b="1" dirty="0">
                <a:latin typeface="Times New Roman" panose="02020603050405020304" pitchFamily="18" charset="0"/>
                <a:cs typeface="Times New Roman" panose="02020603050405020304" pitchFamily="18" charset="0"/>
              </a:rPr>
              <a:t> chia </a:t>
            </a:r>
            <a:r>
              <a:rPr lang="en-US" altLang="en-US" sz="3600" b="1" dirty="0" err="1">
                <a:latin typeface="Times New Roman" panose="02020603050405020304" pitchFamily="18" charset="0"/>
                <a:cs typeface="Times New Roman" panose="02020603050405020304" pitchFamily="18" charset="0"/>
              </a:rPr>
              <a:t>làm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mấy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đoạn</a:t>
            </a:r>
            <a:r>
              <a:rPr lang="en-US" altLang="en-US" sz="3600" b="1" dirty="0">
                <a:latin typeface="Times New Roman" panose="02020603050405020304" pitchFamily="18" charset="0"/>
                <a:cs typeface="Times New Roman" panose="02020603050405020304" pitchFamily="18" charset="0"/>
              </a:rPr>
              <a:t>?</a:t>
            </a:r>
          </a:p>
        </p:txBody>
      </p:sp>
      <p:sp>
        <p:nvSpPr>
          <p:cNvPr id="3" name="Hộp Văn bản 2">
            <a:extLst>
              <a:ext uri="{FF2B5EF4-FFF2-40B4-BE49-F238E27FC236}">
                <a16:creationId xmlns:a16="http://schemas.microsoft.com/office/drawing/2014/main" id="{5F307D3A-EB11-47AC-9DD7-8A9DD8A60B17}"/>
              </a:ext>
            </a:extLst>
          </p:cNvPr>
          <p:cNvSpPr txBox="1">
            <a:spLocks noChangeArrowheads="1"/>
          </p:cNvSpPr>
          <p:nvPr/>
        </p:nvSpPr>
        <p:spPr bwMode="auto">
          <a:xfrm>
            <a:off x="776087" y="1103532"/>
            <a:ext cx="6009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Bài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văn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được</a:t>
            </a:r>
            <a:r>
              <a:rPr lang="en-US" altLang="en-US" sz="3600" b="1" dirty="0">
                <a:solidFill>
                  <a:srgbClr val="FF0000"/>
                </a:solidFill>
                <a:latin typeface="Times New Roman" panose="02020603050405020304" pitchFamily="18" charset="0"/>
                <a:cs typeface="Times New Roman" panose="02020603050405020304" pitchFamily="18" charset="0"/>
              </a:rPr>
              <a:t> chia </a:t>
            </a:r>
            <a:r>
              <a:rPr lang="en-US" altLang="en-US" sz="3600" b="1" dirty="0" err="1">
                <a:solidFill>
                  <a:srgbClr val="FF0000"/>
                </a:solidFill>
                <a:latin typeface="Times New Roman" panose="02020603050405020304" pitchFamily="18" charset="0"/>
                <a:cs typeface="Times New Roman" panose="02020603050405020304" pitchFamily="18" charset="0"/>
              </a:rPr>
              <a:t>làm</a:t>
            </a:r>
            <a:r>
              <a:rPr lang="en-US" altLang="en-US" sz="3600" b="1" dirty="0">
                <a:solidFill>
                  <a:srgbClr val="FF0000"/>
                </a:solidFill>
                <a:latin typeface="Times New Roman" panose="02020603050405020304" pitchFamily="18" charset="0"/>
                <a:cs typeface="Times New Roman" panose="02020603050405020304" pitchFamily="18" charset="0"/>
              </a:rPr>
              <a:t> 3 </a:t>
            </a:r>
            <a:r>
              <a:rPr lang="en-US" altLang="en-US" sz="3600" b="1" dirty="0" err="1">
                <a:solidFill>
                  <a:srgbClr val="FF0000"/>
                </a:solidFill>
                <a:latin typeface="Times New Roman" panose="02020603050405020304" pitchFamily="18" charset="0"/>
                <a:cs typeface="Times New Roman" panose="02020603050405020304" pitchFamily="18" charset="0"/>
              </a:rPr>
              <a:t>đoạn</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43D4F7EA-419F-42C8-B752-4EFCC4FEC36D}"/>
              </a:ext>
            </a:extLst>
          </p:cNvPr>
          <p:cNvSpPr txBox="1">
            <a:spLocks noChangeArrowheads="1"/>
          </p:cNvSpPr>
          <p:nvPr/>
        </p:nvSpPr>
        <p:spPr bwMode="auto">
          <a:xfrm>
            <a:off x="391886" y="1885951"/>
            <a:ext cx="82449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err="1">
                <a:latin typeface="Times New Roman" panose="02020603050405020304" pitchFamily="18" charset="0"/>
                <a:cs typeface="Times New Roman" panose="02020603050405020304" pitchFamily="18" charset="0"/>
              </a:rPr>
              <a:t>Đoạn</a:t>
            </a:r>
            <a:r>
              <a:rPr lang="en-US" altLang="en-US" sz="3600" b="1" dirty="0">
                <a:latin typeface="Times New Roman" panose="02020603050405020304" pitchFamily="18" charset="0"/>
                <a:cs typeface="Times New Roman" panose="02020603050405020304" pitchFamily="18" charset="0"/>
              </a:rPr>
              <a:t> 1: </a:t>
            </a:r>
            <a:r>
              <a:rPr lang="en-US" altLang="en-US" sz="3600" dirty="0" err="1">
                <a:latin typeface="Times New Roman" panose="02020603050405020304" pitchFamily="18" charset="0"/>
                <a:cs typeface="Times New Roman" panose="02020603050405020304" pitchFamily="18" charset="0"/>
              </a:rPr>
              <a:t>Có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lần</a:t>
            </a:r>
            <a:r>
              <a:rPr lang="en-US" altLang="en-US" sz="3600" dirty="0">
                <a:latin typeface="Times New Roman" panose="02020603050405020304" pitchFamily="18" charset="0"/>
                <a:cs typeface="Times New Roman" panose="02020603050405020304" pitchFamily="18" charset="0"/>
              </a:rPr>
              <a:t>….sung </a:t>
            </a:r>
            <a:r>
              <a:rPr lang="en-US" altLang="en-US" sz="3600" dirty="0" err="1">
                <a:latin typeface="Times New Roman" panose="02020603050405020304" pitchFamily="18" charset="0"/>
                <a:cs typeface="Times New Roman" panose="02020603050405020304" pitchFamily="18" charset="0"/>
              </a:rPr>
              <a:t>sướng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hơn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thế</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nữa</a:t>
            </a:r>
            <a:r>
              <a:rPr lang="en-US" altLang="en-US" sz="3600" dirty="0">
                <a:latin typeface="Times New Roman" panose="02020603050405020304" pitchFamily="18" charset="0"/>
                <a:cs typeface="Times New Roman" panose="02020603050405020304" pitchFamily="18" charset="0"/>
              </a:rPr>
              <a:t>.</a:t>
            </a:r>
          </a:p>
        </p:txBody>
      </p:sp>
      <p:sp>
        <p:nvSpPr>
          <p:cNvPr id="5" name="Hộp Văn bản 4">
            <a:extLst>
              <a:ext uri="{FF2B5EF4-FFF2-40B4-BE49-F238E27FC236}">
                <a16:creationId xmlns:a16="http://schemas.microsoft.com/office/drawing/2014/main" id="{34C3D4CE-1200-4B1F-8482-A8EA8AF2D0F2}"/>
              </a:ext>
            </a:extLst>
          </p:cNvPr>
          <p:cNvSpPr txBox="1">
            <a:spLocks noChangeArrowheads="1"/>
          </p:cNvSpPr>
          <p:nvPr/>
        </p:nvSpPr>
        <p:spPr bwMode="auto">
          <a:xfrm>
            <a:off x="382421" y="2446525"/>
            <a:ext cx="84601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err="1">
                <a:latin typeface="Times New Roman" panose="02020603050405020304" pitchFamily="18" charset="0"/>
                <a:cs typeface="Times New Roman" panose="02020603050405020304" pitchFamily="18" charset="0"/>
              </a:rPr>
              <a:t>Đoạn</a:t>
            </a:r>
            <a:r>
              <a:rPr lang="en-US" altLang="en-US" sz="3600" b="1" dirty="0">
                <a:latin typeface="Times New Roman" panose="02020603050405020304" pitchFamily="18" charset="0"/>
                <a:cs typeface="Times New Roman" panose="02020603050405020304" pitchFamily="18" charset="0"/>
              </a:rPr>
              <a:t> 2: </a:t>
            </a:r>
            <a:r>
              <a:rPr lang="en-US" altLang="en-US" sz="3600" dirty="0" err="1">
                <a:latin typeface="Times New Roman" panose="02020603050405020304" pitchFamily="18" charset="0"/>
                <a:cs typeface="Times New Roman" panose="02020603050405020304" pitchFamily="18" charset="0"/>
              </a:rPr>
              <a:t>Bọn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đầy</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tớ</a:t>
            </a:r>
            <a:r>
              <a:rPr lang="en-US" altLang="en-US" sz="3600" dirty="0">
                <a:latin typeface="Times New Roman" panose="02020603050405020304" pitchFamily="18" charset="0"/>
                <a:cs typeface="Times New Roman" panose="02020603050405020304" pitchFamily="18" charset="0"/>
              </a:rPr>
              <a:t>…</a:t>
            </a:r>
            <a:r>
              <a:rPr lang="en-US" altLang="en-US" sz="3600" dirty="0" err="1">
                <a:latin typeface="Times New Roman" panose="02020603050405020304" pitchFamily="18" charset="0"/>
                <a:cs typeface="Times New Roman" panose="02020603050405020304" pitchFamily="18" charset="0"/>
              </a:rPr>
              <a:t>cho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tôi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được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sống</a:t>
            </a:r>
            <a:endParaRPr lang="en-US" altLang="en-US" sz="3600"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C42BCE71-C0AF-4B4A-9C88-92D1ABF7D120}"/>
              </a:ext>
            </a:extLst>
          </p:cNvPr>
          <p:cNvSpPr txBox="1">
            <a:spLocks noChangeArrowheads="1"/>
          </p:cNvSpPr>
          <p:nvPr/>
        </p:nvSpPr>
        <p:spPr bwMode="auto">
          <a:xfrm>
            <a:off x="382421" y="3099198"/>
            <a:ext cx="80008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err="1">
                <a:latin typeface="Times New Roman" panose="02020603050405020304" pitchFamily="18" charset="0"/>
                <a:cs typeface="Times New Roman" panose="02020603050405020304" pitchFamily="18" charset="0"/>
              </a:rPr>
              <a:t>Đoạn</a:t>
            </a:r>
            <a:r>
              <a:rPr lang="en-US" altLang="en-US" sz="3600" b="1" dirty="0">
                <a:latin typeface="Times New Roman" panose="02020603050405020304" pitchFamily="18" charset="0"/>
                <a:cs typeface="Times New Roman" panose="02020603050405020304" pitchFamily="18" charset="0"/>
              </a:rPr>
              <a:t> 3: </a:t>
            </a:r>
            <a:r>
              <a:rPr lang="en-US" altLang="en-US" sz="3600" dirty="0" err="1">
                <a:latin typeface="Times New Roman" panose="02020603050405020304" pitchFamily="18" charset="0"/>
                <a:cs typeface="Times New Roman" panose="02020603050405020304" pitchFamily="18" charset="0"/>
              </a:rPr>
              <a:t>Thần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Đi</a:t>
            </a:r>
            <a:r>
              <a:rPr lang="en-US" altLang="en-US" sz="3600" dirty="0">
                <a:latin typeface="Times New Roman" panose="02020603050405020304" pitchFamily="18" charset="0"/>
                <a:cs typeface="Times New Roman" panose="02020603050405020304" pitchFamily="18" charset="0"/>
              </a:rPr>
              <a:t>-ô-</a:t>
            </a:r>
            <a:r>
              <a:rPr lang="en-US" altLang="en-US" sz="3600" dirty="0" err="1">
                <a:latin typeface="Times New Roman" panose="02020603050405020304" pitchFamily="18" charset="0"/>
                <a:cs typeface="Times New Roman" panose="02020603050405020304" pitchFamily="18" charset="0"/>
              </a:rPr>
              <a:t>ni</a:t>
            </a:r>
            <a:r>
              <a:rPr lang="en-US" altLang="en-US" sz="3600" dirty="0">
                <a:latin typeface="Times New Roman" panose="02020603050405020304" pitchFamily="18" charset="0"/>
                <a:cs typeface="Times New Roman" panose="02020603050405020304" pitchFamily="18" charset="0"/>
              </a:rPr>
              <a:t>-</a:t>
            </a:r>
            <a:r>
              <a:rPr lang="en-US" altLang="en-US" sz="3600" dirty="0" err="1">
                <a:latin typeface="Times New Roman" panose="02020603050405020304" pitchFamily="18" charset="0"/>
                <a:cs typeface="Times New Roman" panose="02020603050405020304" pitchFamily="18" charset="0"/>
              </a:rPr>
              <a:t>dốt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tham</a:t>
            </a:r>
            <a:r>
              <a:rPr lang="en-US" altLang="en-US" sz="3600" dirty="0">
                <a:latin typeface="Times New Roman" panose="02020603050405020304" pitchFamily="18" charset="0"/>
                <a:cs typeface="Times New Roman" panose="02020603050405020304" pitchFamily="18" charset="0"/>
              </a:rPr>
              <a:t> lam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1000"/>
                                        <p:tgtEl>
                                          <p:spTgt spid="5">
                                            <p:txEl>
                                              <p:pRg st="0" end="0"/>
                                            </p:txEl>
                                          </p:spTgt>
                                        </p:tgtEl>
                                      </p:cBhvr>
                                    </p:animEffect>
                                    <p:anim calcmode="lin" valueType="num">
                                      <p:cBhvr>
                                        <p:cTn id="3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1000"/>
                                        <p:tgtEl>
                                          <p:spTgt spid="6">
                                            <p:txEl>
                                              <p:pRg st="0" end="0"/>
                                            </p:txEl>
                                          </p:spTgt>
                                        </p:tgtEl>
                                      </p:cBhvr>
                                    </p:animEffect>
                                    <p:anim calcmode="lin" valueType="num">
                                      <p:cBhvr>
                                        <p:cTn id="3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DE41D539-54BA-4E53-97EA-9ED979C0AF33}"/>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15000"/>
              </a:lnSpc>
              <a:spcBef>
                <a:spcPts val="0"/>
              </a:spcBef>
              <a:spcAft>
                <a:spcPts val="1000"/>
              </a:spcAft>
            </a:pPr>
            <a:r>
              <a:rPr lang="en-US" sz="2800" b="1" dirty="0" err="1">
                <a:solidFill>
                  <a:srgbClr val="C00000"/>
                </a:solidFill>
                <a:effectLst/>
                <a:latin typeface="Times New Roman" panose="02020603050405020304" pitchFamily="18" charset="0"/>
                <a:ea typeface="Times New Roman" panose="02020603050405020304" pitchFamily="18" charset="0"/>
              </a:rPr>
              <a:t>Điều</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ước</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của</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vua</a:t>
            </a:r>
            <a:r>
              <a:rPr lang="en-US" sz="2800" b="1" dirty="0">
                <a:solidFill>
                  <a:srgbClr val="C00000"/>
                </a:solidFill>
                <a:effectLst/>
                <a:latin typeface="Times New Roman" panose="02020603050405020304" pitchFamily="18" charset="0"/>
                <a:ea typeface="Times New Roman" panose="02020603050405020304" pitchFamily="18" charset="0"/>
              </a:rPr>
              <a:t> Mi-</a:t>
            </a:r>
            <a:r>
              <a:rPr lang="en-US" sz="2800" b="1" dirty="0" err="1">
                <a:solidFill>
                  <a:srgbClr val="C00000"/>
                </a:solidFill>
                <a:effectLst/>
                <a:latin typeface="Times New Roman" panose="02020603050405020304" pitchFamily="18" charset="0"/>
                <a:ea typeface="Times New Roman" panose="02020603050405020304" pitchFamily="18" charset="0"/>
              </a:rPr>
              <a:t>đát</a:t>
            </a:r>
            <a:endParaRPr lang="en-US" sz="2800" dirty="0">
              <a:solidFill>
                <a:srgbClr val="C00000"/>
              </a:solidFill>
              <a:effectLst/>
              <a:latin typeface="Times New Roman" panose="02020603050405020304" pitchFamily="18" charset="0"/>
              <a:ea typeface="Times New Roman" panose="02020603050405020304" pitchFamily="18" charset="0"/>
            </a:endParaRPr>
          </a:p>
          <a:p>
            <a:pPr marL="0" marR="0" indent="270510" algn="just">
              <a:lnSpc>
                <a:spcPct val="115000"/>
              </a:lnSpc>
              <a:spcBef>
                <a:spcPts val="0"/>
              </a:spcBef>
              <a:spcAft>
                <a:spcPts val="1000"/>
              </a:spcAft>
            </a:pP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-ô-</a:t>
            </a:r>
            <a:r>
              <a:rPr lang="en-US" sz="2800" dirty="0" err="1">
                <a:effectLst/>
                <a:latin typeface="Times New Roman" panose="02020603050405020304" pitchFamily="18" charset="0"/>
                <a:ea typeface="Times New Roman" panose="02020603050405020304" pitchFamily="18" charset="0"/>
              </a:rPr>
              <a:t>ni</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dốt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ra,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vua</a:t>
            </a:r>
            <a:r>
              <a:rPr lang="en-US" sz="2800" dirty="0">
                <a:effectLst/>
                <a:latin typeface="Times New Roman" panose="02020603050405020304" pitchFamily="18" charset="0"/>
                <a:ea typeface="Times New Roman" panose="02020603050405020304" pitchFamily="18" charset="0"/>
              </a:rPr>
              <a:t> Mi-</a:t>
            </a:r>
            <a:r>
              <a:rPr lang="en-US" sz="2800" dirty="0" err="1">
                <a:effectLst/>
                <a:latin typeface="Times New Roman" panose="02020603050405020304" pitchFamily="18" charset="0"/>
                <a:ea typeface="Times New Roman" panose="02020603050405020304" pitchFamily="18" charset="0"/>
              </a:rPr>
              <a:t>đát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rPr>
              <a:t>. Mi-</a:t>
            </a:r>
            <a:r>
              <a:rPr lang="en-US" sz="2800" dirty="0" err="1">
                <a:effectLst/>
                <a:latin typeface="Times New Roman" panose="02020603050405020304" pitchFamily="18" charset="0"/>
                <a:ea typeface="Times New Roman" panose="02020603050405020304" pitchFamily="18" charset="0"/>
              </a:rPr>
              <a:t>đát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 lam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ngay</a:t>
            </a:r>
            <a:r>
              <a:rPr lang="en-US" sz="28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2800" dirty="0">
                <a:effectLst/>
                <a:latin typeface="Times New Roman" panose="02020603050405020304" pitchFamily="18" charset="0"/>
                <a:ea typeface="Times New Roman" panose="02020603050405020304" pitchFamily="18" charset="0"/>
              </a:rPr>
              <a:t>– Xin </a:t>
            </a: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mọi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chạm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vàng</a:t>
            </a:r>
            <a:r>
              <a:rPr lang="en-US" sz="28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-ô-</a:t>
            </a:r>
            <a:r>
              <a:rPr lang="en-US" sz="2800" dirty="0" err="1">
                <a:effectLst/>
                <a:latin typeface="Times New Roman" panose="02020603050405020304" pitchFamily="18" charset="0"/>
                <a:ea typeface="Times New Roman" panose="02020603050405020304" pitchFamily="18" charset="0"/>
              </a:rPr>
              <a:t>ni</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dốt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mỉm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thuận</a:t>
            </a:r>
            <a:r>
              <a:rPr lang="en-US" sz="28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2800" dirty="0" err="1">
                <a:effectLst/>
                <a:latin typeface="Times New Roman" panose="02020603050405020304" pitchFamily="18" charset="0"/>
                <a:ea typeface="Times New Roman" panose="02020603050405020304" pitchFamily="18" charset="0"/>
              </a:rPr>
              <a:t>Vua</a:t>
            </a:r>
            <a:r>
              <a:rPr lang="en-US" sz="2800" dirty="0">
                <a:effectLst/>
                <a:latin typeface="Times New Roman" panose="02020603050405020304" pitchFamily="18" charset="0"/>
                <a:ea typeface="Times New Roman" panose="02020603050405020304" pitchFamily="18" charset="0"/>
              </a:rPr>
              <a:t> Mi-</a:t>
            </a:r>
            <a:r>
              <a:rPr lang="en-US" sz="2800" dirty="0" err="1">
                <a:effectLst/>
                <a:latin typeface="Times New Roman" panose="02020603050405020304" pitchFamily="18" charset="0"/>
                <a:ea typeface="Times New Roman" panose="02020603050405020304" pitchFamily="18" charset="0"/>
              </a:rPr>
              <a:t>đát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sồi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Vua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ngắt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Tưởng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ai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đời</a:t>
            </a:r>
            <a:r>
              <a:rPr lang="en-US" sz="2800" dirty="0">
                <a:effectLst/>
                <a:latin typeface="Times New Roman" panose="02020603050405020304" pitchFamily="18" charset="0"/>
                <a:ea typeface="Times New Roman" panose="02020603050405020304" pitchFamily="18" charset="0"/>
              </a:rPr>
              <a:t> sung </a:t>
            </a:r>
            <a:r>
              <a:rPr lang="en-US" sz="2800" dirty="0" err="1">
                <a:effectLst/>
                <a:latin typeface="Times New Roman" panose="02020603050405020304" pitchFamily="18" charset="0"/>
                <a:ea typeface="Times New Roman" panose="02020603050405020304" pitchFamily="18" charset="0"/>
              </a:rPr>
              <a:t>sướng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nữa</a:t>
            </a:r>
            <a:r>
              <a:rPr lang="en-US" sz="2800" dirty="0">
                <a:effectLst/>
                <a:latin typeface="Times New Roman" panose="02020603050405020304" pitchFamily="18" charset="0"/>
                <a:ea typeface="Times New Roman" panose="02020603050405020304" pitchFamily="18" charset="0"/>
              </a:rPr>
              <a:t>!</a:t>
            </a:r>
          </a:p>
          <a:p>
            <a:pPr algn="ctr"/>
            <a:endParaRPr lang="en-US" dirty="0"/>
          </a:p>
        </p:txBody>
      </p:sp>
      <p:sp>
        <p:nvSpPr>
          <p:cNvPr id="2" name="Hình Bầu dục 1">
            <a:extLst>
              <a:ext uri="{FF2B5EF4-FFF2-40B4-BE49-F238E27FC236}">
                <a16:creationId xmlns:a16="http://schemas.microsoft.com/office/drawing/2014/main" id="{C29694DD-80BF-4E2C-B84B-F5626492F5A4}"/>
              </a:ext>
            </a:extLst>
          </p:cNvPr>
          <p:cNvSpPr/>
          <p:nvPr/>
        </p:nvSpPr>
        <p:spPr>
          <a:xfrm>
            <a:off x="343300" y="181056"/>
            <a:ext cx="542525" cy="44759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2016559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DE41D539-54BA-4E53-97EA-9ED979C0AF33}"/>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270510" algn="ctr">
              <a:lnSpc>
                <a:spcPct val="115000"/>
              </a:lnSpc>
              <a:spcAft>
                <a:spcPts val="1000"/>
              </a:spcAft>
            </a:pPr>
            <a:r>
              <a:rPr lang="en-US" sz="3200" b="1" dirty="0" err="1">
                <a:solidFill>
                  <a:srgbClr val="C00000"/>
                </a:solidFill>
                <a:effectLst/>
                <a:latin typeface="Times New Roman" panose="02020603050405020304" pitchFamily="18" charset="0"/>
                <a:ea typeface="Times New Roman" panose="02020603050405020304" pitchFamily="18" charset="0"/>
              </a:rPr>
              <a:t>Điều</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ước</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của</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vua</a:t>
            </a:r>
            <a:r>
              <a:rPr lang="en-US" sz="3200" b="1" dirty="0">
                <a:solidFill>
                  <a:srgbClr val="C00000"/>
                </a:solidFill>
                <a:effectLst/>
                <a:latin typeface="Times New Roman" panose="02020603050405020304" pitchFamily="18" charset="0"/>
                <a:ea typeface="Times New Roman" panose="02020603050405020304" pitchFamily="18" charset="0"/>
              </a:rPr>
              <a:t> Mi-</a:t>
            </a:r>
            <a:r>
              <a:rPr lang="en-US" sz="3200" b="1" dirty="0" err="1">
                <a:solidFill>
                  <a:srgbClr val="C00000"/>
                </a:solidFill>
                <a:effectLst/>
                <a:latin typeface="Times New Roman" panose="02020603050405020304" pitchFamily="18" charset="0"/>
                <a:ea typeface="Times New Roman" panose="02020603050405020304" pitchFamily="18" charset="0"/>
              </a:rPr>
              <a:t>đát</a:t>
            </a:r>
            <a:endParaRPr lang="en-US" sz="3000" dirty="0">
              <a:effectLst/>
              <a:latin typeface="Times New Roman" panose="02020603050405020304" pitchFamily="18" charset="0"/>
              <a:ea typeface="Times New Roman" panose="02020603050405020304" pitchFamily="18" charset="0"/>
            </a:endParaRPr>
          </a:p>
          <a:p>
            <a:pPr marL="0" marR="0" indent="270510" algn="just">
              <a:lnSpc>
                <a:spcPct val="115000"/>
              </a:lnSpc>
              <a:spcBef>
                <a:spcPts val="0"/>
              </a:spcBef>
              <a:spcAft>
                <a:spcPts val="1000"/>
              </a:spcAft>
            </a:pPr>
            <a:r>
              <a:rPr lang="en-US" sz="3000" dirty="0" err="1">
                <a:effectLst/>
                <a:latin typeface="Times New Roman" panose="02020603050405020304" pitchFamily="18" charset="0"/>
                <a:ea typeface="Times New Roman" panose="02020603050405020304" pitchFamily="18" charset="0"/>
              </a:rPr>
              <a:t>Bọn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đầy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tớ</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dọn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thức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ăn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Mi-</a:t>
            </a:r>
            <a:r>
              <a:rPr lang="en-US" sz="3000" dirty="0" err="1">
                <a:effectLst/>
                <a:latin typeface="Times New Roman" panose="02020603050405020304" pitchFamily="18" charset="0"/>
                <a:ea typeface="Times New Roman" panose="02020603050405020304" pitchFamily="18" charset="0"/>
              </a:rPr>
              <a:t>đát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Nhà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vua</a:t>
            </a:r>
            <a:r>
              <a:rPr lang="en-US" sz="3000" dirty="0">
                <a:effectLst/>
                <a:latin typeface="Times New Roman" panose="02020603050405020304" pitchFamily="18" charset="0"/>
                <a:ea typeface="Times New Roman" panose="02020603050405020304" pitchFamily="18" charset="0"/>
              </a:rPr>
              <a:t> sung </a:t>
            </a:r>
            <a:r>
              <a:rPr lang="en-US" sz="3000" dirty="0" err="1">
                <a:effectLst/>
                <a:latin typeface="Times New Roman" panose="02020603050405020304" pitchFamily="18" charset="0"/>
                <a:ea typeface="Times New Roman" panose="02020603050405020304" pitchFamily="18" charset="0"/>
              </a:rPr>
              <a:t>sướng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ngồi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bàn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lúc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đó</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ông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mới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biết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đã</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xin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một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điều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ước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khủng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khiếp</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Các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thức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ăn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thức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uống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vua</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chạm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tay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đều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biến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thành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vàng</a:t>
            </a:r>
            <a:r>
              <a:rPr lang="en-US" sz="3000" dirty="0">
                <a:effectLst/>
                <a:latin typeface="Times New Roman" panose="02020603050405020304" pitchFamily="18" charset="0"/>
                <a:ea typeface="Times New Roman" panose="02020603050405020304" pitchFamily="18" charset="0"/>
              </a:rPr>
              <a:t>. Mi-</a:t>
            </a:r>
            <a:r>
              <a:rPr lang="en-US" sz="3000" dirty="0" err="1">
                <a:effectLst/>
                <a:latin typeface="Times New Roman" panose="02020603050405020304" pitchFamily="18" charset="0"/>
                <a:ea typeface="Times New Roman" panose="02020603050405020304" pitchFamily="18" charset="0"/>
              </a:rPr>
              <a:t>đát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bụng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đói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cồn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cào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chịu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không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nổi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liền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chắp</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tay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cầu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khẩn</a:t>
            </a:r>
            <a:r>
              <a:rPr lang="en-US" sz="30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3000" dirty="0">
                <a:effectLst/>
                <a:latin typeface="Times New Roman" panose="02020603050405020304" pitchFamily="18" charset="0"/>
                <a:ea typeface="Times New Roman" panose="02020603050405020304" pitchFamily="18" charset="0"/>
              </a:rPr>
              <a:t>– Xin </a:t>
            </a:r>
            <a:r>
              <a:rPr lang="en-US" sz="3000" dirty="0" err="1">
                <a:effectLst/>
                <a:latin typeface="Times New Roman" panose="02020603050405020304" pitchFamily="18" charset="0"/>
                <a:ea typeface="Times New Roman" panose="02020603050405020304" pitchFamily="18" charset="0"/>
              </a:rPr>
              <a:t>Thần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tha</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tội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tôi</a:t>
            </a:r>
            <a:r>
              <a:rPr lang="en-US" sz="3000" dirty="0">
                <a:effectLst/>
                <a:latin typeface="Times New Roman" panose="02020603050405020304" pitchFamily="18" charset="0"/>
                <a:ea typeface="Times New Roman" panose="02020603050405020304" pitchFamily="18" charset="0"/>
              </a:rPr>
              <a:t>! Xin </a:t>
            </a:r>
            <a:r>
              <a:rPr lang="en-US" sz="3000" dirty="0" err="1">
                <a:effectLst/>
                <a:latin typeface="Times New Roman" panose="02020603050405020304" pitchFamily="18" charset="0"/>
                <a:ea typeface="Times New Roman" panose="02020603050405020304" pitchFamily="18" charset="0"/>
              </a:rPr>
              <a:t>Người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lấy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lại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điều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ước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để</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tôi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được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sống</a:t>
            </a:r>
            <a:r>
              <a:rPr lang="en-US" sz="3000" dirty="0">
                <a:effectLst/>
                <a:latin typeface="Times New Roman" panose="02020603050405020304" pitchFamily="18" charset="0"/>
                <a:ea typeface="Times New Roman" panose="02020603050405020304" pitchFamily="18" charset="0"/>
              </a:rPr>
              <a:t>!</a:t>
            </a:r>
          </a:p>
          <a:p>
            <a:pPr algn="ctr"/>
            <a:endParaRPr lang="en-US" dirty="0"/>
          </a:p>
        </p:txBody>
      </p:sp>
      <p:sp>
        <p:nvSpPr>
          <p:cNvPr id="3" name="Hình Bầu dục 2">
            <a:extLst>
              <a:ext uri="{FF2B5EF4-FFF2-40B4-BE49-F238E27FC236}">
                <a16:creationId xmlns:a16="http://schemas.microsoft.com/office/drawing/2014/main" id="{62AC6F65-3DF9-428C-8565-457F2AA6E4C6}"/>
              </a:ext>
            </a:extLst>
          </p:cNvPr>
          <p:cNvSpPr/>
          <p:nvPr/>
        </p:nvSpPr>
        <p:spPr>
          <a:xfrm>
            <a:off x="276625" y="238206"/>
            <a:ext cx="599675" cy="47616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0580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DE41D539-54BA-4E53-97EA-9ED979C0AF33}"/>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indent="270510" algn="just">
              <a:lnSpc>
                <a:spcPct val="115000"/>
              </a:lnSpc>
              <a:spcBef>
                <a:spcPts val="0"/>
              </a:spcBef>
              <a:spcAft>
                <a:spcPts val="1000"/>
              </a:spcAft>
            </a:pPr>
            <a:endParaRPr lang="en-US" sz="2800" dirty="0">
              <a:effectLst/>
              <a:latin typeface="Times New Roman" panose="02020603050405020304" pitchFamily="18" charset="0"/>
              <a:ea typeface="Times New Roman" panose="02020603050405020304" pitchFamily="18" charset="0"/>
            </a:endParaRPr>
          </a:p>
          <a:p>
            <a:pPr indent="270510" algn="ctr">
              <a:lnSpc>
                <a:spcPct val="115000"/>
              </a:lnSpc>
              <a:spcAft>
                <a:spcPts val="1000"/>
              </a:spcAft>
            </a:pPr>
            <a:r>
              <a:rPr lang="en-US" sz="3200" b="1" dirty="0" err="1">
                <a:solidFill>
                  <a:srgbClr val="C00000"/>
                </a:solidFill>
                <a:effectLst/>
                <a:latin typeface="Times New Roman" panose="02020603050405020304" pitchFamily="18" charset="0"/>
                <a:ea typeface="Times New Roman" panose="02020603050405020304" pitchFamily="18" charset="0"/>
              </a:rPr>
              <a:t>Điều</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ước</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của</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vua</a:t>
            </a:r>
            <a:r>
              <a:rPr lang="en-US" sz="3200" b="1" dirty="0">
                <a:solidFill>
                  <a:srgbClr val="C00000"/>
                </a:solidFill>
                <a:effectLst/>
                <a:latin typeface="Times New Roman" panose="02020603050405020304" pitchFamily="18" charset="0"/>
                <a:ea typeface="Times New Roman" panose="02020603050405020304" pitchFamily="18" charset="0"/>
              </a:rPr>
              <a:t> Mi-</a:t>
            </a:r>
            <a:r>
              <a:rPr lang="en-US" sz="3200" b="1" dirty="0" err="1">
                <a:solidFill>
                  <a:srgbClr val="C00000"/>
                </a:solidFill>
                <a:effectLst/>
                <a:latin typeface="Times New Roman" panose="02020603050405020304" pitchFamily="18" charset="0"/>
                <a:ea typeface="Times New Roman" panose="02020603050405020304" pitchFamily="18" charset="0"/>
              </a:rPr>
              <a:t>đát</a:t>
            </a:r>
            <a:endParaRPr lang="en-US" sz="3200" dirty="0">
              <a:effectLst/>
              <a:latin typeface="Times New Roman" panose="02020603050405020304" pitchFamily="18" charset="0"/>
              <a:ea typeface="Times New Roman" panose="02020603050405020304" pitchFamily="18" charset="0"/>
            </a:endParaRPr>
          </a:p>
          <a:p>
            <a:pPr marL="0" marR="0" indent="270510" algn="just">
              <a:spcBef>
                <a:spcPts val="0"/>
              </a:spcBef>
              <a:spcAft>
                <a:spcPts val="1000"/>
              </a:spcAft>
            </a:pP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-ô-</a:t>
            </a:r>
            <a:r>
              <a:rPr lang="en-US" sz="2800" dirty="0" err="1">
                <a:effectLst/>
                <a:latin typeface="Times New Roman" panose="02020603050405020304" pitchFamily="18" charset="0"/>
                <a:ea typeface="Times New Roman" panose="02020603050405020304" pitchFamily="18" charset="0"/>
              </a:rPr>
              <a:t>ni</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dốt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ra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phán</a:t>
            </a:r>
            <a:r>
              <a:rPr lang="en-US" sz="2800" dirty="0">
                <a:effectLst/>
                <a:latin typeface="Times New Roman" panose="02020603050405020304" pitchFamily="18" charset="0"/>
                <a:ea typeface="Times New Roman" panose="02020603050405020304" pitchFamily="18" charset="0"/>
              </a:rPr>
              <a:t>:</a:t>
            </a:r>
          </a:p>
          <a:p>
            <a:pPr marL="0" marR="0" indent="270510" algn="just">
              <a:spcBef>
                <a:spcPts val="0"/>
              </a:spcBef>
              <a:spcAft>
                <a:spcPts val="10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Pác-tôn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nhúng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phép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rửa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a:t>
            </a:r>
          </a:p>
          <a:p>
            <a:pPr marL="0" marR="0" indent="270510" algn="just">
              <a:spcBef>
                <a:spcPts val="0"/>
              </a:spcBef>
              <a:spcAft>
                <a:spcPts val="1000"/>
              </a:spcAft>
            </a:pPr>
            <a:r>
              <a:rPr lang="en-US" sz="2800" dirty="0">
                <a:effectLst/>
                <a:latin typeface="Times New Roman" panose="02020603050405020304" pitchFamily="18" charset="0"/>
                <a:ea typeface="Times New Roman" panose="02020603050405020304" pitchFamily="18" charset="0"/>
              </a:rPr>
              <a:t>Mi-</a:t>
            </a:r>
            <a:r>
              <a:rPr lang="en-US" sz="2800" dirty="0" err="1">
                <a:effectLst/>
                <a:latin typeface="Times New Roman" panose="02020603050405020304" pitchFamily="18" charset="0"/>
                <a:ea typeface="Times New Roman" panose="02020603050405020304" pitchFamily="18" charset="0"/>
              </a:rPr>
              <a:t>đát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dạy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thoát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khỏi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tặng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ấy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vua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muốn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 lam.</a:t>
            </a:r>
            <a:endParaRPr lang="en-US" sz="1800" dirty="0">
              <a:effectLst/>
              <a:latin typeface="Times New Roman" panose="02020603050405020304" pitchFamily="18" charset="0"/>
              <a:ea typeface="Times New Roman" panose="02020603050405020304" pitchFamily="18" charset="0"/>
            </a:endParaRPr>
          </a:p>
          <a:p>
            <a:pPr marL="3200400" marR="0" indent="457200" algn="just">
              <a:lnSpc>
                <a:spcPct val="115000"/>
              </a:lnSpc>
              <a:spcBef>
                <a:spcPts val="0"/>
              </a:spcBef>
              <a:spcAft>
                <a:spcPts val="1000"/>
              </a:spcAft>
            </a:pPr>
            <a:r>
              <a:rPr lang="en-US" sz="2800" b="1" i="1" dirty="0">
                <a:effectLst/>
                <a:latin typeface="Times New Roman" panose="02020603050405020304" pitchFamily="18" charset="0"/>
                <a:ea typeface="Times New Roman" panose="02020603050405020304" pitchFamily="18" charset="0"/>
              </a:rPr>
              <a:t>      Theo </a:t>
            </a:r>
            <a:r>
              <a:rPr lang="en-US" sz="2800" b="1" i="1" dirty="0" err="1">
                <a:effectLst/>
                <a:latin typeface="Times New Roman" panose="02020603050405020304" pitchFamily="18" charset="0"/>
                <a:ea typeface="Times New Roman" panose="02020603050405020304" pitchFamily="18" charset="0"/>
              </a:rPr>
              <a:t>Thần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thoại</a:t>
            </a:r>
            <a:r>
              <a:rPr lang="en-US" sz="2800" b="1" i="1" dirty="0">
                <a:effectLst/>
                <a:latin typeface="Times New Roman" panose="02020603050405020304" pitchFamily="18" charset="0"/>
                <a:ea typeface="Times New Roman" panose="02020603050405020304" pitchFamily="18" charset="0"/>
              </a:rPr>
              <a:t> Hi </a:t>
            </a:r>
            <a:r>
              <a:rPr lang="en-US" sz="2800" b="1" i="1" dirty="0" err="1">
                <a:effectLst/>
                <a:latin typeface="Times New Roman" panose="02020603050405020304" pitchFamily="18" charset="0"/>
                <a:ea typeface="Times New Roman" panose="02020603050405020304" pitchFamily="18" charset="0"/>
              </a:rPr>
              <a:t>Lạp</a:t>
            </a:r>
            <a:endParaRPr lang="en-US" sz="2800" i="1" dirty="0">
              <a:effectLst/>
              <a:latin typeface="Times New Roman" panose="02020603050405020304" pitchFamily="18" charset="0"/>
              <a:ea typeface="Times New Roman" panose="02020603050405020304" pitchFamily="18" charset="0"/>
            </a:endParaRPr>
          </a:p>
          <a:p>
            <a:pPr algn="ctr"/>
            <a:endParaRPr lang="en-US" dirty="0"/>
          </a:p>
        </p:txBody>
      </p:sp>
      <p:sp>
        <p:nvSpPr>
          <p:cNvPr id="3" name="Hình Bầu dục 2">
            <a:extLst>
              <a:ext uri="{FF2B5EF4-FFF2-40B4-BE49-F238E27FC236}">
                <a16:creationId xmlns:a16="http://schemas.microsoft.com/office/drawing/2014/main" id="{455C2801-F931-45EB-A0F0-554A04BE2CA1}"/>
              </a:ext>
            </a:extLst>
          </p:cNvPr>
          <p:cNvSpPr/>
          <p:nvPr/>
        </p:nvSpPr>
        <p:spPr>
          <a:xfrm>
            <a:off x="276626" y="238206"/>
            <a:ext cx="552050" cy="44759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96169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5" name="Tiêu đề 4">
            <a:extLst>
              <a:ext uri="{FF2B5EF4-FFF2-40B4-BE49-F238E27FC236}">
                <a16:creationId xmlns:a16="http://schemas.microsoft.com/office/drawing/2014/main" id="{B7B1F9BF-48CC-4829-A9A1-31FA0EDF26B7}"/>
              </a:ext>
            </a:extLst>
          </p:cNvPr>
          <p:cNvSpPr>
            <a:spLocks noGrp="1"/>
          </p:cNvSpPr>
          <p:nvPr>
            <p:ph type="title"/>
          </p:nvPr>
        </p:nvSpPr>
        <p:spPr>
          <a:xfrm>
            <a:off x="720000" y="383553"/>
            <a:ext cx="7704000" cy="572700"/>
          </a:xfrm>
        </p:spPr>
        <p:txBody>
          <a:bodyPr/>
          <a:lstStyle/>
          <a:p>
            <a:pPr algn="ctr"/>
            <a:r>
              <a:rPr lang="en-US" sz="4400" b="1" dirty="0" err="1">
                <a:solidFill>
                  <a:schemeClr val="accent4">
                    <a:lumMod val="75000"/>
                  </a:schemeClr>
                </a:solidFill>
                <a:latin typeface="Times New Roman" panose="02020603050405020304" pitchFamily="18" charset="0"/>
                <a:cs typeface="Times New Roman" panose="02020603050405020304" pitchFamily="18" charset="0"/>
              </a:rPr>
              <a:t>Ôn</a:t>
            </a:r>
            <a:r>
              <a:rPr lang="en-US" sz="4400" b="1" dirty="0">
                <a:solidFill>
                  <a:schemeClr val="accent4">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4">
                    <a:lumMod val="75000"/>
                  </a:schemeClr>
                </a:solidFill>
                <a:latin typeface="Times New Roman" panose="02020603050405020304" pitchFamily="18" charset="0"/>
                <a:cs typeface="Times New Roman" panose="02020603050405020304" pitchFamily="18" charset="0"/>
              </a:rPr>
              <a:t>bài</a:t>
            </a:r>
            <a:r>
              <a:rPr lang="en-US" sz="4400" b="1" dirty="0">
                <a:solidFill>
                  <a:schemeClr val="accent4">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4">
                    <a:lumMod val="75000"/>
                  </a:schemeClr>
                </a:solidFill>
                <a:latin typeface="Times New Roman" panose="02020603050405020304" pitchFamily="18" charset="0"/>
                <a:cs typeface="Times New Roman" panose="02020603050405020304" pitchFamily="18" charset="0"/>
              </a:rPr>
              <a:t>cũ</a:t>
            </a:r>
            <a:endParaRPr lang="en-US" sz="4400" b="1"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1DDF25D8-5277-4D81-A57F-CB68129C669B}"/>
              </a:ext>
            </a:extLst>
          </p:cNvPr>
          <p:cNvPicPr>
            <a:picLocks noChangeAspect="1"/>
          </p:cNvPicPr>
          <p:nvPr/>
        </p:nvPicPr>
        <p:blipFill>
          <a:blip r:embed="rId3"/>
          <a:stretch>
            <a:fillRect/>
          </a:stretch>
        </p:blipFill>
        <p:spPr>
          <a:xfrm>
            <a:off x="1978421" y="1136183"/>
            <a:ext cx="5187158" cy="389205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3" name="Hộp Văn bản 2">
            <a:extLst>
              <a:ext uri="{FF2B5EF4-FFF2-40B4-BE49-F238E27FC236}">
                <a16:creationId xmlns:a16="http://schemas.microsoft.com/office/drawing/2014/main" id="{CF825170-793B-4DA2-BF60-4BDCF13082A5}"/>
              </a:ext>
            </a:extLst>
          </p:cNvPr>
          <p:cNvSpPr txBox="1"/>
          <p:nvPr/>
        </p:nvSpPr>
        <p:spPr>
          <a:xfrm>
            <a:off x="0" y="80184"/>
            <a:ext cx="8898111" cy="1200329"/>
          </a:xfrm>
          <a:prstGeom prst="rect">
            <a:avLst/>
          </a:prstGeom>
          <a:noFill/>
        </p:spPr>
        <p:txBody>
          <a:bodyPr wrap="square">
            <a:spAutoFit/>
          </a:bodyPr>
          <a:lstStyle/>
          <a:p>
            <a:pPr algn="ct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14 </a:t>
            </a:r>
            <a:r>
              <a:rPr lang="en-US" sz="2400" b="1" dirty="0" err="1">
                <a:latin typeface="Times New Roman" panose="02020603050405020304" pitchFamily="18" charset="0"/>
                <a:cs typeface="Times New Roman" panose="02020603050405020304" pitchFamily="18" charset="0"/>
              </a:rPr>
              <a:t>tháng</a:t>
            </a:r>
            <a:r>
              <a:rPr lang="en-US" sz="2400" b="1" dirty="0">
                <a:latin typeface="Times New Roman" panose="02020603050405020304" pitchFamily="18" charset="0"/>
                <a:cs typeface="Times New Roman" panose="02020603050405020304" pitchFamily="18" charset="0"/>
              </a:rPr>
              <a:t> 10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2021</a:t>
            </a:r>
            <a:br>
              <a:rPr lang="en-US" sz="2400" b="1" dirty="0">
                <a:latin typeface="Times New Roman" panose="02020603050405020304" pitchFamily="18" charset="0"/>
                <a:cs typeface="Times New Roman" panose="02020603050405020304" pitchFamily="18" charset="0"/>
              </a:rPr>
            </a:br>
            <a:r>
              <a:rPr lang="en-US" sz="2400" b="1" u="sng" dirty="0" err="1">
                <a:solidFill>
                  <a:srgbClr val="002060"/>
                </a:solidFill>
                <a:latin typeface="Times New Roman" panose="02020603050405020304" pitchFamily="18" charset="0"/>
                <a:cs typeface="Times New Roman" panose="02020603050405020304" pitchFamily="18" charset="0"/>
              </a:rPr>
              <a:t>Tập</a:t>
            </a:r>
            <a:r>
              <a:rPr lang="en-US" sz="2400" b="1" u="sng" dirty="0">
                <a:solidFill>
                  <a:srgbClr val="002060"/>
                </a:solidFill>
                <a:latin typeface="Times New Roman" panose="02020603050405020304" pitchFamily="18" charset="0"/>
                <a:cs typeface="Times New Roman" panose="02020603050405020304" pitchFamily="18" charset="0"/>
              </a:rPr>
              <a:t> </a:t>
            </a:r>
            <a:r>
              <a:rPr lang="en-US" sz="2400" b="1" u="sng" dirty="0" err="1">
                <a:solidFill>
                  <a:srgbClr val="002060"/>
                </a:solidFill>
                <a:latin typeface="Times New Roman" panose="02020603050405020304" pitchFamily="18" charset="0"/>
                <a:cs typeface="Times New Roman" panose="02020603050405020304" pitchFamily="18" charset="0"/>
              </a:rPr>
              <a:t>đọc</a:t>
            </a:r>
            <a:br>
              <a:rPr lang="en-US" sz="2400" b="1" u="sng" dirty="0">
                <a:solidFill>
                  <a:srgbClr val="002060"/>
                </a:solidFill>
                <a:latin typeface="Times New Roman" panose="02020603050405020304" pitchFamily="18" charset="0"/>
                <a:cs typeface="Times New Roman" panose="02020603050405020304" pitchFamily="18" charset="0"/>
              </a:rPr>
            </a:br>
            <a:r>
              <a:rPr lang="en-US" sz="2400" b="1" dirty="0" err="1">
                <a:solidFill>
                  <a:srgbClr val="C00000"/>
                </a:solidFill>
                <a:latin typeface="Times New Roman" panose="02020603050405020304" pitchFamily="18" charset="0"/>
                <a:cs typeface="Times New Roman" panose="02020603050405020304" pitchFamily="18" charset="0"/>
              </a:rPr>
              <a:t>Điều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ước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của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vua</a:t>
            </a:r>
            <a:r>
              <a:rPr lang="en-US" sz="2400" b="1" dirty="0">
                <a:solidFill>
                  <a:srgbClr val="C00000"/>
                </a:solidFill>
                <a:latin typeface="Times New Roman" panose="02020603050405020304" pitchFamily="18" charset="0"/>
                <a:cs typeface="Times New Roman" panose="02020603050405020304" pitchFamily="18" charset="0"/>
              </a:rPr>
              <a:t> Mi-</a:t>
            </a:r>
            <a:r>
              <a:rPr lang="en-US" sz="2400" b="1" dirty="0" err="1">
                <a:solidFill>
                  <a:srgbClr val="C00000"/>
                </a:solidFill>
                <a:latin typeface="Times New Roman" panose="02020603050405020304" pitchFamily="18" charset="0"/>
                <a:cs typeface="Times New Roman" panose="02020603050405020304" pitchFamily="18" charset="0"/>
              </a:rPr>
              <a:t>đát</a:t>
            </a:r>
            <a:endParaRPr lang="en-US" sz="2400" dirty="0"/>
          </a:p>
        </p:txBody>
      </p:sp>
      <p:sp>
        <p:nvSpPr>
          <p:cNvPr id="4" name="Hộp Văn bản 3">
            <a:extLst>
              <a:ext uri="{FF2B5EF4-FFF2-40B4-BE49-F238E27FC236}">
                <a16:creationId xmlns:a16="http://schemas.microsoft.com/office/drawing/2014/main" id="{D8908B44-8947-47AF-83DF-A81D18BBF7D6}"/>
              </a:ext>
            </a:extLst>
          </p:cNvPr>
          <p:cNvSpPr txBox="1"/>
          <p:nvPr/>
        </p:nvSpPr>
        <p:spPr>
          <a:xfrm>
            <a:off x="4095591" y="1214076"/>
            <a:ext cx="4256955"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Theo </a:t>
            </a:r>
            <a:r>
              <a:rPr lang="en-US" sz="2000" dirty="0" err="1">
                <a:latin typeface="Times New Roman" panose="02020603050405020304" pitchFamily="18" charset="0"/>
                <a:cs typeface="Times New Roman" panose="02020603050405020304" pitchFamily="18" charset="0"/>
              </a:rPr>
              <a:t>Thần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thoại</a:t>
            </a:r>
            <a:r>
              <a:rPr lang="en-US" sz="2000" dirty="0">
                <a:latin typeface="Times New Roman" panose="02020603050405020304" pitchFamily="18" charset="0"/>
                <a:cs typeface="Times New Roman" panose="02020603050405020304" pitchFamily="18" charset="0"/>
              </a:rPr>
              <a:t> Hi </a:t>
            </a:r>
            <a:r>
              <a:rPr lang="en-US" sz="2000" dirty="0" err="1">
                <a:latin typeface="Times New Roman" panose="02020603050405020304" pitchFamily="18" charset="0"/>
                <a:cs typeface="Times New Roman" panose="02020603050405020304" pitchFamily="18" charset="0"/>
              </a:rPr>
              <a:t>Lạp</a:t>
            </a: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dịch</a:t>
            </a:r>
            <a:r>
              <a:rPr lang="en-US" sz="2000" dirty="0">
                <a:latin typeface="Times New Roman" panose="02020603050405020304" pitchFamily="18" charset="0"/>
                <a:cs typeface="Times New Roman" panose="02020603050405020304" pitchFamily="18" charset="0"/>
              </a:rPr>
              <a:t>)</a:t>
            </a:r>
          </a:p>
        </p:txBody>
      </p:sp>
      <p:sp>
        <p:nvSpPr>
          <p:cNvPr id="5" name="Hộp Văn bản 4">
            <a:extLst>
              <a:ext uri="{FF2B5EF4-FFF2-40B4-BE49-F238E27FC236}">
                <a16:creationId xmlns:a16="http://schemas.microsoft.com/office/drawing/2014/main" id="{389C09E6-6BCE-4B74-AED6-ECC922DC8FA2}"/>
              </a:ext>
            </a:extLst>
          </p:cNvPr>
          <p:cNvSpPr txBox="1"/>
          <p:nvPr/>
        </p:nvSpPr>
        <p:spPr>
          <a:xfrm>
            <a:off x="3419395" y="1798209"/>
            <a:ext cx="2305210" cy="584775"/>
          </a:xfrm>
          <a:prstGeom prst="rect">
            <a:avLst/>
          </a:prstGeom>
          <a:noFill/>
        </p:spPr>
        <p:txBody>
          <a:bodyPr wrap="square" rtlCol="0">
            <a:spAutoFit/>
          </a:bodyPr>
          <a:lstStyle/>
          <a:p>
            <a:r>
              <a:rPr lang="en-US" sz="3200" b="1" u="sng" dirty="0" err="1">
                <a:latin typeface="Times New Roman" panose="02020603050405020304" pitchFamily="18" charset="0"/>
                <a:cs typeface="Times New Roman" panose="02020603050405020304" pitchFamily="18" charset="0"/>
              </a:rPr>
              <a:t>Từ</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khó</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đọc</a:t>
            </a:r>
            <a:endParaRPr lang="en-US" sz="3200" b="1" u="sng"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F9E0D31E-075A-4FEF-850D-033F2CEA7F9E}"/>
              </a:ext>
            </a:extLst>
          </p:cNvPr>
          <p:cNvSpPr txBox="1"/>
          <p:nvPr/>
        </p:nvSpPr>
        <p:spPr>
          <a:xfrm>
            <a:off x="1413862" y="2571750"/>
            <a:ext cx="167512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Mi-</a:t>
            </a:r>
            <a:r>
              <a:rPr lang="en-US" sz="3600" dirty="0" err="1">
                <a:latin typeface="Times New Roman" panose="02020603050405020304" pitchFamily="18" charset="0"/>
                <a:cs typeface="Times New Roman" panose="02020603050405020304" pitchFamily="18" charset="0"/>
              </a:rPr>
              <a:t>đ</a:t>
            </a:r>
            <a:r>
              <a:rPr lang="en-US" sz="3600" dirty="0" err="1">
                <a:solidFill>
                  <a:srgbClr val="FF0000"/>
                </a:solidFill>
                <a:latin typeface="Times New Roman" panose="02020603050405020304" pitchFamily="18" charset="0"/>
                <a:cs typeface="Times New Roman" panose="02020603050405020304" pitchFamily="18" charset="0"/>
              </a:rPr>
              <a:t>át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A4236173-CF92-4392-8764-1640CBF68D9D}"/>
              </a:ext>
            </a:extLst>
          </p:cNvPr>
          <p:cNvSpPr txBox="1"/>
          <p:nvPr/>
        </p:nvSpPr>
        <p:spPr>
          <a:xfrm>
            <a:off x="1413862" y="3169388"/>
            <a:ext cx="2520364"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-ô-</a:t>
            </a:r>
            <a:r>
              <a:rPr lang="en-US" sz="3600" dirty="0" err="1">
                <a:latin typeface="Times New Roman" panose="02020603050405020304" pitchFamily="18" charset="0"/>
                <a:cs typeface="Times New Roman" panose="02020603050405020304" pitchFamily="18" charset="0"/>
              </a:rPr>
              <a:t>ni</a:t>
            </a:r>
            <a:r>
              <a:rPr lang="en-US" sz="3600" dirty="0">
                <a:latin typeface="Times New Roman" panose="02020603050405020304" pitchFamily="18" charset="0"/>
                <a:cs typeface="Times New Roman" panose="02020603050405020304" pitchFamily="18" charset="0"/>
              </a:rPr>
              <a:t>-</a:t>
            </a:r>
            <a:r>
              <a:rPr lang="en-US" sz="3600" dirty="0" err="1">
                <a:solidFill>
                  <a:srgbClr val="FF0000"/>
                </a:solidFill>
                <a:latin typeface="Times New Roman" panose="02020603050405020304" pitchFamily="18" charset="0"/>
                <a:cs typeface="Times New Roman" panose="02020603050405020304" pitchFamily="18" charset="0"/>
              </a:rPr>
              <a:t>dốt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71C5FF46-3208-45AA-BC0F-BDB55B28F2CB}"/>
              </a:ext>
            </a:extLst>
          </p:cNvPr>
          <p:cNvSpPr txBox="1"/>
          <p:nvPr/>
        </p:nvSpPr>
        <p:spPr>
          <a:xfrm>
            <a:off x="4656525" y="2528368"/>
            <a:ext cx="1798064"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Pác-t</a:t>
            </a:r>
            <a:r>
              <a:rPr lang="en-US" sz="3600" dirty="0" err="1">
                <a:solidFill>
                  <a:srgbClr val="FF0000"/>
                </a:solidFill>
                <a:latin typeface="Times New Roman" panose="02020603050405020304" pitchFamily="18" charset="0"/>
                <a:cs typeface="Times New Roman" panose="02020603050405020304" pitchFamily="18" charset="0"/>
              </a:rPr>
              <a:t>ôn</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2DDA8B54-2F28-4A21-9D98-5DE29D3AC52C}"/>
              </a:ext>
            </a:extLst>
          </p:cNvPr>
          <p:cNvSpPr txBox="1"/>
          <p:nvPr/>
        </p:nvSpPr>
        <p:spPr>
          <a:xfrm>
            <a:off x="4656525" y="3218081"/>
            <a:ext cx="2835408"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kh</a:t>
            </a:r>
            <a:r>
              <a:rPr lang="en-US" sz="3600" dirty="0" err="1">
                <a:latin typeface="Times New Roman" panose="02020603050405020304" pitchFamily="18" charset="0"/>
                <a:cs typeface="Times New Roman" panose="02020603050405020304" pitchFamily="18" charset="0"/>
              </a:rPr>
              <a:t>ủng</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a:t>
            </a:r>
            <a:r>
              <a:rPr lang="en-US" sz="3600" dirty="0" err="1">
                <a:latin typeface="Times New Roman" panose="02020603050405020304" pitchFamily="18" charset="0"/>
                <a:cs typeface="Times New Roman" panose="02020603050405020304" pitchFamily="18" charset="0"/>
              </a:rPr>
              <a:t>iếp</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EE2454-63F2-4C88-8271-0969260B13ED}"/>
              </a:ext>
            </a:extLst>
          </p:cNvPr>
          <p:cNvSpPr>
            <a:spLocks noGrp="1"/>
          </p:cNvSpPr>
          <p:nvPr>
            <p:ph type="title"/>
          </p:nvPr>
        </p:nvSpPr>
        <p:spPr>
          <a:xfrm>
            <a:off x="215154" y="2995936"/>
            <a:ext cx="8828953" cy="1390500"/>
          </a:xfrm>
        </p:spPr>
        <p:txBody>
          <a:bodyPr/>
          <a:lstStyle/>
          <a:p>
            <a:pPr algn="just"/>
            <a:r>
              <a:rPr lang="en-US" sz="3600" dirty="0" err="1">
                <a:effectLst/>
                <a:latin typeface="Times New Roman" panose="02020603050405020304" pitchFamily="18" charset="0"/>
                <a:ea typeface="Times New Roman" panose="02020603050405020304" pitchFamily="18" charset="0"/>
              </a:rPr>
              <a:t>Bọn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đầy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tớ</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dọn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thức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ăn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cho</a:t>
            </a:r>
            <a:r>
              <a:rPr lang="en-US" sz="3600" dirty="0">
                <a:effectLst/>
                <a:latin typeface="Times New Roman" panose="02020603050405020304" pitchFamily="18" charset="0"/>
                <a:ea typeface="Times New Roman" panose="02020603050405020304" pitchFamily="18" charset="0"/>
              </a:rPr>
              <a:t> Mi-</a:t>
            </a:r>
            <a:r>
              <a:rPr lang="en-US" sz="3600" dirty="0" err="1">
                <a:effectLst/>
                <a:latin typeface="Times New Roman" panose="02020603050405020304" pitchFamily="18" charset="0"/>
                <a:ea typeface="Times New Roman" panose="02020603050405020304" pitchFamily="18" charset="0"/>
              </a:rPr>
              <a:t>đát</a:t>
            </a:r>
            <a:r>
              <a:rPr lang="en-US" sz="3600" dirty="0">
                <a:effectLst/>
                <a:latin typeface="Times New Roman" panose="02020603050405020304" pitchFamily="18" charset="0"/>
                <a:ea typeface="Times New Roman" panose="02020603050405020304" pitchFamily="18" charset="0"/>
              </a:rPr>
              <a:t>.</a:t>
            </a:r>
            <a:r>
              <a:rPr lang="en-US" sz="4400" b="1" dirty="0">
                <a:solidFill>
                  <a:srgbClr val="FF0000"/>
                </a:solidFill>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vua</a:t>
            </a:r>
            <a:r>
              <a:rPr lang="en-US" sz="3600" dirty="0">
                <a:effectLst/>
                <a:latin typeface="Times New Roman" panose="02020603050405020304" pitchFamily="18" charset="0"/>
                <a:ea typeface="Times New Roman" panose="02020603050405020304" pitchFamily="18" charset="0"/>
              </a:rPr>
              <a:t> sung </a:t>
            </a:r>
            <a:r>
              <a:rPr lang="en-US" sz="3600" dirty="0" err="1">
                <a:effectLst/>
                <a:latin typeface="Times New Roman" panose="02020603050405020304" pitchFamily="18" charset="0"/>
                <a:ea typeface="Times New Roman" panose="02020603050405020304" pitchFamily="18" charset="0"/>
              </a:rPr>
              <a:t>sướng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ngồi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vào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bàn</a:t>
            </a:r>
            <a:r>
              <a:rPr lang="en-US" sz="3600" dirty="0">
                <a:effectLst/>
                <a:latin typeface="Times New Roman" panose="02020603050405020304" pitchFamily="18" charset="0"/>
                <a:ea typeface="Times New Roman" panose="02020603050405020304" pitchFamily="18" charset="0"/>
              </a:rPr>
              <a:t>.</a:t>
            </a:r>
            <a:r>
              <a:rPr lang="en-US" sz="4400" b="1" dirty="0">
                <a:solidFill>
                  <a:srgbClr val="FF0000"/>
                </a:solidFill>
                <a:effectLst/>
                <a:latin typeface="Times New Roman" panose="02020603050405020304" pitchFamily="18" charset="0"/>
                <a:ea typeface="Times New Roman" panose="02020603050405020304" pitchFamily="18" charset="0"/>
              </a:rPr>
              <a: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lúc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đó</a:t>
            </a:r>
            <a:r>
              <a:rPr lang="en-US" sz="4400" b="1" dirty="0">
                <a:solidFill>
                  <a:srgbClr val="FF0000"/>
                </a:solidFill>
                <a:effectLst/>
                <a:latin typeface="Times New Roman" panose="02020603050405020304" pitchFamily="18" charset="0"/>
                <a:ea typeface="Times New Roman" panose="02020603050405020304" pitchFamily="18" charset="0"/>
              </a:rPr>
              <a: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ông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mới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biết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mình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đã</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xin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điều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ước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khủng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khiếp</a:t>
            </a:r>
            <a:r>
              <a:rPr lang="en-US" sz="3600" dirty="0">
                <a:effectLst/>
                <a:latin typeface="Times New Roman" panose="02020603050405020304" pitchFamily="18" charset="0"/>
                <a:ea typeface="Times New Roman" panose="02020603050405020304" pitchFamily="18" charset="0"/>
              </a:rPr>
              <a:t>.</a:t>
            </a:r>
            <a:endParaRPr lang="en-US" sz="3600" dirty="0"/>
          </a:p>
        </p:txBody>
      </p:sp>
      <p:sp>
        <p:nvSpPr>
          <p:cNvPr id="5" name="Hộp Văn bản 4">
            <a:extLst>
              <a:ext uri="{FF2B5EF4-FFF2-40B4-BE49-F238E27FC236}">
                <a16:creationId xmlns:a16="http://schemas.microsoft.com/office/drawing/2014/main" id="{E07F503B-4E74-4139-AD8A-6EBC2E8FE139}"/>
              </a:ext>
            </a:extLst>
          </p:cNvPr>
          <p:cNvSpPr txBox="1"/>
          <p:nvPr/>
        </p:nvSpPr>
        <p:spPr>
          <a:xfrm>
            <a:off x="1926771" y="133946"/>
            <a:ext cx="6126096" cy="1384995"/>
          </a:xfrm>
          <a:prstGeom prst="rect">
            <a:avLst/>
          </a:prstGeom>
          <a:no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14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10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2021</a:t>
            </a:r>
            <a:br>
              <a:rPr lang="en-US" sz="2800" b="1" dirty="0">
                <a:latin typeface="Times New Roman" panose="02020603050405020304" pitchFamily="18" charset="0"/>
                <a:cs typeface="Times New Roman" panose="02020603050405020304" pitchFamily="18" charset="0"/>
              </a:rPr>
            </a:br>
            <a:r>
              <a:rPr lang="en-US" sz="2800" b="1" u="sng" dirty="0" err="1">
                <a:solidFill>
                  <a:srgbClr val="002060"/>
                </a:solidFill>
                <a:latin typeface="Times New Roman" panose="02020603050405020304" pitchFamily="18" charset="0"/>
                <a:cs typeface="Times New Roman" panose="02020603050405020304" pitchFamily="18" charset="0"/>
              </a:rPr>
              <a:t>Tập</a:t>
            </a:r>
            <a:r>
              <a:rPr lang="en-US" sz="2800" b="1" u="sng" dirty="0">
                <a:solidFill>
                  <a:srgbClr val="002060"/>
                </a:solidFill>
                <a:latin typeface="Times New Roman" panose="02020603050405020304" pitchFamily="18" charset="0"/>
                <a:cs typeface="Times New Roman" panose="02020603050405020304" pitchFamily="18" charset="0"/>
              </a:rPr>
              <a:t> </a:t>
            </a:r>
            <a:r>
              <a:rPr lang="en-US" sz="2800" b="1" u="sng" dirty="0" err="1">
                <a:solidFill>
                  <a:srgbClr val="002060"/>
                </a:solidFill>
                <a:latin typeface="Times New Roman" panose="02020603050405020304" pitchFamily="18" charset="0"/>
                <a:cs typeface="Times New Roman" panose="02020603050405020304" pitchFamily="18" charset="0"/>
              </a:rPr>
              <a:t>đọc</a:t>
            </a:r>
            <a:br>
              <a:rPr lang="en-US" sz="2800" b="1" u="sng" dirty="0">
                <a:solidFill>
                  <a:srgbClr val="002060"/>
                </a:solidFill>
                <a:latin typeface="Times New Roman" panose="02020603050405020304" pitchFamily="18" charset="0"/>
                <a:cs typeface="Times New Roman" panose="02020603050405020304" pitchFamily="18" charset="0"/>
              </a:rPr>
            </a:br>
            <a:r>
              <a:rPr lang="en-US" sz="2800" b="1" dirty="0" err="1">
                <a:solidFill>
                  <a:srgbClr val="C00000"/>
                </a:solidFill>
                <a:latin typeface="Times New Roman" panose="02020603050405020304" pitchFamily="18" charset="0"/>
                <a:cs typeface="Times New Roman" panose="02020603050405020304" pitchFamily="18" charset="0"/>
              </a:rPr>
              <a:t>Điều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ước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vua</a:t>
            </a:r>
            <a:r>
              <a:rPr lang="en-US" sz="2800" b="1" dirty="0">
                <a:solidFill>
                  <a:srgbClr val="C00000"/>
                </a:solidFill>
                <a:latin typeface="Times New Roman" panose="02020603050405020304" pitchFamily="18" charset="0"/>
                <a:cs typeface="Times New Roman" panose="02020603050405020304" pitchFamily="18" charset="0"/>
              </a:rPr>
              <a:t> Mi-</a:t>
            </a:r>
            <a:r>
              <a:rPr lang="en-US" sz="2800" b="1" dirty="0" err="1">
                <a:solidFill>
                  <a:srgbClr val="C00000"/>
                </a:solidFill>
                <a:latin typeface="Times New Roman" panose="02020603050405020304" pitchFamily="18" charset="0"/>
                <a:cs typeface="Times New Roman" panose="02020603050405020304" pitchFamily="18" charset="0"/>
              </a:rPr>
              <a:t>đát</a:t>
            </a:r>
            <a:endParaRPr lang="en-US" sz="2800" dirty="0"/>
          </a:p>
        </p:txBody>
      </p:sp>
      <p:sp>
        <p:nvSpPr>
          <p:cNvPr id="6" name="Hộp Văn bản 5">
            <a:extLst>
              <a:ext uri="{FF2B5EF4-FFF2-40B4-BE49-F238E27FC236}">
                <a16:creationId xmlns:a16="http://schemas.microsoft.com/office/drawing/2014/main" id="{5C57676D-8410-482F-9600-21FD31B074D4}"/>
              </a:ext>
            </a:extLst>
          </p:cNvPr>
          <p:cNvSpPr txBox="1"/>
          <p:nvPr/>
        </p:nvSpPr>
        <p:spPr>
          <a:xfrm>
            <a:off x="4256955" y="1518941"/>
            <a:ext cx="4256955"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Theo </a:t>
            </a:r>
            <a:r>
              <a:rPr lang="en-US" sz="2000" dirty="0" err="1">
                <a:latin typeface="Times New Roman" panose="02020603050405020304" pitchFamily="18" charset="0"/>
                <a:cs typeface="Times New Roman" panose="02020603050405020304" pitchFamily="18" charset="0"/>
              </a:rPr>
              <a:t>Thần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thoại</a:t>
            </a:r>
            <a:r>
              <a:rPr lang="en-US" sz="2000" dirty="0">
                <a:latin typeface="Times New Roman" panose="02020603050405020304" pitchFamily="18" charset="0"/>
                <a:cs typeface="Times New Roman" panose="02020603050405020304" pitchFamily="18" charset="0"/>
              </a:rPr>
              <a:t> Hi </a:t>
            </a:r>
            <a:r>
              <a:rPr lang="en-US" sz="2000" dirty="0" err="1">
                <a:latin typeface="Times New Roman" panose="02020603050405020304" pitchFamily="18" charset="0"/>
                <a:cs typeface="Times New Roman" panose="02020603050405020304" pitchFamily="18" charset="0"/>
              </a:rPr>
              <a:t>Lạp</a:t>
            </a: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dịch</a:t>
            </a:r>
            <a:r>
              <a:rPr lang="en-US" sz="2000" dirty="0">
                <a:latin typeface="Times New Roman" panose="02020603050405020304" pitchFamily="18" charset="0"/>
                <a:cs typeface="Times New Roman" panose="02020603050405020304" pitchFamily="18" charset="0"/>
              </a:rPr>
              <a:t>)</a:t>
            </a:r>
          </a:p>
        </p:txBody>
      </p:sp>
      <p:sp>
        <p:nvSpPr>
          <p:cNvPr id="7" name="Hộp Văn bản 6">
            <a:extLst>
              <a:ext uri="{FF2B5EF4-FFF2-40B4-BE49-F238E27FC236}">
                <a16:creationId xmlns:a16="http://schemas.microsoft.com/office/drawing/2014/main" id="{54045556-D9D7-4388-8668-B1C8070E615E}"/>
              </a:ext>
            </a:extLst>
          </p:cNvPr>
          <p:cNvSpPr txBox="1"/>
          <p:nvPr/>
        </p:nvSpPr>
        <p:spPr>
          <a:xfrm>
            <a:off x="307361" y="1701794"/>
            <a:ext cx="3434764" cy="646331"/>
          </a:xfrm>
          <a:prstGeom prst="rect">
            <a:avLst/>
          </a:prstGeom>
          <a:noFill/>
        </p:spPr>
        <p:txBody>
          <a:bodyPr wrap="square" rtlCol="0">
            <a:spAutoFit/>
          </a:bodyPr>
          <a:lstStyle/>
          <a:p>
            <a:r>
              <a:rPr lang="en-US" sz="3600" b="1" u="sng" dirty="0" err="1">
                <a:latin typeface="Times New Roman" panose="02020603050405020304" pitchFamily="18" charset="0"/>
                <a:cs typeface="Times New Roman" panose="02020603050405020304" pitchFamily="18" charset="0"/>
              </a:rPr>
              <a:t>Luyện</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đọc</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câu</a:t>
            </a:r>
            <a:r>
              <a:rPr lang="en-US" sz="3600" b="1" u="sng"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04941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DE41D539-54BA-4E53-97EA-9ED979C0AF33}"/>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15000"/>
              </a:lnSpc>
              <a:spcBef>
                <a:spcPts val="0"/>
              </a:spcBef>
              <a:spcAft>
                <a:spcPts val="1000"/>
              </a:spcAft>
            </a:pPr>
            <a:r>
              <a:rPr lang="en-US" sz="2800" b="1" dirty="0" err="1">
                <a:solidFill>
                  <a:srgbClr val="C00000"/>
                </a:solidFill>
                <a:effectLst/>
                <a:latin typeface="Times New Roman" panose="02020603050405020304" pitchFamily="18" charset="0"/>
                <a:ea typeface="Times New Roman" panose="02020603050405020304" pitchFamily="18" charset="0"/>
              </a:rPr>
              <a:t>Điều</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ước</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của</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vua</a:t>
            </a:r>
            <a:r>
              <a:rPr lang="en-US" sz="2800" b="1" dirty="0">
                <a:solidFill>
                  <a:srgbClr val="C00000"/>
                </a:solidFill>
                <a:effectLst/>
                <a:latin typeface="Times New Roman" panose="02020603050405020304" pitchFamily="18" charset="0"/>
                <a:ea typeface="Times New Roman" panose="02020603050405020304" pitchFamily="18" charset="0"/>
              </a:rPr>
              <a:t> Mi-</a:t>
            </a:r>
            <a:r>
              <a:rPr lang="en-US" sz="2800" b="1" dirty="0" err="1">
                <a:solidFill>
                  <a:srgbClr val="C00000"/>
                </a:solidFill>
                <a:effectLst/>
                <a:latin typeface="Times New Roman" panose="02020603050405020304" pitchFamily="18" charset="0"/>
                <a:ea typeface="Times New Roman" panose="02020603050405020304" pitchFamily="18" charset="0"/>
              </a:rPr>
              <a:t>đát</a:t>
            </a:r>
            <a:endParaRPr lang="en-US" sz="2800" dirty="0">
              <a:solidFill>
                <a:srgbClr val="C00000"/>
              </a:solidFill>
              <a:effectLst/>
              <a:latin typeface="Times New Roman" panose="02020603050405020304" pitchFamily="18" charset="0"/>
              <a:ea typeface="Times New Roman" panose="02020603050405020304" pitchFamily="18" charset="0"/>
            </a:endParaRPr>
          </a:p>
          <a:p>
            <a:pPr marL="0" marR="0" indent="270510" algn="just">
              <a:lnSpc>
                <a:spcPct val="115000"/>
              </a:lnSpc>
              <a:spcBef>
                <a:spcPts val="0"/>
              </a:spcBef>
              <a:spcAft>
                <a:spcPts val="1000"/>
              </a:spcAft>
            </a:pP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-ô-</a:t>
            </a:r>
            <a:r>
              <a:rPr lang="en-US" sz="2800" dirty="0" err="1">
                <a:effectLst/>
                <a:latin typeface="Times New Roman" panose="02020603050405020304" pitchFamily="18" charset="0"/>
                <a:ea typeface="Times New Roman" panose="02020603050405020304" pitchFamily="18" charset="0"/>
              </a:rPr>
              <a:t>ni</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dốt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ra,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vua</a:t>
            </a:r>
            <a:r>
              <a:rPr lang="en-US" sz="2800" dirty="0">
                <a:effectLst/>
                <a:latin typeface="Times New Roman" panose="02020603050405020304" pitchFamily="18" charset="0"/>
                <a:ea typeface="Times New Roman" panose="02020603050405020304" pitchFamily="18" charset="0"/>
              </a:rPr>
              <a:t> Mi-</a:t>
            </a:r>
            <a:r>
              <a:rPr lang="en-US" sz="2800" dirty="0" err="1">
                <a:effectLst/>
                <a:latin typeface="Times New Roman" panose="02020603050405020304" pitchFamily="18" charset="0"/>
                <a:ea typeface="Times New Roman" panose="02020603050405020304" pitchFamily="18" charset="0"/>
              </a:rPr>
              <a:t>đát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rPr>
              <a:t>. Mi-</a:t>
            </a:r>
            <a:r>
              <a:rPr lang="en-US" sz="2800" dirty="0" err="1">
                <a:effectLst/>
                <a:latin typeface="Times New Roman" panose="02020603050405020304" pitchFamily="18" charset="0"/>
                <a:ea typeface="Times New Roman" panose="02020603050405020304" pitchFamily="18" charset="0"/>
              </a:rPr>
              <a:t>đát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 lam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ngay</a:t>
            </a:r>
            <a:r>
              <a:rPr lang="en-US" sz="28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2800" dirty="0">
                <a:effectLst/>
                <a:latin typeface="Times New Roman" panose="02020603050405020304" pitchFamily="18" charset="0"/>
                <a:ea typeface="Times New Roman" panose="02020603050405020304" pitchFamily="18" charset="0"/>
              </a:rPr>
              <a:t>– Xin </a:t>
            </a: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mọi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chạm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vàng</a:t>
            </a:r>
            <a:r>
              <a:rPr lang="en-US" sz="28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-ô-</a:t>
            </a:r>
            <a:r>
              <a:rPr lang="en-US" sz="2800" dirty="0" err="1">
                <a:effectLst/>
                <a:latin typeface="Times New Roman" panose="02020603050405020304" pitchFamily="18" charset="0"/>
                <a:ea typeface="Times New Roman" panose="02020603050405020304" pitchFamily="18" charset="0"/>
              </a:rPr>
              <a:t>ni</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dốt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mỉm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thuận</a:t>
            </a:r>
            <a:r>
              <a:rPr lang="en-US" sz="28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2800" dirty="0" err="1">
                <a:effectLst/>
                <a:latin typeface="Times New Roman" panose="02020603050405020304" pitchFamily="18" charset="0"/>
                <a:ea typeface="Times New Roman" panose="02020603050405020304" pitchFamily="18" charset="0"/>
              </a:rPr>
              <a:t>Vua</a:t>
            </a:r>
            <a:r>
              <a:rPr lang="en-US" sz="2800" dirty="0">
                <a:effectLst/>
                <a:latin typeface="Times New Roman" panose="02020603050405020304" pitchFamily="18" charset="0"/>
                <a:ea typeface="Times New Roman" panose="02020603050405020304" pitchFamily="18" charset="0"/>
              </a:rPr>
              <a:t> Mi-</a:t>
            </a:r>
            <a:r>
              <a:rPr lang="en-US" sz="2800" dirty="0" err="1">
                <a:effectLst/>
                <a:latin typeface="Times New Roman" panose="02020603050405020304" pitchFamily="18" charset="0"/>
                <a:ea typeface="Times New Roman" panose="02020603050405020304" pitchFamily="18" charset="0"/>
              </a:rPr>
              <a:t>đát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sồi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Vua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ngắt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Tưởng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ai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đời</a:t>
            </a:r>
            <a:r>
              <a:rPr lang="en-US" sz="2800" dirty="0">
                <a:effectLst/>
                <a:latin typeface="Times New Roman" panose="02020603050405020304" pitchFamily="18" charset="0"/>
                <a:ea typeface="Times New Roman" panose="02020603050405020304" pitchFamily="18" charset="0"/>
              </a:rPr>
              <a:t> sung </a:t>
            </a:r>
            <a:r>
              <a:rPr lang="en-US" sz="2800" dirty="0" err="1">
                <a:effectLst/>
                <a:latin typeface="Times New Roman" panose="02020603050405020304" pitchFamily="18" charset="0"/>
                <a:ea typeface="Times New Roman" panose="02020603050405020304" pitchFamily="18" charset="0"/>
              </a:rPr>
              <a:t>sướng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nữa</a:t>
            </a:r>
            <a:r>
              <a:rPr lang="en-US" sz="2800" dirty="0">
                <a:effectLst/>
                <a:latin typeface="Times New Roman" panose="02020603050405020304" pitchFamily="18" charset="0"/>
                <a:ea typeface="Times New Roman" panose="02020603050405020304" pitchFamily="18" charset="0"/>
              </a:rPr>
              <a:t>!</a:t>
            </a:r>
          </a:p>
          <a:p>
            <a:pPr algn="ctr"/>
            <a:endParaRPr lang="en-US" dirty="0"/>
          </a:p>
        </p:txBody>
      </p:sp>
      <p:sp>
        <p:nvSpPr>
          <p:cNvPr id="2" name="Hình Bầu dục 1">
            <a:extLst>
              <a:ext uri="{FF2B5EF4-FFF2-40B4-BE49-F238E27FC236}">
                <a16:creationId xmlns:a16="http://schemas.microsoft.com/office/drawing/2014/main" id="{C29694DD-80BF-4E2C-B84B-F5626492F5A4}"/>
              </a:ext>
            </a:extLst>
          </p:cNvPr>
          <p:cNvSpPr/>
          <p:nvPr/>
        </p:nvSpPr>
        <p:spPr>
          <a:xfrm>
            <a:off x="276625" y="238206"/>
            <a:ext cx="614723" cy="59167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2381115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DE41D539-54BA-4E53-97EA-9ED979C0AF33}"/>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270510" algn="ctr">
              <a:lnSpc>
                <a:spcPct val="115000"/>
              </a:lnSpc>
              <a:spcAft>
                <a:spcPts val="1000"/>
              </a:spcAft>
            </a:pPr>
            <a:r>
              <a:rPr lang="en-US" sz="3200" b="1" dirty="0" err="1">
                <a:solidFill>
                  <a:srgbClr val="C00000"/>
                </a:solidFill>
                <a:effectLst/>
                <a:latin typeface="Times New Roman" panose="02020603050405020304" pitchFamily="18" charset="0"/>
                <a:ea typeface="Times New Roman" panose="02020603050405020304" pitchFamily="18" charset="0"/>
              </a:rPr>
              <a:t>Điều</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ước</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của</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vua</a:t>
            </a:r>
            <a:r>
              <a:rPr lang="en-US" sz="3200" b="1" dirty="0">
                <a:solidFill>
                  <a:srgbClr val="C00000"/>
                </a:solidFill>
                <a:effectLst/>
                <a:latin typeface="Times New Roman" panose="02020603050405020304" pitchFamily="18" charset="0"/>
                <a:ea typeface="Times New Roman" panose="02020603050405020304" pitchFamily="18" charset="0"/>
              </a:rPr>
              <a:t> Mi-</a:t>
            </a:r>
            <a:r>
              <a:rPr lang="en-US" sz="3200" b="1" dirty="0" err="1">
                <a:solidFill>
                  <a:srgbClr val="C00000"/>
                </a:solidFill>
                <a:effectLst/>
                <a:latin typeface="Times New Roman" panose="02020603050405020304" pitchFamily="18" charset="0"/>
                <a:ea typeface="Times New Roman" panose="02020603050405020304" pitchFamily="18" charset="0"/>
              </a:rPr>
              <a:t>đát</a:t>
            </a:r>
            <a:endParaRPr lang="en-US" sz="3000" dirty="0">
              <a:effectLst/>
              <a:latin typeface="Times New Roman" panose="02020603050405020304" pitchFamily="18" charset="0"/>
              <a:ea typeface="Times New Roman" panose="02020603050405020304" pitchFamily="18" charset="0"/>
            </a:endParaRPr>
          </a:p>
          <a:p>
            <a:pPr marL="0" marR="0" indent="270510" algn="just">
              <a:lnSpc>
                <a:spcPct val="115000"/>
              </a:lnSpc>
              <a:spcBef>
                <a:spcPts val="0"/>
              </a:spcBef>
              <a:spcAft>
                <a:spcPts val="1000"/>
              </a:spcAft>
            </a:pPr>
            <a:r>
              <a:rPr lang="en-US" sz="3000" dirty="0" err="1">
                <a:effectLst/>
                <a:latin typeface="Times New Roman" panose="02020603050405020304" pitchFamily="18" charset="0"/>
                <a:ea typeface="Times New Roman" panose="02020603050405020304" pitchFamily="18" charset="0"/>
              </a:rPr>
              <a:t>Bọn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đầy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tớ</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dọn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thức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ăn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Mi-</a:t>
            </a:r>
            <a:r>
              <a:rPr lang="en-US" sz="3000" dirty="0" err="1">
                <a:effectLst/>
                <a:latin typeface="Times New Roman" panose="02020603050405020304" pitchFamily="18" charset="0"/>
                <a:ea typeface="Times New Roman" panose="02020603050405020304" pitchFamily="18" charset="0"/>
              </a:rPr>
              <a:t>đát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Nhà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vua</a:t>
            </a:r>
            <a:r>
              <a:rPr lang="en-US" sz="3000" dirty="0">
                <a:effectLst/>
                <a:latin typeface="Times New Roman" panose="02020603050405020304" pitchFamily="18" charset="0"/>
                <a:ea typeface="Times New Roman" panose="02020603050405020304" pitchFamily="18" charset="0"/>
              </a:rPr>
              <a:t> sung </a:t>
            </a:r>
            <a:r>
              <a:rPr lang="en-US" sz="3000" dirty="0" err="1">
                <a:effectLst/>
                <a:latin typeface="Times New Roman" panose="02020603050405020304" pitchFamily="18" charset="0"/>
                <a:ea typeface="Times New Roman" panose="02020603050405020304" pitchFamily="18" charset="0"/>
              </a:rPr>
              <a:t>sướng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ngồi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bàn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lúc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đó</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ông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mới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biết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đã</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xin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một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điều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ước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khủng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khiếp</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Các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thức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ăn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thức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uống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vua</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chạm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tay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đều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biến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thành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vàng</a:t>
            </a:r>
            <a:r>
              <a:rPr lang="en-US" sz="3000" dirty="0">
                <a:effectLst/>
                <a:latin typeface="Times New Roman" panose="02020603050405020304" pitchFamily="18" charset="0"/>
                <a:ea typeface="Times New Roman" panose="02020603050405020304" pitchFamily="18" charset="0"/>
              </a:rPr>
              <a:t>. Mi-</a:t>
            </a:r>
            <a:r>
              <a:rPr lang="en-US" sz="3000" dirty="0" err="1">
                <a:effectLst/>
                <a:latin typeface="Times New Roman" panose="02020603050405020304" pitchFamily="18" charset="0"/>
                <a:ea typeface="Times New Roman" panose="02020603050405020304" pitchFamily="18" charset="0"/>
              </a:rPr>
              <a:t>đát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bụng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đói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cồn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cào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chịu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không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nổi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liền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chắp</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tay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cầu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khẩn</a:t>
            </a:r>
            <a:r>
              <a:rPr lang="en-US" sz="30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3000" dirty="0">
                <a:effectLst/>
                <a:latin typeface="Times New Roman" panose="02020603050405020304" pitchFamily="18" charset="0"/>
                <a:ea typeface="Times New Roman" panose="02020603050405020304" pitchFamily="18" charset="0"/>
              </a:rPr>
              <a:t>– Xin </a:t>
            </a:r>
            <a:r>
              <a:rPr lang="en-US" sz="3000" dirty="0" err="1">
                <a:effectLst/>
                <a:latin typeface="Times New Roman" panose="02020603050405020304" pitchFamily="18" charset="0"/>
                <a:ea typeface="Times New Roman" panose="02020603050405020304" pitchFamily="18" charset="0"/>
              </a:rPr>
              <a:t>Thần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tha</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tội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tôi</a:t>
            </a:r>
            <a:r>
              <a:rPr lang="en-US" sz="3000" dirty="0">
                <a:effectLst/>
                <a:latin typeface="Times New Roman" panose="02020603050405020304" pitchFamily="18" charset="0"/>
                <a:ea typeface="Times New Roman" panose="02020603050405020304" pitchFamily="18" charset="0"/>
              </a:rPr>
              <a:t>! Xin </a:t>
            </a:r>
            <a:r>
              <a:rPr lang="en-US" sz="3000" dirty="0" err="1">
                <a:effectLst/>
                <a:latin typeface="Times New Roman" panose="02020603050405020304" pitchFamily="18" charset="0"/>
                <a:ea typeface="Times New Roman" panose="02020603050405020304" pitchFamily="18" charset="0"/>
              </a:rPr>
              <a:t>Người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lấy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lại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điều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ước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để</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tôi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được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sống</a:t>
            </a:r>
            <a:r>
              <a:rPr lang="en-US" sz="3000" dirty="0">
                <a:effectLst/>
                <a:latin typeface="Times New Roman" panose="02020603050405020304" pitchFamily="18" charset="0"/>
                <a:ea typeface="Times New Roman" panose="02020603050405020304" pitchFamily="18" charset="0"/>
              </a:rPr>
              <a:t>!</a:t>
            </a:r>
          </a:p>
          <a:p>
            <a:pPr algn="ctr"/>
            <a:endParaRPr lang="en-US" dirty="0"/>
          </a:p>
        </p:txBody>
      </p:sp>
      <p:sp>
        <p:nvSpPr>
          <p:cNvPr id="3" name="Hình Bầu dục 2">
            <a:extLst>
              <a:ext uri="{FF2B5EF4-FFF2-40B4-BE49-F238E27FC236}">
                <a16:creationId xmlns:a16="http://schemas.microsoft.com/office/drawing/2014/main" id="{62AC6F65-3DF9-428C-8565-457F2AA6E4C6}"/>
              </a:ext>
            </a:extLst>
          </p:cNvPr>
          <p:cNvSpPr/>
          <p:nvPr/>
        </p:nvSpPr>
        <p:spPr>
          <a:xfrm>
            <a:off x="276625" y="238206"/>
            <a:ext cx="614723" cy="59167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1587305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DE41D539-54BA-4E53-97EA-9ED979C0AF33}"/>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indent="270510" algn="just">
              <a:lnSpc>
                <a:spcPct val="115000"/>
              </a:lnSpc>
              <a:spcBef>
                <a:spcPts val="0"/>
              </a:spcBef>
              <a:spcAft>
                <a:spcPts val="1000"/>
              </a:spcAft>
            </a:pPr>
            <a:endParaRPr lang="en-US" sz="2800" dirty="0">
              <a:effectLst/>
              <a:latin typeface="Times New Roman" panose="02020603050405020304" pitchFamily="18" charset="0"/>
              <a:ea typeface="Times New Roman" panose="02020603050405020304" pitchFamily="18" charset="0"/>
            </a:endParaRPr>
          </a:p>
          <a:p>
            <a:pPr indent="270510" algn="ctr">
              <a:lnSpc>
                <a:spcPct val="115000"/>
              </a:lnSpc>
              <a:spcAft>
                <a:spcPts val="1000"/>
              </a:spcAft>
            </a:pPr>
            <a:r>
              <a:rPr lang="en-US" sz="3200" b="1" dirty="0" err="1">
                <a:solidFill>
                  <a:srgbClr val="C00000"/>
                </a:solidFill>
                <a:effectLst/>
                <a:latin typeface="Times New Roman" panose="02020603050405020304" pitchFamily="18" charset="0"/>
                <a:ea typeface="Times New Roman" panose="02020603050405020304" pitchFamily="18" charset="0"/>
              </a:rPr>
              <a:t>Điều</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ước</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của</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vua</a:t>
            </a:r>
            <a:r>
              <a:rPr lang="en-US" sz="3200" b="1" dirty="0">
                <a:solidFill>
                  <a:srgbClr val="C00000"/>
                </a:solidFill>
                <a:effectLst/>
                <a:latin typeface="Times New Roman" panose="02020603050405020304" pitchFamily="18" charset="0"/>
                <a:ea typeface="Times New Roman" panose="02020603050405020304" pitchFamily="18" charset="0"/>
              </a:rPr>
              <a:t> Mi-</a:t>
            </a:r>
            <a:r>
              <a:rPr lang="en-US" sz="3200" b="1" dirty="0" err="1">
                <a:solidFill>
                  <a:srgbClr val="C00000"/>
                </a:solidFill>
                <a:effectLst/>
                <a:latin typeface="Times New Roman" panose="02020603050405020304" pitchFamily="18" charset="0"/>
                <a:ea typeface="Times New Roman" panose="02020603050405020304" pitchFamily="18" charset="0"/>
              </a:rPr>
              <a:t>đát</a:t>
            </a:r>
            <a:endParaRPr lang="en-US" sz="3200" dirty="0">
              <a:effectLst/>
              <a:latin typeface="Times New Roman" panose="02020603050405020304" pitchFamily="18" charset="0"/>
              <a:ea typeface="Times New Roman" panose="02020603050405020304" pitchFamily="18" charset="0"/>
            </a:endParaRPr>
          </a:p>
          <a:p>
            <a:pPr marL="0" marR="0" indent="270510" algn="just">
              <a:spcBef>
                <a:spcPts val="0"/>
              </a:spcBef>
              <a:spcAft>
                <a:spcPts val="1000"/>
              </a:spcAft>
            </a:pP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-ô-</a:t>
            </a:r>
            <a:r>
              <a:rPr lang="en-US" sz="2800" dirty="0" err="1">
                <a:effectLst/>
                <a:latin typeface="Times New Roman" panose="02020603050405020304" pitchFamily="18" charset="0"/>
                <a:ea typeface="Times New Roman" panose="02020603050405020304" pitchFamily="18" charset="0"/>
              </a:rPr>
              <a:t>ni</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dốt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ra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phán</a:t>
            </a:r>
            <a:r>
              <a:rPr lang="en-US" sz="2800" dirty="0">
                <a:effectLst/>
                <a:latin typeface="Times New Roman" panose="02020603050405020304" pitchFamily="18" charset="0"/>
                <a:ea typeface="Times New Roman" panose="02020603050405020304" pitchFamily="18" charset="0"/>
              </a:rPr>
              <a:t>:</a:t>
            </a:r>
          </a:p>
          <a:p>
            <a:pPr marL="0" marR="0" indent="270510" algn="just">
              <a:spcBef>
                <a:spcPts val="0"/>
              </a:spcBef>
              <a:spcAft>
                <a:spcPts val="10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Pác-tôn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nhúng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phép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rửa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a:t>
            </a:r>
          </a:p>
          <a:p>
            <a:pPr marL="0" marR="0" indent="270510" algn="just">
              <a:spcBef>
                <a:spcPts val="0"/>
              </a:spcBef>
              <a:spcAft>
                <a:spcPts val="1000"/>
              </a:spcAft>
            </a:pPr>
            <a:r>
              <a:rPr lang="en-US" sz="2800" dirty="0">
                <a:effectLst/>
                <a:latin typeface="Times New Roman" panose="02020603050405020304" pitchFamily="18" charset="0"/>
                <a:ea typeface="Times New Roman" panose="02020603050405020304" pitchFamily="18" charset="0"/>
              </a:rPr>
              <a:t>Mi-</a:t>
            </a:r>
            <a:r>
              <a:rPr lang="en-US" sz="2800" dirty="0" err="1">
                <a:effectLst/>
                <a:latin typeface="Times New Roman" panose="02020603050405020304" pitchFamily="18" charset="0"/>
                <a:ea typeface="Times New Roman" panose="02020603050405020304" pitchFamily="18" charset="0"/>
              </a:rPr>
              <a:t>đát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dạy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thoát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khỏi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tặng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ấy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vua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muốn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 lam.</a:t>
            </a:r>
            <a:endParaRPr lang="en-US" sz="1800" dirty="0">
              <a:effectLst/>
              <a:latin typeface="Times New Roman" panose="02020603050405020304" pitchFamily="18" charset="0"/>
              <a:ea typeface="Times New Roman" panose="02020603050405020304" pitchFamily="18" charset="0"/>
            </a:endParaRPr>
          </a:p>
          <a:p>
            <a:pPr marL="3200400" marR="0" indent="457200" algn="just">
              <a:lnSpc>
                <a:spcPct val="115000"/>
              </a:lnSpc>
              <a:spcBef>
                <a:spcPts val="0"/>
              </a:spcBef>
              <a:spcAft>
                <a:spcPts val="1000"/>
              </a:spcAft>
            </a:pPr>
            <a:r>
              <a:rPr lang="en-US" sz="2800" b="1" i="1" dirty="0">
                <a:effectLst/>
                <a:latin typeface="Times New Roman" panose="02020603050405020304" pitchFamily="18" charset="0"/>
                <a:ea typeface="Times New Roman" panose="02020603050405020304" pitchFamily="18" charset="0"/>
              </a:rPr>
              <a:t>      Theo </a:t>
            </a:r>
            <a:r>
              <a:rPr lang="en-US" sz="2800" b="1" i="1" dirty="0" err="1">
                <a:effectLst/>
                <a:latin typeface="Times New Roman" panose="02020603050405020304" pitchFamily="18" charset="0"/>
                <a:ea typeface="Times New Roman" panose="02020603050405020304" pitchFamily="18" charset="0"/>
              </a:rPr>
              <a:t>Thần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thoại</a:t>
            </a:r>
            <a:r>
              <a:rPr lang="en-US" sz="2800" b="1" i="1" dirty="0">
                <a:effectLst/>
                <a:latin typeface="Times New Roman" panose="02020603050405020304" pitchFamily="18" charset="0"/>
                <a:ea typeface="Times New Roman" panose="02020603050405020304" pitchFamily="18" charset="0"/>
              </a:rPr>
              <a:t> Hi </a:t>
            </a:r>
            <a:r>
              <a:rPr lang="en-US" sz="2800" b="1" i="1" dirty="0" err="1">
                <a:effectLst/>
                <a:latin typeface="Times New Roman" panose="02020603050405020304" pitchFamily="18" charset="0"/>
                <a:ea typeface="Times New Roman" panose="02020603050405020304" pitchFamily="18" charset="0"/>
              </a:rPr>
              <a:t>Lạp</a:t>
            </a:r>
            <a:endParaRPr lang="en-US" sz="2800" i="1" dirty="0">
              <a:effectLst/>
              <a:latin typeface="Times New Roman" panose="02020603050405020304" pitchFamily="18" charset="0"/>
              <a:ea typeface="Times New Roman" panose="02020603050405020304" pitchFamily="18" charset="0"/>
            </a:endParaRPr>
          </a:p>
          <a:p>
            <a:pPr algn="ctr"/>
            <a:endParaRPr lang="en-US" dirty="0"/>
          </a:p>
        </p:txBody>
      </p:sp>
      <p:sp>
        <p:nvSpPr>
          <p:cNvPr id="3" name="Hình Bầu dục 2">
            <a:extLst>
              <a:ext uri="{FF2B5EF4-FFF2-40B4-BE49-F238E27FC236}">
                <a16:creationId xmlns:a16="http://schemas.microsoft.com/office/drawing/2014/main" id="{455C2801-F931-45EB-A0F0-554A04BE2CA1}"/>
              </a:ext>
            </a:extLst>
          </p:cNvPr>
          <p:cNvSpPr/>
          <p:nvPr/>
        </p:nvSpPr>
        <p:spPr>
          <a:xfrm>
            <a:off x="276625" y="238206"/>
            <a:ext cx="614723" cy="59167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999555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2" name="Hộp Văn bản 1">
            <a:extLst>
              <a:ext uri="{FF2B5EF4-FFF2-40B4-BE49-F238E27FC236}">
                <a16:creationId xmlns:a16="http://schemas.microsoft.com/office/drawing/2014/main" id="{5BAAD911-336D-40CB-B529-1D4636586CDF}"/>
              </a:ext>
            </a:extLst>
          </p:cNvPr>
          <p:cNvSpPr txBox="1"/>
          <p:nvPr/>
        </p:nvSpPr>
        <p:spPr>
          <a:xfrm>
            <a:off x="3035193" y="184417"/>
            <a:ext cx="4018750" cy="646331"/>
          </a:xfrm>
          <a:prstGeom prst="rect">
            <a:avLst/>
          </a:prstGeom>
          <a:noFill/>
        </p:spPr>
        <p:txBody>
          <a:bodyPr wrap="square" rtlCol="0">
            <a:spAutoFit/>
          </a:bodyPr>
          <a:lstStyle/>
          <a:p>
            <a:r>
              <a:rPr lang="en-US" sz="3600" b="1" u="sng" dirty="0" err="1">
                <a:solidFill>
                  <a:srgbClr val="C00000"/>
                </a:solidFill>
                <a:latin typeface="Times New Roman" panose="02020603050405020304" pitchFamily="18" charset="0"/>
                <a:cs typeface="Times New Roman" panose="02020603050405020304" pitchFamily="18" charset="0"/>
              </a:rPr>
              <a:t>Giải</a:t>
            </a:r>
            <a:r>
              <a:rPr lang="en-US" sz="3600" b="1" u="sng" dirty="0">
                <a:solidFill>
                  <a:srgbClr val="C00000"/>
                </a:solidFill>
                <a:latin typeface="Times New Roman" panose="02020603050405020304" pitchFamily="18" charset="0"/>
                <a:cs typeface="Times New Roman" panose="02020603050405020304" pitchFamily="18" charset="0"/>
              </a:rPr>
              <a:t> </a:t>
            </a:r>
            <a:r>
              <a:rPr lang="en-US" sz="3600" b="1" u="sng" dirty="0" err="1">
                <a:solidFill>
                  <a:srgbClr val="C00000"/>
                </a:solidFill>
                <a:latin typeface="Times New Roman" panose="02020603050405020304" pitchFamily="18" charset="0"/>
                <a:cs typeface="Times New Roman" panose="02020603050405020304" pitchFamily="18" charset="0"/>
              </a:rPr>
              <a:t>nghĩa</a:t>
            </a:r>
            <a:r>
              <a:rPr lang="en-US" sz="3600" b="1" u="sng" dirty="0">
                <a:solidFill>
                  <a:srgbClr val="C00000"/>
                </a:solidFill>
                <a:latin typeface="Times New Roman" panose="02020603050405020304" pitchFamily="18" charset="0"/>
                <a:cs typeface="Times New Roman" panose="02020603050405020304" pitchFamily="18" charset="0"/>
              </a:rPr>
              <a:t> </a:t>
            </a:r>
            <a:r>
              <a:rPr lang="en-US" sz="3600" b="1" u="sng" dirty="0" err="1">
                <a:solidFill>
                  <a:srgbClr val="C00000"/>
                </a:solidFill>
                <a:latin typeface="Times New Roman" panose="02020603050405020304" pitchFamily="18" charset="0"/>
                <a:cs typeface="Times New Roman" panose="02020603050405020304" pitchFamily="18" charset="0"/>
              </a:rPr>
              <a:t>từ</a:t>
            </a:r>
            <a:endParaRPr lang="en-US" sz="3600" b="1" u="sng" dirty="0">
              <a:solidFill>
                <a:srgbClr val="C00000"/>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296B4196-AA52-4D9C-A1CE-5747BB18FB86}"/>
              </a:ext>
            </a:extLst>
          </p:cNvPr>
          <p:cNvSpPr/>
          <p:nvPr/>
        </p:nvSpPr>
        <p:spPr>
          <a:xfrm>
            <a:off x="753035" y="1344706"/>
            <a:ext cx="2335947" cy="56093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Phép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màu</a:t>
            </a:r>
            <a:endParaRPr lang="en-US" sz="3600" b="1" dirty="0">
              <a:latin typeface="Times New Roman" panose="02020603050405020304" pitchFamily="18" charset="0"/>
              <a:cs typeface="Times New Roman" panose="02020603050405020304" pitchFamily="18" charset="0"/>
            </a:endParaRPr>
          </a:p>
        </p:txBody>
      </p:sp>
      <p:sp>
        <p:nvSpPr>
          <p:cNvPr id="4" name="Hình chữ nhật: Góc Tròn 3">
            <a:extLst>
              <a:ext uri="{FF2B5EF4-FFF2-40B4-BE49-F238E27FC236}">
                <a16:creationId xmlns:a16="http://schemas.microsoft.com/office/drawing/2014/main" id="{66D0968F-39FA-4F86-A100-1DCF0CE043CF}"/>
              </a:ext>
            </a:extLst>
          </p:cNvPr>
          <p:cNvSpPr/>
          <p:nvPr/>
        </p:nvSpPr>
        <p:spPr>
          <a:xfrm>
            <a:off x="5830900" y="1344706"/>
            <a:ext cx="2335947" cy="56093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Quả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nhiên</a:t>
            </a:r>
            <a:endParaRPr lang="en-US" sz="3600" b="1" dirty="0">
              <a:latin typeface="Times New Roman" panose="02020603050405020304" pitchFamily="18" charset="0"/>
              <a:cs typeface="Times New Roman" panose="02020603050405020304" pitchFamily="18" charset="0"/>
            </a:endParaRPr>
          </a:p>
        </p:txBody>
      </p:sp>
      <p:sp>
        <p:nvSpPr>
          <p:cNvPr id="5" name="Bong bóng Lời nói: Hình chữ nhật với Góc Tròn 4">
            <a:extLst>
              <a:ext uri="{FF2B5EF4-FFF2-40B4-BE49-F238E27FC236}">
                <a16:creationId xmlns:a16="http://schemas.microsoft.com/office/drawing/2014/main" id="{DD93C7BB-0BE9-48F4-8DD0-96963C61EBB5}"/>
              </a:ext>
            </a:extLst>
          </p:cNvPr>
          <p:cNvSpPr/>
          <p:nvPr/>
        </p:nvSpPr>
        <p:spPr>
          <a:xfrm>
            <a:off x="153681" y="2710062"/>
            <a:ext cx="3442447" cy="1992566"/>
          </a:xfrm>
          <a:prstGeom prst="wedgeRoundRectCallout">
            <a:avLst>
              <a:gd name="adj1" fmla="val -8146"/>
              <a:gd name="adj2" fmla="val -8402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Phép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endParaRPr lang="en-US" sz="3600" dirty="0">
              <a:latin typeface="Times New Roman" panose="02020603050405020304" pitchFamily="18" charset="0"/>
              <a:cs typeface="Times New Roman" panose="02020603050405020304" pitchFamily="18" charset="0"/>
            </a:endParaRPr>
          </a:p>
        </p:txBody>
      </p:sp>
      <p:sp>
        <p:nvSpPr>
          <p:cNvPr id="6" name="Bong bóng Lời nói: Hình chữ nhật với Góc Tròn 5">
            <a:extLst>
              <a:ext uri="{FF2B5EF4-FFF2-40B4-BE49-F238E27FC236}">
                <a16:creationId xmlns:a16="http://schemas.microsoft.com/office/drawing/2014/main" id="{19BE2DAE-1744-41C0-B274-D9999BFDF3F7}"/>
              </a:ext>
            </a:extLst>
          </p:cNvPr>
          <p:cNvSpPr/>
          <p:nvPr/>
        </p:nvSpPr>
        <p:spPr>
          <a:xfrm>
            <a:off x="4954922" y="2728071"/>
            <a:ext cx="3442447" cy="1992566"/>
          </a:xfrm>
          <a:prstGeom prst="wedgeRoundRectCallout">
            <a:avLst>
              <a:gd name="adj1" fmla="val 5024"/>
              <a:gd name="adj2" fmla="val -8672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Đúng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308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2050" name="Picture 2" descr="Tả cô giáo của lớp em hay nhất - Văn mẫu hay">
            <a:extLst>
              <a:ext uri="{FF2B5EF4-FFF2-40B4-BE49-F238E27FC236}">
                <a16:creationId xmlns:a16="http://schemas.microsoft.com/office/drawing/2014/main" id="{45DF254A-FF4F-47D6-8A47-6F1062DEBD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58" b="28940"/>
          <a:stretch/>
        </p:blipFill>
        <p:spPr bwMode="auto">
          <a:xfrm>
            <a:off x="0" y="66753"/>
            <a:ext cx="9036424" cy="4853909"/>
          </a:xfrm>
          <a:prstGeom prst="rect">
            <a:avLst/>
          </a:prstGeom>
          <a:solidFill>
            <a:srgbClr val="FFFFFF"/>
          </a:solidFill>
        </p:spPr>
      </p:pic>
      <p:sp>
        <p:nvSpPr>
          <p:cNvPr id="2" name="Hộp Văn bản 1">
            <a:extLst>
              <a:ext uri="{FF2B5EF4-FFF2-40B4-BE49-F238E27FC236}">
                <a16:creationId xmlns:a16="http://schemas.microsoft.com/office/drawing/2014/main" id="{E44FF1E4-1CCD-49F9-93C8-573B671DC751}"/>
              </a:ext>
            </a:extLst>
          </p:cNvPr>
          <p:cNvSpPr txBox="1"/>
          <p:nvPr/>
        </p:nvSpPr>
        <p:spPr>
          <a:xfrm>
            <a:off x="1421547" y="1367758"/>
            <a:ext cx="3096665" cy="2862322"/>
          </a:xfrm>
          <a:prstGeom prst="rect">
            <a:avLst/>
          </a:prstGeom>
          <a:noFill/>
        </p:spPr>
        <p:txBody>
          <a:bodyPr wrap="square" rtlCol="0">
            <a:spAutoFit/>
          </a:bodyPr>
          <a:lstStyle/>
          <a:p>
            <a:r>
              <a:rPr lang="en-US" sz="3600" b="1" dirty="0" err="1">
                <a:solidFill>
                  <a:schemeClr val="bg1"/>
                </a:solidFill>
                <a:latin typeface="Times New Roman" panose="02020603050405020304" pitchFamily="18" charset="0"/>
                <a:cs typeface="Times New Roman" panose="02020603050405020304" pitchFamily="18" charset="0"/>
              </a:rPr>
              <a:t>Lắng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nghe</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cô</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đọc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lại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bài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trước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khi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tìm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hiểu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nội</a:t>
            </a:r>
            <a:r>
              <a:rPr lang="en-US" sz="3600" b="1" dirty="0">
                <a:solidFill>
                  <a:schemeClr val="bg1"/>
                </a:solidFill>
                <a:latin typeface="Times New Roman" panose="02020603050405020304" pitchFamily="18" charset="0"/>
                <a:cs typeface="Times New Roman" panose="02020603050405020304" pitchFamily="18" charset="0"/>
              </a:rPr>
              <a:t> dung </a:t>
            </a:r>
            <a:r>
              <a:rPr lang="en-US" sz="3600" b="1" dirty="0" err="1">
                <a:solidFill>
                  <a:schemeClr val="bg1"/>
                </a:solidFill>
                <a:latin typeface="Times New Roman" panose="02020603050405020304" pitchFamily="18" charset="0"/>
                <a:cs typeface="Times New Roman" panose="02020603050405020304" pitchFamily="18" charset="0"/>
              </a:rPr>
              <a:t>nhé</a:t>
            </a:r>
            <a:r>
              <a:rPr lang="en-US" sz="36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6249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DE41D539-54BA-4E53-97EA-9ED979C0AF33}"/>
              </a:ext>
            </a:extLst>
          </p:cNvPr>
          <p:cNvSpPr/>
          <p:nvPr/>
        </p:nvSpPr>
        <p:spPr>
          <a:xfrm>
            <a:off x="0" y="444500"/>
            <a:ext cx="9144000" cy="48895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spcBef>
                <a:spcPts val="0"/>
              </a:spcBef>
              <a:spcAft>
                <a:spcPts val="1000"/>
              </a:spcAft>
              <a:buClr>
                <a:srgbClr val="000000"/>
              </a:buClr>
              <a:buSzTx/>
              <a:buFont typeface="Arial"/>
              <a:buNone/>
              <a:tabLst/>
              <a:defRPr/>
            </a:pP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Điều</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ước</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của</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vua</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 Mi-</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rPr>
              <a:t>đát</a:t>
            </a:r>
            <a:endPar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sym typeface="Arial"/>
            </a:endParaRPr>
          </a:p>
          <a:p>
            <a:pPr marL="0" marR="0" lvl="0" indent="270510" algn="just" defTabSz="914400" rtl="0" eaLnBrk="1" fontAlgn="auto" latinLnBrk="0" hangingPunct="1">
              <a:spcBef>
                <a:spcPts val="0"/>
              </a:spcBef>
              <a:spcAft>
                <a:spcPts val="1000"/>
              </a:spcAft>
              <a:buClr>
                <a:srgbClr val="000000"/>
              </a:buClr>
              <a:buSzTx/>
              <a:buFont typeface="Arial"/>
              <a:buNone/>
              <a:tabLst/>
              <a:defRPr/>
            </a:pP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Có</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lần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thần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-ô-</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dốt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hiện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ra,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cho</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vua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Mi-</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đát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được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ước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một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điều</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Mi-</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đát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vốn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tham</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lam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nên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nói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ngay</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p>
          <a:p>
            <a:pPr marL="0" marR="0" lvl="0" indent="270510" algn="just" defTabSz="914400" rtl="0" eaLnBrk="1" fontAlgn="auto" latinLnBrk="0" hangingPunct="1">
              <a:spcBef>
                <a:spcPts val="0"/>
              </a:spcBef>
              <a:spcAft>
                <a:spcPts val="1000"/>
              </a:spcAft>
              <a:buClr>
                <a:srgbClr val="000000"/>
              </a:buClr>
              <a:buSzTx/>
              <a:buFont typeface="Arial"/>
              <a:buNone/>
              <a:tabLst/>
              <a:defRPr/>
            </a:pP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Xin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Thần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cho</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mọi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vật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tôi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chạm</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đến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đều</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hóa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thành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vàng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p>
          <a:p>
            <a:pPr marL="0" marR="0" lvl="0" indent="270510" algn="just" defTabSz="914400" rtl="0" eaLnBrk="1" fontAlgn="auto" latinLnBrk="0" hangingPunct="1">
              <a:spcBef>
                <a:spcPts val="0"/>
              </a:spcBef>
              <a:spcAft>
                <a:spcPts val="1000"/>
              </a:spcAft>
              <a:buClr>
                <a:srgbClr val="000000"/>
              </a:buClr>
              <a:buSzTx/>
              <a:buFont typeface="Arial"/>
              <a:buNone/>
              <a:tabLst/>
              <a:defRPr/>
            </a:pP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Thần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-ô-</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dốt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mỉm</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cười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ưng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thuận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p>
          <a:p>
            <a:pPr marL="0" marR="0" lvl="0" indent="270510" algn="just" defTabSz="914400" rtl="0" eaLnBrk="1" fontAlgn="auto" latinLnBrk="0" hangingPunct="1">
              <a:spcBef>
                <a:spcPts val="0"/>
              </a:spcBef>
              <a:spcAft>
                <a:spcPts val="1000"/>
              </a:spcAft>
              <a:buClr>
                <a:srgbClr val="000000"/>
              </a:buClr>
              <a:buSzTx/>
              <a:buFont typeface="Arial"/>
              <a:buNone/>
              <a:tabLst/>
              <a:defRPr/>
            </a:pP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Vua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Mi-</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đát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thử</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bẻ</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một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cành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sồi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cành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đó</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liền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biến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thành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vàng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Vua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ngắt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một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quả</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táo</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quả</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táo</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cũng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thành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vàng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nốt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Tưởng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không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có</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ai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trên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đời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sung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sướng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hơn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thế</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nữa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p>
          <a:p>
            <a:pPr marL="0" marR="0" lvl="0" indent="270510" algn="just" defTabSz="914400" rtl="0" eaLnBrk="1" fontAlgn="auto" latinLnBrk="0" hangingPunct="1">
              <a:spcBef>
                <a:spcPts val="0"/>
              </a:spcBef>
              <a:spcAft>
                <a:spcPts val="1000"/>
              </a:spcAft>
              <a:buClr>
                <a:srgbClr val="000000"/>
              </a:buClr>
              <a:buSzTx/>
              <a:buFont typeface="Arial"/>
              <a:buNone/>
              <a:tabLst/>
              <a:defRPr/>
            </a:pPr>
            <a:r>
              <a:rPr kumimoji="0" lang="vi-VN"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Bọn đầy tớ dọn thức ăn cho Mi-đát. Nhà vua sung sướng ngồi vào bàn. Và lúc đó ông mới biết mình đã xin một điều ước khủng khiếp. Các thức ăn, thức uống khi vua chạm tay vào đều biến thành vàng. Mi-đát bụng đói cồn cào, chịu không nổi, liền chắp tay cầu khẩn:</a:t>
            </a:r>
          </a:p>
          <a:p>
            <a:pPr marL="0" marR="0" lvl="0" indent="270510" algn="just" defTabSz="914400" rtl="0" eaLnBrk="1" fontAlgn="auto" latinLnBrk="0" hangingPunct="1">
              <a:spcBef>
                <a:spcPts val="0"/>
              </a:spcBef>
              <a:spcAft>
                <a:spcPts val="1000"/>
              </a:spcAft>
              <a:buClr>
                <a:srgbClr val="000000"/>
              </a:buClr>
              <a:buSzTx/>
              <a:buFont typeface="Arial"/>
              <a:buNone/>
              <a:tabLst/>
              <a:defRPr/>
            </a:pPr>
            <a:r>
              <a:rPr kumimoji="0" lang="vi-VN"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Xin Thần tha tội cho tôi! Xin Người lấy lại điều ước để cho tôi được sống!</a:t>
            </a:r>
          </a:p>
          <a:p>
            <a:pPr marL="0" marR="0" lvl="0" indent="270510" algn="just" defTabSz="914400" rtl="0" eaLnBrk="1" fontAlgn="auto" latinLnBrk="0" hangingPunct="1">
              <a:spcBef>
                <a:spcPts val="0"/>
              </a:spcBef>
              <a:spcAft>
                <a:spcPts val="1000"/>
              </a:spcAft>
              <a:buClr>
                <a:srgbClr val="000000"/>
              </a:buClr>
              <a:buSzTx/>
              <a:buFont typeface="Arial"/>
              <a:buNone/>
              <a:tabLst/>
              <a:defRPr/>
            </a:pP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Thần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-ô-</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dốt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liền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hiện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ra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và</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phán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p>
          <a:p>
            <a:pPr marL="0" marR="0" lvl="0" indent="270510" algn="just" defTabSz="914400" rtl="0" eaLnBrk="1" fontAlgn="auto" latinLnBrk="0" hangingPunct="1">
              <a:spcBef>
                <a:spcPts val="0"/>
              </a:spcBef>
              <a:spcAft>
                <a:spcPts val="1000"/>
              </a:spcAft>
              <a:buClr>
                <a:srgbClr val="000000"/>
              </a:buClr>
              <a:buSzTx/>
              <a:buFont typeface="Arial"/>
              <a:buNone/>
              <a:tabLst/>
              <a:defRPr/>
            </a:pP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Nhà</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ngươi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hãy</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đến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sông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Pác-tôn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nhúng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mình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vào</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dòng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nước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phép</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mầu</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sẽ</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biến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mất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và</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nhà</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ngươi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sẽ</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rửa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sạch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được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lòng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tham</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a:t>
            </a:r>
          </a:p>
          <a:p>
            <a:pPr marL="0" marR="0" lvl="0" indent="270510" algn="just" defTabSz="914400" rtl="0" eaLnBrk="1" fontAlgn="auto" latinLnBrk="0" hangingPunct="1">
              <a:spcBef>
                <a:spcPts val="0"/>
              </a:spcBef>
              <a:spcAft>
                <a:spcPts val="1000"/>
              </a:spcAft>
              <a:buClr>
                <a:srgbClr val="000000"/>
              </a:buClr>
              <a:buSzTx/>
              <a:buFont typeface="Arial"/>
              <a:buNone/>
              <a:tabLst/>
              <a:defRPr/>
            </a:pP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Mi-</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đát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làm</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theo</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lời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dạy</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của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thần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quả</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nhiên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thoát</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khỏi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cái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quà</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tặng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mà</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trước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đây</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ông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hằng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mong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ước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Lúc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ấy</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nhà</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vua</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mới</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hiểu</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rằng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hạnh</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phúc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không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thể</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xây</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dựng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bằng</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ước</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muốn</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0" i="0"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tham</a:t>
            </a:r>
            <a:r>
              <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lam.</a:t>
            </a:r>
            <a:endParaRPr kumimoji="0" lang="en-US" sz="11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endParaRPr>
          </a:p>
          <a:p>
            <a:pPr marL="3200400" marR="0" lvl="0" indent="457200" algn="just" defTabSz="914400" rtl="0" eaLnBrk="1" fontAlgn="auto" latinLnBrk="0" hangingPunct="1">
              <a:spcBef>
                <a:spcPts val="0"/>
              </a:spcBef>
              <a:spcAft>
                <a:spcPts val="1000"/>
              </a:spcAft>
              <a:buClr>
                <a:srgbClr val="000000"/>
              </a:buClr>
              <a:buSzTx/>
              <a:buFont typeface="Arial"/>
              <a:buNone/>
              <a:tabLst/>
              <a:defRPr/>
            </a:pPr>
            <a:r>
              <a:rPr kumimoji="0" lang="en-US" sz="1600" b="1" i="1"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Theo </a:t>
            </a:r>
            <a:r>
              <a:rPr kumimoji="0" lang="en-US" sz="1600" b="1" i="1"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Thần</a:t>
            </a:r>
            <a:r>
              <a:rPr kumimoji="0" lang="en-US" sz="1600" b="1" i="1"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a:t>
            </a:r>
            <a:r>
              <a:rPr kumimoji="0" lang="en-US" sz="1600" b="1" i="1"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thoại</a:t>
            </a:r>
            <a:r>
              <a:rPr kumimoji="0" lang="en-US" sz="1600" b="1" i="1"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 Hi </a:t>
            </a:r>
            <a:r>
              <a:rPr kumimoji="0" lang="en-US" sz="1600" b="1" i="1" u="none" strike="noStrike" kern="0" cap="none" spc="0" normalizeH="0" baseline="0" noProof="0" dirty="0" err="1">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rPr>
              <a:t>Lạp</a:t>
            </a:r>
            <a:endParaRPr kumimoji="0" lang="en-US" sz="1600" b="0" i="1"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endParaRPr>
          </a:p>
          <a:p>
            <a:pPr marL="0" marR="0" lvl="0" indent="270510" algn="just" defTabSz="914400" rtl="0" eaLnBrk="1" fontAlgn="auto" latinLnBrk="0" hangingPunct="1">
              <a:lnSpc>
                <a:spcPct val="100000"/>
              </a:lnSpc>
              <a:spcBef>
                <a:spcPts val="0"/>
              </a:spcBef>
              <a:spcAft>
                <a:spcPts val="1000"/>
              </a:spcAft>
              <a:buClr>
                <a:srgbClr val="000000"/>
              </a:buClr>
              <a:buSzTx/>
              <a:buFont typeface="Arial"/>
              <a:buNone/>
              <a:tabLst/>
              <a:defRPr/>
            </a:pPr>
            <a:endParaRPr kumimoji="0" lang="en-US" sz="1600" b="0" i="0" u="none" strike="noStrike" kern="0" cap="none" spc="0" normalizeH="0" baseline="0" noProof="0" dirty="0">
              <a:ln>
                <a:noFill/>
              </a:ln>
              <a:solidFill>
                <a:srgbClr val="3E3B36"/>
              </a:solidFill>
              <a:effectLst/>
              <a:uLnTx/>
              <a:uFillTx/>
              <a:latin typeface="Times New Roman" panose="02020603050405020304" pitchFamily="18" charset="0"/>
              <a:ea typeface="Times New Roman" panose="02020603050405020304" pitchFamily="18" charset="0"/>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srgbClr val="3E3B36"/>
              </a:solidFill>
              <a:effectLst/>
              <a:uLnTx/>
              <a:uFillTx/>
              <a:latin typeface="Arial"/>
              <a:ea typeface="+mn-ea"/>
              <a:cs typeface="+mn-cs"/>
              <a:sym typeface="Arial"/>
            </a:endParaRPr>
          </a:p>
        </p:txBody>
      </p:sp>
    </p:spTree>
    <p:extLst>
      <p:ext uri="{BB962C8B-B14F-4D97-AF65-F5344CB8AC3E}">
        <p14:creationId xmlns:p14="http://schemas.microsoft.com/office/powerpoint/2010/main" val="3671554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2" name="Hình ảnh 1">
            <a:extLst>
              <a:ext uri="{FF2B5EF4-FFF2-40B4-BE49-F238E27FC236}">
                <a16:creationId xmlns:a16="http://schemas.microsoft.com/office/drawing/2014/main" id="{26218BE3-456E-47DA-B3D0-D30B883A619C}"/>
              </a:ext>
            </a:extLst>
          </p:cNvPr>
          <p:cNvPicPr>
            <a:picLocks noChangeAspect="1"/>
          </p:cNvPicPr>
          <p:nvPr/>
        </p:nvPicPr>
        <p:blipFill>
          <a:blip r:embed="rId3"/>
          <a:stretch>
            <a:fillRect/>
          </a:stretch>
        </p:blipFill>
        <p:spPr>
          <a:xfrm>
            <a:off x="5501768" y="1181119"/>
            <a:ext cx="3560710" cy="3839435"/>
          </a:xfrm>
          <a:prstGeom prst="rect">
            <a:avLst/>
          </a:prstGeom>
        </p:spPr>
      </p:pic>
      <p:sp>
        <p:nvSpPr>
          <p:cNvPr id="3" name="Bong bóng Ý nghĩ: Hình đám mây 2">
            <a:extLst>
              <a:ext uri="{FF2B5EF4-FFF2-40B4-BE49-F238E27FC236}">
                <a16:creationId xmlns:a16="http://schemas.microsoft.com/office/drawing/2014/main" id="{F71337B3-F292-41D9-BDB9-132F6928636B}"/>
              </a:ext>
            </a:extLst>
          </p:cNvPr>
          <p:cNvSpPr/>
          <p:nvPr/>
        </p:nvSpPr>
        <p:spPr>
          <a:xfrm>
            <a:off x="437990" y="1198709"/>
            <a:ext cx="4981735" cy="2551099"/>
          </a:xfrm>
          <a:prstGeom prst="cloudCallout">
            <a:avLst>
              <a:gd name="adj1" fmla="val 47521"/>
              <a:gd name="adj2" fmla="val 4563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TÌM HIỂU BÀI</a:t>
            </a:r>
          </a:p>
        </p:txBody>
      </p:sp>
    </p:spTree>
    <p:extLst>
      <p:ext uri="{BB962C8B-B14F-4D97-AF65-F5344CB8AC3E}">
        <p14:creationId xmlns:p14="http://schemas.microsoft.com/office/powerpoint/2010/main" val="3738076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DE41D539-54BA-4E53-97EA-9ED979C0AF33}"/>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15000"/>
              </a:lnSpc>
              <a:spcBef>
                <a:spcPts val="0"/>
              </a:spcBef>
              <a:spcAft>
                <a:spcPts val="1000"/>
              </a:spcAft>
            </a:pPr>
            <a:r>
              <a:rPr lang="en-US" sz="2800" b="1" dirty="0" err="1">
                <a:solidFill>
                  <a:srgbClr val="C00000"/>
                </a:solidFill>
                <a:effectLst/>
                <a:latin typeface="Times New Roman" panose="02020603050405020304" pitchFamily="18" charset="0"/>
                <a:ea typeface="Times New Roman" panose="02020603050405020304" pitchFamily="18" charset="0"/>
              </a:rPr>
              <a:t>Điều</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ước</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của</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vua</a:t>
            </a:r>
            <a:r>
              <a:rPr lang="en-US" sz="2800" b="1" dirty="0">
                <a:solidFill>
                  <a:srgbClr val="C00000"/>
                </a:solidFill>
                <a:effectLst/>
                <a:latin typeface="Times New Roman" panose="02020603050405020304" pitchFamily="18" charset="0"/>
                <a:ea typeface="Times New Roman" panose="02020603050405020304" pitchFamily="18" charset="0"/>
              </a:rPr>
              <a:t> Mi-</a:t>
            </a:r>
            <a:r>
              <a:rPr lang="en-US" sz="2800" b="1" dirty="0" err="1">
                <a:solidFill>
                  <a:srgbClr val="C00000"/>
                </a:solidFill>
                <a:effectLst/>
                <a:latin typeface="Times New Roman" panose="02020603050405020304" pitchFamily="18" charset="0"/>
                <a:ea typeface="Times New Roman" panose="02020603050405020304" pitchFamily="18" charset="0"/>
              </a:rPr>
              <a:t>đát</a:t>
            </a:r>
            <a:endParaRPr lang="en-US" sz="2800" dirty="0">
              <a:solidFill>
                <a:srgbClr val="C00000"/>
              </a:solidFill>
              <a:effectLst/>
              <a:latin typeface="Times New Roman" panose="02020603050405020304" pitchFamily="18" charset="0"/>
              <a:ea typeface="Times New Roman" panose="02020603050405020304" pitchFamily="18" charset="0"/>
            </a:endParaRPr>
          </a:p>
          <a:p>
            <a:pPr marL="0" marR="0" indent="270510" algn="just">
              <a:lnSpc>
                <a:spcPct val="115000"/>
              </a:lnSpc>
              <a:spcBef>
                <a:spcPts val="0"/>
              </a:spcBef>
              <a:spcAft>
                <a:spcPts val="1000"/>
              </a:spcAft>
            </a:pP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-ô-</a:t>
            </a:r>
            <a:r>
              <a:rPr lang="en-US" sz="2800" dirty="0" err="1">
                <a:effectLst/>
                <a:latin typeface="Times New Roman" panose="02020603050405020304" pitchFamily="18" charset="0"/>
                <a:ea typeface="Times New Roman" panose="02020603050405020304" pitchFamily="18" charset="0"/>
              </a:rPr>
              <a:t>ni</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dốt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ra,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vua</a:t>
            </a:r>
            <a:r>
              <a:rPr lang="en-US" sz="2800" dirty="0">
                <a:effectLst/>
                <a:latin typeface="Times New Roman" panose="02020603050405020304" pitchFamily="18" charset="0"/>
                <a:ea typeface="Times New Roman" panose="02020603050405020304" pitchFamily="18" charset="0"/>
              </a:rPr>
              <a:t> Mi-</a:t>
            </a:r>
            <a:r>
              <a:rPr lang="en-US" sz="2800" dirty="0" err="1">
                <a:effectLst/>
                <a:latin typeface="Times New Roman" panose="02020603050405020304" pitchFamily="18" charset="0"/>
                <a:ea typeface="Times New Roman" panose="02020603050405020304" pitchFamily="18" charset="0"/>
              </a:rPr>
              <a:t>đát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rPr>
              <a:t>. Mi-</a:t>
            </a:r>
            <a:r>
              <a:rPr lang="en-US" sz="2800" dirty="0" err="1">
                <a:effectLst/>
                <a:latin typeface="Times New Roman" panose="02020603050405020304" pitchFamily="18" charset="0"/>
                <a:ea typeface="Times New Roman" panose="02020603050405020304" pitchFamily="18" charset="0"/>
              </a:rPr>
              <a:t>đát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 lam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ngay</a:t>
            </a:r>
            <a:r>
              <a:rPr lang="en-US" sz="28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2800" dirty="0">
                <a:effectLst/>
                <a:latin typeface="Times New Roman" panose="02020603050405020304" pitchFamily="18" charset="0"/>
                <a:ea typeface="Times New Roman" panose="02020603050405020304" pitchFamily="18" charset="0"/>
              </a:rPr>
              <a:t>– Xin </a:t>
            </a: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mọi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chạm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vàng</a:t>
            </a:r>
            <a:r>
              <a:rPr lang="en-US" sz="28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-ô-</a:t>
            </a:r>
            <a:r>
              <a:rPr lang="en-US" sz="2800" dirty="0" err="1">
                <a:effectLst/>
                <a:latin typeface="Times New Roman" panose="02020603050405020304" pitchFamily="18" charset="0"/>
                <a:ea typeface="Times New Roman" panose="02020603050405020304" pitchFamily="18" charset="0"/>
              </a:rPr>
              <a:t>ni</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dốt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mỉm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thuận</a:t>
            </a:r>
            <a:r>
              <a:rPr lang="en-US" sz="28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2800" dirty="0" err="1">
                <a:effectLst/>
                <a:latin typeface="Times New Roman" panose="02020603050405020304" pitchFamily="18" charset="0"/>
                <a:ea typeface="Times New Roman" panose="02020603050405020304" pitchFamily="18" charset="0"/>
              </a:rPr>
              <a:t>Vua</a:t>
            </a:r>
            <a:r>
              <a:rPr lang="en-US" sz="2800" dirty="0">
                <a:effectLst/>
                <a:latin typeface="Times New Roman" panose="02020603050405020304" pitchFamily="18" charset="0"/>
                <a:ea typeface="Times New Roman" panose="02020603050405020304" pitchFamily="18" charset="0"/>
              </a:rPr>
              <a:t> Mi-</a:t>
            </a:r>
            <a:r>
              <a:rPr lang="en-US" sz="2800" dirty="0" err="1">
                <a:effectLst/>
                <a:latin typeface="Times New Roman" panose="02020603050405020304" pitchFamily="18" charset="0"/>
                <a:ea typeface="Times New Roman" panose="02020603050405020304" pitchFamily="18" charset="0"/>
              </a:rPr>
              <a:t>đát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sồi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Vua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ngắt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Tưởng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ai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đời</a:t>
            </a:r>
            <a:r>
              <a:rPr lang="en-US" sz="2800" dirty="0">
                <a:effectLst/>
                <a:latin typeface="Times New Roman" panose="02020603050405020304" pitchFamily="18" charset="0"/>
                <a:ea typeface="Times New Roman" panose="02020603050405020304" pitchFamily="18" charset="0"/>
              </a:rPr>
              <a:t> sung </a:t>
            </a:r>
            <a:r>
              <a:rPr lang="en-US" sz="2800" dirty="0" err="1">
                <a:effectLst/>
                <a:latin typeface="Times New Roman" panose="02020603050405020304" pitchFamily="18" charset="0"/>
                <a:ea typeface="Times New Roman" panose="02020603050405020304" pitchFamily="18" charset="0"/>
              </a:rPr>
              <a:t>sướng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nữa</a:t>
            </a:r>
            <a:r>
              <a:rPr lang="en-US" sz="2800" dirty="0">
                <a:effectLst/>
                <a:latin typeface="Times New Roman" panose="02020603050405020304" pitchFamily="18" charset="0"/>
                <a:ea typeface="Times New Roman" panose="02020603050405020304" pitchFamily="18" charset="0"/>
              </a:rPr>
              <a:t>!</a:t>
            </a:r>
          </a:p>
          <a:p>
            <a:pPr algn="ctr"/>
            <a:endParaRPr lang="en-US" dirty="0"/>
          </a:p>
        </p:txBody>
      </p:sp>
      <p:sp>
        <p:nvSpPr>
          <p:cNvPr id="2" name="Hình Bầu dục 1">
            <a:extLst>
              <a:ext uri="{FF2B5EF4-FFF2-40B4-BE49-F238E27FC236}">
                <a16:creationId xmlns:a16="http://schemas.microsoft.com/office/drawing/2014/main" id="{C29694DD-80BF-4E2C-B84B-F5626492F5A4}"/>
              </a:ext>
            </a:extLst>
          </p:cNvPr>
          <p:cNvSpPr/>
          <p:nvPr/>
        </p:nvSpPr>
        <p:spPr>
          <a:xfrm>
            <a:off x="215152" y="115261"/>
            <a:ext cx="614723" cy="59167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3390405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
        <p:nvSpPr>
          <p:cNvPr id="20" name="Tiêu đề 4">
            <a:extLst>
              <a:ext uri="{FF2B5EF4-FFF2-40B4-BE49-F238E27FC236}">
                <a16:creationId xmlns:a16="http://schemas.microsoft.com/office/drawing/2014/main" id="{43C05667-B8A7-4791-A380-8B0D5CB0DAB4}"/>
              </a:ext>
            </a:extLst>
          </p:cNvPr>
          <p:cNvSpPr txBox="1">
            <a:spLocks/>
          </p:cNvSpPr>
          <p:nvPr/>
        </p:nvSpPr>
        <p:spPr>
          <a:xfrm>
            <a:off x="475009" y="3340006"/>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5200"/>
              <a:buFont typeface="Patrick Hand"/>
              <a:buNone/>
              <a:defRPr sz="8500" b="0" i="0" u="none" strike="noStrike" cap="none">
                <a:solidFill>
                  <a:schemeClr val="dk1"/>
                </a:solidFill>
                <a:latin typeface="Patrick Hand"/>
                <a:ea typeface="Patrick Hand"/>
                <a:cs typeface="Patrick Hand"/>
                <a:sym typeface="Patrick Hand"/>
              </a:defRPr>
            </a:lvl1pPr>
            <a:lvl2pPr marR="0" lvl="1" algn="ctr" rtl="0">
              <a:lnSpc>
                <a:spcPct val="100000"/>
              </a:lnSpc>
              <a:spcBef>
                <a:spcPts val="0"/>
              </a:spcBef>
              <a:spcAft>
                <a:spcPts val="0"/>
              </a:spcAft>
              <a:buClr>
                <a:srgbClr val="191919"/>
              </a:buClr>
              <a:buSzPts val="5200"/>
              <a:buFont typeface="Patrick Hand"/>
              <a:buNone/>
              <a:defRPr sz="5200" b="0" i="0" u="none" strike="noStrike" cap="none">
                <a:solidFill>
                  <a:srgbClr val="191919"/>
                </a:solidFill>
                <a:latin typeface="Patrick Hand"/>
                <a:ea typeface="Patrick Hand"/>
                <a:cs typeface="Patrick Hand"/>
                <a:sym typeface="Patrick Hand"/>
              </a:defRPr>
            </a:lvl2pPr>
            <a:lvl3pPr marR="0" lvl="2" algn="ctr" rtl="0">
              <a:lnSpc>
                <a:spcPct val="100000"/>
              </a:lnSpc>
              <a:spcBef>
                <a:spcPts val="0"/>
              </a:spcBef>
              <a:spcAft>
                <a:spcPts val="0"/>
              </a:spcAft>
              <a:buClr>
                <a:srgbClr val="191919"/>
              </a:buClr>
              <a:buSzPts val="5200"/>
              <a:buFont typeface="Patrick Hand"/>
              <a:buNone/>
              <a:defRPr sz="5200" b="0" i="0" u="none" strike="noStrike" cap="none">
                <a:solidFill>
                  <a:srgbClr val="191919"/>
                </a:solidFill>
                <a:latin typeface="Patrick Hand"/>
                <a:ea typeface="Patrick Hand"/>
                <a:cs typeface="Patrick Hand"/>
                <a:sym typeface="Patrick Hand"/>
              </a:defRPr>
            </a:lvl3pPr>
            <a:lvl4pPr marR="0" lvl="3" algn="ctr" rtl="0">
              <a:lnSpc>
                <a:spcPct val="100000"/>
              </a:lnSpc>
              <a:spcBef>
                <a:spcPts val="0"/>
              </a:spcBef>
              <a:spcAft>
                <a:spcPts val="0"/>
              </a:spcAft>
              <a:buClr>
                <a:srgbClr val="191919"/>
              </a:buClr>
              <a:buSzPts val="5200"/>
              <a:buFont typeface="Patrick Hand"/>
              <a:buNone/>
              <a:defRPr sz="5200" b="0" i="0" u="none" strike="noStrike" cap="none">
                <a:solidFill>
                  <a:srgbClr val="191919"/>
                </a:solidFill>
                <a:latin typeface="Patrick Hand"/>
                <a:ea typeface="Patrick Hand"/>
                <a:cs typeface="Patrick Hand"/>
                <a:sym typeface="Patrick Hand"/>
              </a:defRPr>
            </a:lvl4pPr>
            <a:lvl5pPr marR="0" lvl="4" algn="ctr" rtl="0">
              <a:lnSpc>
                <a:spcPct val="100000"/>
              </a:lnSpc>
              <a:spcBef>
                <a:spcPts val="0"/>
              </a:spcBef>
              <a:spcAft>
                <a:spcPts val="0"/>
              </a:spcAft>
              <a:buClr>
                <a:srgbClr val="191919"/>
              </a:buClr>
              <a:buSzPts val="5200"/>
              <a:buFont typeface="Patrick Hand"/>
              <a:buNone/>
              <a:defRPr sz="5200" b="0" i="0" u="none" strike="noStrike" cap="none">
                <a:solidFill>
                  <a:srgbClr val="191919"/>
                </a:solidFill>
                <a:latin typeface="Patrick Hand"/>
                <a:ea typeface="Patrick Hand"/>
                <a:cs typeface="Patrick Hand"/>
                <a:sym typeface="Patrick Hand"/>
              </a:defRPr>
            </a:lvl5pPr>
            <a:lvl6pPr marR="0" lvl="5" algn="ctr" rtl="0">
              <a:lnSpc>
                <a:spcPct val="100000"/>
              </a:lnSpc>
              <a:spcBef>
                <a:spcPts val="0"/>
              </a:spcBef>
              <a:spcAft>
                <a:spcPts val="0"/>
              </a:spcAft>
              <a:buClr>
                <a:srgbClr val="191919"/>
              </a:buClr>
              <a:buSzPts val="5200"/>
              <a:buFont typeface="Patrick Hand"/>
              <a:buNone/>
              <a:defRPr sz="5200" b="0" i="0" u="none" strike="noStrike" cap="none">
                <a:solidFill>
                  <a:srgbClr val="191919"/>
                </a:solidFill>
                <a:latin typeface="Patrick Hand"/>
                <a:ea typeface="Patrick Hand"/>
                <a:cs typeface="Patrick Hand"/>
                <a:sym typeface="Patrick Hand"/>
              </a:defRPr>
            </a:lvl6pPr>
            <a:lvl7pPr marR="0" lvl="6" algn="ctr" rtl="0">
              <a:lnSpc>
                <a:spcPct val="100000"/>
              </a:lnSpc>
              <a:spcBef>
                <a:spcPts val="0"/>
              </a:spcBef>
              <a:spcAft>
                <a:spcPts val="0"/>
              </a:spcAft>
              <a:buClr>
                <a:srgbClr val="191919"/>
              </a:buClr>
              <a:buSzPts val="5200"/>
              <a:buFont typeface="Patrick Hand"/>
              <a:buNone/>
              <a:defRPr sz="5200" b="0" i="0" u="none" strike="noStrike" cap="none">
                <a:solidFill>
                  <a:srgbClr val="191919"/>
                </a:solidFill>
                <a:latin typeface="Patrick Hand"/>
                <a:ea typeface="Patrick Hand"/>
                <a:cs typeface="Patrick Hand"/>
                <a:sym typeface="Patrick Hand"/>
              </a:defRPr>
            </a:lvl7pPr>
            <a:lvl8pPr marR="0" lvl="7" algn="ctr" rtl="0">
              <a:lnSpc>
                <a:spcPct val="100000"/>
              </a:lnSpc>
              <a:spcBef>
                <a:spcPts val="0"/>
              </a:spcBef>
              <a:spcAft>
                <a:spcPts val="0"/>
              </a:spcAft>
              <a:buClr>
                <a:srgbClr val="191919"/>
              </a:buClr>
              <a:buSzPts val="5200"/>
              <a:buFont typeface="Patrick Hand"/>
              <a:buNone/>
              <a:defRPr sz="5200" b="0" i="0" u="none" strike="noStrike" cap="none">
                <a:solidFill>
                  <a:srgbClr val="191919"/>
                </a:solidFill>
                <a:latin typeface="Patrick Hand"/>
                <a:ea typeface="Patrick Hand"/>
                <a:cs typeface="Patrick Hand"/>
                <a:sym typeface="Patrick Hand"/>
              </a:defRPr>
            </a:lvl8pPr>
            <a:lvl9pPr marR="0" lvl="8" algn="ctr" rtl="0">
              <a:lnSpc>
                <a:spcPct val="100000"/>
              </a:lnSpc>
              <a:spcBef>
                <a:spcPts val="0"/>
              </a:spcBef>
              <a:spcAft>
                <a:spcPts val="0"/>
              </a:spcAft>
              <a:buClr>
                <a:srgbClr val="191919"/>
              </a:buClr>
              <a:buSzPts val="5200"/>
              <a:buFont typeface="Patrick Hand"/>
              <a:buNone/>
              <a:defRPr sz="5200" b="0" i="0" u="none" strike="noStrike" cap="none">
                <a:solidFill>
                  <a:srgbClr val="191919"/>
                </a:solidFill>
                <a:latin typeface="Patrick Hand"/>
                <a:ea typeface="Patrick Hand"/>
                <a:cs typeface="Patrick Hand"/>
                <a:sym typeface="Patrick Hand"/>
              </a:defRPr>
            </a:lvl9pPr>
          </a:lstStyle>
          <a:p>
            <a:r>
              <a:rPr lang="en-US" sz="6000" b="1" dirty="0" err="1">
                <a:solidFill>
                  <a:schemeClr val="accent4">
                    <a:lumMod val="75000"/>
                  </a:schemeClr>
                </a:solidFill>
                <a:latin typeface="Times New Roman" panose="02020603050405020304" pitchFamily="18" charset="0"/>
                <a:cs typeface="Times New Roman" panose="02020603050405020304" pitchFamily="18" charset="0"/>
              </a:rPr>
              <a:t>Hộp</a:t>
            </a:r>
            <a:r>
              <a:rPr lang="en-US" sz="6000" b="1" dirty="0">
                <a:solidFill>
                  <a:schemeClr val="accent4">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4">
                    <a:lumMod val="75000"/>
                  </a:schemeClr>
                </a:solidFill>
                <a:latin typeface="Times New Roman" panose="02020603050405020304" pitchFamily="18" charset="0"/>
                <a:cs typeface="Times New Roman" panose="02020603050405020304" pitchFamily="18" charset="0"/>
              </a:rPr>
              <a:t>quà</a:t>
            </a:r>
            <a:r>
              <a:rPr lang="en-US" sz="6000" b="1" dirty="0">
                <a:solidFill>
                  <a:schemeClr val="accent4">
                    <a:lumMod val="75000"/>
                  </a:schemeClr>
                </a:solidFill>
                <a:latin typeface="Times New Roman" panose="02020603050405020304" pitchFamily="18" charset="0"/>
                <a:cs typeface="Times New Roman" panose="02020603050405020304" pitchFamily="18" charset="0"/>
              </a:rPr>
              <a:t> may </a:t>
            </a:r>
            <a:r>
              <a:rPr lang="en-US" sz="6000" b="1" dirty="0" err="1">
                <a:solidFill>
                  <a:schemeClr val="accent4">
                    <a:lumMod val="75000"/>
                  </a:schemeClr>
                </a:solidFill>
                <a:latin typeface="Times New Roman" panose="02020603050405020304" pitchFamily="18" charset="0"/>
                <a:cs typeface="Times New Roman" panose="02020603050405020304" pitchFamily="18" charset="0"/>
              </a:rPr>
              <a:t>mắn</a:t>
            </a:r>
            <a:endParaRPr lang="en-US" sz="6000" b="1"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3" name="Hình ảnh 2">
            <a:hlinkClick r:id="rId3" action="ppaction://hlinksldjump"/>
            <a:extLst>
              <a:ext uri="{FF2B5EF4-FFF2-40B4-BE49-F238E27FC236}">
                <a16:creationId xmlns:a16="http://schemas.microsoft.com/office/drawing/2014/main" id="{240A9D71-E402-4DEA-8C69-C15C450A5703}"/>
              </a:ext>
            </a:extLst>
          </p:cNvPr>
          <p:cNvPicPr>
            <a:picLocks noChangeAspect="1"/>
          </p:cNvPicPr>
          <p:nvPr/>
        </p:nvPicPr>
        <p:blipFill>
          <a:blip r:embed="rId4"/>
          <a:stretch>
            <a:fillRect/>
          </a:stretch>
        </p:blipFill>
        <p:spPr>
          <a:xfrm>
            <a:off x="1113473" y="64524"/>
            <a:ext cx="2935978" cy="2935978"/>
          </a:xfrm>
          <a:prstGeom prst="rect">
            <a:avLst/>
          </a:prstGeom>
        </p:spPr>
      </p:pic>
      <p:sp>
        <p:nvSpPr>
          <p:cNvPr id="4" name="Hộp Văn bản 3">
            <a:extLst>
              <a:ext uri="{FF2B5EF4-FFF2-40B4-BE49-F238E27FC236}">
                <a16:creationId xmlns:a16="http://schemas.microsoft.com/office/drawing/2014/main" id="{00CD1A95-2D4D-49CA-93DC-7D1BDF4684D3}"/>
              </a:ext>
            </a:extLst>
          </p:cNvPr>
          <p:cNvSpPr txBox="1"/>
          <p:nvPr/>
        </p:nvSpPr>
        <p:spPr>
          <a:xfrm>
            <a:off x="2020901" y="2311437"/>
            <a:ext cx="1006608" cy="707886"/>
          </a:xfrm>
          <a:prstGeom prst="rect">
            <a:avLst/>
          </a:prstGeom>
          <a:noFill/>
        </p:spPr>
        <p:txBody>
          <a:bodyPr wrap="square" rtlCol="0">
            <a:spAutoFit/>
          </a:bodyPr>
          <a:lstStyle/>
          <a:p>
            <a:r>
              <a:rPr lang="en-US" sz="4000" b="1" dirty="0">
                <a:solidFill>
                  <a:schemeClr val="accent4">
                    <a:lumMod val="75000"/>
                  </a:schemeClr>
                </a:solidFill>
                <a:latin typeface="Times New Roman" panose="02020603050405020304" pitchFamily="18" charset="0"/>
                <a:cs typeface="Times New Roman" panose="02020603050405020304" pitchFamily="18" charset="0"/>
              </a:rPr>
              <a:t>1</a:t>
            </a:r>
          </a:p>
        </p:txBody>
      </p:sp>
      <p:pic>
        <p:nvPicPr>
          <p:cNvPr id="24" name="Hình ảnh 23">
            <a:hlinkClick r:id="rId5" action="ppaction://hlinksldjump"/>
            <a:extLst>
              <a:ext uri="{FF2B5EF4-FFF2-40B4-BE49-F238E27FC236}">
                <a16:creationId xmlns:a16="http://schemas.microsoft.com/office/drawing/2014/main" id="{1A911E14-0499-4699-98B9-7FE6847654AC}"/>
              </a:ext>
            </a:extLst>
          </p:cNvPr>
          <p:cNvPicPr>
            <a:picLocks noChangeAspect="1"/>
          </p:cNvPicPr>
          <p:nvPr/>
        </p:nvPicPr>
        <p:blipFill>
          <a:blip r:embed="rId4"/>
          <a:stretch>
            <a:fillRect/>
          </a:stretch>
        </p:blipFill>
        <p:spPr>
          <a:xfrm>
            <a:off x="4677570" y="234276"/>
            <a:ext cx="2935978" cy="2935978"/>
          </a:xfrm>
          <a:prstGeom prst="rect">
            <a:avLst/>
          </a:prstGeom>
        </p:spPr>
      </p:pic>
      <p:sp>
        <p:nvSpPr>
          <p:cNvPr id="25" name="Hộp Văn bản 24">
            <a:extLst>
              <a:ext uri="{FF2B5EF4-FFF2-40B4-BE49-F238E27FC236}">
                <a16:creationId xmlns:a16="http://schemas.microsoft.com/office/drawing/2014/main" id="{63A696AF-344E-4FEC-8792-8DA3A3452730}"/>
              </a:ext>
            </a:extLst>
          </p:cNvPr>
          <p:cNvSpPr txBox="1"/>
          <p:nvPr/>
        </p:nvSpPr>
        <p:spPr>
          <a:xfrm>
            <a:off x="5408766" y="2462368"/>
            <a:ext cx="1006608" cy="707886"/>
          </a:xfrm>
          <a:prstGeom prst="rect">
            <a:avLst/>
          </a:prstGeom>
          <a:noFill/>
        </p:spPr>
        <p:txBody>
          <a:bodyPr wrap="square" rtlCol="0">
            <a:spAutoFit/>
          </a:bodyPr>
          <a:lstStyle/>
          <a:p>
            <a:r>
              <a:rPr lang="en-US" sz="4000" b="1" dirty="0">
                <a:solidFill>
                  <a:schemeClr val="accent4">
                    <a:lumMod val="75000"/>
                  </a:schemeClr>
                </a:solidFill>
                <a:latin typeface="Times New Roman" panose="02020603050405020304" pitchFamily="18" charset="0"/>
                <a:cs typeface="Times New Roman" panose="02020603050405020304" pitchFamily="18" charset="0"/>
              </a:rPr>
              <a:t>2</a:t>
            </a:r>
          </a:p>
        </p:txBody>
      </p:sp>
      <p:sp>
        <p:nvSpPr>
          <p:cNvPr id="5" name="Nút Hành động: Đến Phần cuối 4">
            <a:hlinkClick r:id="rId6" action="ppaction://hlinksldjump" highlightClick="1"/>
            <a:extLst>
              <a:ext uri="{FF2B5EF4-FFF2-40B4-BE49-F238E27FC236}">
                <a16:creationId xmlns:a16="http://schemas.microsoft.com/office/drawing/2014/main" id="{490212D3-3980-427A-90D3-30A99DB307D6}"/>
              </a:ext>
            </a:extLst>
          </p:cNvPr>
          <p:cNvSpPr/>
          <p:nvPr/>
        </p:nvSpPr>
        <p:spPr>
          <a:xfrm>
            <a:off x="7976027" y="4525896"/>
            <a:ext cx="783771" cy="5727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9097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699ED6FB-AB38-4990-BAA9-6C2E625F6639}"/>
              </a:ext>
            </a:extLst>
          </p:cNvPr>
          <p:cNvPicPr>
            <a:picLocks noChangeAspect="1"/>
          </p:cNvPicPr>
          <p:nvPr/>
        </p:nvPicPr>
        <p:blipFill>
          <a:blip r:embed="rId2"/>
          <a:stretch>
            <a:fillRect/>
          </a:stretch>
        </p:blipFill>
        <p:spPr>
          <a:xfrm>
            <a:off x="1605963" y="1543679"/>
            <a:ext cx="6189270" cy="3484559"/>
          </a:xfrm>
          <a:prstGeom prst="rect">
            <a:avLst/>
          </a:prstGeom>
        </p:spPr>
      </p:pic>
      <p:sp>
        <p:nvSpPr>
          <p:cNvPr id="5" name="Hình chữ nhật: Góc Tròn 4">
            <a:extLst>
              <a:ext uri="{FF2B5EF4-FFF2-40B4-BE49-F238E27FC236}">
                <a16:creationId xmlns:a16="http://schemas.microsoft.com/office/drawing/2014/main" id="{97E76DDC-90E5-4445-A708-1CE88D082249}"/>
              </a:ext>
            </a:extLst>
          </p:cNvPr>
          <p:cNvSpPr/>
          <p:nvPr/>
        </p:nvSpPr>
        <p:spPr>
          <a:xfrm>
            <a:off x="447595" y="253574"/>
            <a:ext cx="8248810" cy="108344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Vua</a:t>
            </a:r>
            <a:r>
              <a:rPr lang="en-US" sz="3600" b="1" dirty="0">
                <a:latin typeface="Times New Roman" panose="02020603050405020304" pitchFamily="18" charset="0"/>
                <a:cs typeface="Times New Roman" panose="02020603050405020304" pitchFamily="18" charset="0"/>
              </a:rPr>
              <a:t> Mi-</a:t>
            </a:r>
            <a:r>
              <a:rPr lang="en-US" sz="3600" b="1" dirty="0" err="1">
                <a:latin typeface="Times New Roman" panose="02020603050405020304" pitchFamily="18" charset="0"/>
                <a:cs typeface="Times New Roman" panose="02020603050405020304" pitchFamily="18" charset="0"/>
              </a:rPr>
              <a:t>đát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xin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a:t>
            </a:r>
            <a:r>
              <a:rPr lang="en-US" sz="3600" b="1" dirty="0">
                <a:latin typeface="Times New Roman" panose="02020603050405020304" pitchFamily="18" charset="0"/>
                <a:cs typeface="Times New Roman" panose="02020603050405020304" pitchFamily="18" charset="0"/>
              </a:rPr>
              <a:t>-ô-</a:t>
            </a:r>
            <a:r>
              <a:rPr lang="en-US" sz="3600" b="1" dirty="0" err="1">
                <a:latin typeface="Times New Roman" panose="02020603050405020304" pitchFamily="18" charset="0"/>
                <a:cs typeface="Times New Roman" panose="02020603050405020304" pitchFamily="18" charset="0"/>
              </a:rPr>
              <a:t>ni</a:t>
            </a:r>
            <a:r>
              <a:rPr lang="en-US" sz="3600" b="1" dirty="0">
                <a:latin typeface="Times New Roman" panose="02020603050405020304" pitchFamily="18" charset="0"/>
                <a:cs typeface="Times New Roman" panose="02020603050405020304" pitchFamily="18" charset="0"/>
              </a:rPr>
              <a:t>-</a:t>
            </a:r>
            <a:r>
              <a:rPr lang="en-US" sz="3600" b="1" dirty="0" err="1">
                <a:latin typeface="Times New Roman" panose="02020603050405020304" pitchFamily="18" charset="0"/>
                <a:cs typeface="Times New Roman" panose="02020603050405020304" pitchFamily="18" charset="0"/>
              </a:rPr>
              <a:t>dốt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điều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p>
        </p:txBody>
      </p:sp>
      <p:sp>
        <p:nvSpPr>
          <p:cNvPr id="6" name="Hình chữ nhật: Góc Tròn 5">
            <a:extLst>
              <a:ext uri="{FF2B5EF4-FFF2-40B4-BE49-F238E27FC236}">
                <a16:creationId xmlns:a16="http://schemas.microsoft.com/office/drawing/2014/main" id="{0926436E-3BE6-4126-8B02-CED211A0422F}"/>
              </a:ext>
            </a:extLst>
          </p:cNvPr>
          <p:cNvSpPr/>
          <p:nvPr/>
        </p:nvSpPr>
        <p:spPr>
          <a:xfrm>
            <a:off x="122946" y="176733"/>
            <a:ext cx="8898110" cy="127554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Vua</a:t>
            </a:r>
            <a:r>
              <a:rPr lang="en-US" sz="3600" dirty="0">
                <a:latin typeface="Times New Roman" panose="02020603050405020304" pitchFamily="18" charset="0"/>
                <a:cs typeface="Times New Roman" panose="02020603050405020304" pitchFamily="18" charset="0"/>
              </a:rPr>
              <a:t> Mi-</a:t>
            </a:r>
            <a:r>
              <a:rPr lang="en-US" sz="3600" dirty="0" err="1">
                <a:latin typeface="Times New Roman" panose="02020603050405020304" pitchFamily="18" charset="0"/>
                <a:cs typeface="Times New Roman" panose="02020603050405020304" pitchFamily="18" charset="0"/>
              </a:rPr>
              <a:t>đát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-ô-</a:t>
            </a:r>
            <a:r>
              <a:rPr lang="en-US" sz="3600" dirty="0" err="1">
                <a:latin typeface="Times New Roman" panose="02020603050405020304" pitchFamily="18" charset="0"/>
                <a:cs typeface="Times New Roman" panose="02020603050405020304" pitchFamily="18" charset="0"/>
              </a:rPr>
              <a:t>ni</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dốt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vàng</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8618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4B4E79EA-FDE5-4B57-85B9-AE24E45BDACE}"/>
              </a:ext>
            </a:extLst>
          </p:cNvPr>
          <p:cNvPicPr>
            <a:picLocks noChangeAspect="1"/>
          </p:cNvPicPr>
          <p:nvPr/>
        </p:nvPicPr>
        <p:blipFill>
          <a:blip r:embed="rId2"/>
          <a:stretch>
            <a:fillRect/>
          </a:stretch>
        </p:blipFill>
        <p:spPr>
          <a:xfrm>
            <a:off x="1605963" y="1543679"/>
            <a:ext cx="6189270" cy="3484559"/>
          </a:xfrm>
          <a:prstGeom prst="rect">
            <a:avLst/>
          </a:prstGeom>
        </p:spPr>
      </p:pic>
      <p:sp>
        <p:nvSpPr>
          <p:cNvPr id="5" name="Hình chữ nhật: Góc Tròn 4">
            <a:extLst>
              <a:ext uri="{FF2B5EF4-FFF2-40B4-BE49-F238E27FC236}">
                <a16:creationId xmlns:a16="http://schemas.microsoft.com/office/drawing/2014/main" id="{ADB96FE3-155A-49D2-A7DC-C7461CA6DAE3}"/>
              </a:ext>
            </a:extLst>
          </p:cNvPr>
          <p:cNvSpPr/>
          <p:nvPr/>
        </p:nvSpPr>
        <p:spPr>
          <a:xfrm>
            <a:off x="656985" y="62284"/>
            <a:ext cx="7830030" cy="12986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C00000"/>
                </a:solidFill>
                <a:latin typeface="Times New Roman" panose="02020603050405020304" pitchFamily="18" charset="0"/>
                <a:cs typeface="Times New Roman" panose="02020603050405020304" pitchFamily="18" charset="0"/>
              </a:rPr>
              <a:t>Thoạt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đầu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điều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ước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được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thực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hiện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tốt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đẹp</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như</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thế</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nào</a:t>
            </a:r>
            <a:r>
              <a:rPr lang="en-US" sz="3600" b="1" dirty="0">
                <a:solidFill>
                  <a:srgbClr val="C00000"/>
                </a:solidFill>
                <a:latin typeface="Times New Roman" panose="02020603050405020304" pitchFamily="18" charset="0"/>
                <a:cs typeface="Times New Roman" panose="02020603050405020304" pitchFamily="18" charset="0"/>
              </a:rPr>
              <a:t>?</a:t>
            </a:r>
          </a:p>
        </p:txBody>
      </p:sp>
      <p:sp>
        <p:nvSpPr>
          <p:cNvPr id="6" name="Hình chữ nhật: Góc Tròn 5">
            <a:extLst>
              <a:ext uri="{FF2B5EF4-FFF2-40B4-BE49-F238E27FC236}">
                <a16:creationId xmlns:a16="http://schemas.microsoft.com/office/drawing/2014/main" id="{FF4D2BC3-1CB4-45B3-A0D5-61B9FCA3A09C}"/>
              </a:ext>
            </a:extLst>
          </p:cNvPr>
          <p:cNvSpPr/>
          <p:nvPr/>
        </p:nvSpPr>
        <p:spPr>
          <a:xfrm>
            <a:off x="998924" y="1543679"/>
            <a:ext cx="7315200" cy="332799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Mi-</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đát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bẻ</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sồi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táo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táo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nốt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sướng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en-US" dirty="0"/>
          </a:p>
        </p:txBody>
      </p:sp>
    </p:spTree>
    <p:extLst>
      <p:ext uri="{BB962C8B-B14F-4D97-AF65-F5344CB8AC3E}">
        <p14:creationId xmlns:p14="http://schemas.microsoft.com/office/powerpoint/2010/main" val="177061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Qoobee Agapi Sticker Pack - Qoobee Agapi - PNG - Free transparent image">
            <a:extLst>
              <a:ext uri="{FF2B5EF4-FFF2-40B4-BE49-F238E27FC236}">
                <a16:creationId xmlns:a16="http://schemas.microsoft.com/office/drawing/2014/main" id="{2C5EE34F-F942-4F7F-925B-2DB3E5EAD41D}"/>
              </a:ext>
            </a:extLst>
          </p:cNvPr>
          <p:cNvSpPr>
            <a:spLocks noChangeAspect="1" noChangeArrowheads="1"/>
          </p:cNvSpPr>
          <p:nvPr/>
        </p:nvSpPr>
        <p:spPr bwMode="auto">
          <a:xfrm>
            <a:off x="7197345" y="3003982"/>
            <a:ext cx="446987" cy="4469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41 Quoobee ý tưởng | khủng long, hình vui, hình gif">
            <a:extLst>
              <a:ext uri="{FF2B5EF4-FFF2-40B4-BE49-F238E27FC236}">
                <a16:creationId xmlns:a16="http://schemas.microsoft.com/office/drawing/2014/main" id="{15A2CC32-8142-4843-A8A8-8CBE3D43E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8854" y="1825636"/>
            <a:ext cx="2584141" cy="2234933"/>
          </a:xfrm>
          <a:prstGeom prst="rect">
            <a:avLst/>
          </a:prstGeom>
          <a:noFill/>
          <a:extLst>
            <a:ext uri="{909E8E84-426E-40DD-AFC4-6F175D3DCCD1}">
              <a14:hiddenFill xmlns:a14="http://schemas.microsoft.com/office/drawing/2010/main">
                <a:solidFill>
                  <a:srgbClr val="FFFFFF"/>
                </a:solidFill>
              </a14:hiddenFill>
            </a:ext>
          </a:extLst>
        </p:spPr>
      </p:pic>
      <p:sp>
        <p:nvSpPr>
          <p:cNvPr id="6" name="Hình chữ nhật 5">
            <a:extLst>
              <a:ext uri="{FF2B5EF4-FFF2-40B4-BE49-F238E27FC236}">
                <a16:creationId xmlns:a16="http://schemas.microsoft.com/office/drawing/2014/main" id="{A6709DBF-937C-4218-9407-FEED74F6A516}"/>
              </a:ext>
            </a:extLst>
          </p:cNvPr>
          <p:cNvSpPr/>
          <p:nvPr/>
        </p:nvSpPr>
        <p:spPr>
          <a:xfrm>
            <a:off x="453358" y="1082931"/>
            <a:ext cx="5617029" cy="17135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C00000"/>
                </a:solidFill>
                <a:latin typeface="Times New Roman" panose="02020603050405020304" pitchFamily="18" charset="0"/>
                <a:cs typeface="Times New Roman" panose="02020603050405020304" pitchFamily="18" charset="0"/>
              </a:rPr>
              <a:t>Theo </a:t>
            </a:r>
            <a:r>
              <a:rPr lang="en-US" sz="3600" b="1" dirty="0" err="1">
                <a:solidFill>
                  <a:srgbClr val="C00000"/>
                </a:solidFill>
                <a:latin typeface="Times New Roman" panose="02020603050405020304" pitchFamily="18" charset="0"/>
                <a:cs typeface="Times New Roman" panose="02020603050405020304" pitchFamily="18" charset="0"/>
              </a:rPr>
              <a:t>em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vì</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sao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vua</a:t>
            </a:r>
            <a:r>
              <a:rPr lang="en-US" sz="3600" b="1" dirty="0">
                <a:solidFill>
                  <a:srgbClr val="C00000"/>
                </a:solidFill>
                <a:latin typeface="Times New Roman" panose="02020603050405020304" pitchFamily="18" charset="0"/>
                <a:cs typeface="Times New Roman" panose="02020603050405020304" pitchFamily="18" charset="0"/>
              </a:rPr>
              <a:t> Mi-</a:t>
            </a:r>
            <a:r>
              <a:rPr lang="en-US" sz="3600" b="1" dirty="0" err="1">
                <a:solidFill>
                  <a:srgbClr val="C00000"/>
                </a:solidFill>
                <a:latin typeface="Times New Roman" panose="02020603050405020304" pitchFamily="18" charset="0"/>
                <a:cs typeface="Times New Roman" panose="02020603050405020304" pitchFamily="18" charset="0"/>
              </a:rPr>
              <a:t>đát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ước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như</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vậy</a:t>
            </a:r>
            <a:r>
              <a:rPr lang="en-US" sz="3600" b="1" dirty="0">
                <a:solidFill>
                  <a:srgbClr val="C00000"/>
                </a:solidFill>
                <a:latin typeface="Times New Roman" panose="02020603050405020304" pitchFamily="18" charset="0"/>
                <a:cs typeface="Times New Roman" panose="02020603050405020304" pitchFamily="18" charset="0"/>
              </a:rPr>
              <a:t>?</a:t>
            </a:r>
          </a:p>
        </p:txBody>
      </p:sp>
      <p:sp>
        <p:nvSpPr>
          <p:cNvPr id="7" name="Mũi tên: Phải 6">
            <a:extLst>
              <a:ext uri="{FF2B5EF4-FFF2-40B4-BE49-F238E27FC236}">
                <a16:creationId xmlns:a16="http://schemas.microsoft.com/office/drawing/2014/main" id="{2055411F-CCF6-4F13-9459-C5504C580964}"/>
              </a:ext>
            </a:extLst>
          </p:cNvPr>
          <p:cNvSpPr/>
          <p:nvPr/>
        </p:nvSpPr>
        <p:spPr>
          <a:xfrm>
            <a:off x="714615" y="3350239"/>
            <a:ext cx="553251" cy="337661"/>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Hộp Văn bản 7">
            <a:extLst>
              <a:ext uri="{FF2B5EF4-FFF2-40B4-BE49-F238E27FC236}">
                <a16:creationId xmlns:a16="http://schemas.microsoft.com/office/drawing/2014/main" id="{20520A27-43F4-47B3-B670-E6D32E5D498F}"/>
              </a:ext>
            </a:extLst>
          </p:cNvPr>
          <p:cNvSpPr txBox="1"/>
          <p:nvPr/>
        </p:nvSpPr>
        <p:spPr>
          <a:xfrm>
            <a:off x="1499668" y="2918904"/>
            <a:ext cx="4072538" cy="1200329"/>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Vì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ông</a:t>
            </a:r>
            <a:r>
              <a:rPr lang="en-US" sz="3600" b="1" dirty="0">
                <a:latin typeface="Times New Roman" panose="02020603050405020304" pitchFamily="18" charset="0"/>
                <a:cs typeface="Times New Roman" panose="02020603050405020304" pitchFamily="18" charset="0"/>
              </a:rPr>
              <a:t> ta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người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tham</a:t>
            </a:r>
            <a:r>
              <a:rPr lang="en-US" sz="3600" b="1" dirty="0">
                <a:latin typeface="Times New Roman" panose="02020603050405020304" pitchFamily="18" charset="0"/>
                <a:cs typeface="Times New Roman" panose="02020603050405020304" pitchFamily="18" charset="0"/>
              </a:rPr>
              <a:t> lam</a:t>
            </a:r>
          </a:p>
        </p:txBody>
      </p:sp>
    </p:spTree>
    <p:extLst>
      <p:ext uri="{BB962C8B-B14F-4D97-AF65-F5344CB8AC3E}">
        <p14:creationId xmlns:p14="http://schemas.microsoft.com/office/powerpoint/2010/main" val="167473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DE41D539-54BA-4E53-97EA-9ED979C0AF33}"/>
              </a:ext>
            </a:extLst>
          </p:cNvPr>
          <p:cNvSpPr/>
          <p:nvPr/>
        </p:nvSpPr>
        <p:spPr>
          <a:xfrm>
            <a:off x="0" y="-295276"/>
            <a:ext cx="9144000" cy="54387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15000"/>
              </a:lnSpc>
              <a:spcBef>
                <a:spcPts val="0"/>
              </a:spcBef>
              <a:spcAft>
                <a:spcPts val="1000"/>
              </a:spcAft>
            </a:pPr>
            <a:r>
              <a:rPr lang="en-US" sz="2400" b="1" dirty="0" err="1">
                <a:solidFill>
                  <a:srgbClr val="C00000"/>
                </a:solidFill>
                <a:effectLst/>
                <a:latin typeface="Times New Roman" panose="02020603050405020304" pitchFamily="18" charset="0"/>
                <a:ea typeface="Times New Roman" panose="02020603050405020304" pitchFamily="18" charset="0"/>
              </a:rPr>
              <a:t>Điều</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ước</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của</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vua</a:t>
            </a:r>
            <a:r>
              <a:rPr lang="en-US" sz="2400" b="1" dirty="0">
                <a:solidFill>
                  <a:srgbClr val="C00000"/>
                </a:solidFill>
                <a:effectLst/>
                <a:latin typeface="Times New Roman" panose="02020603050405020304" pitchFamily="18" charset="0"/>
                <a:ea typeface="Times New Roman" panose="02020603050405020304" pitchFamily="18" charset="0"/>
              </a:rPr>
              <a:t> Mi-</a:t>
            </a:r>
            <a:r>
              <a:rPr lang="en-US" sz="2400" b="1" dirty="0" err="1">
                <a:solidFill>
                  <a:srgbClr val="C00000"/>
                </a:solidFill>
                <a:effectLst/>
                <a:latin typeface="Times New Roman" panose="02020603050405020304" pitchFamily="18" charset="0"/>
                <a:ea typeface="Times New Roman" panose="02020603050405020304" pitchFamily="18" charset="0"/>
              </a:rPr>
              <a:t>đát</a:t>
            </a:r>
            <a:endParaRPr lang="en-US" sz="2400" dirty="0">
              <a:solidFill>
                <a:srgbClr val="C00000"/>
              </a:solidFill>
              <a:effectLst/>
              <a:latin typeface="Times New Roman" panose="02020603050405020304" pitchFamily="18" charset="0"/>
              <a:ea typeface="Times New Roman" panose="02020603050405020304" pitchFamily="18" charset="0"/>
            </a:endParaRPr>
          </a:p>
          <a:p>
            <a:pPr marL="0" marR="0" indent="270510" algn="just">
              <a:lnSpc>
                <a:spcPct val="115000"/>
              </a:lnSpc>
              <a:spcBef>
                <a:spcPts val="0"/>
              </a:spcBef>
              <a:spcAft>
                <a:spcPts val="1000"/>
              </a:spcAft>
            </a:pP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a:t>
            </a:r>
            <a:r>
              <a:rPr lang="en-US" sz="2400" dirty="0">
                <a:effectLst/>
                <a:latin typeface="Times New Roman" panose="02020603050405020304" pitchFamily="18" charset="0"/>
                <a:ea typeface="Times New Roman" panose="02020603050405020304" pitchFamily="18" charset="0"/>
              </a:rPr>
              <a:t>-ô-</a:t>
            </a:r>
            <a:r>
              <a:rPr lang="en-US" sz="2400" dirty="0" err="1">
                <a:effectLst/>
                <a:latin typeface="Times New Roman" panose="02020603050405020304" pitchFamily="18" charset="0"/>
                <a:ea typeface="Times New Roman" panose="02020603050405020304" pitchFamily="18" charset="0"/>
              </a:rPr>
              <a:t>ni</a:t>
            </a:r>
            <a:r>
              <a:rPr lang="en-US" sz="2400" dirty="0">
                <a:effectLst/>
                <a:latin typeface="Times New Roman" panose="02020603050405020304" pitchFamily="18" charset="0"/>
                <a:ea typeface="Times New Roman" panose="02020603050405020304" pitchFamily="18" charset="0"/>
              </a:rPr>
              <a:t>-</a:t>
            </a:r>
            <a:r>
              <a:rPr lang="en-US" sz="2400" dirty="0" err="1">
                <a:effectLst/>
                <a:latin typeface="Times New Roman" panose="02020603050405020304" pitchFamily="18" charset="0"/>
                <a:ea typeface="Times New Roman" panose="02020603050405020304" pitchFamily="18" charset="0"/>
              </a:rPr>
              <a:t>dốt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ra,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vua</a:t>
            </a:r>
            <a:r>
              <a:rPr lang="en-US" sz="2400" dirty="0">
                <a:effectLst/>
                <a:latin typeface="Times New Roman" panose="02020603050405020304" pitchFamily="18" charset="0"/>
                <a:ea typeface="Times New Roman" panose="02020603050405020304" pitchFamily="18" charset="0"/>
              </a:rPr>
              <a:t> Mi-</a:t>
            </a:r>
            <a:r>
              <a:rPr lang="en-US" sz="2400" dirty="0" err="1">
                <a:effectLst/>
                <a:latin typeface="Times New Roman" panose="02020603050405020304" pitchFamily="18" charset="0"/>
                <a:ea typeface="Times New Roman" panose="02020603050405020304" pitchFamily="18" charset="0"/>
              </a:rPr>
              <a:t>đát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rPr>
              <a:t>. Mi-</a:t>
            </a:r>
            <a:r>
              <a:rPr lang="en-US" sz="2400" dirty="0" err="1">
                <a:effectLst/>
                <a:latin typeface="Times New Roman" panose="02020603050405020304" pitchFamily="18" charset="0"/>
                <a:ea typeface="Times New Roman" panose="02020603050405020304" pitchFamily="18" charset="0"/>
              </a:rPr>
              <a:t>đát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vốn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tham</a:t>
            </a:r>
            <a:r>
              <a:rPr lang="en-US" sz="2400" dirty="0">
                <a:effectLst/>
                <a:latin typeface="Times New Roman" panose="02020603050405020304" pitchFamily="18" charset="0"/>
                <a:ea typeface="Times New Roman" panose="02020603050405020304" pitchFamily="18" charset="0"/>
              </a:rPr>
              <a:t> lam </a:t>
            </a:r>
            <a:r>
              <a:rPr lang="en-US" sz="2400" dirty="0" err="1">
                <a:effectLst/>
                <a:latin typeface="Times New Roman" panose="02020603050405020304" pitchFamily="18" charset="0"/>
                <a:ea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nói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ngay</a:t>
            </a:r>
            <a:r>
              <a:rPr lang="en-US" sz="24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2400" dirty="0">
                <a:effectLst/>
                <a:latin typeface="Times New Roman" panose="02020603050405020304" pitchFamily="18" charset="0"/>
                <a:ea typeface="Times New Roman" panose="02020603050405020304" pitchFamily="18" charset="0"/>
              </a:rPr>
              <a:t>– Xin </a:t>
            </a:r>
            <a:r>
              <a:rPr lang="en-US" sz="2400" dirty="0" err="1">
                <a:effectLst/>
                <a:latin typeface="Times New Roman" panose="02020603050405020304" pitchFamily="18" charset="0"/>
                <a:ea typeface="Times New Roman" panose="02020603050405020304" pitchFamily="18" charset="0"/>
              </a:rPr>
              <a:t>Thần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mọi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chạm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hóa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vàng</a:t>
            </a:r>
            <a:r>
              <a:rPr lang="en-US" sz="24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2400" dirty="0" err="1">
                <a:effectLst/>
                <a:latin typeface="Times New Roman" panose="02020603050405020304" pitchFamily="18" charset="0"/>
                <a:ea typeface="Times New Roman" panose="02020603050405020304" pitchFamily="18" charset="0"/>
              </a:rPr>
              <a:t>Thần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a:t>
            </a:r>
            <a:r>
              <a:rPr lang="en-US" sz="2400" dirty="0">
                <a:effectLst/>
                <a:latin typeface="Times New Roman" panose="02020603050405020304" pitchFamily="18" charset="0"/>
                <a:ea typeface="Times New Roman" panose="02020603050405020304" pitchFamily="18" charset="0"/>
              </a:rPr>
              <a:t>-ô-</a:t>
            </a:r>
            <a:r>
              <a:rPr lang="en-US" sz="2400" dirty="0" err="1">
                <a:effectLst/>
                <a:latin typeface="Times New Roman" panose="02020603050405020304" pitchFamily="18" charset="0"/>
                <a:ea typeface="Times New Roman" panose="02020603050405020304" pitchFamily="18" charset="0"/>
              </a:rPr>
              <a:t>ni</a:t>
            </a:r>
            <a:r>
              <a:rPr lang="en-US" sz="2400" dirty="0">
                <a:effectLst/>
                <a:latin typeface="Times New Roman" panose="02020603050405020304" pitchFamily="18" charset="0"/>
                <a:ea typeface="Times New Roman" panose="02020603050405020304" pitchFamily="18" charset="0"/>
              </a:rPr>
              <a:t>-</a:t>
            </a:r>
            <a:r>
              <a:rPr lang="en-US" sz="2400" dirty="0" err="1">
                <a:effectLst/>
                <a:latin typeface="Times New Roman" panose="02020603050405020304" pitchFamily="18" charset="0"/>
                <a:ea typeface="Times New Roman" panose="02020603050405020304" pitchFamily="18" charset="0"/>
              </a:rPr>
              <a:t>dốt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mỉm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ưng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thuận</a:t>
            </a:r>
            <a:r>
              <a:rPr lang="en-US" sz="24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2400" dirty="0" err="1">
                <a:effectLst/>
                <a:latin typeface="Times New Roman" panose="02020603050405020304" pitchFamily="18" charset="0"/>
                <a:ea typeface="Times New Roman" panose="02020603050405020304" pitchFamily="18" charset="0"/>
              </a:rPr>
              <a:t>Vua</a:t>
            </a:r>
            <a:r>
              <a:rPr lang="en-US" sz="2400" dirty="0">
                <a:effectLst/>
                <a:latin typeface="Times New Roman" panose="02020603050405020304" pitchFamily="18" charset="0"/>
                <a:ea typeface="Times New Roman" panose="02020603050405020304" pitchFamily="18" charset="0"/>
              </a:rPr>
              <a:t> Mi-</a:t>
            </a:r>
            <a:r>
              <a:rPr lang="en-US" sz="2400" dirty="0" err="1">
                <a:effectLst/>
                <a:latin typeface="Times New Roman" panose="02020603050405020304" pitchFamily="18" charset="0"/>
                <a:ea typeface="Times New Roman" panose="02020603050405020304" pitchFamily="18" charset="0"/>
              </a:rPr>
              <a:t>đát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sồi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liền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Vua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ngắt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nốt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Tưởng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ai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đời</a:t>
            </a:r>
            <a:r>
              <a:rPr lang="en-US" sz="2400" dirty="0">
                <a:effectLst/>
                <a:latin typeface="Times New Roman" panose="02020603050405020304" pitchFamily="18" charset="0"/>
                <a:ea typeface="Times New Roman" panose="02020603050405020304" pitchFamily="18" charset="0"/>
              </a:rPr>
              <a:t> sung </a:t>
            </a:r>
            <a:r>
              <a:rPr lang="en-US" sz="2400" dirty="0" err="1">
                <a:effectLst/>
                <a:latin typeface="Times New Roman" panose="02020603050405020304" pitchFamily="18" charset="0"/>
                <a:ea typeface="Times New Roman" panose="02020603050405020304" pitchFamily="18" charset="0"/>
              </a:rPr>
              <a:t>sướng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nữa</a:t>
            </a:r>
            <a:r>
              <a:rPr lang="en-US" sz="2400" dirty="0">
                <a:effectLst/>
                <a:latin typeface="Times New Roman" panose="02020603050405020304" pitchFamily="18" charset="0"/>
                <a:ea typeface="Times New Roman" panose="02020603050405020304" pitchFamily="18" charset="0"/>
              </a:rPr>
              <a:t>!</a:t>
            </a:r>
          </a:p>
          <a:p>
            <a:pPr algn="ctr"/>
            <a:endParaRPr lang="en-US" sz="1200" dirty="0"/>
          </a:p>
        </p:txBody>
      </p:sp>
      <p:sp>
        <p:nvSpPr>
          <p:cNvPr id="2" name="Hình Bầu dục 1">
            <a:extLst>
              <a:ext uri="{FF2B5EF4-FFF2-40B4-BE49-F238E27FC236}">
                <a16:creationId xmlns:a16="http://schemas.microsoft.com/office/drawing/2014/main" id="{C29694DD-80BF-4E2C-B84B-F5626492F5A4}"/>
              </a:ext>
            </a:extLst>
          </p:cNvPr>
          <p:cNvSpPr/>
          <p:nvPr/>
        </p:nvSpPr>
        <p:spPr>
          <a:xfrm>
            <a:off x="215152" y="115261"/>
            <a:ext cx="614723" cy="59167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sp>
        <p:nvSpPr>
          <p:cNvPr id="4" name="AutoShape 4">
            <a:extLst>
              <a:ext uri="{FF2B5EF4-FFF2-40B4-BE49-F238E27FC236}">
                <a16:creationId xmlns:a16="http://schemas.microsoft.com/office/drawing/2014/main" id="{4EA82390-D3D4-4B1B-B37A-6BEB10DA76E1}"/>
              </a:ext>
            </a:extLst>
          </p:cNvPr>
          <p:cNvSpPr>
            <a:spLocks noChangeArrowheads="1"/>
          </p:cNvSpPr>
          <p:nvPr/>
        </p:nvSpPr>
        <p:spPr bwMode="auto">
          <a:xfrm>
            <a:off x="1762125" y="4352925"/>
            <a:ext cx="5619750" cy="762000"/>
          </a:xfrm>
          <a:prstGeom prst="roundRect">
            <a:avLst>
              <a:gd name="adj" fmla="val 16667"/>
            </a:avLst>
          </a:prstGeom>
          <a:solidFill>
            <a:srgbClr val="0000FF"/>
          </a:solidFill>
          <a:ln w="76200">
            <a:pattFill prst="pct40">
              <a:fgClr>
                <a:srgbClr val="F2DFFD"/>
              </a:fgClr>
              <a:bgClr>
                <a:srgbClr val="FFFFFF"/>
              </a:bgClr>
            </a:pattFill>
            <a:round/>
            <a:headEnd/>
            <a:tailEnd/>
          </a:ln>
          <a:effectLst/>
        </p:spPr>
        <p:txBody>
          <a:bodyPr wrap="none" anchor="ctr"/>
          <a:lstStyle>
            <a:lvl1pPr algn="ctr">
              <a:lnSpc>
                <a:spcPct val="90000"/>
              </a:lnSpc>
              <a:defRPr sz="4400">
                <a:solidFill>
                  <a:schemeClr val="tx2"/>
                </a:solidFill>
                <a:effectLst>
                  <a:outerShdw blurRad="38100" dist="38100" dir="2700000" algn="tl">
                    <a:srgbClr val="000000"/>
                  </a:outerShdw>
                </a:effectLst>
                <a:latin typeface="Verdana" panose="020B0604030504040204" pitchFamily="34" charset="0"/>
              </a:defRPr>
            </a:lvl1pPr>
            <a:lvl2pPr algn="ctr">
              <a:lnSpc>
                <a:spcPct val="90000"/>
              </a:lnSpc>
              <a:defRPr sz="4400">
                <a:solidFill>
                  <a:schemeClr val="tx2"/>
                </a:solidFill>
                <a:effectLst>
                  <a:outerShdw blurRad="38100" dist="38100" dir="2700000" algn="tl">
                    <a:srgbClr val="000000"/>
                  </a:outerShdw>
                </a:effectLst>
                <a:latin typeface="Verdana" panose="020B0604030504040204" pitchFamily="34" charset="0"/>
              </a:defRPr>
            </a:lvl2pPr>
            <a:lvl3pPr algn="ctr">
              <a:lnSpc>
                <a:spcPct val="90000"/>
              </a:lnSpc>
              <a:defRPr sz="4400">
                <a:solidFill>
                  <a:schemeClr val="tx2"/>
                </a:solidFill>
                <a:effectLst>
                  <a:outerShdw blurRad="38100" dist="38100" dir="2700000" algn="tl">
                    <a:srgbClr val="000000"/>
                  </a:outerShdw>
                </a:effectLst>
                <a:latin typeface="Verdana" panose="020B0604030504040204" pitchFamily="34" charset="0"/>
              </a:defRPr>
            </a:lvl3pPr>
            <a:lvl4pPr algn="ctr">
              <a:lnSpc>
                <a:spcPct val="90000"/>
              </a:lnSpc>
              <a:defRPr sz="4400">
                <a:solidFill>
                  <a:schemeClr val="tx2"/>
                </a:solidFill>
                <a:effectLst>
                  <a:outerShdw blurRad="38100" dist="38100" dir="2700000" algn="tl">
                    <a:srgbClr val="000000"/>
                  </a:outerShdw>
                </a:effectLst>
                <a:latin typeface="Verdana" panose="020B0604030504040204" pitchFamily="34" charset="0"/>
              </a:defRPr>
            </a:lvl4pPr>
            <a:lvl5pPr algn="ctr">
              <a:lnSpc>
                <a:spcPct val="90000"/>
              </a:lnSpc>
              <a:defRPr sz="4400">
                <a:solidFill>
                  <a:schemeClr val="tx2"/>
                </a:solidFill>
                <a:effectLst>
                  <a:outerShdw blurRad="38100" dist="38100" dir="2700000" algn="tl">
                    <a:srgbClr val="000000"/>
                  </a:outerShdw>
                </a:effectLst>
                <a:latin typeface="Verdana" panose="020B0604030504040204" pitchFamily="34" charset="0"/>
              </a:defRPr>
            </a:lvl5pPr>
            <a:lvl6pPr marL="457200" algn="ctr" fontAlgn="base">
              <a:lnSpc>
                <a:spcPct val="90000"/>
              </a:lnSpc>
              <a:spcBef>
                <a:spcPct val="0"/>
              </a:spcBef>
              <a:spcAft>
                <a:spcPct val="0"/>
              </a:spcAft>
              <a:defRPr sz="4400">
                <a:solidFill>
                  <a:schemeClr val="tx2"/>
                </a:solidFill>
                <a:effectLst>
                  <a:outerShdw blurRad="38100" dist="38100" dir="2700000" algn="tl">
                    <a:srgbClr val="000000"/>
                  </a:outerShdw>
                </a:effectLst>
                <a:latin typeface="Verdana" panose="020B0604030504040204" pitchFamily="34" charset="0"/>
              </a:defRPr>
            </a:lvl6pPr>
            <a:lvl7pPr marL="914400" algn="ctr" fontAlgn="base">
              <a:lnSpc>
                <a:spcPct val="90000"/>
              </a:lnSpc>
              <a:spcBef>
                <a:spcPct val="0"/>
              </a:spcBef>
              <a:spcAft>
                <a:spcPct val="0"/>
              </a:spcAft>
              <a:defRPr sz="4400">
                <a:solidFill>
                  <a:schemeClr val="tx2"/>
                </a:solidFill>
                <a:effectLst>
                  <a:outerShdw blurRad="38100" dist="38100" dir="2700000" algn="tl">
                    <a:srgbClr val="000000"/>
                  </a:outerShdw>
                </a:effectLst>
                <a:latin typeface="Verdana" panose="020B0604030504040204" pitchFamily="34" charset="0"/>
              </a:defRPr>
            </a:lvl7pPr>
            <a:lvl8pPr marL="1371600" algn="ctr" fontAlgn="base">
              <a:lnSpc>
                <a:spcPct val="90000"/>
              </a:lnSpc>
              <a:spcBef>
                <a:spcPct val="0"/>
              </a:spcBef>
              <a:spcAft>
                <a:spcPct val="0"/>
              </a:spcAft>
              <a:defRPr sz="4400">
                <a:solidFill>
                  <a:schemeClr val="tx2"/>
                </a:solidFill>
                <a:effectLst>
                  <a:outerShdw blurRad="38100" dist="38100" dir="2700000" algn="tl">
                    <a:srgbClr val="000000"/>
                  </a:outerShdw>
                </a:effectLst>
                <a:latin typeface="Verdana" panose="020B0604030504040204" pitchFamily="34" charset="0"/>
              </a:defRPr>
            </a:lvl8pPr>
            <a:lvl9pPr marL="1828800" algn="ctr" fontAlgn="base">
              <a:lnSpc>
                <a:spcPct val="90000"/>
              </a:lnSpc>
              <a:spcBef>
                <a:spcPct val="0"/>
              </a:spcBef>
              <a:spcAft>
                <a:spcPct val="0"/>
              </a:spcAft>
              <a:defRPr sz="4400">
                <a:solidFill>
                  <a:schemeClr val="tx2"/>
                </a:solidFill>
                <a:effectLst>
                  <a:outerShdw blurRad="38100" dist="38100" dir="2700000" algn="tl">
                    <a:srgbClr val="000000"/>
                  </a:outerShdw>
                </a:effectLst>
                <a:latin typeface="Verdana" panose="020B0604030504040204" pitchFamily="34" charset="0"/>
              </a:defRPr>
            </a:lvl9pPr>
          </a:lstStyle>
          <a:p>
            <a:pPr marL="0" marR="0" lvl="0" indent="0" algn="l" defTabSz="91440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Đoạn</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1: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Điều</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ước</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của</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vua</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Mi-</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đát</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được</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thực</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hiện</a:t>
            </a:r>
            <a:endPar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71379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DE41D539-54BA-4E53-97EA-9ED979C0AF33}"/>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270510" algn="ctr">
              <a:lnSpc>
                <a:spcPct val="115000"/>
              </a:lnSpc>
              <a:spcAft>
                <a:spcPts val="1000"/>
              </a:spcAft>
            </a:pPr>
            <a:r>
              <a:rPr lang="en-US" sz="3200" b="1" dirty="0" err="1">
                <a:solidFill>
                  <a:srgbClr val="C00000"/>
                </a:solidFill>
                <a:effectLst/>
                <a:latin typeface="Times New Roman" panose="02020603050405020304" pitchFamily="18" charset="0"/>
                <a:ea typeface="Times New Roman" panose="02020603050405020304" pitchFamily="18" charset="0"/>
              </a:rPr>
              <a:t>Điều</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ước</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của</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vua</a:t>
            </a:r>
            <a:r>
              <a:rPr lang="en-US" sz="3200" b="1" dirty="0">
                <a:solidFill>
                  <a:srgbClr val="C00000"/>
                </a:solidFill>
                <a:effectLst/>
                <a:latin typeface="Times New Roman" panose="02020603050405020304" pitchFamily="18" charset="0"/>
                <a:ea typeface="Times New Roman" panose="02020603050405020304" pitchFamily="18" charset="0"/>
              </a:rPr>
              <a:t> Mi-</a:t>
            </a:r>
            <a:r>
              <a:rPr lang="en-US" sz="3200" b="1" dirty="0" err="1">
                <a:solidFill>
                  <a:srgbClr val="C00000"/>
                </a:solidFill>
                <a:effectLst/>
                <a:latin typeface="Times New Roman" panose="02020603050405020304" pitchFamily="18" charset="0"/>
                <a:ea typeface="Times New Roman" panose="02020603050405020304" pitchFamily="18" charset="0"/>
              </a:rPr>
              <a:t>đát</a:t>
            </a:r>
            <a:endParaRPr lang="en-US" sz="3000" dirty="0">
              <a:effectLst/>
              <a:latin typeface="Times New Roman" panose="02020603050405020304" pitchFamily="18" charset="0"/>
              <a:ea typeface="Times New Roman" panose="02020603050405020304" pitchFamily="18" charset="0"/>
            </a:endParaRPr>
          </a:p>
          <a:p>
            <a:pPr marL="0" marR="0" indent="270510" algn="just">
              <a:lnSpc>
                <a:spcPct val="115000"/>
              </a:lnSpc>
              <a:spcBef>
                <a:spcPts val="0"/>
              </a:spcBef>
              <a:spcAft>
                <a:spcPts val="1000"/>
              </a:spcAft>
            </a:pPr>
            <a:r>
              <a:rPr lang="en-US" sz="3000" dirty="0" err="1">
                <a:effectLst/>
                <a:latin typeface="Times New Roman" panose="02020603050405020304" pitchFamily="18" charset="0"/>
                <a:ea typeface="Times New Roman" panose="02020603050405020304" pitchFamily="18" charset="0"/>
              </a:rPr>
              <a:t>Bọn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đầy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tớ</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dọn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thức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ăn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Mi-</a:t>
            </a:r>
            <a:r>
              <a:rPr lang="en-US" sz="3000" dirty="0" err="1">
                <a:effectLst/>
                <a:latin typeface="Times New Roman" panose="02020603050405020304" pitchFamily="18" charset="0"/>
                <a:ea typeface="Times New Roman" panose="02020603050405020304" pitchFamily="18" charset="0"/>
              </a:rPr>
              <a:t>đát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Nhà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vua</a:t>
            </a:r>
            <a:r>
              <a:rPr lang="en-US" sz="3000" dirty="0">
                <a:effectLst/>
                <a:latin typeface="Times New Roman" panose="02020603050405020304" pitchFamily="18" charset="0"/>
                <a:ea typeface="Times New Roman" panose="02020603050405020304" pitchFamily="18" charset="0"/>
              </a:rPr>
              <a:t> sung </a:t>
            </a:r>
            <a:r>
              <a:rPr lang="en-US" sz="3000" dirty="0" err="1">
                <a:effectLst/>
                <a:latin typeface="Times New Roman" panose="02020603050405020304" pitchFamily="18" charset="0"/>
                <a:ea typeface="Times New Roman" panose="02020603050405020304" pitchFamily="18" charset="0"/>
              </a:rPr>
              <a:t>sướng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ngồi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bàn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lúc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đó</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ông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mới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biết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đã</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xin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một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điều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ước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khủng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khiếp</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Các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thức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ăn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thức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uống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vua</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chạm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tay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đều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biến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thành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vàng</a:t>
            </a:r>
            <a:r>
              <a:rPr lang="en-US" sz="3000" dirty="0">
                <a:effectLst/>
                <a:latin typeface="Times New Roman" panose="02020603050405020304" pitchFamily="18" charset="0"/>
                <a:ea typeface="Times New Roman" panose="02020603050405020304" pitchFamily="18" charset="0"/>
              </a:rPr>
              <a:t>. Mi-</a:t>
            </a:r>
            <a:r>
              <a:rPr lang="en-US" sz="3000" dirty="0" err="1">
                <a:effectLst/>
                <a:latin typeface="Times New Roman" panose="02020603050405020304" pitchFamily="18" charset="0"/>
                <a:ea typeface="Times New Roman" panose="02020603050405020304" pitchFamily="18" charset="0"/>
              </a:rPr>
              <a:t>đát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bụng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đói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cồn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cào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chịu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không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nổi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liền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chắp</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tay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cầu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khẩn</a:t>
            </a:r>
            <a:r>
              <a:rPr lang="en-US" sz="30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3000" dirty="0">
                <a:effectLst/>
                <a:latin typeface="Times New Roman" panose="02020603050405020304" pitchFamily="18" charset="0"/>
                <a:ea typeface="Times New Roman" panose="02020603050405020304" pitchFamily="18" charset="0"/>
              </a:rPr>
              <a:t>– Xin </a:t>
            </a:r>
            <a:r>
              <a:rPr lang="en-US" sz="3000" dirty="0" err="1">
                <a:effectLst/>
                <a:latin typeface="Times New Roman" panose="02020603050405020304" pitchFamily="18" charset="0"/>
                <a:ea typeface="Times New Roman" panose="02020603050405020304" pitchFamily="18" charset="0"/>
              </a:rPr>
              <a:t>Thần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tha</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tội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tôi</a:t>
            </a:r>
            <a:r>
              <a:rPr lang="en-US" sz="3000" dirty="0">
                <a:effectLst/>
                <a:latin typeface="Times New Roman" panose="02020603050405020304" pitchFamily="18" charset="0"/>
                <a:ea typeface="Times New Roman" panose="02020603050405020304" pitchFamily="18" charset="0"/>
              </a:rPr>
              <a:t>! Xin </a:t>
            </a:r>
            <a:r>
              <a:rPr lang="en-US" sz="3000" dirty="0" err="1">
                <a:effectLst/>
                <a:latin typeface="Times New Roman" panose="02020603050405020304" pitchFamily="18" charset="0"/>
                <a:ea typeface="Times New Roman" panose="02020603050405020304" pitchFamily="18" charset="0"/>
              </a:rPr>
              <a:t>Người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lấy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lại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điều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ước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để</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tôi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được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sống</a:t>
            </a:r>
            <a:r>
              <a:rPr lang="en-US" sz="3000" dirty="0">
                <a:effectLst/>
                <a:latin typeface="Times New Roman" panose="02020603050405020304" pitchFamily="18" charset="0"/>
                <a:ea typeface="Times New Roman" panose="02020603050405020304" pitchFamily="18" charset="0"/>
              </a:rPr>
              <a:t>!</a:t>
            </a:r>
          </a:p>
          <a:p>
            <a:pPr algn="ctr"/>
            <a:endParaRPr lang="en-US" dirty="0"/>
          </a:p>
        </p:txBody>
      </p:sp>
      <p:sp>
        <p:nvSpPr>
          <p:cNvPr id="3" name="Hình Bầu dục 2">
            <a:extLst>
              <a:ext uri="{FF2B5EF4-FFF2-40B4-BE49-F238E27FC236}">
                <a16:creationId xmlns:a16="http://schemas.microsoft.com/office/drawing/2014/main" id="{62AC6F65-3DF9-428C-8565-457F2AA6E4C6}"/>
              </a:ext>
            </a:extLst>
          </p:cNvPr>
          <p:cNvSpPr/>
          <p:nvPr/>
        </p:nvSpPr>
        <p:spPr>
          <a:xfrm>
            <a:off x="276625" y="238206"/>
            <a:ext cx="614723" cy="59167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3558303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190889D4-F914-4E13-B392-6AA2E64556A9}"/>
              </a:ext>
            </a:extLst>
          </p:cNvPr>
          <p:cNvPicPr>
            <a:picLocks noChangeAspect="1"/>
          </p:cNvPicPr>
          <p:nvPr/>
        </p:nvPicPr>
        <p:blipFill>
          <a:blip r:embed="rId2"/>
          <a:stretch>
            <a:fillRect/>
          </a:stretch>
        </p:blipFill>
        <p:spPr>
          <a:xfrm>
            <a:off x="0" y="0"/>
            <a:ext cx="9144000" cy="5055710"/>
          </a:xfrm>
          <a:prstGeom prst="rect">
            <a:avLst/>
          </a:prstGeom>
        </p:spPr>
      </p:pic>
      <p:sp>
        <p:nvSpPr>
          <p:cNvPr id="5" name="Hình chữ nhật: Góc Tròn 4">
            <a:extLst>
              <a:ext uri="{FF2B5EF4-FFF2-40B4-BE49-F238E27FC236}">
                <a16:creationId xmlns:a16="http://schemas.microsoft.com/office/drawing/2014/main" id="{F84DCC1B-004D-4A52-A029-85A417E44275}"/>
              </a:ext>
            </a:extLst>
          </p:cNvPr>
          <p:cNvSpPr/>
          <p:nvPr/>
        </p:nvSpPr>
        <p:spPr>
          <a:xfrm>
            <a:off x="145996" y="87790"/>
            <a:ext cx="6623637" cy="128323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err="1">
                <a:solidFill>
                  <a:schemeClr val="accent5">
                    <a:lumMod val="25000"/>
                  </a:schemeClr>
                </a:solidFill>
                <a:latin typeface="Times New Roman" panose="02020603050405020304" pitchFamily="18" charset="0"/>
                <a:cs typeface="Times New Roman" panose="02020603050405020304" pitchFamily="18" charset="0"/>
              </a:rPr>
              <a:t>Tại</a:t>
            </a:r>
            <a:r>
              <a:rPr lang="en-US" sz="4000" b="1" dirty="0">
                <a:solidFill>
                  <a:schemeClr val="accent5">
                    <a:lumMod val="2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5000"/>
                  </a:schemeClr>
                </a:solidFill>
                <a:latin typeface="Times New Roman" panose="02020603050405020304" pitchFamily="18" charset="0"/>
                <a:cs typeface="Times New Roman" panose="02020603050405020304" pitchFamily="18" charset="0"/>
              </a:rPr>
              <a:t>sao</a:t>
            </a:r>
            <a:r>
              <a:rPr lang="en-US" sz="4000" b="1" dirty="0">
                <a:solidFill>
                  <a:schemeClr val="accent5">
                    <a:lumMod val="2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5000"/>
                  </a:schemeClr>
                </a:solidFill>
                <a:latin typeface="Times New Roman" panose="02020603050405020304" pitchFamily="18" charset="0"/>
                <a:cs typeface="Times New Roman" panose="02020603050405020304" pitchFamily="18" charset="0"/>
              </a:rPr>
              <a:t>vua</a:t>
            </a:r>
            <a:r>
              <a:rPr lang="en-US" sz="4000" b="1" dirty="0">
                <a:solidFill>
                  <a:schemeClr val="accent5">
                    <a:lumMod val="25000"/>
                  </a:schemeClr>
                </a:solidFill>
                <a:latin typeface="Times New Roman" panose="02020603050405020304" pitchFamily="18" charset="0"/>
                <a:cs typeface="Times New Roman" panose="02020603050405020304" pitchFamily="18" charset="0"/>
              </a:rPr>
              <a:t> Mi-</a:t>
            </a:r>
            <a:r>
              <a:rPr lang="en-US" sz="4000" b="1" dirty="0" err="1">
                <a:solidFill>
                  <a:schemeClr val="accent5">
                    <a:lumMod val="25000"/>
                  </a:schemeClr>
                </a:solidFill>
                <a:latin typeface="Times New Roman" panose="02020603050405020304" pitchFamily="18" charset="0"/>
                <a:cs typeface="Times New Roman" panose="02020603050405020304" pitchFamily="18" charset="0"/>
              </a:rPr>
              <a:t>đát</a:t>
            </a:r>
            <a:r>
              <a:rPr lang="en-US" sz="4000" b="1" dirty="0">
                <a:solidFill>
                  <a:schemeClr val="accent5">
                    <a:lumMod val="2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5000"/>
                  </a:schemeClr>
                </a:solidFill>
                <a:latin typeface="Times New Roman" panose="02020603050405020304" pitchFamily="18" charset="0"/>
                <a:cs typeface="Times New Roman" panose="02020603050405020304" pitchFamily="18" charset="0"/>
              </a:rPr>
              <a:t>phải</a:t>
            </a:r>
            <a:r>
              <a:rPr lang="en-US" sz="4000" b="1" dirty="0">
                <a:solidFill>
                  <a:schemeClr val="accent5">
                    <a:lumMod val="2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5000"/>
                  </a:schemeClr>
                </a:solidFill>
                <a:latin typeface="Times New Roman" panose="02020603050405020304" pitchFamily="18" charset="0"/>
                <a:cs typeface="Times New Roman" panose="02020603050405020304" pitchFamily="18" charset="0"/>
              </a:rPr>
              <a:t>xin</a:t>
            </a:r>
            <a:r>
              <a:rPr lang="en-US" sz="4000" b="1" dirty="0">
                <a:solidFill>
                  <a:schemeClr val="accent5">
                    <a:lumMod val="2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5000"/>
                  </a:schemeClr>
                </a:solidFill>
                <a:latin typeface="Times New Roman" panose="02020603050405020304" pitchFamily="18" charset="0"/>
                <a:cs typeface="Times New Roman" panose="02020603050405020304" pitchFamily="18" charset="0"/>
              </a:rPr>
              <a:t>thần</a:t>
            </a:r>
            <a:r>
              <a:rPr lang="en-US" sz="4000" b="1" dirty="0">
                <a:solidFill>
                  <a:schemeClr val="accent5">
                    <a:lumMod val="2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5000"/>
                  </a:schemeClr>
                </a:solidFill>
                <a:latin typeface="Times New Roman" panose="02020603050405020304" pitchFamily="18" charset="0"/>
                <a:cs typeface="Times New Roman" panose="02020603050405020304" pitchFamily="18" charset="0"/>
              </a:rPr>
              <a:t>lấy</a:t>
            </a:r>
            <a:r>
              <a:rPr lang="en-US" sz="4000" b="1" dirty="0">
                <a:solidFill>
                  <a:schemeClr val="accent5">
                    <a:lumMod val="2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5000"/>
                  </a:schemeClr>
                </a:solidFill>
                <a:latin typeface="Times New Roman" panose="02020603050405020304" pitchFamily="18" charset="0"/>
                <a:cs typeface="Times New Roman" panose="02020603050405020304" pitchFamily="18" charset="0"/>
              </a:rPr>
              <a:t>lại</a:t>
            </a:r>
            <a:r>
              <a:rPr lang="en-US" sz="4000" b="1" dirty="0">
                <a:solidFill>
                  <a:schemeClr val="accent5">
                    <a:lumMod val="2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5000"/>
                  </a:schemeClr>
                </a:solidFill>
                <a:latin typeface="Times New Roman" panose="02020603050405020304" pitchFamily="18" charset="0"/>
                <a:cs typeface="Times New Roman" panose="02020603050405020304" pitchFamily="18" charset="0"/>
              </a:rPr>
              <a:t>điều</a:t>
            </a:r>
            <a:r>
              <a:rPr lang="en-US" sz="4000" b="1" dirty="0">
                <a:solidFill>
                  <a:schemeClr val="accent5">
                    <a:lumMod val="25000"/>
                  </a:schemeClr>
                </a:solidFill>
                <a:latin typeface="Times New Roman" panose="02020603050405020304" pitchFamily="18" charset="0"/>
                <a:cs typeface="Times New Roman" panose="02020603050405020304" pitchFamily="18" charset="0"/>
              </a:rPr>
              <a:t> </a:t>
            </a:r>
            <a:r>
              <a:rPr lang="en-US" sz="4000" b="1" dirty="0" err="1">
                <a:solidFill>
                  <a:schemeClr val="accent5">
                    <a:lumMod val="25000"/>
                  </a:schemeClr>
                </a:solidFill>
                <a:latin typeface="Times New Roman" panose="02020603050405020304" pitchFamily="18" charset="0"/>
                <a:cs typeface="Times New Roman" panose="02020603050405020304" pitchFamily="18" charset="0"/>
              </a:rPr>
              <a:t>ước</a:t>
            </a:r>
            <a:r>
              <a:rPr lang="en-US" sz="4000" b="1" dirty="0">
                <a:solidFill>
                  <a:schemeClr val="accent5">
                    <a:lumMod val="25000"/>
                  </a:schemeClr>
                </a:solidFill>
                <a:latin typeface="Times New Roman" panose="02020603050405020304" pitchFamily="18" charset="0"/>
                <a:cs typeface="Times New Roman" panose="02020603050405020304" pitchFamily="18" charset="0"/>
              </a:rPr>
              <a:t>?</a:t>
            </a:r>
          </a:p>
        </p:txBody>
      </p:sp>
      <p:sp>
        <p:nvSpPr>
          <p:cNvPr id="7" name="Hình chữ nhật 6">
            <a:extLst>
              <a:ext uri="{FF2B5EF4-FFF2-40B4-BE49-F238E27FC236}">
                <a16:creationId xmlns:a16="http://schemas.microsoft.com/office/drawing/2014/main" id="{3C90C527-5348-4E3E-A20C-2EFBC6BA54D0}"/>
              </a:ext>
            </a:extLst>
          </p:cNvPr>
          <p:cNvSpPr/>
          <p:nvPr/>
        </p:nvSpPr>
        <p:spPr>
          <a:xfrm>
            <a:off x="306279" y="87790"/>
            <a:ext cx="6303070" cy="180768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err="1">
                <a:solidFill>
                  <a:srgbClr val="0000FF"/>
                </a:solidFill>
                <a:effectLst/>
                <a:latin typeface="Times New Roman" panose="02020603050405020304" pitchFamily="18" charset="0"/>
                <a:ea typeface="Times New Roman" panose="02020603050405020304" pitchFamily="18" charset="0"/>
              </a:rPr>
              <a:t>Vì</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nhà</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vua</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đã</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nhận</a:t>
            </a:r>
            <a:r>
              <a:rPr lang="en-US" sz="3600" b="1" dirty="0">
                <a:solidFill>
                  <a:srgbClr val="0000FF"/>
                </a:solidFill>
                <a:effectLst/>
                <a:latin typeface="Times New Roman" panose="02020603050405020304" pitchFamily="18" charset="0"/>
                <a:ea typeface="Times New Roman" panose="02020603050405020304" pitchFamily="18" charset="0"/>
              </a:rPr>
              <a:t> ra </a:t>
            </a:r>
            <a:r>
              <a:rPr lang="en-US" sz="3600" b="1" dirty="0" err="1">
                <a:solidFill>
                  <a:srgbClr val="0000FF"/>
                </a:solidFill>
                <a:effectLst/>
                <a:latin typeface="Times New Roman" panose="02020603050405020304" pitchFamily="18" charset="0"/>
                <a:ea typeface="Times New Roman" panose="02020603050405020304" pitchFamily="18" charset="0"/>
              </a:rPr>
              <a:t>sự</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khủng</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khiếp</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của</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điều</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ước</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vua</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không</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thể</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ăn</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uống</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được</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gì</a:t>
            </a:r>
            <a:endParaRPr lang="en-US" sz="1800" b="1" dirty="0">
              <a:solidFill>
                <a:srgbClr val="0000FF"/>
              </a:solidFill>
            </a:endParaRPr>
          </a:p>
        </p:txBody>
      </p:sp>
    </p:spTree>
    <p:extLst>
      <p:ext uri="{BB962C8B-B14F-4D97-AF65-F5344CB8AC3E}">
        <p14:creationId xmlns:p14="http://schemas.microsoft.com/office/powerpoint/2010/main" val="235075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DE41D539-54BA-4E53-97EA-9ED979C0AF33}"/>
              </a:ext>
            </a:extLst>
          </p:cNvPr>
          <p:cNvSpPr/>
          <p:nvPr/>
        </p:nvSpPr>
        <p:spPr>
          <a:xfrm>
            <a:off x="0" y="-352426"/>
            <a:ext cx="9144000" cy="5495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270510" algn="ctr">
              <a:lnSpc>
                <a:spcPct val="115000"/>
              </a:lnSpc>
              <a:spcAft>
                <a:spcPts val="1000"/>
              </a:spcAft>
            </a:pPr>
            <a:r>
              <a:rPr lang="en-US" sz="2800" b="1" dirty="0" err="1">
                <a:solidFill>
                  <a:srgbClr val="C00000"/>
                </a:solidFill>
                <a:effectLst/>
                <a:latin typeface="Times New Roman" panose="02020603050405020304" pitchFamily="18" charset="0"/>
                <a:ea typeface="Times New Roman" panose="02020603050405020304" pitchFamily="18" charset="0"/>
              </a:rPr>
              <a:t>Điều</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ước</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của</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vua</a:t>
            </a:r>
            <a:r>
              <a:rPr lang="en-US" sz="2800" b="1" dirty="0">
                <a:solidFill>
                  <a:srgbClr val="C00000"/>
                </a:solidFill>
                <a:effectLst/>
                <a:latin typeface="Times New Roman" panose="02020603050405020304" pitchFamily="18" charset="0"/>
                <a:ea typeface="Times New Roman" panose="02020603050405020304" pitchFamily="18" charset="0"/>
              </a:rPr>
              <a:t> Mi-</a:t>
            </a:r>
            <a:r>
              <a:rPr lang="en-US" sz="2800" b="1" dirty="0" err="1">
                <a:solidFill>
                  <a:srgbClr val="C00000"/>
                </a:solidFill>
                <a:effectLst/>
                <a:latin typeface="Times New Roman" panose="02020603050405020304" pitchFamily="18" charset="0"/>
                <a:ea typeface="Times New Roman" panose="02020603050405020304" pitchFamily="18" charset="0"/>
              </a:rPr>
              <a:t>đát</a:t>
            </a:r>
            <a:endParaRPr lang="en-US" sz="2800" dirty="0">
              <a:effectLst/>
              <a:latin typeface="Times New Roman" panose="02020603050405020304" pitchFamily="18" charset="0"/>
              <a:ea typeface="Times New Roman" panose="02020603050405020304" pitchFamily="18" charset="0"/>
            </a:endParaRPr>
          </a:p>
          <a:p>
            <a:pPr marL="0" marR="0" indent="270510" algn="just">
              <a:lnSpc>
                <a:spcPct val="115000"/>
              </a:lnSpc>
              <a:spcBef>
                <a:spcPts val="0"/>
              </a:spcBef>
              <a:spcAft>
                <a:spcPts val="1000"/>
              </a:spcAft>
            </a:pPr>
            <a:r>
              <a:rPr lang="en-US" sz="2800" dirty="0" err="1">
                <a:effectLst/>
                <a:latin typeface="Times New Roman" panose="02020603050405020304" pitchFamily="18" charset="0"/>
                <a:ea typeface="Times New Roman" panose="02020603050405020304" pitchFamily="18" charset="0"/>
              </a:rPr>
              <a:t>Bọn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tớ</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dọn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Mi-</a:t>
            </a:r>
            <a:r>
              <a:rPr lang="en-US" sz="2800" dirty="0" err="1">
                <a:effectLst/>
                <a:latin typeface="Times New Roman" panose="02020603050405020304" pitchFamily="18" charset="0"/>
                <a:ea typeface="Times New Roman" panose="02020603050405020304" pitchFamily="18" charset="0"/>
              </a:rPr>
              <a:t>đát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vua</a:t>
            </a:r>
            <a:r>
              <a:rPr lang="en-US" sz="2800" dirty="0">
                <a:effectLst/>
                <a:latin typeface="Times New Roman" panose="02020603050405020304" pitchFamily="18" charset="0"/>
                <a:ea typeface="Times New Roman" panose="02020603050405020304" pitchFamily="18" charset="0"/>
              </a:rPr>
              <a:t> sung </a:t>
            </a:r>
            <a:r>
              <a:rPr lang="en-US" sz="2800" dirty="0" err="1">
                <a:effectLst/>
                <a:latin typeface="Times New Roman" panose="02020603050405020304" pitchFamily="18" charset="0"/>
                <a:ea typeface="Times New Roman" panose="02020603050405020304" pitchFamily="18" charset="0"/>
              </a:rPr>
              <a:t>sướng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ngồi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xin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khủng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khiếp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uống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vua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chạm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tay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vàng</a:t>
            </a:r>
            <a:r>
              <a:rPr lang="en-US" sz="2800" dirty="0">
                <a:effectLst/>
                <a:latin typeface="Times New Roman" panose="02020603050405020304" pitchFamily="18" charset="0"/>
                <a:ea typeface="Times New Roman" panose="02020603050405020304" pitchFamily="18" charset="0"/>
              </a:rPr>
              <a:t>. Mi-</a:t>
            </a:r>
            <a:r>
              <a:rPr lang="en-US" sz="2800" dirty="0" err="1">
                <a:effectLst/>
                <a:latin typeface="Times New Roman" panose="02020603050405020304" pitchFamily="18" charset="0"/>
                <a:ea typeface="Times New Roman" panose="02020603050405020304" pitchFamily="18" charset="0"/>
              </a:rPr>
              <a:t>đát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cồn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chịu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nổi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chắp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tay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khẩn</a:t>
            </a:r>
            <a:r>
              <a:rPr lang="en-US" sz="2800" dirty="0">
                <a:effectLst/>
                <a:latin typeface="Times New Roman" panose="02020603050405020304" pitchFamily="18" charset="0"/>
                <a:ea typeface="Times New Roman" panose="02020603050405020304" pitchFamily="18" charset="0"/>
              </a:rPr>
              <a:t>:</a:t>
            </a:r>
          </a:p>
          <a:p>
            <a:pPr marL="0" marR="0" indent="270510" algn="just">
              <a:lnSpc>
                <a:spcPct val="115000"/>
              </a:lnSpc>
              <a:spcBef>
                <a:spcPts val="0"/>
              </a:spcBef>
              <a:spcAft>
                <a:spcPts val="1000"/>
              </a:spcAft>
            </a:pPr>
            <a:r>
              <a:rPr lang="en-US" sz="2800" dirty="0">
                <a:effectLst/>
                <a:latin typeface="Times New Roman" panose="02020603050405020304" pitchFamily="18" charset="0"/>
                <a:ea typeface="Times New Roman" panose="02020603050405020304" pitchFamily="18" charset="0"/>
              </a:rPr>
              <a:t>– Xin </a:t>
            </a: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tôi</a:t>
            </a:r>
            <a:r>
              <a:rPr lang="en-US" sz="2800" dirty="0">
                <a:effectLst/>
                <a:latin typeface="Times New Roman" panose="02020603050405020304" pitchFamily="18" charset="0"/>
                <a:ea typeface="Times New Roman" panose="02020603050405020304" pitchFamily="18" charset="0"/>
              </a:rPr>
              <a:t>! Xin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lấy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rPr>
              <a:t>!</a:t>
            </a:r>
          </a:p>
          <a:p>
            <a:pPr algn="ctr"/>
            <a:endParaRPr lang="en-US" sz="1200" dirty="0"/>
          </a:p>
        </p:txBody>
      </p:sp>
      <p:sp>
        <p:nvSpPr>
          <p:cNvPr id="3" name="Hình Bầu dục 2">
            <a:extLst>
              <a:ext uri="{FF2B5EF4-FFF2-40B4-BE49-F238E27FC236}">
                <a16:creationId xmlns:a16="http://schemas.microsoft.com/office/drawing/2014/main" id="{62AC6F65-3DF9-428C-8565-457F2AA6E4C6}"/>
              </a:ext>
            </a:extLst>
          </p:cNvPr>
          <p:cNvSpPr/>
          <p:nvPr/>
        </p:nvSpPr>
        <p:spPr>
          <a:xfrm>
            <a:off x="276625" y="238206"/>
            <a:ext cx="614723" cy="59167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
        <p:nvSpPr>
          <p:cNvPr id="4" name="AutoShape 4">
            <a:extLst>
              <a:ext uri="{FF2B5EF4-FFF2-40B4-BE49-F238E27FC236}">
                <a16:creationId xmlns:a16="http://schemas.microsoft.com/office/drawing/2014/main" id="{5FDA53E3-BD47-43E2-96FE-9DE142D38C4A}"/>
              </a:ext>
            </a:extLst>
          </p:cNvPr>
          <p:cNvSpPr>
            <a:spLocks noChangeArrowheads="1"/>
          </p:cNvSpPr>
          <p:nvPr/>
        </p:nvSpPr>
        <p:spPr bwMode="auto">
          <a:xfrm>
            <a:off x="1419225" y="4495799"/>
            <a:ext cx="6667500" cy="552449"/>
          </a:xfrm>
          <a:prstGeom prst="roundRect">
            <a:avLst>
              <a:gd name="adj" fmla="val 16667"/>
            </a:avLst>
          </a:prstGeom>
          <a:solidFill>
            <a:srgbClr val="0000FF"/>
          </a:solidFill>
          <a:ln w="76200">
            <a:pattFill prst="pct40">
              <a:fgClr>
                <a:srgbClr val="F2DFFD"/>
              </a:fgClr>
              <a:bgClr>
                <a:srgbClr val="FFFFFF"/>
              </a:bgClr>
            </a:pattFill>
            <a:round/>
            <a:headEnd/>
            <a:tailEnd/>
          </a:ln>
          <a:effectLst/>
        </p:spPr>
        <p:txBody>
          <a:bodyPr wrap="none" anchor="ctr"/>
          <a:lstStyle>
            <a:lvl1pPr algn="ctr">
              <a:lnSpc>
                <a:spcPct val="90000"/>
              </a:lnSpc>
              <a:defRPr sz="4400">
                <a:solidFill>
                  <a:schemeClr val="tx2"/>
                </a:solidFill>
                <a:effectLst>
                  <a:outerShdw blurRad="38100" dist="38100" dir="2700000" algn="tl">
                    <a:srgbClr val="000000"/>
                  </a:outerShdw>
                </a:effectLst>
                <a:latin typeface="Verdana" panose="020B0604030504040204" pitchFamily="34" charset="0"/>
              </a:defRPr>
            </a:lvl1pPr>
            <a:lvl2pPr algn="ctr">
              <a:lnSpc>
                <a:spcPct val="90000"/>
              </a:lnSpc>
              <a:defRPr sz="4400">
                <a:solidFill>
                  <a:schemeClr val="tx2"/>
                </a:solidFill>
                <a:effectLst>
                  <a:outerShdw blurRad="38100" dist="38100" dir="2700000" algn="tl">
                    <a:srgbClr val="000000"/>
                  </a:outerShdw>
                </a:effectLst>
                <a:latin typeface="Verdana" panose="020B0604030504040204" pitchFamily="34" charset="0"/>
              </a:defRPr>
            </a:lvl2pPr>
            <a:lvl3pPr algn="ctr">
              <a:lnSpc>
                <a:spcPct val="90000"/>
              </a:lnSpc>
              <a:defRPr sz="4400">
                <a:solidFill>
                  <a:schemeClr val="tx2"/>
                </a:solidFill>
                <a:effectLst>
                  <a:outerShdw blurRad="38100" dist="38100" dir="2700000" algn="tl">
                    <a:srgbClr val="000000"/>
                  </a:outerShdw>
                </a:effectLst>
                <a:latin typeface="Verdana" panose="020B0604030504040204" pitchFamily="34" charset="0"/>
              </a:defRPr>
            </a:lvl3pPr>
            <a:lvl4pPr algn="ctr">
              <a:lnSpc>
                <a:spcPct val="90000"/>
              </a:lnSpc>
              <a:defRPr sz="4400">
                <a:solidFill>
                  <a:schemeClr val="tx2"/>
                </a:solidFill>
                <a:effectLst>
                  <a:outerShdw blurRad="38100" dist="38100" dir="2700000" algn="tl">
                    <a:srgbClr val="000000"/>
                  </a:outerShdw>
                </a:effectLst>
                <a:latin typeface="Verdana" panose="020B0604030504040204" pitchFamily="34" charset="0"/>
              </a:defRPr>
            </a:lvl4pPr>
            <a:lvl5pPr algn="ctr">
              <a:lnSpc>
                <a:spcPct val="90000"/>
              </a:lnSpc>
              <a:defRPr sz="4400">
                <a:solidFill>
                  <a:schemeClr val="tx2"/>
                </a:solidFill>
                <a:effectLst>
                  <a:outerShdw blurRad="38100" dist="38100" dir="2700000" algn="tl">
                    <a:srgbClr val="000000"/>
                  </a:outerShdw>
                </a:effectLst>
                <a:latin typeface="Verdana" panose="020B0604030504040204" pitchFamily="34" charset="0"/>
              </a:defRPr>
            </a:lvl5pPr>
            <a:lvl6pPr marL="457200" algn="ctr" fontAlgn="base">
              <a:lnSpc>
                <a:spcPct val="90000"/>
              </a:lnSpc>
              <a:spcBef>
                <a:spcPct val="0"/>
              </a:spcBef>
              <a:spcAft>
                <a:spcPct val="0"/>
              </a:spcAft>
              <a:defRPr sz="4400">
                <a:solidFill>
                  <a:schemeClr val="tx2"/>
                </a:solidFill>
                <a:effectLst>
                  <a:outerShdw blurRad="38100" dist="38100" dir="2700000" algn="tl">
                    <a:srgbClr val="000000"/>
                  </a:outerShdw>
                </a:effectLst>
                <a:latin typeface="Verdana" panose="020B0604030504040204" pitchFamily="34" charset="0"/>
              </a:defRPr>
            </a:lvl6pPr>
            <a:lvl7pPr marL="914400" algn="ctr" fontAlgn="base">
              <a:lnSpc>
                <a:spcPct val="90000"/>
              </a:lnSpc>
              <a:spcBef>
                <a:spcPct val="0"/>
              </a:spcBef>
              <a:spcAft>
                <a:spcPct val="0"/>
              </a:spcAft>
              <a:defRPr sz="4400">
                <a:solidFill>
                  <a:schemeClr val="tx2"/>
                </a:solidFill>
                <a:effectLst>
                  <a:outerShdw blurRad="38100" dist="38100" dir="2700000" algn="tl">
                    <a:srgbClr val="000000"/>
                  </a:outerShdw>
                </a:effectLst>
                <a:latin typeface="Verdana" panose="020B0604030504040204" pitchFamily="34" charset="0"/>
              </a:defRPr>
            </a:lvl7pPr>
            <a:lvl8pPr marL="1371600" algn="ctr" fontAlgn="base">
              <a:lnSpc>
                <a:spcPct val="90000"/>
              </a:lnSpc>
              <a:spcBef>
                <a:spcPct val="0"/>
              </a:spcBef>
              <a:spcAft>
                <a:spcPct val="0"/>
              </a:spcAft>
              <a:defRPr sz="4400">
                <a:solidFill>
                  <a:schemeClr val="tx2"/>
                </a:solidFill>
                <a:effectLst>
                  <a:outerShdw blurRad="38100" dist="38100" dir="2700000" algn="tl">
                    <a:srgbClr val="000000"/>
                  </a:outerShdw>
                </a:effectLst>
                <a:latin typeface="Verdana" panose="020B0604030504040204" pitchFamily="34" charset="0"/>
              </a:defRPr>
            </a:lvl8pPr>
            <a:lvl9pPr marL="1828800" algn="ctr" fontAlgn="base">
              <a:lnSpc>
                <a:spcPct val="90000"/>
              </a:lnSpc>
              <a:spcBef>
                <a:spcPct val="0"/>
              </a:spcBef>
              <a:spcAft>
                <a:spcPct val="0"/>
              </a:spcAft>
              <a:defRPr sz="4400">
                <a:solidFill>
                  <a:schemeClr val="tx2"/>
                </a:solidFill>
                <a:effectLst>
                  <a:outerShdw blurRad="38100" dist="38100" dir="2700000" algn="tl">
                    <a:srgbClr val="000000"/>
                  </a:outerShdw>
                </a:effectLst>
                <a:latin typeface="Verdana" panose="020B0604030504040204" pitchFamily="34" charset="0"/>
              </a:defRPr>
            </a:lvl9pPr>
          </a:lstStyle>
          <a:p>
            <a:pPr marL="0" marR="0" lvl="0" indent="0" algn="l" defTabSz="91440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Đoạn</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2: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Vua</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Mi-</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đát</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nhận</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ra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sự</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khủng</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khiếp</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của</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điều</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ước</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a:t>
            </a:r>
          </a:p>
        </p:txBody>
      </p:sp>
    </p:spTree>
    <p:extLst>
      <p:ext uri="{BB962C8B-B14F-4D97-AF65-F5344CB8AC3E}">
        <p14:creationId xmlns:p14="http://schemas.microsoft.com/office/powerpoint/2010/main" val="3512616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DE41D539-54BA-4E53-97EA-9ED979C0AF33}"/>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indent="270510" algn="just">
              <a:lnSpc>
                <a:spcPct val="115000"/>
              </a:lnSpc>
              <a:spcBef>
                <a:spcPts val="0"/>
              </a:spcBef>
              <a:spcAft>
                <a:spcPts val="1000"/>
              </a:spcAft>
            </a:pPr>
            <a:endParaRPr lang="en-US" sz="2800" dirty="0">
              <a:effectLst/>
              <a:latin typeface="Times New Roman" panose="02020603050405020304" pitchFamily="18" charset="0"/>
              <a:ea typeface="Times New Roman" panose="02020603050405020304" pitchFamily="18" charset="0"/>
            </a:endParaRPr>
          </a:p>
          <a:p>
            <a:pPr indent="270510" algn="ctr">
              <a:lnSpc>
                <a:spcPct val="115000"/>
              </a:lnSpc>
              <a:spcAft>
                <a:spcPts val="1000"/>
              </a:spcAft>
            </a:pPr>
            <a:r>
              <a:rPr lang="en-US" sz="3200" b="1" dirty="0" err="1">
                <a:solidFill>
                  <a:srgbClr val="C00000"/>
                </a:solidFill>
                <a:effectLst/>
                <a:latin typeface="Times New Roman" panose="02020603050405020304" pitchFamily="18" charset="0"/>
                <a:ea typeface="Times New Roman" panose="02020603050405020304" pitchFamily="18" charset="0"/>
              </a:rPr>
              <a:t>Điều</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ước</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của</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vua</a:t>
            </a:r>
            <a:r>
              <a:rPr lang="en-US" sz="3200" b="1" dirty="0">
                <a:solidFill>
                  <a:srgbClr val="C00000"/>
                </a:solidFill>
                <a:effectLst/>
                <a:latin typeface="Times New Roman" panose="02020603050405020304" pitchFamily="18" charset="0"/>
                <a:ea typeface="Times New Roman" panose="02020603050405020304" pitchFamily="18" charset="0"/>
              </a:rPr>
              <a:t> Mi-</a:t>
            </a:r>
            <a:r>
              <a:rPr lang="en-US" sz="3200" b="1" dirty="0" err="1">
                <a:solidFill>
                  <a:srgbClr val="C00000"/>
                </a:solidFill>
                <a:effectLst/>
                <a:latin typeface="Times New Roman" panose="02020603050405020304" pitchFamily="18" charset="0"/>
                <a:ea typeface="Times New Roman" panose="02020603050405020304" pitchFamily="18" charset="0"/>
              </a:rPr>
              <a:t>đát</a:t>
            </a:r>
            <a:endParaRPr lang="en-US" sz="3200" dirty="0">
              <a:effectLst/>
              <a:latin typeface="Times New Roman" panose="02020603050405020304" pitchFamily="18" charset="0"/>
              <a:ea typeface="Times New Roman" panose="02020603050405020304" pitchFamily="18" charset="0"/>
            </a:endParaRPr>
          </a:p>
          <a:p>
            <a:pPr marL="0" marR="0" indent="270510" algn="just">
              <a:spcBef>
                <a:spcPts val="0"/>
              </a:spcBef>
              <a:spcAft>
                <a:spcPts val="1000"/>
              </a:spcAft>
            </a:pP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-ô-</a:t>
            </a:r>
            <a:r>
              <a:rPr lang="en-US" sz="2800" dirty="0" err="1">
                <a:effectLst/>
                <a:latin typeface="Times New Roman" panose="02020603050405020304" pitchFamily="18" charset="0"/>
                <a:ea typeface="Times New Roman" panose="02020603050405020304" pitchFamily="18" charset="0"/>
              </a:rPr>
              <a:t>ni</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dốt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ra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phán</a:t>
            </a:r>
            <a:r>
              <a:rPr lang="en-US" sz="2800" dirty="0">
                <a:effectLst/>
                <a:latin typeface="Times New Roman" panose="02020603050405020304" pitchFamily="18" charset="0"/>
                <a:ea typeface="Times New Roman" panose="02020603050405020304" pitchFamily="18" charset="0"/>
              </a:rPr>
              <a:t>:</a:t>
            </a:r>
          </a:p>
          <a:p>
            <a:pPr marL="0" marR="0" indent="270510" algn="just">
              <a:spcBef>
                <a:spcPts val="0"/>
              </a:spcBef>
              <a:spcAft>
                <a:spcPts val="10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Pác-tôn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nhúng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phép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rửa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a:t>
            </a:r>
          </a:p>
          <a:p>
            <a:pPr marL="0" marR="0" indent="270510" algn="just">
              <a:spcBef>
                <a:spcPts val="0"/>
              </a:spcBef>
              <a:spcAft>
                <a:spcPts val="1000"/>
              </a:spcAft>
            </a:pPr>
            <a:r>
              <a:rPr lang="en-US" sz="2800" dirty="0">
                <a:effectLst/>
                <a:latin typeface="Times New Roman" panose="02020603050405020304" pitchFamily="18" charset="0"/>
                <a:ea typeface="Times New Roman" panose="02020603050405020304" pitchFamily="18" charset="0"/>
              </a:rPr>
              <a:t>Mi-</a:t>
            </a:r>
            <a:r>
              <a:rPr lang="en-US" sz="2800" dirty="0" err="1">
                <a:effectLst/>
                <a:latin typeface="Times New Roman" panose="02020603050405020304" pitchFamily="18" charset="0"/>
                <a:ea typeface="Times New Roman" panose="02020603050405020304" pitchFamily="18" charset="0"/>
              </a:rPr>
              <a:t>đát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dạy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thoát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khỏi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tặng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ấy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vua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muốn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 lam.</a:t>
            </a:r>
            <a:endParaRPr lang="en-US" sz="1800" dirty="0">
              <a:effectLst/>
              <a:latin typeface="Times New Roman" panose="02020603050405020304" pitchFamily="18" charset="0"/>
              <a:ea typeface="Times New Roman" panose="02020603050405020304" pitchFamily="18" charset="0"/>
            </a:endParaRPr>
          </a:p>
          <a:p>
            <a:pPr marL="3200400" marR="0" indent="457200" algn="just">
              <a:lnSpc>
                <a:spcPct val="115000"/>
              </a:lnSpc>
              <a:spcBef>
                <a:spcPts val="0"/>
              </a:spcBef>
              <a:spcAft>
                <a:spcPts val="1000"/>
              </a:spcAft>
            </a:pPr>
            <a:r>
              <a:rPr lang="en-US" sz="2800" b="1" i="1" dirty="0">
                <a:effectLst/>
                <a:latin typeface="Times New Roman" panose="02020603050405020304" pitchFamily="18" charset="0"/>
                <a:ea typeface="Times New Roman" panose="02020603050405020304" pitchFamily="18" charset="0"/>
              </a:rPr>
              <a:t>      Theo </a:t>
            </a:r>
            <a:r>
              <a:rPr lang="en-US" sz="2800" b="1" i="1" dirty="0" err="1">
                <a:effectLst/>
                <a:latin typeface="Times New Roman" panose="02020603050405020304" pitchFamily="18" charset="0"/>
                <a:ea typeface="Times New Roman" panose="02020603050405020304" pitchFamily="18" charset="0"/>
              </a:rPr>
              <a:t>Thần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thoại</a:t>
            </a:r>
            <a:r>
              <a:rPr lang="en-US" sz="2800" b="1" i="1" dirty="0">
                <a:effectLst/>
                <a:latin typeface="Times New Roman" panose="02020603050405020304" pitchFamily="18" charset="0"/>
                <a:ea typeface="Times New Roman" panose="02020603050405020304" pitchFamily="18" charset="0"/>
              </a:rPr>
              <a:t> Hi </a:t>
            </a:r>
            <a:r>
              <a:rPr lang="en-US" sz="2800" b="1" i="1" dirty="0" err="1">
                <a:effectLst/>
                <a:latin typeface="Times New Roman" panose="02020603050405020304" pitchFamily="18" charset="0"/>
                <a:ea typeface="Times New Roman" panose="02020603050405020304" pitchFamily="18" charset="0"/>
              </a:rPr>
              <a:t>Lạp</a:t>
            </a:r>
            <a:endParaRPr lang="en-US" sz="2800" i="1" dirty="0">
              <a:effectLst/>
              <a:latin typeface="Times New Roman" panose="02020603050405020304" pitchFamily="18" charset="0"/>
              <a:ea typeface="Times New Roman" panose="02020603050405020304" pitchFamily="18" charset="0"/>
            </a:endParaRPr>
          </a:p>
          <a:p>
            <a:pPr algn="ctr"/>
            <a:endParaRPr lang="en-US" dirty="0"/>
          </a:p>
        </p:txBody>
      </p:sp>
      <p:sp>
        <p:nvSpPr>
          <p:cNvPr id="3" name="Hình Bầu dục 2">
            <a:extLst>
              <a:ext uri="{FF2B5EF4-FFF2-40B4-BE49-F238E27FC236}">
                <a16:creationId xmlns:a16="http://schemas.microsoft.com/office/drawing/2014/main" id="{455C2801-F931-45EB-A0F0-554A04BE2CA1}"/>
              </a:ext>
            </a:extLst>
          </p:cNvPr>
          <p:cNvSpPr/>
          <p:nvPr/>
        </p:nvSpPr>
        <p:spPr>
          <a:xfrm>
            <a:off x="276625" y="238206"/>
            <a:ext cx="614723" cy="59167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400194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grpSp>
        <p:nvGrpSpPr>
          <p:cNvPr id="980" name="Google Shape;980;p40"/>
          <p:cNvGrpSpPr/>
          <p:nvPr/>
        </p:nvGrpSpPr>
        <p:grpSpPr>
          <a:xfrm>
            <a:off x="7597741" y="4205910"/>
            <a:ext cx="1103352" cy="551883"/>
            <a:chOff x="1958425" y="3473575"/>
            <a:chExt cx="1131875" cy="566150"/>
          </a:xfrm>
        </p:grpSpPr>
        <p:sp>
          <p:nvSpPr>
            <p:cNvPr id="981" name="Google Shape;981;p40"/>
            <p:cNvSpPr/>
            <p:nvPr/>
          </p:nvSpPr>
          <p:spPr>
            <a:xfrm>
              <a:off x="1958425" y="3473575"/>
              <a:ext cx="1131875" cy="566150"/>
            </a:xfrm>
            <a:custGeom>
              <a:avLst/>
              <a:gdLst/>
              <a:ahLst/>
              <a:cxnLst/>
              <a:rect l="l" t="t" r="r" b="b"/>
              <a:pathLst>
                <a:path w="45275" h="22646" extrusionOk="0">
                  <a:moveTo>
                    <a:pt x="27202" y="0"/>
                  </a:moveTo>
                  <a:cubicBezTo>
                    <a:pt x="21262" y="0"/>
                    <a:pt x="20381" y="11278"/>
                    <a:pt x="20381" y="11278"/>
                  </a:cubicBezTo>
                  <a:cubicBezTo>
                    <a:pt x="20381" y="11278"/>
                    <a:pt x="20577" y="3634"/>
                    <a:pt x="15872" y="3438"/>
                  </a:cubicBezTo>
                  <a:cubicBezTo>
                    <a:pt x="15825" y="3436"/>
                    <a:pt x="15779" y="3435"/>
                    <a:pt x="15733" y="3435"/>
                  </a:cubicBezTo>
                  <a:cubicBezTo>
                    <a:pt x="11157" y="3435"/>
                    <a:pt x="10580" y="13042"/>
                    <a:pt x="10580" y="13042"/>
                  </a:cubicBezTo>
                  <a:cubicBezTo>
                    <a:pt x="10580" y="13042"/>
                    <a:pt x="10189" y="5986"/>
                    <a:pt x="5092" y="5790"/>
                  </a:cubicBezTo>
                  <a:cubicBezTo>
                    <a:pt x="5061" y="5789"/>
                    <a:pt x="5031" y="5788"/>
                    <a:pt x="5000" y="5788"/>
                  </a:cubicBezTo>
                  <a:cubicBezTo>
                    <a:pt x="0" y="5788"/>
                    <a:pt x="388" y="21666"/>
                    <a:pt x="388" y="21666"/>
                  </a:cubicBezTo>
                  <a:lnTo>
                    <a:pt x="43119" y="22646"/>
                  </a:lnTo>
                  <a:cubicBezTo>
                    <a:pt x="43119" y="22646"/>
                    <a:pt x="45274" y="9121"/>
                    <a:pt x="39395" y="7750"/>
                  </a:cubicBezTo>
                  <a:cubicBezTo>
                    <a:pt x="38860" y="7625"/>
                    <a:pt x="38364" y="7569"/>
                    <a:pt x="37905" y="7569"/>
                  </a:cubicBezTo>
                  <a:cubicBezTo>
                    <a:pt x="33955" y="7569"/>
                    <a:pt x="32682" y="11760"/>
                    <a:pt x="32402" y="12935"/>
                  </a:cubicBezTo>
                  <a:lnTo>
                    <a:pt x="32402" y="12935"/>
                  </a:lnTo>
                  <a:cubicBezTo>
                    <a:pt x="32776" y="11085"/>
                    <a:pt x="34434" y="1347"/>
                    <a:pt x="28222" y="105"/>
                  </a:cubicBezTo>
                  <a:cubicBezTo>
                    <a:pt x="27866" y="34"/>
                    <a:pt x="27527" y="0"/>
                    <a:pt x="27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0"/>
            <p:cNvSpPr/>
            <p:nvPr/>
          </p:nvSpPr>
          <p:spPr>
            <a:xfrm>
              <a:off x="2017850" y="3699850"/>
              <a:ext cx="106150" cy="78200"/>
            </a:xfrm>
            <a:custGeom>
              <a:avLst/>
              <a:gdLst/>
              <a:ahLst/>
              <a:cxnLst/>
              <a:rect l="l" t="t" r="r" b="b"/>
              <a:pathLst>
                <a:path w="4246" h="3128" extrusionOk="0">
                  <a:moveTo>
                    <a:pt x="1999" y="0"/>
                  </a:moveTo>
                  <a:cubicBezTo>
                    <a:pt x="1979" y="0"/>
                    <a:pt x="1960" y="0"/>
                    <a:pt x="1940" y="1"/>
                  </a:cubicBezTo>
                  <a:cubicBezTo>
                    <a:pt x="0" y="688"/>
                    <a:pt x="503" y="3050"/>
                    <a:pt x="2474" y="3128"/>
                  </a:cubicBezTo>
                  <a:cubicBezTo>
                    <a:pt x="4245" y="2573"/>
                    <a:pt x="4177" y="0"/>
                    <a:pt x="19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0"/>
            <p:cNvSpPr/>
            <p:nvPr/>
          </p:nvSpPr>
          <p:spPr>
            <a:xfrm>
              <a:off x="1996725" y="3793225"/>
              <a:ext cx="106150" cy="78225"/>
            </a:xfrm>
            <a:custGeom>
              <a:avLst/>
              <a:gdLst/>
              <a:ahLst/>
              <a:cxnLst/>
              <a:rect l="l" t="t" r="r" b="b"/>
              <a:pathLst>
                <a:path w="4246" h="3129" extrusionOk="0">
                  <a:moveTo>
                    <a:pt x="1998" y="1"/>
                  </a:moveTo>
                  <a:cubicBezTo>
                    <a:pt x="1978" y="1"/>
                    <a:pt x="1959" y="1"/>
                    <a:pt x="1939" y="1"/>
                  </a:cubicBezTo>
                  <a:cubicBezTo>
                    <a:pt x="0" y="689"/>
                    <a:pt x="502" y="3051"/>
                    <a:pt x="2473" y="3128"/>
                  </a:cubicBezTo>
                  <a:cubicBezTo>
                    <a:pt x="4245" y="2574"/>
                    <a:pt x="4177" y="1"/>
                    <a:pt x="19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0"/>
            <p:cNvSpPr/>
            <p:nvPr/>
          </p:nvSpPr>
          <p:spPr>
            <a:xfrm>
              <a:off x="2874175" y="3904225"/>
              <a:ext cx="106150" cy="78225"/>
            </a:xfrm>
            <a:custGeom>
              <a:avLst/>
              <a:gdLst/>
              <a:ahLst/>
              <a:cxnLst/>
              <a:rect l="l" t="t" r="r" b="b"/>
              <a:pathLst>
                <a:path w="4246" h="3129" extrusionOk="0">
                  <a:moveTo>
                    <a:pt x="1999" y="1"/>
                  </a:moveTo>
                  <a:cubicBezTo>
                    <a:pt x="1980" y="1"/>
                    <a:pt x="1960" y="1"/>
                    <a:pt x="1940" y="1"/>
                  </a:cubicBezTo>
                  <a:cubicBezTo>
                    <a:pt x="1" y="689"/>
                    <a:pt x="502" y="3051"/>
                    <a:pt x="2474" y="3129"/>
                  </a:cubicBezTo>
                  <a:cubicBezTo>
                    <a:pt x="4246" y="2574"/>
                    <a:pt x="4177" y="1"/>
                    <a:pt x="19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0"/>
            <p:cNvSpPr/>
            <p:nvPr/>
          </p:nvSpPr>
          <p:spPr>
            <a:xfrm>
              <a:off x="2108950" y="3786125"/>
              <a:ext cx="76975" cy="56725"/>
            </a:xfrm>
            <a:custGeom>
              <a:avLst/>
              <a:gdLst/>
              <a:ahLst/>
              <a:cxnLst/>
              <a:rect l="l" t="t" r="r" b="b"/>
              <a:pathLst>
                <a:path w="3079" h="2269" extrusionOk="0">
                  <a:moveTo>
                    <a:pt x="1450" y="1"/>
                  </a:moveTo>
                  <a:cubicBezTo>
                    <a:pt x="1436" y="1"/>
                    <a:pt x="1422" y="1"/>
                    <a:pt x="1407" y="1"/>
                  </a:cubicBezTo>
                  <a:cubicBezTo>
                    <a:pt x="1" y="500"/>
                    <a:pt x="365" y="2211"/>
                    <a:pt x="1794" y="2268"/>
                  </a:cubicBezTo>
                  <a:cubicBezTo>
                    <a:pt x="3078" y="1867"/>
                    <a:pt x="3028" y="1"/>
                    <a:pt x="14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0"/>
            <p:cNvSpPr/>
            <p:nvPr/>
          </p:nvSpPr>
          <p:spPr>
            <a:xfrm>
              <a:off x="2269300" y="3669850"/>
              <a:ext cx="76950" cy="56725"/>
            </a:xfrm>
            <a:custGeom>
              <a:avLst/>
              <a:gdLst/>
              <a:ahLst/>
              <a:cxnLst/>
              <a:rect l="l" t="t" r="r" b="b"/>
              <a:pathLst>
                <a:path w="3078" h="2269" extrusionOk="0">
                  <a:moveTo>
                    <a:pt x="1449" y="0"/>
                  </a:moveTo>
                  <a:cubicBezTo>
                    <a:pt x="1435" y="0"/>
                    <a:pt x="1421" y="0"/>
                    <a:pt x="1406" y="1"/>
                  </a:cubicBezTo>
                  <a:cubicBezTo>
                    <a:pt x="1" y="500"/>
                    <a:pt x="364" y="2211"/>
                    <a:pt x="1793" y="2268"/>
                  </a:cubicBezTo>
                  <a:cubicBezTo>
                    <a:pt x="3077" y="1866"/>
                    <a:pt x="3028" y="0"/>
                    <a:pt x="14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0"/>
            <p:cNvSpPr/>
            <p:nvPr/>
          </p:nvSpPr>
          <p:spPr>
            <a:xfrm>
              <a:off x="2691525" y="3855975"/>
              <a:ext cx="76950" cy="56700"/>
            </a:xfrm>
            <a:custGeom>
              <a:avLst/>
              <a:gdLst/>
              <a:ahLst/>
              <a:cxnLst/>
              <a:rect l="l" t="t" r="r" b="b"/>
              <a:pathLst>
                <a:path w="3078" h="2268" extrusionOk="0">
                  <a:moveTo>
                    <a:pt x="1451" y="0"/>
                  </a:moveTo>
                  <a:cubicBezTo>
                    <a:pt x="1436" y="0"/>
                    <a:pt x="1422" y="0"/>
                    <a:pt x="1407" y="1"/>
                  </a:cubicBezTo>
                  <a:cubicBezTo>
                    <a:pt x="1" y="499"/>
                    <a:pt x="365" y="2211"/>
                    <a:pt x="1794" y="2267"/>
                  </a:cubicBezTo>
                  <a:cubicBezTo>
                    <a:pt x="3078" y="1865"/>
                    <a:pt x="3028" y="0"/>
                    <a:pt x="1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0"/>
            <p:cNvSpPr/>
            <p:nvPr/>
          </p:nvSpPr>
          <p:spPr>
            <a:xfrm>
              <a:off x="2082525" y="3937650"/>
              <a:ext cx="76975" cy="56725"/>
            </a:xfrm>
            <a:custGeom>
              <a:avLst/>
              <a:gdLst/>
              <a:ahLst/>
              <a:cxnLst/>
              <a:rect l="l" t="t" r="r" b="b"/>
              <a:pathLst>
                <a:path w="3079" h="2269" extrusionOk="0">
                  <a:moveTo>
                    <a:pt x="1450" y="1"/>
                  </a:moveTo>
                  <a:cubicBezTo>
                    <a:pt x="1436" y="1"/>
                    <a:pt x="1421" y="1"/>
                    <a:pt x="1407" y="1"/>
                  </a:cubicBezTo>
                  <a:cubicBezTo>
                    <a:pt x="0" y="500"/>
                    <a:pt x="363" y="2212"/>
                    <a:pt x="1794" y="2269"/>
                  </a:cubicBezTo>
                  <a:cubicBezTo>
                    <a:pt x="3078" y="1867"/>
                    <a:pt x="3028" y="1"/>
                    <a:pt x="14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0"/>
            <p:cNvSpPr/>
            <p:nvPr/>
          </p:nvSpPr>
          <p:spPr>
            <a:xfrm>
              <a:off x="2184725" y="3890075"/>
              <a:ext cx="76950" cy="56725"/>
            </a:xfrm>
            <a:custGeom>
              <a:avLst/>
              <a:gdLst/>
              <a:ahLst/>
              <a:cxnLst/>
              <a:rect l="l" t="t" r="r" b="b"/>
              <a:pathLst>
                <a:path w="3078" h="2269" extrusionOk="0">
                  <a:moveTo>
                    <a:pt x="1448" y="1"/>
                  </a:moveTo>
                  <a:cubicBezTo>
                    <a:pt x="1434" y="1"/>
                    <a:pt x="1420" y="1"/>
                    <a:pt x="1406" y="1"/>
                  </a:cubicBezTo>
                  <a:cubicBezTo>
                    <a:pt x="1" y="500"/>
                    <a:pt x="365" y="2213"/>
                    <a:pt x="1793" y="2269"/>
                  </a:cubicBezTo>
                  <a:cubicBezTo>
                    <a:pt x="3078" y="1867"/>
                    <a:pt x="3028" y="1"/>
                    <a:pt x="14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0"/>
            <p:cNvSpPr/>
            <p:nvPr/>
          </p:nvSpPr>
          <p:spPr>
            <a:xfrm>
              <a:off x="2797250" y="3803100"/>
              <a:ext cx="76950" cy="56725"/>
            </a:xfrm>
            <a:custGeom>
              <a:avLst/>
              <a:gdLst/>
              <a:ahLst/>
              <a:cxnLst/>
              <a:rect l="l" t="t" r="r" b="b"/>
              <a:pathLst>
                <a:path w="3078" h="2269" extrusionOk="0">
                  <a:moveTo>
                    <a:pt x="1449" y="1"/>
                  </a:moveTo>
                  <a:cubicBezTo>
                    <a:pt x="1435" y="1"/>
                    <a:pt x="1421" y="1"/>
                    <a:pt x="1406" y="1"/>
                  </a:cubicBezTo>
                  <a:cubicBezTo>
                    <a:pt x="1" y="499"/>
                    <a:pt x="364" y="2212"/>
                    <a:pt x="1793" y="2269"/>
                  </a:cubicBezTo>
                  <a:cubicBezTo>
                    <a:pt x="3077" y="1866"/>
                    <a:pt x="3028" y="1"/>
                    <a:pt x="1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Hình ảnh 8">
            <a:extLst>
              <a:ext uri="{FF2B5EF4-FFF2-40B4-BE49-F238E27FC236}">
                <a16:creationId xmlns:a16="http://schemas.microsoft.com/office/drawing/2014/main" id="{758BD583-2E2C-48E8-8359-D4A538441028}"/>
              </a:ext>
            </a:extLst>
          </p:cNvPr>
          <p:cNvPicPr>
            <a:picLocks noChangeAspect="1"/>
          </p:cNvPicPr>
          <p:nvPr/>
        </p:nvPicPr>
        <p:blipFill>
          <a:blip r:embed="rId3"/>
          <a:stretch>
            <a:fillRect/>
          </a:stretch>
        </p:blipFill>
        <p:spPr>
          <a:xfrm>
            <a:off x="999077" y="1257968"/>
            <a:ext cx="6873655" cy="3885532"/>
          </a:xfrm>
          <a:prstGeom prst="rect">
            <a:avLst/>
          </a:prstGeom>
        </p:spPr>
      </p:pic>
      <p:sp>
        <p:nvSpPr>
          <p:cNvPr id="10" name="Hình chữ nhật: Góc Tròn 9">
            <a:extLst>
              <a:ext uri="{FF2B5EF4-FFF2-40B4-BE49-F238E27FC236}">
                <a16:creationId xmlns:a16="http://schemas.microsoft.com/office/drawing/2014/main" id="{2425B3C9-4177-4050-B923-4C9FDF155E2A}"/>
              </a:ext>
            </a:extLst>
          </p:cNvPr>
          <p:cNvSpPr/>
          <p:nvPr/>
        </p:nvSpPr>
        <p:spPr>
          <a:xfrm>
            <a:off x="442907" y="130629"/>
            <a:ext cx="8150982" cy="99892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algn="ctr">
              <a:spcBef>
                <a:spcPts val="0"/>
              </a:spcBef>
              <a:spcAft>
                <a:spcPts val="0"/>
              </a:spcAft>
              <a:tabLst>
                <a:tab pos="160020" algn="l"/>
                <a:tab pos="180340" algn="l"/>
                <a:tab pos="5581015" algn="l"/>
              </a:tabLst>
            </a:pPr>
            <a:r>
              <a:rPr lang="en-US" sz="1800" dirty="0">
                <a:effectLst/>
                <a:latin typeface="Times New Roman" panose="02020603050405020304" pitchFamily="18" charset="0"/>
                <a:ea typeface="Times New Roman" panose="02020603050405020304" pitchFamily="18" charset="0"/>
              </a:rPr>
              <a:t> </a:t>
            </a:r>
            <a:r>
              <a:rPr lang="en-US" sz="3200" b="1" dirty="0">
                <a:solidFill>
                  <a:srgbClr val="C00000"/>
                </a:solidFill>
                <a:effectLst/>
                <a:latin typeface="Times New Roman" panose="02020603050405020304" pitchFamily="18" charset="0"/>
                <a:ea typeface="Times New Roman" panose="02020603050405020304" pitchFamily="18" charset="0"/>
              </a:rPr>
              <a:t>Sau </a:t>
            </a:r>
            <a:r>
              <a:rPr lang="en-US" sz="3200" b="1" dirty="0" err="1">
                <a:solidFill>
                  <a:srgbClr val="C00000"/>
                </a:solidFill>
                <a:effectLst/>
                <a:latin typeface="Times New Roman" panose="02020603050405020304" pitchFamily="18" charset="0"/>
                <a:ea typeface="Times New Roman" panose="02020603050405020304" pitchFamily="18" charset="0"/>
              </a:rPr>
              <a:t>khi</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vua</a:t>
            </a:r>
            <a:r>
              <a:rPr lang="en-US" sz="3200" b="1" dirty="0">
                <a:solidFill>
                  <a:srgbClr val="C00000"/>
                </a:solidFill>
                <a:effectLst/>
                <a:latin typeface="Times New Roman" panose="02020603050405020304" pitchFamily="18" charset="0"/>
                <a:ea typeface="Times New Roman" panose="02020603050405020304" pitchFamily="18" charset="0"/>
              </a:rPr>
              <a:t> Mi-</a:t>
            </a:r>
            <a:r>
              <a:rPr lang="en-US" sz="3200" b="1" dirty="0" err="1">
                <a:solidFill>
                  <a:srgbClr val="C00000"/>
                </a:solidFill>
                <a:effectLst/>
                <a:latin typeface="Times New Roman" panose="02020603050405020304" pitchFamily="18" charset="0"/>
                <a:ea typeface="Times New Roman" panose="02020603050405020304" pitchFamily="18" charset="0"/>
              </a:rPr>
              <a:t>đát</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nhúng</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mình</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vào</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dòng</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nước</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trên</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sông</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Pác</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tôn</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điều</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gì</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đã</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xảy</a:t>
            </a:r>
            <a:r>
              <a:rPr lang="en-US" sz="3200" b="1" dirty="0">
                <a:solidFill>
                  <a:srgbClr val="C00000"/>
                </a:solidFill>
                <a:effectLst/>
                <a:latin typeface="Times New Roman" panose="02020603050405020304" pitchFamily="18" charset="0"/>
                <a:ea typeface="Times New Roman" panose="02020603050405020304" pitchFamily="18" charset="0"/>
              </a:rPr>
              <a:t> ra?</a:t>
            </a:r>
            <a:endParaRPr lang="en-US" sz="1800" b="1" dirty="0">
              <a:solidFill>
                <a:srgbClr val="C00000"/>
              </a:solidFill>
              <a:effectLst/>
              <a:latin typeface="Times New Roman" panose="02020603050405020304" pitchFamily="18" charset="0"/>
              <a:ea typeface="Times New Roman" panose="02020603050405020304" pitchFamily="18" charset="0"/>
            </a:endParaRPr>
          </a:p>
        </p:txBody>
      </p:sp>
      <p:sp>
        <p:nvSpPr>
          <p:cNvPr id="11" name="Hình chữ nhật: Góc Tròn 10">
            <a:extLst>
              <a:ext uri="{FF2B5EF4-FFF2-40B4-BE49-F238E27FC236}">
                <a16:creationId xmlns:a16="http://schemas.microsoft.com/office/drawing/2014/main" id="{F949EBD7-D40B-4456-BBA9-2B81836DCB7E}"/>
              </a:ext>
            </a:extLst>
          </p:cNvPr>
          <p:cNvSpPr/>
          <p:nvPr/>
        </p:nvSpPr>
        <p:spPr>
          <a:xfrm>
            <a:off x="1114185" y="130629"/>
            <a:ext cx="6758547" cy="99892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3600" dirty="0" err="1">
                <a:effectLst/>
                <a:latin typeface="Times New Roman" panose="02020603050405020304" pitchFamily="18" charset="0"/>
                <a:ea typeface="Times New Roman" panose="02020603050405020304" pitchFamily="18" charset="0"/>
              </a:rPr>
              <a:t>Ông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đã</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mất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phép</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màu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rửa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sạch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lòng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tham</a:t>
            </a:r>
            <a:r>
              <a:rPr lang="en-US" sz="1800" dirty="0">
                <a:effectLst/>
                <a:latin typeface="Times New Roman" panose="02020603050405020304" pitchFamily="18" charset="0"/>
                <a:ea typeface="Times New Roman" panose="02020603050405020304" pitchFamily="18" charset="0"/>
              </a:rPr>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D47AA2D0-73A7-4D8C-BD1E-2D5ED1EE9A0B}"/>
              </a:ext>
            </a:extLst>
          </p:cNvPr>
          <p:cNvPicPr>
            <a:picLocks noChangeAspect="1"/>
          </p:cNvPicPr>
          <p:nvPr/>
        </p:nvPicPr>
        <p:blipFill>
          <a:blip r:embed="rId2"/>
          <a:stretch>
            <a:fillRect/>
          </a:stretch>
        </p:blipFill>
        <p:spPr>
          <a:xfrm>
            <a:off x="1413862" y="60661"/>
            <a:ext cx="6189270" cy="3484559"/>
          </a:xfrm>
          <a:prstGeom prst="rect">
            <a:avLst/>
          </a:prstGeom>
        </p:spPr>
      </p:pic>
      <p:sp>
        <p:nvSpPr>
          <p:cNvPr id="6" name="Hộp Văn bản 5">
            <a:extLst>
              <a:ext uri="{FF2B5EF4-FFF2-40B4-BE49-F238E27FC236}">
                <a16:creationId xmlns:a16="http://schemas.microsoft.com/office/drawing/2014/main" id="{11D89CAC-8205-4602-9E8E-ABB07B7BA0C6}"/>
              </a:ext>
            </a:extLst>
          </p:cNvPr>
          <p:cNvSpPr txBox="1"/>
          <p:nvPr/>
        </p:nvSpPr>
        <p:spPr>
          <a:xfrm>
            <a:off x="1229446" y="3711388"/>
            <a:ext cx="7046259" cy="646331"/>
          </a:xfrm>
          <a:prstGeom prst="rect">
            <a:avLst/>
          </a:prstGeom>
          <a:noFill/>
        </p:spPr>
        <p:txBody>
          <a:bodyPr wrap="square" rtlCol="0">
            <a:spAutoFit/>
          </a:bodyPr>
          <a:lstStyle/>
          <a:p>
            <a:r>
              <a:rPr lang="en-US" sz="3600" b="1" dirty="0" err="1">
                <a:solidFill>
                  <a:srgbClr val="C00000"/>
                </a:solidFill>
                <a:effectLst/>
                <a:latin typeface="Times New Roman" panose="02020603050405020304" pitchFamily="18" charset="0"/>
                <a:ea typeface="Times New Roman" panose="02020603050405020304" pitchFamily="18" charset="0"/>
              </a:rPr>
              <a:t>Vua</a:t>
            </a:r>
            <a:r>
              <a:rPr lang="en-US" sz="3600" b="1" dirty="0">
                <a:solidFill>
                  <a:srgbClr val="C00000"/>
                </a:solidFill>
                <a:effectLst/>
                <a:latin typeface="Times New Roman" panose="02020603050405020304" pitchFamily="18" charset="0"/>
                <a:ea typeface="Times New Roman" panose="02020603050405020304" pitchFamily="18" charset="0"/>
              </a:rPr>
              <a:t> Mi-</a:t>
            </a:r>
            <a:r>
              <a:rPr lang="en-US" sz="3600" b="1" dirty="0" err="1">
                <a:solidFill>
                  <a:srgbClr val="C00000"/>
                </a:solidFill>
                <a:effectLst/>
                <a:latin typeface="Times New Roman" panose="02020603050405020304" pitchFamily="18" charset="0"/>
                <a:ea typeface="Times New Roman" panose="02020603050405020304" pitchFamily="18" charset="0"/>
              </a:rPr>
              <a:t>đát</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đã</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hiểu</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được</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điều</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gì</a:t>
            </a:r>
            <a:r>
              <a:rPr lang="en-US" sz="3600" b="1" dirty="0">
                <a:solidFill>
                  <a:srgbClr val="C00000"/>
                </a:solidFill>
                <a:effectLst/>
                <a:latin typeface="Times New Roman" panose="02020603050405020304" pitchFamily="18" charset="0"/>
                <a:ea typeface="Times New Roman" panose="02020603050405020304" pitchFamily="18" charset="0"/>
              </a:rPr>
              <a:t>?</a:t>
            </a:r>
            <a:endParaRPr lang="en-US" sz="3600" b="1" dirty="0">
              <a:solidFill>
                <a:srgbClr val="C00000"/>
              </a:solidFill>
            </a:endParaRPr>
          </a:p>
        </p:txBody>
      </p:sp>
      <p:sp>
        <p:nvSpPr>
          <p:cNvPr id="7" name="Hộp Văn bản 6">
            <a:extLst>
              <a:ext uri="{FF2B5EF4-FFF2-40B4-BE49-F238E27FC236}">
                <a16:creationId xmlns:a16="http://schemas.microsoft.com/office/drawing/2014/main" id="{2A54111E-36B7-4C41-BF83-E5083B2B100A}"/>
              </a:ext>
            </a:extLst>
          </p:cNvPr>
          <p:cNvSpPr txBox="1"/>
          <p:nvPr/>
        </p:nvSpPr>
        <p:spPr>
          <a:xfrm>
            <a:off x="829876" y="3803597"/>
            <a:ext cx="7169203" cy="1200329"/>
          </a:xfrm>
          <a:prstGeom prst="rect">
            <a:avLst/>
          </a:prstGeom>
          <a:noFill/>
        </p:spPr>
        <p:txBody>
          <a:bodyPr wrap="square" rtlCol="0">
            <a:spAutoFit/>
          </a:bodyPr>
          <a:lstStyle/>
          <a:p>
            <a:pPr algn="ctr"/>
            <a:r>
              <a:rPr lang="en-US" sz="3600" b="1" dirty="0" err="1">
                <a:solidFill>
                  <a:srgbClr val="C00000"/>
                </a:solidFill>
                <a:effectLst/>
                <a:latin typeface="Times New Roman" panose="02020603050405020304" pitchFamily="18" charset="0"/>
                <a:ea typeface="Times New Roman" panose="02020603050405020304" pitchFamily="18" charset="0"/>
              </a:rPr>
              <a:t>Ông</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hiểu</a:t>
            </a:r>
            <a:r>
              <a:rPr lang="en-US" sz="3600" b="1" dirty="0">
                <a:solidFill>
                  <a:srgbClr val="C00000"/>
                </a:solidFill>
                <a:effectLst/>
                <a:latin typeface="Times New Roman" panose="02020603050405020304" pitchFamily="18" charset="0"/>
                <a:ea typeface="Times New Roman" panose="02020603050405020304" pitchFamily="18" charset="0"/>
              </a:rPr>
              <a:t> ra </a:t>
            </a:r>
            <a:r>
              <a:rPr lang="en-US" sz="3600" b="1" dirty="0" err="1">
                <a:solidFill>
                  <a:srgbClr val="C00000"/>
                </a:solidFill>
                <a:effectLst/>
                <a:latin typeface="Times New Roman" panose="02020603050405020304" pitchFamily="18" charset="0"/>
                <a:ea typeface="Times New Roman" panose="02020603050405020304" pitchFamily="18" charset="0"/>
              </a:rPr>
              <a:t>hạnh</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phúc</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không</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thể</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xây</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dựng</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bằng</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ước</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muốn</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tham</a:t>
            </a:r>
            <a:r>
              <a:rPr lang="en-US" sz="3600" b="1" dirty="0">
                <a:solidFill>
                  <a:srgbClr val="C00000"/>
                </a:solidFill>
                <a:effectLst/>
                <a:latin typeface="Times New Roman" panose="02020603050405020304" pitchFamily="18" charset="0"/>
                <a:ea typeface="Times New Roman" panose="02020603050405020304" pitchFamily="18" charset="0"/>
              </a:rPr>
              <a:t> lam</a:t>
            </a:r>
            <a:endParaRPr lang="en-US" sz="3600" b="1" dirty="0">
              <a:solidFill>
                <a:srgbClr val="C00000"/>
              </a:solidFill>
            </a:endParaRPr>
          </a:p>
        </p:txBody>
      </p:sp>
    </p:spTree>
    <p:extLst>
      <p:ext uri="{BB962C8B-B14F-4D97-AF65-F5344CB8AC3E}">
        <p14:creationId xmlns:p14="http://schemas.microsoft.com/office/powerpoint/2010/main" val="285754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6E2164BC-836E-41D0-960E-5F43A4B5AFE2}"/>
              </a:ext>
            </a:extLst>
          </p:cNvPr>
          <p:cNvSpPr/>
          <p:nvPr/>
        </p:nvSpPr>
        <p:spPr>
          <a:xfrm>
            <a:off x="119103" y="1332219"/>
            <a:ext cx="8905794" cy="37421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0"/>
              </a:spcBef>
              <a:spcAft>
                <a:spcPts val="9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Mẹ</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xin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rèn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900"/>
              </a:spcAft>
            </a:pPr>
            <a:r>
              <a:rPr lang="en-US" sz="2800" dirty="0">
                <a:solidFill>
                  <a:srgbClr val="000000"/>
                </a:solidFill>
                <a:effectLst/>
                <a:latin typeface="Times New Roman" panose="02020603050405020304" pitchFamily="18" charset="0"/>
                <a:ea typeface="Times New Roman" panose="02020603050405020304" pitchFamily="18" charset="0"/>
              </a:rPr>
              <a:t>- Ai </a:t>
            </a:r>
            <a:r>
              <a:rPr lang="en-US" sz="2800" dirty="0" err="1">
                <a:solidFill>
                  <a:srgbClr val="000000"/>
                </a:solidFill>
                <a:effectLst/>
                <a:latin typeface="Times New Roman" panose="02020603050405020304" pitchFamily="18" charset="0"/>
                <a:ea typeface="Times New Roman" panose="02020603050405020304" pitchFamily="18" charset="0"/>
              </a:rPr>
              <a:t>xui</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900"/>
              </a:spcAft>
            </a:pPr>
            <a:r>
              <a:rPr lang="en-US" sz="2800" dirty="0" err="1">
                <a:solidFill>
                  <a:srgbClr val="000000"/>
                </a:solidFill>
                <a:effectLst/>
                <a:latin typeface="Times New Roman" panose="02020603050405020304" pitchFamily="18" charset="0"/>
                <a:ea typeface="Times New Roman" panose="02020603050405020304" pitchFamily="18" charset="0"/>
              </a:rPr>
              <a:t>Cương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cắt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mẹ</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9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mẹ</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ý con </a:t>
            </a:r>
            <a:r>
              <a:rPr lang="en-US" sz="2800" dirty="0" err="1">
                <a:solidFill>
                  <a:srgbClr val="000000"/>
                </a:solidFill>
                <a:effectLst/>
                <a:latin typeface="Times New Roman" panose="02020603050405020304" pitchFamily="18" charset="0"/>
                <a:ea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mẹ</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đứa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còn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rPr>
              <a:t> con... Con </a:t>
            </a:r>
            <a:r>
              <a:rPr lang="en-US" sz="2800" dirty="0" err="1">
                <a:solidFill>
                  <a:srgbClr val="000000"/>
                </a:solidFill>
                <a:effectLst/>
                <a:latin typeface="Times New Roman" panose="02020603050405020304" pitchFamily="18" charset="0"/>
                <a:ea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kiếm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ctr"/>
            <a:endParaRPr lang="en-US" dirty="0"/>
          </a:p>
        </p:txBody>
      </p:sp>
      <p:sp>
        <p:nvSpPr>
          <p:cNvPr id="7" name="Hình chữ nhật: Góc Tròn 6">
            <a:extLst>
              <a:ext uri="{FF2B5EF4-FFF2-40B4-BE49-F238E27FC236}">
                <a16:creationId xmlns:a16="http://schemas.microsoft.com/office/drawing/2014/main" id="{FD9B2B87-E65F-48E1-8815-B390AC7345BF}"/>
              </a:ext>
            </a:extLst>
          </p:cNvPr>
          <p:cNvSpPr/>
          <p:nvPr/>
        </p:nvSpPr>
        <p:spPr>
          <a:xfrm>
            <a:off x="69158" y="69156"/>
            <a:ext cx="8905793" cy="100660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err="1">
                <a:solidFill>
                  <a:schemeClr val="accent4">
                    <a:lumMod val="75000"/>
                  </a:schemeClr>
                </a:solidFill>
                <a:latin typeface="Times New Roman" panose="02020603050405020304" pitchFamily="18" charset="0"/>
                <a:cs typeface="Times New Roman" panose="02020603050405020304" pitchFamily="18" charset="0"/>
              </a:rPr>
              <a:t>Đọc</a:t>
            </a:r>
            <a:r>
              <a:rPr lang="en-US" sz="4000" b="1" dirty="0">
                <a:solidFill>
                  <a:schemeClr val="accent4">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75000"/>
                  </a:schemeClr>
                </a:solidFill>
                <a:latin typeface="Times New Roman" panose="02020603050405020304" pitchFamily="18" charset="0"/>
                <a:cs typeface="Times New Roman" panose="02020603050405020304" pitchFamily="18" charset="0"/>
              </a:rPr>
              <a:t>đoạn</a:t>
            </a:r>
            <a:r>
              <a:rPr lang="en-US" sz="4000" b="1" dirty="0">
                <a:solidFill>
                  <a:schemeClr val="accent4">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75000"/>
                  </a:schemeClr>
                </a:solidFill>
                <a:latin typeface="Times New Roman" panose="02020603050405020304" pitchFamily="18" charset="0"/>
                <a:cs typeface="Times New Roman" panose="02020603050405020304" pitchFamily="18" charset="0"/>
              </a:rPr>
              <a:t>văn</a:t>
            </a:r>
            <a:r>
              <a:rPr lang="en-US" sz="4000" b="1" dirty="0">
                <a:solidFill>
                  <a:schemeClr val="accent4">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75000"/>
                  </a:schemeClr>
                </a:solidFill>
                <a:latin typeface="Times New Roman" panose="02020603050405020304" pitchFamily="18" charset="0"/>
                <a:cs typeface="Times New Roman" panose="02020603050405020304" pitchFamily="18" charset="0"/>
              </a:rPr>
              <a:t>sau</a:t>
            </a:r>
            <a:r>
              <a:rPr lang="en-US" sz="4000" b="1" dirty="0">
                <a:solidFill>
                  <a:schemeClr val="accent4">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75000"/>
                  </a:schemeClr>
                </a:solidFill>
                <a:latin typeface="Times New Roman" panose="02020603050405020304" pitchFamily="18" charset="0"/>
                <a:cs typeface="Times New Roman" panose="02020603050405020304" pitchFamily="18" charset="0"/>
              </a:rPr>
              <a:t>và</a:t>
            </a:r>
            <a:r>
              <a:rPr lang="en-US" sz="4000" b="1" dirty="0">
                <a:solidFill>
                  <a:schemeClr val="accent4">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75000"/>
                  </a:schemeClr>
                </a:solidFill>
                <a:latin typeface="Times New Roman" panose="02020603050405020304" pitchFamily="18" charset="0"/>
                <a:cs typeface="Times New Roman" panose="02020603050405020304" pitchFamily="18" charset="0"/>
              </a:rPr>
              <a:t>trả</a:t>
            </a:r>
            <a:r>
              <a:rPr lang="en-US" sz="4000" b="1" dirty="0">
                <a:solidFill>
                  <a:schemeClr val="accent4">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75000"/>
                  </a:schemeClr>
                </a:solidFill>
                <a:latin typeface="Times New Roman" panose="02020603050405020304" pitchFamily="18" charset="0"/>
                <a:cs typeface="Times New Roman" panose="02020603050405020304" pitchFamily="18" charset="0"/>
              </a:rPr>
              <a:t>lời</a:t>
            </a:r>
            <a:r>
              <a:rPr lang="en-US" sz="4000" b="1" dirty="0">
                <a:solidFill>
                  <a:schemeClr val="accent4">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75000"/>
                  </a:schemeClr>
                </a:solidFill>
                <a:latin typeface="Times New Roman" panose="02020603050405020304" pitchFamily="18" charset="0"/>
                <a:cs typeface="Times New Roman" panose="02020603050405020304" pitchFamily="18" charset="0"/>
              </a:rPr>
              <a:t>câu</a:t>
            </a:r>
            <a:r>
              <a:rPr lang="en-US" sz="4000" b="1" dirty="0">
                <a:solidFill>
                  <a:schemeClr val="accent4">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75000"/>
                  </a:schemeClr>
                </a:solidFill>
                <a:latin typeface="Times New Roman" panose="02020603050405020304" pitchFamily="18" charset="0"/>
                <a:cs typeface="Times New Roman" panose="02020603050405020304" pitchFamily="18" charset="0"/>
              </a:rPr>
              <a:t>hỏi</a:t>
            </a:r>
            <a:endParaRPr lang="en-US" sz="40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8" name="Hình chữ nhật: Góc Tròn 7">
            <a:extLst>
              <a:ext uri="{FF2B5EF4-FFF2-40B4-BE49-F238E27FC236}">
                <a16:creationId xmlns:a16="http://schemas.microsoft.com/office/drawing/2014/main" id="{BBC40E3E-78EA-4E3F-AEE1-96E2B56B064D}"/>
              </a:ext>
            </a:extLst>
          </p:cNvPr>
          <p:cNvSpPr/>
          <p:nvPr/>
        </p:nvSpPr>
        <p:spPr>
          <a:xfrm>
            <a:off x="69158" y="0"/>
            <a:ext cx="8955739" cy="120639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err="1">
                <a:solidFill>
                  <a:schemeClr val="accent4">
                    <a:lumMod val="75000"/>
                  </a:schemeClr>
                </a:solidFill>
                <a:latin typeface="Times New Roman" panose="02020603050405020304" pitchFamily="18" charset="0"/>
                <a:cs typeface="Times New Roman" panose="02020603050405020304" pitchFamily="18" charset="0"/>
              </a:rPr>
              <a:t>Vì</a:t>
            </a:r>
            <a:r>
              <a:rPr lang="en-US" sz="4000" b="1" dirty="0">
                <a:solidFill>
                  <a:schemeClr val="accent4">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75000"/>
                  </a:schemeClr>
                </a:solidFill>
                <a:latin typeface="Times New Roman" panose="02020603050405020304" pitchFamily="18" charset="0"/>
                <a:cs typeface="Times New Roman" panose="02020603050405020304" pitchFamily="18" charset="0"/>
              </a:rPr>
              <a:t>sao</a:t>
            </a:r>
            <a:r>
              <a:rPr lang="en-US" sz="4000" b="1" dirty="0">
                <a:solidFill>
                  <a:schemeClr val="accent4">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75000"/>
                  </a:schemeClr>
                </a:solidFill>
                <a:latin typeface="Times New Roman" panose="02020603050405020304" pitchFamily="18" charset="0"/>
                <a:cs typeface="Times New Roman" panose="02020603050405020304" pitchFamily="18" charset="0"/>
              </a:rPr>
              <a:t>Cương</a:t>
            </a:r>
            <a:r>
              <a:rPr lang="en-US" sz="4000" b="1" dirty="0">
                <a:solidFill>
                  <a:schemeClr val="accent4">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75000"/>
                  </a:schemeClr>
                </a:solidFill>
                <a:latin typeface="Times New Roman" panose="02020603050405020304" pitchFamily="18" charset="0"/>
                <a:cs typeface="Times New Roman" panose="02020603050405020304" pitchFamily="18" charset="0"/>
              </a:rPr>
              <a:t>xin</a:t>
            </a:r>
            <a:r>
              <a:rPr lang="en-US" sz="4000" b="1" dirty="0">
                <a:solidFill>
                  <a:schemeClr val="accent4">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75000"/>
                  </a:schemeClr>
                </a:solidFill>
                <a:latin typeface="Times New Roman" panose="02020603050405020304" pitchFamily="18" charset="0"/>
                <a:cs typeface="Times New Roman" panose="02020603050405020304" pitchFamily="18" charset="0"/>
              </a:rPr>
              <a:t>mẹ</a:t>
            </a:r>
            <a:r>
              <a:rPr lang="en-US" sz="4000" b="1" dirty="0">
                <a:solidFill>
                  <a:schemeClr val="accent4">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75000"/>
                  </a:schemeClr>
                </a:solidFill>
                <a:latin typeface="Times New Roman" panose="02020603050405020304" pitchFamily="18" charset="0"/>
                <a:cs typeface="Times New Roman" panose="02020603050405020304" pitchFamily="18" charset="0"/>
              </a:rPr>
              <a:t>đi</a:t>
            </a:r>
            <a:r>
              <a:rPr lang="en-US" sz="4000" b="1" dirty="0">
                <a:solidFill>
                  <a:schemeClr val="accent4">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75000"/>
                  </a:schemeClr>
                </a:solidFill>
                <a:latin typeface="Times New Roman" panose="02020603050405020304" pitchFamily="18" charset="0"/>
                <a:cs typeface="Times New Roman" panose="02020603050405020304" pitchFamily="18" charset="0"/>
              </a:rPr>
              <a:t>học</a:t>
            </a:r>
            <a:r>
              <a:rPr lang="en-US" sz="4000" b="1" dirty="0">
                <a:solidFill>
                  <a:schemeClr val="accent4">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75000"/>
                  </a:schemeClr>
                </a:solidFill>
                <a:latin typeface="Times New Roman" panose="02020603050405020304" pitchFamily="18" charset="0"/>
                <a:cs typeface="Times New Roman" panose="02020603050405020304" pitchFamily="18" charset="0"/>
              </a:rPr>
              <a:t>nghề</a:t>
            </a:r>
            <a:r>
              <a:rPr lang="en-US" sz="4000" b="1" dirty="0">
                <a:solidFill>
                  <a:schemeClr val="accent4">
                    <a:lumMod val="75000"/>
                  </a:schemeClr>
                </a:solidFill>
                <a:latin typeface="Times New Roman" panose="02020603050405020304" pitchFamily="18" charset="0"/>
                <a:cs typeface="Times New Roman" panose="02020603050405020304" pitchFamily="18" charset="0"/>
              </a:rPr>
              <a:t>?</a:t>
            </a:r>
          </a:p>
        </p:txBody>
      </p:sp>
      <p:cxnSp>
        <p:nvCxnSpPr>
          <p:cNvPr id="10" name="Đường nối Thẳng 9">
            <a:extLst>
              <a:ext uri="{FF2B5EF4-FFF2-40B4-BE49-F238E27FC236}">
                <a16:creationId xmlns:a16="http://schemas.microsoft.com/office/drawing/2014/main" id="{51E27159-B509-4CCF-A5A4-01B26F9D59C5}"/>
              </a:ext>
            </a:extLst>
          </p:cNvPr>
          <p:cNvCxnSpPr>
            <a:cxnSpLocks/>
          </p:cNvCxnSpPr>
          <p:nvPr/>
        </p:nvCxnSpPr>
        <p:spPr>
          <a:xfrm>
            <a:off x="5739972" y="3619180"/>
            <a:ext cx="262025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Đường nối Thẳng 11">
            <a:extLst>
              <a:ext uri="{FF2B5EF4-FFF2-40B4-BE49-F238E27FC236}">
                <a16:creationId xmlns:a16="http://schemas.microsoft.com/office/drawing/2014/main" id="{BAB0CC4C-D51D-4767-9941-9AB79E60BCA4}"/>
              </a:ext>
            </a:extLst>
          </p:cNvPr>
          <p:cNvCxnSpPr>
            <a:cxnSpLocks/>
          </p:cNvCxnSpPr>
          <p:nvPr/>
        </p:nvCxnSpPr>
        <p:spPr>
          <a:xfrm>
            <a:off x="198503" y="4524615"/>
            <a:ext cx="388171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Đường nối Thẳng 13">
            <a:extLst>
              <a:ext uri="{FF2B5EF4-FFF2-40B4-BE49-F238E27FC236}">
                <a16:creationId xmlns:a16="http://schemas.microsoft.com/office/drawing/2014/main" id="{A142DA9F-E34A-4CA0-A6C0-387FE9718BCB}"/>
              </a:ext>
            </a:extLst>
          </p:cNvPr>
          <p:cNvCxnSpPr>
            <a:cxnSpLocks/>
          </p:cNvCxnSpPr>
          <p:nvPr/>
        </p:nvCxnSpPr>
        <p:spPr>
          <a:xfrm>
            <a:off x="8174530" y="4078941"/>
            <a:ext cx="738949"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6028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DE41D539-54BA-4E53-97EA-9ED979C0AF33}"/>
              </a:ext>
            </a:extLst>
          </p:cNvPr>
          <p:cNvSpPr/>
          <p:nvPr/>
        </p:nvSpPr>
        <p:spPr>
          <a:xfrm>
            <a:off x="0" y="-542926"/>
            <a:ext cx="9144000" cy="56864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indent="270510" algn="just">
              <a:lnSpc>
                <a:spcPct val="115000"/>
              </a:lnSpc>
              <a:spcBef>
                <a:spcPts val="0"/>
              </a:spcBef>
              <a:spcAft>
                <a:spcPts val="1000"/>
              </a:spcAft>
            </a:pPr>
            <a:endParaRPr lang="en-US" sz="2400" dirty="0">
              <a:effectLst/>
              <a:latin typeface="Times New Roman" panose="02020603050405020304" pitchFamily="18" charset="0"/>
              <a:ea typeface="Times New Roman" panose="02020603050405020304" pitchFamily="18" charset="0"/>
            </a:endParaRPr>
          </a:p>
          <a:p>
            <a:pPr indent="270510" algn="ctr">
              <a:lnSpc>
                <a:spcPct val="115000"/>
              </a:lnSpc>
              <a:spcAft>
                <a:spcPts val="1000"/>
              </a:spcAft>
            </a:pPr>
            <a:r>
              <a:rPr lang="en-US" sz="2800" b="1" dirty="0" err="1">
                <a:solidFill>
                  <a:srgbClr val="C00000"/>
                </a:solidFill>
                <a:effectLst/>
                <a:latin typeface="Times New Roman" panose="02020603050405020304" pitchFamily="18" charset="0"/>
                <a:ea typeface="Times New Roman" panose="02020603050405020304" pitchFamily="18" charset="0"/>
              </a:rPr>
              <a:t>Điều</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ước</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của</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vua</a:t>
            </a:r>
            <a:r>
              <a:rPr lang="en-US" sz="2800" b="1" dirty="0">
                <a:solidFill>
                  <a:srgbClr val="C00000"/>
                </a:solidFill>
                <a:effectLst/>
                <a:latin typeface="Times New Roman" panose="02020603050405020304" pitchFamily="18" charset="0"/>
                <a:ea typeface="Times New Roman" panose="02020603050405020304" pitchFamily="18" charset="0"/>
              </a:rPr>
              <a:t> Mi-</a:t>
            </a:r>
            <a:r>
              <a:rPr lang="en-US" sz="2800" b="1" dirty="0" err="1">
                <a:solidFill>
                  <a:srgbClr val="C00000"/>
                </a:solidFill>
                <a:effectLst/>
                <a:latin typeface="Times New Roman" panose="02020603050405020304" pitchFamily="18" charset="0"/>
                <a:ea typeface="Times New Roman" panose="02020603050405020304" pitchFamily="18" charset="0"/>
              </a:rPr>
              <a:t>đát</a:t>
            </a:r>
            <a:endParaRPr lang="en-US" sz="2800" dirty="0">
              <a:effectLst/>
              <a:latin typeface="Times New Roman" panose="02020603050405020304" pitchFamily="18" charset="0"/>
              <a:ea typeface="Times New Roman" panose="02020603050405020304" pitchFamily="18" charset="0"/>
            </a:endParaRPr>
          </a:p>
          <a:p>
            <a:pPr marL="0" marR="0" indent="270510" algn="just">
              <a:spcBef>
                <a:spcPts val="0"/>
              </a:spcBef>
              <a:spcAft>
                <a:spcPts val="1000"/>
              </a:spcAft>
            </a:pPr>
            <a:r>
              <a:rPr lang="en-US" sz="2400" dirty="0" err="1">
                <a:effectLst/>
                <a:latin typeface="Times New Roman" panose="02020603050405020304" pitchFamily="18" charset="0"/>
                <a:ea typeface="Times New Roman" panose="02020603050405020304" pitchFamily="18" charset="0"/>
              </a:rPr>
              <a:t>Thần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a:t>
            </a:r>
            <a:r>
              <a:rPr lang="en-US" sz="2400" dirty="0">
                <a:effectLst/>
                <a:latin typeface="Times New Roman" panose="02020603050405020304" pitchFamily="18" charset="0"/>
                <a:ea typeface="Times New Roman" panose="02020603050405020304" pitchFamily="18" charset="0"/>
              </a:rPr>
              <a:t>-ô-</a:t>
            </a:r>
            <a:r>
              <a:rPr lang="en-US" sz="2400" dirty="0" err="1">
                <a:effectLst/>
                <a:latin typeface="Times New Roman" panose="02020603050405020304" pitchFamily="18" charset="0"/>
                <a:ea typeface="Times New Roman" panose="02020603050405020304" pitchFamily="18" charset="0"/>
              </a:rPr>
              <a:t>ni</a:t>
            </a:r>
            <a:r>
              <a:rPr lang="en-US" sz="2400" dirty="0">
                <a:effectLst/>
                <a:latin typeface="Times New Roman" panose="02020603050405020304" pitchFamily="18" charset="0"/>
                <a:ea typeface="Times New Roman" panose="02020603050405020304" pitchFamily="18" charset="0"/>
              </a:rPr>
              <a:t>-</a:t>
            </a:r>
            <a:r>
              <a:rPr lang="en-US" sz="2400" dirty="0" err="1">
                <a:effectLst/>
                <a:latin typeface="Times New Roman" panose="02020603050405020304" pitchFamily="18" charset="0"/>
                <a:ea typeface="Times New Roman" panose="02020603050405020304" pitchFamily="18" charset="0"/>
              </a:rPr>
              <a:t>dốt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liền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ra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phán</a:t>
            </a:r>
            <a:r>
              <a:rPr lang="en-US" sz="2400" dirty="0">
                <a:effectLst/>
                <a:latin typeface="Times New Roman" panose="02020603050405020304" pitchFamily="18" charset="0"/>
                <a:ea typeface="Times New Roman" panose="02020603050405020304" pitchFamily="18" charset="0"/>
              </a:rPr>
              <a:t>:</a:t>
            </a:r>
          </a:p>
          <a:p>
            <a:pPr marL="0" marR="0" indent="270510" algn="just">
              <a:spcBef>
                <a:spcPts val="0"/>
              </a:spcBef>
              <a:spcAft>
                <a:spcPts val="10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hãy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Pác-tôn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nhúng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dòng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phép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sẽ</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sẽ</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rửa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sạch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lòng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tham</a:t>
            </a:r>
            <a:r>
              <a:rPr lang="en-US" sz="2400" dirty="0">
                <a:effectLst/>
                <a:latin typeface="Times New Roman" panose="02020603050405020304" pitchFamily="18" charset="0"/>
                <a:ea typeface="Times New Roman" panose="02020603050405020304" pitchFamily="18" charset="0"/>
              </a:rPr>
              <a:t>.</a:t>
            </a:r>
          </a:p>
          <a:p>
            <a:pPr marL="0" marR="0" indent="270510" algn="just">
              <a:spcBef>
                <a:spcPts val="0"/>
              </a:spcBef>
              <a:spcAft>
                <a:spcPts val="1000"/>
              </a:spcAft>
            </a:pPr>
            <a:r>
              <a:rPr lang="en-US" sz="2400" dirty="0">
                <a:effectLst/>
                <a:latin typeface="Times New Roman" panose="02020603050405020304" pitchFamily="18" charset="0"/>
                <a:ea typeface="Times New Roman" panose="02020603050405020304" pitchFamily="18" charset="0"/>
              </a:rPr>
              <a:t>Mi-</a:t>
            </a:r>
            <a:r>
              <a:rPr lang="en-US" sz="2400" dirty="0" err="1">
                <a:effectLst/>
                <a:latin typeface="Times New Roman" panose="02020603050405020304" pitchFamily="18" charset="0"/>
                <a:ea typeface="Times New Roman" panose="02020603050405020304" pitchFamily="18" charset="0"/>
              </a:rPr>
              <a:t>đát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dạy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thoát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khỏi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tặng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đây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Lúc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ấy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vua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hạnh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phúc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xây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muốn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tham</a:t>
            </a:r>
            <a:r>
              <a:rPr lang="en-US" sz="2400" dirty="0">
                <a:effectLst/>
                <a:latin typeface="Times New Roman" panose="02020603050405020304" pitchFamily="18" charset="0"/>
                <a:ea typeface="Times New Roman" panose="02020603050405020304" pitchFamily="18" charset="0"/>
              </a:rPr>
              <a:t> lam.</a:t>
            </a:r>
            <a:endParaRPr lang="en-US" sz="1600" dirty="0">
              <a:effectLst/>
              <a:latin typeface="Times New Roman" panose="02020603050405020304" pitchFamily="18" charset="0"/>
              <a:ea typeface="Times New Roman" panose="02020603050405020304" pitchFamily="18" charset="0"/>
            </a:endParaRPr>
          </a:p>
          <a:p>
            <a:pPr marL="3200400" marR="0" indent="457200" algn="just">
              <a:lnSpc>
                <a:spcPct val="115000"/>
              </a:lnSpc>
              <a:spcBef>
                <a:spcPts val="0"/>
              </a:spcBef>
              <a:spcAft>
                <a:spcPts val="1000"/>
              </a:spcAft>
            </a:pPr>
            <a:r>
              <a:rPr lang="en-US" sz="2400" b="1" i="1" dirty="0">
                <a:effectLst/>
                <a:latin typeface="Times New Roman" panose="02020603050405020304" pitchFamily="18" charset="0"/>
                <a:ea typeface="Times New Roman" panose="02020603050405020304" pitchFamily="18" charset="0"/>
              </a:rPr>
              <a:t>      Theo </a:t>
            </a:r>
            <a:r>
              <a:rPr lang="en-US" sz="2400" b="1" i="1" dirty="0" err="1">
                <a:effectLst/>
                <a:latin typeface="Times New Roman" panose="02020603050405020304" pitchFamily="18" charset="0"/>
                <a:ea typeface="Times New Roman" panose="02020603050405020304" pitchFamily="18" charset="0"/>
              </a:rPr>
              <a:t>Thần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thoại</a:t>
            </a:r>
            <a:r>
              <a:rPr lang="en-US" sz="2400" b="1" i="1" dirty="0">
                <a:effectLst/>
                <a:latin typeface="Times New Roman" panose="02020603050405020304" pitchFamily="18" charset="0"/>
                <a:ea typeface="Times New Roman" panose="02020603050405020304" pitchFamily="18" charset="0"/>
              </a:rPr>
              <a:t> Hi </a:t>
            </a:r>
            <a:r>
              <a:rPr lang="en-US" sz="2400" b="1" i="1" dirty="0" err="1">
                <a:effectLst/>
                <a:latin typeface="Times New Roman" panose="02020603050405020304" pitchFamily="18" charset="0"/>
                <a:ea typeface="Times New Roman" panose="02020603050405020304" pitchFamily="18" charset="0"/>
              </a:rPr>
              <a:t>Lạp</a:t>
            </a:r>
            <a:endParaRPr lang="en-US" sz="2400" i="1" dirty="0">
              <a:effectLst/>
              <a:latin typeface="Times New Roman" panose="02020603050405020304" pitchFamily="18" charset="0"/>
              <a:ea typeface="Times New Roman" panose="02020603050405020304" pitchFamily="18" charset="0"/>
            </a:endParaRPr>
          </a:p>
          <a:p>
            <a:pPr algn="ctr"/>
            <a:endParaRPr lang="en-US" sz="1200" dirty="0"/>
          </a:p>
        </p:txBody>
      </p:sp>
      <p:sp>
        <p:nvSpPr>
          <p:cNvPr id="3" name="Hình Bầu dục 2">
            <a:extLst>
              <a:ext uri="{FF2B5EF4-FFF2-40B4-BE49-F238E27FC236}">
                <a16:creationId xmlns:a16="http://schemas.microsoft.com/office/drawing/2014/main" id="{455C2801-F931-45EB-A0F0-554A04BE2CA1}"/>
              </a:ext>
            </a:extLst>
          </p:cNvPr>
          <p:cNvSpPr/>
          <p:nvPr/>
        </p:nvSpPr>
        <p:spPr>
          <a:xfrm>
            <a:off x="276625" y="238206"/>
            <a:ext cx="614723" cy="59167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3</a:t>
            </a:r>
          </a:p>
        </p:txBody>
      </p:sp>
      <p:sp>
        <p:nvSpPr>
          <p:cNvPr id="4" name="AutoShape 4">
            <a:extLst>
              <a:ext uri="{FF2B5EF4-FFF2-40B4-BE49-F238E27FC236}">
                <a16:creationId xmlns:a16="http://schemas.microsoft.com/office/drawing/2014/main" id="{0C452950-2559-4D60-A47B-86E6F1442D15}"/>
              </a:ext>
            </a:extLst>
          </p:cNvPr>
          <p:cNvSpPr>
            <a:spLocks noChangeArrowheads="1"/>
          </p:cNvSpPr>
          <p:nvPr/>
        </p:nvSpPr>
        <p:spPr bwMode="auto">
          <a:xfrm>
            <a:off x="2024062" y="4533900"/>
            <a:ext cx="5095875" cy="495300"/>
          </a:xfrm>
          <a:prstGeom prst="roundRect">
            <a:avLst>
              <a:gd name="adj" fmla="val 16667"/>
            </a:avLst>
          </a:prstGeom>
          <a:solidFill>
            <a:srgbClr val="0000FF"/>
          </a:solidFill>
          <a:ln w="76200">
            <a:pattFill prst="pct40">
              <a:fgClr>
                <a:srgbClr val="F2DFFD"/>
              </a:fgClr>
              <a:bgClr>
                <a:srgbClr val="FFFFFF"/>
              </a:bgClr>
            </a:pattFill>
            <a:round/>
            <a:headEnd/>
            <a:tailEnd/>
          </a:ln>
          <a:effectLst/>
        </p:spPr>
        <p:txBody>
          <a:bodyPr wrap="none" anchor="ctr"/>
          <a:lstStyle>
            <a:lvl1pPr algn="ctr">
              <a:lnSpc>
                <a:spcPct val="90000"/>
              </a:lnSpc>
              <a:defRPr sz="4400">
                <a:solidFill>
                  <a:schemeClr val="tx2"/>
                </a:solidFill>
                <a:effectLst>
                  <a:outerShdw blurRad="38100" dist="38100" dir="2700000" algn="tl">
                    <a:srgbClr val="000000"/>
                  </a:outerShdw>
                </a:effectLst>
                <a:latin typeface="Verdana" panose="020B0604030504040204" pitchFamily="34" charset="0"/>
              </a:defRPr>
            </a:lvl1pPr>
            <a:lvl2pPr algn="ctr">
              <a:lnSpc>
                <a:spcPct val="90000"/>
              </a:lnSpc>
              <a:defRPr sz="4400">
                <a:solidFill>
                  <a:schemeClr val="tx2"/>
                </a:solidFill>
                <a:effectLst>
                  <a:outerShdw blurRad="38100" dist="38100" dir="2700000" algn="tl">
                    <a:srgbClr val="000000"/>
                  </a:outerShdw>
                </a:effectLst>
                <a:latin typeface="Verdana" panose="020B0604030504040204" pitchFamily="34" charset="0"/>
              </a:defRPr>
            </a:lvl2pPr>
            <a:lvl3pPr algn="ctr">
              <a:lnSpc>
                <a:spcPct val="90000"/>
              </a:lnSpc>
              <a:defRPr sz="4400">
                <a:solidFill>
                  <a:schemeClr val="tx2"/>
                </a:solidFill>
                <a:effectLst>
                  <a:outerShdw blurRad="38100" dist="38100" dir="2700000" algn="tl">
                    <a:srgbClr val="000000"/>
                  </a:outerShdw>
                </a:effectLst>
                <a:latin typeface="Verdana" panose="020B0604030504040204" pitchFamily="34" charset="0"/>
              </a:defRPr>
            </a:lvl3pPr>
            <a:lvl4pPr algn="ctr">
              <a:lnSpc>
                <a:spcPct val="90000"/>
              </a:lnSpc>
              <a:defRPr sz="4400">
                <a:solidFill>
                  <a:schemeClr val="tx2"/>
                </a:solidFill>
                <a:effectLst>
                  <a:outerShdw blurRad="38100" dist="38100" dir="2700000" algn="tl">
                    <a:srgbClr val="000000"/>
                  </a:outerShdw>
                </a:effectLst>
                <a:latin typeface="Verdana" panose="020B0604030504040204" pitchFamily="34" charset="0"/>
              </a:defRPr>
            </a:lvl4pPr>
            <a:lvl5pPr algn="ctr">
              <a:lnSpc>
                <a:spcPct val="90000"/>
              </a:lnSpc>
              <a:defRPr sz="4400">
                <a:solidFill>
                  <a:schemeClr val="tx2"/>
                </a:solidFill>
                <a:effectLst>
                  <a:outerShdw blurRad="38100" dist="38100" dir="2700000" algn="tl">
                    <a:srgbClr val="000000"/>
                  </a:outerShdw>
                </a:effectLst>
                <a:latin typeface="Verdana" panose="020B0604030504040204" pitchFamily="34" charset="0"/>
              </a:defRPr>
            </a:lvl5pPr>
            <a:lvl6pPr marL="457200" algn="ctr" fontAlgn="base">
              <a:lnSpc>
                <a:spcPct val="90000"/>
              </a:lnSpc>
              <a:spcBef>
                <a:spcPct val="0"/>
              </a:spcBef>
              <a:spcAft>
                <a:spcPct val="0"/>
              </a:spcAft>
              <a:defRPr sz="4400">
                <a:solidFill>
                  <a:schemeClr val="tx2"/>
                </a:solidFill>
                <a:effectLst>
                  <a:outerShdw blurRad="38100" dist="38100" dir="2700000" algn="tl">
                    <a:srgbClr val="000000"/>
                  </a:outerShdw>
                </a:effectLst>
                <a:latin typeface="Verdana" panose="020B0604030504040204" pitchFamily="34" charset="0"/>
              </a:defRPr>
            </a:lvl6pPr>
            <a:lvl7pPr marL="914400" algn="ctr" fontAlgn="base">
              <a:lnSpc>
                <a:spcPct val="90000"/>
              </a:lnSpc>
              <a:spcBef>
                <a:spcPct val="0"/>
              </a:spcBef>
              <a:spcAft>
                <a:spcPct val="0"/>
              </a:spcAft>
              <a:defRPr sz="4400">
                <a:solidFill>
                  <a:schemeClr val="tx2"/>
                </a:solidFill>
                <a:effectLst>
                  <a:outerShdw blurRad="38100" dist="38100" dir="2700000" algn="tl">
                    <a:srgbClr val="000000"/>
                  </a:outerShdw>
                </a:effectLst>
                <a:latin typeface="Verdana" panose="020B0604030504040204" pitchFamily="34" charset="0"/>
              </a:defRPr>
            </a:lvl7pPr>
            <a:lvl8pPr marL="1371600" algn="ctr" fontAlgn="base">
              <a:lnSpc>
                <a:spcPct val="90000"/>
              </a:lnSpc>
              <a:spcBef>
                <a:spcPct val="0"/>
              </a:spcBef>
              <a:spcAft>
                <a:spcPct val="0"/>
              </a:spcAft>
              <a:defRPr sz="4400">
                <a:solidFill>
                  <a:schemeClr val="tx2"/>
                </a:solidFill>
                <a:effectLst>
                  <a:outerShdw blurRad="38100" dist="38100" dir="2700000" algn="tl">
                    <a:srgbClr val="000000"/>
                  </a:outerShdw>
                </a:effectLst>
                <a:latin typeface="Verdana" panose="020B0604030504040204" pitchFamily="34" charset="0"/>
              </a:defRPr>
            </a:lvl8pPr>
            <a:lvl9pPr marL="1828800" algn="ctr" fontAlgn="base">
              <a:lnSpc>
                <a:spcPct val="90000"/>
              </a:lnSpc>
              <a:spcBef>
                <a:spcPct val="0"/>
              </a:spcBef>
              <a:spcAft>
                <a:spcPct val="0"/>
              </a:spcAft>
              <a:defRPr sz="4400">
                <a:solidFill>
                  <a:schemeClr val="tx2"/>
                </a:solidFill>
                <a:effectLst>
                  <a:outerShdw blurRad="38100" dist="38100" dir="2700000" algn="tl">
                    <a:srgbClr val="000000"/>
                  </a:outerShdw>
                </a:effectLst>
                <a:latin typeface="Verdana" panose="020B0604030504040204" pitchFamily="34" charset="0"/>
              </a:defRPr>
            </a:lvl9pPr>
          </a:lstStyle>
          <a:p>
            <a:pPr marL="0" marR="0" lvl="0" indent="0" algn="l" defTabSz="91440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Đoạn</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3: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Vua</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Mi-</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đát</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rút</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ra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được</a:t>
            </a:r>
            <a:r>
              <a:rPr lang="en-US" altLang="en-US" sz="2000" b="1" kern="1200" dirty="0">
                <a:solidFill>
                  <a:schemeClr val="bg2"/>
                </a:solidFill>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bài</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học</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quý</a:t>
            </a:r>
            <a:r>
              <a:rPr kumimoji="0" lang="en-US" altLang="en-US" sz="2000" b="1" i="0" u="none" strike="noStrike" kern="1200" cap="none" spc="0" normalizeH="0" baseline="0" noProof="0" dirty="0">
                <a:ln>
                  <a:noFill/>
                </a:ln>
                <a:solidFill>
                  <a:schemeClr val="bg2"/>
                </a:solidFill>
                <a:effectLst>
                  <a:outerShdw blurRad="38100" dist="38100" dir="2700000" algn="tl">
                    <a:srgbClr val="000000"/>
                  </a:outerShdw>
                </a:effectLst>
                <a:uLnTx/>
                <a:uFillTx/>
                <a:latin typeface="Times New Roman" panose="02020603050405020304" pitchFamily="18" charset="0"/>
                <a:ea typeface="+mn-ea"/>
                <a:cs typeface="+mn-cs"/>
              </a:rPr>
              <a:t>.</a:t>
            </a:r>
          </a:p>
        </p:txBody>
      </p:sp>
    </p:spTree>
    <p:extLst>
      <p:ext uri="{BB962C8B-B14F-4D97-AF65-F5344CB8AC3E}">
        <p14:creationId xmlns:p14="http://schemas.microsoft.com/office/powerpoint/2010/main" val="2789414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ình ảnh Bài Tập Về Nhà Ngày Lễ Viết Bài Tập Về Nhà Bài Tập Về Nhà Đứa Trẻ,  Viết Clipart, Học Hỏi, Sinh Viên miễn phí tải tập tin PNG PSDComment">
            <a:extLst>
              <a:ext uri="{FF2B5EF4-FFF2-40B4-BE49-F238E27FC236}">
                <a16:creationId xmlns:a16="http://schemas.microsoft.com/office/drawing/2014/main" id="{F24ED560-2604-4143-9BD6-F73E3EE1D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0730"/>
            <a:ext cx="3142770" cy="3142770"/>
          </a:xfrm>
          <a:prstGeom prst="rect">
            <a:avLst/>
          </a:prstGeom>
          <a:noFill/>
          <a:extLst>
            <a:ext uri="{909E8E84-426E-40DD-AFC4-6F175D3DCCD1}">
              <a14:hiddenFill xmlns:a14="http://schemas.microsoft.com/office/drawing/2010/main">
                <a:solidFill>
                  <a:srgbClr val="FFFFFF"/>
                </a:solidFill>
              </a14:hiddenFill>
            </a:ext>
          </a:extLst>
        </p:spPr>
      </p:pic>
      <p:sp>
        <p:nvSpPr>
          <p:cNvPr id="7" name="Bong bóng Ý nghĩ: Hình đám mây 6">
            <a:extLst>
              <a:ext uri="{FF2B5EF4-FFF2-40B4-BE49-F238E27FC236}">
                <a16:creationId xmlns:a16="http://schemas.microsoft.com/office/drawing/2014/main" id="{966F1D39-C628-4B9A-8848-68556CE7FE02}"/>
              </a:ext>
            </a:extLst>
          </p:cNvPr>
          <p:cNvSpPr/>
          <p:nvPr/>
        </p:nvSpPr>
        <p:spPr>
          <a:xfrm>
            <a:off x="2681728" y="484094"/>
            <a:ext cx="6195572" cy="2374367"/>
          </a:xfrm>
          <a:prstGeom prst="cloudCallout">
            <a:avLst>
              <a:gd name="adj1" fmla="val -52075"/>
              <a:gd name="adj2" fmla="val 7821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NỘI DUNG BÀI TẬP ĐỌC NÀY LÀ GÌ?</a:t>
            </a:r>
          </a:p>
        </p:txBody>
      </p:sp>
    </p:spTree>
    <p:extLst>
      <p:ext uri="{BB962C8B-B14F-4D97-AF65-F5344CB8AC3E}">
        <p14:creationId xmlns:p14="http://schemas.microsoft.com/office/powerpoint/2010/main" val="2748874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DD2CB128-7915-46B8-9EDD-C824AFFD8816}"/>
              </a:ext>
            </a:extLst>
          </p:cNvPr>
          <p:cNvSpPr txBox="1"/>
          <p:nvPr/>
        </p:nvSpPr>
        <p:spPr>
          <a:xfrm>
            <a:off x="0" y="944344"/>
            <a:ext cx="9144000" cy="646331"/>
          </a:xfrm>
          <a:prstGeom prst="rect">
            <a:avLst/>
          </a:prstGeom>
          <a:noFill/>
        </p:spPr>
        <p:txBody>
          <a:bodyPr wrap="square" rtlCol="0">
            <a:spAutoFit/>
          </a:bodyPr>
          <a:lstStyle/>
          <a:p>
            <a:pPr algn="ctr"/>
            <a:r>
              <a:rPr lang="en-US" sz="3600" b="1" u="sng" dirty="0" err="1">
                <a:solidFill>
                  <a:srgbClr val="FF0000"/>
                </a:solidFill>
                <a:latin typeface="Times New Roman" panose="02020603050405020304" pitchFamily="18" charset="0"/>
                <a:cs typeface="Times New Roman" panose="02020603050405020304" pitchFamily="18" charset="0"/>
              </a:rPr>
              <a:t>Nội</a:t>
            </a:r>
            <a:r>
              <a:rPr lang="en-US" sz="3600" b="1" u="sng" dirty="0">
                <a:solidFill>
                  <a:srgbClr val="FF0000"/>
                </a:solidFill>
                <a:latin typeface="Times New Roman" panose="02020603050405020304" pitchFamily="18" charset="0"/>
                <a:cs typeface="Times New Roman" panose="02020603050405020304" pitchFamily="18" charset="0"/>
              </a:rPr>
              <a:t> dung</a:t>
            </a:r>
            <a:r>
              <a:rPr lang="en-US" dirty="0">
                <a:solidFill>
                  <a:srgbClr val="FF0000"/>
                </a:solidFill>
              </a:rPr>
              <a:t>:</a:t>
            </a:r>
          </a:p>
        </p:txBody>
      </p:sp>
      <p:sp>
        <p:nvSpPr>
          <p:cNvPr id="9" name="Hộp Văn bản 8">
            <a:extLst>
              <a:ext uri="{FF2B5EF4-FFF2-40B4-BE49-F238E27FC236}">
                <a16:creationId xmlns:a16="http://schemas.microsoft.com/office/drawing/2014/main" id="{45546502-5509-4C52-BF50-1642D20EA931}"/>
              </a:ext>
            </a:extLst>
          </p:cNvPr>
          <p:cNvSpPr txBox="1"/>
          <p:nvPr/>
        </p:nvSpPr>
        <p:spPr>
          <a:xfrm>
            <a:off x="393807" y="1722184"/>
            <a:ext cx="8356386" cy="1323439"/>
          </a:xfrm>
          <a:prstGeom prst="rect">
            <a:avLst/>
          </a:prstGeom>
          <a:noFill/>
        </p:spPr>
        <p:txBody>
          <a:bodyPr wrap="square" rtlCol="0">
            <a:spAutoFit/>
          </a:bodyPr>
          <a:lstStyle/>
          <a:p>
            <a:pPr algn="ctr"/>
            <a:r>
              <a:rPr lang="en-US" sz="4000" b="1" dirty="0" err="1">
                <a:solidFill>
                  <a:srgbClr val="0000FF"/>
                </a:solidFill>
                <a:latin typeface="Times New Roman" panose="02020603050405020304" pitchFamily="18" charset="0"/>
                <a:cs typeface="Times New Roman" panose="02020603050405020304" pitchFamily="18" charset="0"/>
              </a:rPr>
              <a:t>Những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ước</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muốn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tham</a:t>
            </a:r>
            <a:r>
              <a:rPr lang="en-US" sz="4000" b="1" dirty="0">
                <a:solidFill>
                  <a:srgbClr val="0000FF"/>
                </a:solidFill>
                <a:latin typeface="Times New Roman" panose="02020603050405020304" pitchFamily="18" charset="0"/>
                <a:cs typeface="Times New Roman" panose="02020603050405020304" pitchFamily="18" charset="0"/>
              </a:rPr>
              <a:t> lam </a:t>
            </a:r>
            <a:r>
              <a:rPr lang="en-US" sz="4000" b="1" dirty="0" err="1">
                <a:solidFill>
                  <a:srgbClr val="0000FF"/>
                </a:solidFill>
                <a:latin typeface="Times New Roman" panose="02020603050405020304" pitchFamily="18" charset="0"/>
                <a:cs typeface="Times New Roman" panose="02020603050405020304" pitchFamily="18" charset="0"/>
              </a:rPr>
              <a:t>không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đem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lại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hạnh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phúc</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cho</a:t>
            </a:r>
            <a:r>
              <a:rPr lang="en-US" sz="4000" b="1" dirty="0">
                <a:solidFill>
                  <a:srgbClr val="0000FF"/>
                </a:solidFill>
                <a:latin typeface="Times New Roman" panose="02020603050405020304" pitchFamily="18" charset="0"/>
                <a:cs typeface="Times New Roman" panose="02020603050405020304" pitchFamily="18" charset="0"/>
              </a:rPr>
              <a:t> con </a:t>
            </a:r>
            <a:r>
              <a:rPr lang="en-US" sz="4000" b="1" dirty="0" err="1">
                <a:solidFill>
                  <a:srgbClr val="0000FF"/>
                </a:solidFill>
                <a:latin typeface="Times New Roman" panose="02020603050405020304" pitchFamily="18" charset="0"/>
                <a:cs typeface="Times New Roman" panose="02020603050405020304" pitchFamily="18" charset="0"/>
              </a:rPr>
              <a:t>người</a:t>
            </a:r>
            <a:r>
              <a:rPr lang="en-US" sz="40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9059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rẻ học tiếng Nhật ngay từ nhỏ - Tại sao không? | KILALA">
            <a:extLst>
              <a:ext uri="{FF2B5EF4-FFF2-40B4-BE49-F238E27FC236}">
                <a16:creationId xmlns:a16="http://schemas.microsoft.com/office/drawing/2014/main" id="{6D66CBA0-4419-402D-8F43-16C71DC9D9D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76200"/>
            <a:ext cx="9144000" cy="5219700"/>
          </a:xfrm>
          <a:prstGeom prst="rect">
            <a:avLst/>
          </a:prstGeom>
          <a:solidFill>
            <a:srgbClr val="FFFFFF"/>
          </a:solidFill>
        </p:spPr>
      </p:pic>
      <p:sp>
        <p:nvSpPr>
          <p:cNvPr id="5" name="Hộp Văn bản 4">
            <a:extLst>
              <a:ext uri="{FF2B5EF4-FFF2-40B4-BE49-F238E27FC236}">
                <a16:creationId xmlns:a16="http://schemas.microsoft.com/office/drawing/2014/main" id="{EE64703C-4130-4E4E-8D78-F9F672783AE2}"/>
              </a:ext>
            </a:extLst>
          </p:cNvPr>
          <p:cNvSpPr txBox="1"/>
          <p:nvPr/>
        </p:nvSpPr>
        <p:spPr>
          <a:xfrm>
            <a:off x="2412787" y="345781"/>
            <a:ext cx="4671893"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ĐỌC DIỄN CẢM</a:t>
            </a:r>
          </a:p>
        </p:txBody>
      </p:sp>
    </p:spTree>
    <p:extLst>
      <p:ext uri="{BB962C8B-B14F-4D97-AF65-F5344CB8AC3E}">
        <p14:creationId xmlns:p14="http://schemas.microsoft.com/office/powerpoint/2010/main" val="1287446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38A8FD4E-5469-4720-B5E5-661864D482F7}"/>
              </a:ext>
            </a:extLst>
          </p:cNvPr>
          <p:cNvSpPr>
            <a:spLocks noGrp="1"/>
          </p:cNvSpPr>
          <p:nvPr>
            <p:ph idx="1"/>
          </p:nvPr>
        </p:nvSpPr>
        <p:spPr>
          <a:xfrm>
            <a:off x="115261" y="92208"/>
            <a:ext cx="9028739" cy="4476667"/>
          </a:xfrm>
        </p:spPr>
        <p:txBody>
          <a:bodyPr/>
          <a:lstStyle/>
          <a:p>
            <a:pPr marL="0" marR="0" indent="0" algn="just">
              <a:lnSpc>
                <a:spcPct val="115000"/>
              </a:lnSpc>
              <a:spcBef>
                <a:spcPts val="0"/>
              </a:spcBef>
              <a:spcAft>
                <a:spcPts val="1000"/>
              </a:spcAft>
              <a:buNone/>
            </a:pPr>
            <a:r>
              <a:rPr lang="en-US" sz="2400" dirty="0" err="1">
                <a:effectLst/>
                <a:latin typeface="Times New Roman" panose="02020603050405020304" pitchFamily="18" charset="0"/>
                <a:ea typeface="Times New Roman" panose="02020603050405020304" pitchFamily="18" charset="0"/>
              </a:rPr>
              <a:t>Bọn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tớ</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dọn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Mi-</a:t>
            </a:r>
            <a:r>
              <a:rPr lang="en-US" sz="2400" dirty="0" err="1">
                <a:effectLst/>
                <a:latin typeface="Times New Roman" panose="02020603050405020304" pitchFamily="18" charset="0"/>
                <a:ea typeface="Times New Roman" panose="02020603050405020304" pitchFamily="18" charset="0"/>
              </a:rPr>
              <a:t>đát</a:t>
            </a:r>
            <a:r>
              <a:rPr lang="en-US" sz="2400" dirty="0">
                <a:effectLst/>
                <a:latin typeface="Times New Roman" panose="02020603050405020304" pitchFamily="18" charset="0"/>
                <a:ea typeface="Times New Roman" panose="02020603050405020304" pitchFamily="18" charset="0"/>
              </a:rPr>
              <a:t>.</a:t>
            </a:r>
            <a:r>
              <a:rPr lang="en-US" sz="3200" b="1" dirty="0">
                <a:solidFill>
                  <a:srgbClr val="FF0000"/>
                </a:solidFill>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vua</a:t>
            </a:r>
            <a:r>
              <a:rPr lang="en-US" sz="2400" dirty="0">
                <a:effectLst/>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sung </a:t>
            </a:r>
            <a:r>
              <a:rPr lang="en-US" sz="2400" b="1" dirty="0" err="1">
                <a:effectLst/>
                <a:latin typeface="Times New Roman" panose="02020603050405020304" pitchFamily="18" charset="0"/>
                <a:ea typeface="Times New Roman" panose="02020603050405020304" pitchFamily="18" charset="0"/>
              </a:rPr>
              <a:t>sướng</a:t>
            </a:r>
            <a:r>
              <a:rPr lang="en-US" sz="2400" b="1"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ngồi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bàn</a:t>
            </a:r>
            <a:r>
              <a:rPr lang="en-US" sz="2400" b="1" dirty="0">
                <a:effectLst/>
                <a:latin typeface="Times New Roman" panose="02020603050405020304" pitchFamily="18" charset="0"/>
                <a:ea typeface="Times New Roman" panose="02020603050405020304" pitchFamily="18" charset="0"/>
              </a:rPr>
              <a:t>.</a:t>
            </a:r>
            <a:r>
              <a:rPr lang="en-US" sz="3200" b="1" dirty="0">
                <a:solidFill>
                  <a:srgbClr val="FF0000"/>
                </a:solidFill>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lúc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đó</a:t>
            </a:r>
            <a:r>
              <a:rPr lang="en-US" sz="3200" b="1" dirty="0">
                <a:solidFill>
                  <a:srgbClr val="FF0000"/>
                </a:solidFill>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xin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ước</a:t>
            </a:r>
            <a:r>
              <a:rPr lang="en-US" sz="2400"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khủng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khiếp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uống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vua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chạm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tay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đều</a:t>
            </a:r>
            <a:r>
              <a:rPr lang="en-US" sz="2400" b="1"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vàng</a:t>
            </a:r>
            <a:r>
              <a:rPr lang="en-US" sz="2400" dirty="0">
                <a:effectLst/>
                <a:latin typeface="Times New Roman" panose="02020603050405020304" pitchFamily="18" charset="0"/>
                <a:ea typeface="Times New Roman" panose="02020603050405020304" pitchFamily="18" charset="0"/>
              </a:rPr>
              <a:t>.</a:t>
            </a:r>
            <a:r>
              <a:rPr lang="en-US" sz="3200" b="1" dirty="0">
                <a:solidFill>
                  <a:srgbClr val="FF0000"/>
                </a:solidFill>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Mi-</a:t>
            </a:r>
            <a:r>
              <a:rPr lang="en-US" sz="2400" dirty="0" err="1">
                <a:effectLst/>
                <a:latin typeface="Times New Roman" panose="02020603050405020304" pitchFamily="18" charset="0"/>
                <a:ea typeface="Times New Roman" panose="02020603050405020304" pitchFamily="18" charset="0"/>
              </a:rPr>
              <a:t>đát</a:t>
            </a:r>
            <a:r>
              <a:rPr lang="en-US" sz="2400"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bụng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đói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cồn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chịu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nổi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liền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chắp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tay</a:t>
            </a:r>
            <a:r>
              <a:rPr lang="en-US" sz="2400"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cầu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khẩn</a:t>
            </a:r>
            <a:r>
              <a:rPr lang="en-US" sz="2400" dirty="0">
                <a:effectLst/>
                <a:latin typeface="Times New Roman" panose="02020603050405020304" pitchFamily="18" charset="0"/>
                <a:ea typeface="Times New Roman" panose="02020603050405020304" pitchFamily="18" charset="0"/>
              </a:rPr>
              <a:t>:</a:t>
            </a:r>
          </a:p>
          <a:p>
            <a:pPr marL="0" marR="0" indent="0" algn="just">
              <a:lnSpc>
                <a:spcPct val="115000"/>
              </a:lnSpc>
              <a:spcBef>
                <a:spcPts val="0"/>
              </a:spcBef>
              <a:spcAft>
                <a:spcPts val="1000"/>
              </a:spcAft>
              <a:buNone/>
            </a:pPr>
            <a:r>
              <a:rPr lang="en-US" sz="2400" dirty="0">
                <a:solidFill>
                  <a:srgbClr val="0070C0"/>
                </a:solidFill>
                <a:effectLst/>
                <a:latin typeface="Times New Roman" panose="02020603050405020304" pitchFamily="18" charset="0"/>
                <a:ea typeface="Times New Roman" panose="02020603050405020304" pitchFamily="18" charset="0"/>
              </a:rPr>
              <a:t>– Xin </a:t>
            </a:r>
            <a:r>
              <a:rPr lang="en-US" sz="2400" dirty="0" err="1">
                <a:solidFill>
                  <a:srgbClr val="0070C0"/>
                </a:solidFill>
                <a:effectLst/>
                <a:latin typeface="Times New Roman" panose="02020603050405020304" pitchFamily="18" charset="0"/>
                <a:ea typeface="Times New Roman" panose="02020603050405020304" pitchFamily="18" charset="0"/>
              </a:rPr>
              <a:t>Thần</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tha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tội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cho</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tôi</a:t>
            </a:r>
            <a:r>
              <a:rPr lang="en-US" sz="2400" dirty="0">
                <a:solidFill>
                  <a:srgbClr val="0070C0"/>
                </a:solidFill>
                <a:effectLst/>
                <a:latin typeface="Times New Roman" panose="02020603050405020304" pitchFamily="18" charset="0"/>
                <a:ea typeface="Times New Roman" panose="02020603050405020304" pitchFamily="18" charset="0"/>
              </a:rPr>
              <a: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dirty="0">
                <a:solidFill>
                  <a:srgbClr val="0070C0"/>
                </a:solidFill>
                <a:effectLst/>
                <a:latin typeface="Times New Roman" panose="02020603050405020304" pitchFamily="18" charset="0"/>
                <a:ea typeface="Times New Roman" panose="02020603050405020304" pitchFamily="18" charset="0"/>
              </a:rPr>
              <a:t> Xin </a:t>
            </a:r>
            <a:r>
              <a:rPr lang="en-US" sz="2400" dirty="0" err="1">
                <a:solidFill>
                  <a:srgbClr val="0070C0"/>
                </a:solidFill>
                <a:effectLst/>
                <a:latin typeface="Times New Roman" panose="02020603050405020304" pitchFamily="18" charset="0"/>
                <a:ea typeface="Times New Roman" panose="02020603050405020304" pitchFamily="18" charset="0"/>
              </a:rPr>
              <a:t>Người</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lấy</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lại</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điều</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ước</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để</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cho</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tôi</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được</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sống</a:t>
            </a:r>
            <a:r>
              <a:rPr lang="en-US" sz="2400" dirty="0">
                <a:solidFill>
                  <a:srgbClr val="0070C0"/>
                </a:solidFill>
                <a:effectLst/>
                <a:latin typeface="Times New Roman" panose="02020603050405020304" pitchFamily="18" charset="0"/>
                <a:ea typeface="Times New Roman" panose="02020603050405020304" pitchFamily="18" charset="0"/>
              </a:rPr>
              <a:t>!</a:t>
            </a:r>
          </a:p>
          <a:p>
            <a:pPr marL="0" marR="0" indent="0" algn="just">
              <a:spcBef>
                <a:spcPts val="0"/>
              </a:spcBef>
              <a:spcAft>
                <a:spcPts val="1000"/>
              </a:spcAft>
              <a:buNone/>
            </a:pPr>
            <a:r>
              <a:rPr lang="en-US" sz="2400" dirty="0" err="1">
                <a:effectLst/>
                <a:latin typeface="Times New Roman" panose="02020603050405020304" pitchFamily="18" charset="0"/>
                <a:ea typeface="Times New Roman" panose="02020603050405020304" pitchFamily="18" charset="0"/>
              </a:rPr>
              <a:t>Thần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a:t>
            </a:r>
            <a:r>
              <a:rPr lang="en-US" sz="2400" dirty="0">
                <a:effectLst/>
                <a:latin typeface="Times New Roman" panose="02020603050405020304" pitchFamily="18" charset="0"/>
                <a:ea typeface="Times New Roman" panose="02020603050405020304" pitchFamily="18" charset="0"/>
              </a:rPr>
              <a:t>-ô-</a:t>
            </a:r>
            <a:r>
              <a:rPr lang="en-US" sz="2400" dirty="0" err="1">
                <a:effectLst/>
                <a:latin typeface="Times New Roman" panose="02020603050405020304" pitchFamily="18" charset="0"/>
                <a:ea typeface="Times New Roman" panose="02020603050405020304" pitchFamily="18" charset="0"/>
              </a:rPr>
              <a:t>ni</a:t>
            </a:r>
            <a:r>
              <a:rPr lang="en-US" sz="2400" dirty="0">
                <a:effectLst/>
                <a:latin typeface="Times New Roman" panose="02020603050405020304" pitchFamily="18" charset="0"/>
                <a:ea typeface="Times New Roman" panose="02020603050405020304" pitchFamily="18" charset="0"/>
              </a:rPr>
              <a:t>-</a:t>
            </a:r>
            <a:r>
              <a:rPr lang="en-US" sz="2400" dirty="0" err="1">
                <a:effectLst/>
                <a:latin typeface="Times New Roman" panose="02020603050405020304" pitchFamily="18" charset="0"/>
                <a:ea typeface="Times New Roman" panose="02020603050405020304" pitchFamily="18" charset="0"/>
              </a:rPr>
              <a:t>dốt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liền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ra</a:t>
            </a:r>
            <a:r>
              <a:rPr lang="en-US" sz="2400" b="1" dirty="0">
                <a:solidFill>
                  <a:srgbClr val="FF0000"/>
                </a:solidFill>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phán</a:t>
            </a:r>
            <a:r>
              <a:rPr lang="en-US" sz="2400" dirty="0">
                <a:effectLst/>
                <a:latin typeface="Times New Roman" panose="02020603050405020304" pitchFamily="18" charset="0"/>
                <a:ea typeface="Times New Roman" panose="02020603050405020304" pitchFamily="18" charset="0"/>
              </a:rPr>
              <a:t>:</a:t>
            </a:r>
          </a:p>
          <a:p>
            <a:pPr marL="0" marR="0" indent="0" algn="just">
              <a:spcBef>
                <a:spcPts val="0"/>
              </a:spcBef>
              <a:spcAft>
                <a:spcPts val="1000"/>
              </a:spcAft>
              <a:buNone/>
            </a:pP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Nhà</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ngươi</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hãy</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đến</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sông</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Pác-tôn</a:t>
            </a:r>
            <a:r>
              <a:rPr lang="en-US" sz="2400" dirty="0">
                <a:solidFill>
                  <a:srgbClr val="04AC24"/>
                </a:solidFill>
                <a:effectLst/>
                <a:latin typeface="Times New Roman" panose="02020603050405020304" pitchFamily="18" charset="0"/>
                <a:ea typeface="Times New Roman" panose="02020603050405020304" pitchFamily="18" charset="0"/>
              </a:rPr>
              <a:t>,</a:t>
            </a:r>
            <a:r>
              <a:rPr lang="en-US" sz="2400" b="1" dirty="0">
                <a:solidFill>
                  <a:srgbClr val="04AC24"/>
                </a:solidFill>
                <a:effectLst/>
                <a:latin typeface="Times New Roman" panose="02020603050405020304" pitchFamily="18" charset="0"/>
                <a:ea typeface="Times New Roman" panose="02020603050405020304" pitchFamily="18" charset="0"/>
              </a:rPr>
              <a:t> /</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nhúng</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mình</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vào</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dòng</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nước</a:t>
            </a:r>
            <a:r>
              <a:rPr lang="en-US" sz="2400" b="1" dirty="0">
                <a:solidFill>
                  <a:srgbClr val="04AC24"/>
                </a:solidFill>
                <a:effectLst/>
                <a:latin typeface="Times New Roman" panose="02020603050405020304" pitchFamily="18" charset="0"/>
                <a:ea typeface="Times New Roman" panose="02020603050405020304" pitchFamily="18" charset="0"/>
              </a:rPr>
              <a:t>/</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phép</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mầu</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sẽ</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biến</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mất</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và</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nhà</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ngươi</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sẽ</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rửa</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sạch</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được</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lòng</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tham</a:t>
            </a:r>
            <a:r>
              <a:rPr lang="en-US" sz="2400" dirty="0">
                <a:solidFill>
                  <a:srgbClr val="04AC24"/>
                </a:solidFill>
                <a:effectLst/>
                <a:latin typeface="Times New Roman" panose="02020603050405020304" pitchFamily="18" charset="0"/>
                <a:ea typeface="Times New Roman" panose="02020603050405020304" pitchFamily="18" charset="0"/>
              </a:rPr>
              <a:t>.</a:t>
            </a:r>
          </a:p>
          <a:p>
            <a:pPr marL="0" marR="0" indent="0" algn="just">
              <a:lnSpc>
                <a:spcPct val="115000"/>
              </a:lnSpc>
              <a:spcBef>
                <a:spcPts val="0"/>
              </a:spcBef>
              <a:spcAft>
                <a:spcPts val="1000"/>
              </a:spcAft>
              <a:buNone/>
            </a:pPr>
            <a:endParaRPr lang="en-US" sz="2400" dirty="0">
              <a:effectLst/>
              <a:latin typeface="Times New Roman" panose="02020603050405020304" pitchFamily="18" charset="0"/>
              <a:ea typeface="Times New Roman" panose="02020603050405020304" pitchFamily="18" charset="0"/>
            </a:endParaRPr>
          </a:p>
          <a:p>
            <a:pPr marL="139700" indent="0">
              <a:buNone/>
            </a:pPr>
            <a:endParaRPr lang="en-US" dirty="0"/>
          </a:p>
        </p:txBody>
      </p:sp>
      <p:sp>
        <p:nvSpPr>
          <p:cNvPr id="4" name="Chỗ dành sẵn cho Số hiệu Bản chiếu 3">
            <a:extLst>
              <a:ext uri="{FF2B5EF4-FFF2-40B4-BE49-F238E27FC236}">
                <a16:creationId xmlns:a16="http://schemas.microsoft.com/office/drawing/2014/main" id="{F0C3ADFD-F7A7-4AFB-879A-3400067D635A}"/>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154848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ỗ dành sẵn cho Số hiệu Bản chiếu 3">
            <a:extLst>
              <a:ext uri="{FF2B5EF4-FFF2-40B4-BE49-F238E27FC236}">
                <a16:creationId xmlns:a16="http://schemas.microsoft.com/office/drawing/2014/main" id="{1233F10D-D4B7-40CA-BC95-9877823C5635}"/>
              </a:ext>
            </a:extLst>
          </p:cNvPr>
          <p:cNvSpPr>
            <a:spLocks noGrp="1"/>
          </p:cNvSpPr>
          <p:nvPr>
            <p:ph type="sldNum" sz="quarter" idx="12"/>
          </p:nvPr>
        </p:nvSpPr>
        <p:spPr/>
        <p:txBody>
          <a:bodyPr/>
          <a:lstStyle/>
          <a:p>
            <a:fld id="{3BC54B48-B420-479E-9E87-626C90C551F8}" type="slidenum">
              <a:rPr lang="en-US" smtClean="0"/>
              <a:t>45</a:t>
            </a:fld>
            <a:endParaRPr lang="en-US"/>
          </a:p>
        </p:txBody>
      </p:sp>
      <p:pic>
        <p:nvPicPr>
          <p:cNvPr id="5" name="Picture 7">
            <a:extLst>
              <a:ext uri="{FF2B5EF4-FFF2-40B4-BE49-F238E27FC236}">
                <a16:creationId xmlns:a16="http://schemas.microsoft.com/office/drawing/2014/main" id="{E850D174-6380-4EDD-9DB6-B0FB662334A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037" b="92685" l="27552" r="44896"/>
                    </a14:imgEffect>
                  </a14:imgLayer>
                </a14:imgProps>
              </a:ext>
            </a:extLst>
          </a:blip>
          <a:srcRect l="25417" t="42099" r="52917" b="7778"/>
          <a:stretch/>
        </p:blipFill>
        <p:spPr>
          <a:xfrm>
            <a:off x="-270464" y="1598119"/>
            <a:ext cx="2770257" cy="3411653"/>
          </a:xfrm>
          <a:prstGeom prst="rect">
            <a:avLst/>
          </a:prstGeom>
        </p:spPr>
      </p:pic>
      <p:sp>
        <p:nvSpPr>
          <p:cNvPr id="7" name="Bong bóng Lời nói: Hình chữ nhật 6">
            <a:extLst>
              <a:ext uri="{FF2B5EF4-FFF2-40B4-BE49-F238E27FC236}">
                <a16:creationId xmlns:a16="http://schemas.microsoft.com/office/drawing/2014/main" id="{EE70588C-49A3-4992-8432-B8C0CF104580}"/>
              </a:ext>
            </a:extLst>
          </p:cNvPr>
          <p:cNvSpPr/>
          <p:nvPr/>
        </p:nvSpPr>
        <p:spPr>
          <a:xfrm>
            <a:off x="2247900" y="380999"/>
            <a:ext cx="6772275" cy="1517277"/>
          </a:xfrm>
          <a:prstGeom prst="wedgeRectCallout">
            <a:avLst>
              <a:gd name="adj1" fmla="val -48851"/>
              <a:gd name="adj2" fmla="val 100276"/>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Vua</a:t>
            </a:r>
            <a:r>
              <a:rPr lang="en-US" sz="2800" b="1" i="1" dirty="0">
                <a:latin typeface="Times New Roman" panose="02020603050405020304" pitchFamily="18" charset="0"/>
                <a:cs typeface="Times New Roman" panose="02020603050405020304" pitchFamily="18" charset="0"/>
              </a:rPr>
              <a:t> Mi-</a:t>
            </a:r>
            <a:r>
              <a:rPr lang="en-US" sz="2800" b="1" i="1" dirty="0" err="1">
                <a:latin typeface="Times New Roman" panose="02020603050405020304" pitchFamily="18" charset="0"/>
                <a:cs typeface="Times New Roman" panose="02020603050405020304" pitchFamily="18" charset="0"/>
              </a:rPr>
              <a:t>đát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Thần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a:t>
            </a:r>
            <a:r>
              <a:rPr lang="en-US" sz="2800" b="1" i="1" dirty="0">
                <a:latin typeface="Times New Roman" panose="02020603050405020304" pitchFamily="18" charset="0"/>
                <a:cs typeface="Times New Roman" panose="02020603050405020304" pitchFamily="18" charset="0"/>
              </a:rPr>
              <a:t>-ô-</a:t>
            </a:r>
            <a:r>
              <a:rPr lang="en-US" sz="2800" b="1" i="1" dirty="0" err="1">
                <a:latin typeface="Times New Roman" panose="02020603050405020304" pitchFamily="18" charset="0"/>
                <a:cs typeface="Times New Roman" panose="02020603050405020304" pitchFamily="18" charset="0"/>
              </a:rPr>
              <a:t>ni</a:t>
            </a:r>
            <a:r>
              <a:rPr lang="en-US" sz="2800" b="1" i="1"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dốt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3254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nodeType="with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38A8FD4E-5469-4720-B5E5-661864D482F7}"/>
              </a:ext>
            </a:extLst>
          </p:cNvPr>
          <p:cNvSpPr>
            <a:spLocks noGrp="1"/>
          </p:cNvSpPr>
          <p:nvPr>
            <p:ph idx="1"/>
          </p:nvPr>
        </p:nvSpPr>
        <p:spPr>
          <a:xfrm>
            <a:off x="115261" y="92208"/>
            <a:ext cx="9028739" cy="4476667"/>
          </a:xfrm>
        </p:spPr>
        <p:txBody>
          <a:bodyPr/>
          <a:lstStyle/>
          <a:p>
            <a:pPr marL="0" marR="0" indent="0" algn="just">
              <a:lnSpc>
                <a:spcPct val="115000"/>
              </a:lnSpc>
              <a:spcBef>
                <a:spcPts val="0"/>
              </a:spcBef>
              <a:spcAft>
                <a:spcPts val="1000"/>
              </a:spcAft>
              <a:buNone/>
            </a:pPr>
            <a:r>
              <a:rPr lang="en-US" sz="2400" dirty="0" err="1">
                <a:effectLst/>
                <a:latin typeface="Times New Roman" panose="02020603050405020304" pitchFamily="18" charset="0"/>
                <a:ea typeface="Times New Roman" panose="02020603050405020304" pitchFamily="18" charset="0"/>
              </a:rPr>
              <a:t>Bọn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tớ</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dọn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Mi-</a:t>
            </a:r>
            <a:r>
              <a:rPr lang="en-US" sz="2400" dirty="0" err="1">
                <a:effectLst/>
                <a:latin typeface="Times New Roman" panose="02020603050405020304" pitchFamily="18" charset="0"/>
                <a:ea typeface="Times New Roman" panose="02020603050405020304" pitchFamily="18" charset="0"/>
              </a:rPr>
              <a:t>đát</a:t>
            </a:r>
            <a:r>
              <a:rPr lang="en-US" sz="2400" dirty="0">
                <a:effectLst/>
                <a:latin typeface="Times New Roman" panose="02020603050405020304" pitchFamily="18" charset="0"/>
                <a:ea typeface="Times New Roman" panose="02020603050405020304" pitchFamily="18" charset="0"/>
              </a:rPr>
              <a:t>.</a:t>
            </a:r>
            <a:r>
              <a:rPr lang="en-US" sz="3200" b="1" dirty="0">
                <a:solidFill>
                  <a:srgbClr val="FF0000"/>
                </a:solidFill>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vua</a:t>
            </a:r>
            <a:r>
              <a:rPr lang="en-US" sz="2400" dirty="0">
                <a:effectLst/>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sung </a:t>
            </a:r>
            <a:r>
              <a:rPr lang="en-US" sz="2400" b="1" dirty="0" err="1">
                <a:effectLst/>
                <a:latin typeface="Times New Roman" panose="02020603050405020304" pitchFamily="18" charset="0"/>
                <a:ea typeface="Times New Roman" panose="02020603050405020304" pitchFamily="18" charset="0"/>
              </a:rPr>
              <a:t>sướng</a:t>
            </a:r>
            <a:r>
              <a:rPr lang="en-US" sz="2400" b="1"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ngồi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bàn</a:t>
            </a:r>
            <a:r>
              <a:rPr lang="en-US" sz="2400" b="1" dirty="0">
                <a:effectLst/>
                <a:latin typeface="Times New Roman" panose="02020603050405020304" pitchFamily="18" charset="0"/>
                <a:ea typeface="Times New Roman" panose="02020603050405020304" pitchFamily="18" charset="0"/>
              </a:rPr>
              <a:t>.</a:t>
            </a:r>
            <a:r>
              <a:rPr lang="en-US" sz="3200" b="1" dirty="0">
                <a:solidFill>
                  <a:srgbClr val="FF0000"/>
                </a:solidFill>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lúc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đó</a:t>
            </a:r>
            <a:r>
              <a:rPr lang="en-US" sz="3200" b="1" dirty="0">
                <a:solidFill>
                  <a:srgbClr val="FF0000"/>
                </a:solidFill>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xin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ước</a:t>
            </a:r>
            <a:r>
              <a:rPr lang="en-US" sz="2400"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khủng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khiếp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uống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vua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chạm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tay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đều</a:t>
            </a:r>
            <a:r>
              <a:rPr lang="en-US" sz="2400" b="1"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vàng</a:t>
            </a:r>
            <a:r>
              <a:rPr lang="en-US" sz="2400" dirty="0">
                <a:effectLst/>
                <a:latin typeface="Times New Roman" panose="02020603050405020304" pitchFamily="18" charset="0"/>
                <a:ea typeface="Times New Roman" panose="02020603050405020304" pitchFamily="18" charset="0"/>
              </a:rPr>
              <a:t>.</a:t>
            </a:r>
            <a:r>
              <a:rPr lang="en-US" sz="3200" b="1" dirty="0">
                <a:solidFill>
                  <a:srgbClr val="FF0000"/>
                </a:solidFill>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Mi-</a:t>
            </a:r>
            <a:r>
              <a:rPr lang="en-US" sz="2400" dirty="0" err="1">
                <a:effectLst/>
                <a:latin typeface="Times New Roman" panose="02020603050405020304" pitchFamily="18" charset="0"/>
                <a:ea typeface="Times New Roman" panose="02020603050405020304" pitchFamily="18" charset="0"/>
              </a:rPr>
              <a:t>đát</a:t>
            </a:r>
            <a:r>
              <a:rPr lang="en-US" sz="2400"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bụng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đói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cồn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chịu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nổi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liền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chắp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tay</a:t>
            </a:r>
            <a:r>
              <a:rPr lang="en-US" sz="2400"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cầu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khẩn</a:t>
            </a:r>
            <a:r>
              <a:rPr lang="en-US" sz="2400" dirty="0">
                <a:effectLst/>
                <a:latin typeface="Times New Roman" panose="02020603050405020304" pitchFamily="18" charset="0"/>
                <a:ea typeface="Times New Roman" panose="02020603050405020304" pitchFamily="18" charset="0"/>
              </a:rPr>
              <a:t>:</a:t>
            </a:r>
          </a:p>
          <a:p>
            <a:pPr marL="0" marR="0" indent="0" algn="just">
              <a:lnSpc>
                <a:spcPct val="115000"/>
              </a:lnSpc>
              <a:spcBef>
                <a:spcPts val="0"/>
              </a:spcBef>
              <a:spcAft>
                <a:spcPts val="1000"/>
              </a:spcAft>
              <a:buNone/>
            </a:pPr>
            <a:r>
              <a:rPr lang="en-US" sz="2400" dirty="0">
                <a:solidFill>
                  <a:srgbClr val="0070C0"/>
                </a:solidFill>
                <a:effectLst/>
                <a:latin typeface="Times New Roman" panose="02020603050405020304" pitchFamily="18" charset="0"/>
                <a:ea typeface="Times New Roman" panose="02020603050405020304" pitchFamily="18" charset="0"/>
              </a:rPr>
              <a:t>– Xin </a:t>
            </a:r>
            <a:r>
              <a:rPr lang="en-US" sz="2400" dirty="0" err="1">
                <a:solidFill>
                  <a:srgbClr val="0070C0"/>
                </a:solidFill>
                <a:effectLst/>
                <a:latin typeface="Times New Roman" panose="02020603050405020304" pitchFamily="18" charset="0"/>
                <a:ea typeface="Times New Roman" panose="02020603050405020304" pitchFamily="18" charset="0"/>
              </a:rPr>
              <a:t>Thần</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tha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tội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cho</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tôi</a:t>
            </a:r>
            <a:r>
              <a:rPr lang="en-US" sz="2400" dirty="0">
                <a:solidFill>
                  <a:srgbClr val="0070C0"/>
                </a:solidFill>
                <a:effectLst/>
                <a:latin typeface="Times New Roman" panose="02020603050405020304" pitchFamily="18" charset="0"/>
                <a:ea typeface="Times New Roman" panose="02020603050405020304" pitchFamily="18" charset="0"/>
              </a:rPr>
              <a: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dirty="0">
                <a:solidFill>
                  <a:srgbClr val="0070C0"/>
                </a:solidFill>
                <a:effectLst/>
                <a:latin typeface="Times New Roman" panose="02020603050405020304" pitchFamily="18" charset="0"/>
                <a:ea typeface="Times New Roman" panose="02020603050405020304" pitchFamily="18" charset="0"/>
              </a:rPr>
              <a:t> Xin </a:t>
            </a:r>
            <a:r>
              <a:rPr lang="en-US" sz="2400" dirty="0" err="1">
                <a:solidFill>
                  <a:srgbClr val="0070C0"/>
                </a:solidFill>
                <a:effectLst/>
                <a:latin typeface="Times New Roman" panose="02020603050405020304" pitchFamily="18" charset="0"/>
                <a:ea typeface="Times New Roman" panose="02020603050405020304" pitchFamily="18" charset="0"/>
              </a:rPr>
              <a:t>Người</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lấy</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lại</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điều</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ước</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để</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cho</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tôi</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được</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sống</a:t>
            </a:r>
            <a:r>
              <a:rPr lang="en-US" sz="2400" dirty="0">
                <a:solidFill>
                  <a:srgbClr val="0070C0"/>
                </a:solidFill>
                <a:effectLst/>
                <a:latin typeface="Times New Roman" panose="02020603050405020304" pitchFamily="18" charset="0"/>
                <a:ea typeface="Times New Roman" panose="02020603050405020304" pitchFamily="18" charset="0"/>
              </a:rPr>
              <a:t>!</a:t>
            </a:r>
          </a:p>
          <a:p>
            <a:pPr marL="0" marR="0" indent="0" algn="just">
              <a:spcBef>
                <a:spcPts val="0"/>
              </a:spcBef>
              <a:spcAft>
                <a:spcPts val="1000"/>
              </a:spcAft>
              <a:buNone/>
            </a:pPr>
            <a:r>
              <a:rPr lang="en-US" sz="2400" dirty="0" err="1">
                <a:effectLst/>
                <a:latin typeface="Times New Roman" panose="02020603050405020304" pitchFamily="18" charset="0"/>
                <a:ea typeface="Times New Roman" panose="02020603050405020304" pitchFamily="18" charset="0"/>
              </a:rPr>
              <a:t>Thần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a:t>
            </a:r>
            <a:r>
              <a:rPr lang="en-US" sz="2400" dirty="0">
                <a:effectLst/>
                <a:latin typeface="Times New Roman" panose="02020603050405020304" pitchFamily="18" charset="0"/>
                <a:ea typeface="Times New Roman" panose="02020603050405020304" pitchFamily="18" charset="0"/>
              </a:rPr>
              <a:t>-ô-</a:t>
            </a:r>
            <a:r>
              <a:rPr lang="en-US" sz="2400" dirty="0" err="1">
                <a:effectLst/>
                <a:latin typeface="Times New Roman" panose="02020603050405020304" pitchFamily="18" charset="0"/>
                <a:ea typeface="Times New Roman" panose="02020603050405020304" pitchFamily="18" charset="0"/>
              </a:rPr>
              <a:t>ni</a:t>
            </a:r>
            <a:r>
              <a:rPr lang="en-US" sz="2400" dirty="0">
                <a:effectLst/>
                <a:latin typeface="Times New Roman" panose="02020603050405020304" pitchFamily="18" charset="0"/>
                <a:ea typeface="Times New Roman" panose="02020603050405020304" pitchFamily="18" charset="0"/>
              </a:rPr>
              <a:t>-</a:t>
            </a:r>
            <a:r>
              <a:rPr lang="en-US" sz="2400" dirty="0" err="1">
                <a:effectLst/>
                <a:latin typeface="Times New Roman" panose="02020603050405020304" pitchFamily="18" charset="0"/>
                <a:ea typeface="Times New Roman" panose="02020603050405020304" pitchFamily="18" charset="0"/>
              </a:rPr>
              <a:t>dốt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liền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ra</a:t>
            </a:r>
            <a:r>
              <a:rPr lang="en-US" sz="2400" b="1" dirty="0">
                <a:solidFill>
                  <a:srgbClr val="FF0000"/>
                </a:solidFill>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phán</a:t>
            </a:r>
            <a:r>
              <a:rPr lang="en-US" sz="2400" dirty="0">
                <a:effectLst/>
                <a:latin typeface="Times New Roman" panose="02020603050405020304" pitchFamily="18" charset="0"/>
                <a:ea typeface="Times New Roman" panose="02020603050405020304" pitchFamily="18" charset="0"/>
              </a:rPr>
              <a:t>:</a:t>
            </a:r>
          </a:p>
          <a:p>
            <a:pPr marL="0" marR="0" indent="0" algn="just">
              <a:spcBef>
                <a:spcPts val="0"/>
              </a:spcBef>
              <a:spcAft>
                <a:spcPts val="1000"/>
              </a:spcAft>
              <a:buNone/>
            </a:pP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Nhà</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ngươi</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hãy</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đến</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sông</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Pác-tôn</a:t>
            </a:r>
            <a:r>
              <a:rPr lang="en-US" sz="2400" dirty="0">
                <a:solidFill>
                  <a:srgbClr val="04AC24"/>
                </a:solidFill>
                <a:effectLst/>
                <a:latin typeface="Times New Roman" panose="02020603050405020304" pitchFamily="18" charset="0"/>
                <a:ea typeface="Times New Roman" panose="02020603050405020304" pitchFamily="18" charset="0"/>
              </a:rPr>
              <a:t>,</a:t>
            </a:r>
            <a:r>
              <a:rPr lang="en-US" sz="2400" b="1" dirty="0">
                <a:solidFill>
                  <a:srgbClr val="04AC24"/>
                </a:solidFill>
                <a:effectLst/>
                <a:latin typeface="Times New Roman" panose="02020603050405020304" pitchFamily="18" charset="0"/>
                <a:ea typeface="Times New Roman" panose="02020603050405020304" pitchFamily="18" charset="0"/>
              </a:rPr>
              <a:t> /</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nhúng</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mình</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vào</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dòng</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nước</a:t>
            </a:r>
            <a:r>
              <a:rPr lang="en-US" sz="2400" b="1" dirty="0">
                <a:solidFill>
                  <a:srgbClr val="04AC24"/>
                </a:solidFill>
                <a:effectLst/>
                <a:latin typeface="Times New Roman" panose="02020603050405020304" pitchFamily="18" charset="0"/>
                <a:ea typeface="Times New Roman" panose="02020603050405020304" pitchFamily="18" charset="0"/>
              </a:rPr>
              <a:t>/</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phép</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mầu</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sẽ</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biến</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mất</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và</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nhà</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ngươi</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sẽ</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rửa</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sạch</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được</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lòng</a:t>
            </a:r>
            <a:r>
              <a:rPr lang="en-US" sz="2400" dirty="0">
                <a:solidFill>
                  <a:srgbClr val="04AC24"/>
                </a:solidFill>
                <a:effectLst/>
                <a:latin typeface="Times New Roman" panose="02020603050405020304" pitchFamily="18" charset="0"/>
                <a:ea typeface="Times New Roman" panose="02020603050405020304" pitchFamily="18" charset="0"/>
              </a:rPr>
              <a:t> </a:t>
            </a:r>
            <a:r>
              <a:rPr lang="en-US" sz="2400" dirty="0" err="1">
                <a:solidFill>
                  <a:srgbClr val="04AC24"/>
                </a:solidFill>
                <a:effectLst/>
                <a:latin typeface="Times New Roman" panose="02020603050405020304" pitchFamily="18" charset="0"/>
                <a:ea typeface="Times New Roman" panose="02020603050405020304" pitchFamily="18" charset="0"/>
              </a:rPr>
              <a:t>tham</a:t>
            </a:r>
            <a:r>
              <a:rPr lang="en-US" sz="2400" dirty="0">
                <a:solidFill>
                  <a:srgbClr val="04AC24"/>
                </a:solidFill>
                <a:effectLst/>
                <a:latin typeface="Times New Roman" panose="02020603050405020304" pitchFamily="18" charset="0"/>
                <a:ea typeface="Times New Roman" panose="02020603050405020304" pitchFamily="18" charset="0"/>
              </a:rPr>
              <a:t>.</a:t>
            </a:r>
          </a:p>
          <a:p>
            <a:pPr marL="0" marR="0" indent="0" algn="just">
              <a:lnSpc>
                <a:spcPct val="115000"/>
              </a:lnSpc>
              <a:spcBef>
                <a:spcPts val="0"/>
              </a:spcBef>
              <a:spcAft>
                <a:spcPts val="1000"/>
              </a:spcAft>
              <a:buNone/>
            </a:pPr>
            <a:endParaRPr lang="en-US" sz="2400" dirty="0">
              <a:effectLst/>
              <a:latin typeface="Times New Roman" panose="02020603050405020304" pitchFamily="18" charset="0"/>
              <a:ea typeface="Times New Roman" panose="02020603050405020304" pitchFamily="18" charset="0"/>
            </a:endParaRPr>
          </a:p>
          <a:p>
            <a:pPr marL="139700" indent="0">
              <a:buNone/>
            </a:pPr>
            <a:endParaRPr lang="en-US" dirty="0"/>
          </a:p>
        </p:txBody>
      </p:sp>
      <p:sp>
        <p:nvSpPr>
          <p:cNvPr id="4" name="Chỗ dành sẵn cho Số hiệu Bản chiếu 3">
            <a:extLst>
              <a:ext uri="{FF2B5EF4-FFF2-40B4-BE49-F238E27FC236}">
                <a16:creationId xmlns:a16="http://schemas.microsoft.com/office/drawing/2014/main" id="{F0C3ADFD-F7A7-4AFB-879A-3400067D635A}"/>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2657339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ỗ dành sẵn cho Số hiệu Bản chiếu 3">
            <a:extLst>
              <a:ext uri="{FF2B5EF4-FFF2-40B4-BE49-F238E27FC236}">
                <a16:creationId xmlns:a16="http://schemas.microsoft.com/office/drawing/2014/main" id="{062B3062-8D93-4C55-94D1-38DCF9ED896B}"/>
              </a:ext>
            </a:extLst>
          </p:cNvPr>
          <p:cNvSpPr>
            <a:spLocks noGrp="1"/>
          </p:cNvSpPr>
          <p:nvPr>
            <p:ph type="sldNum" sz="quarter" idx="12"/>
          </p:nvPr>
        </p:nvSpPr>
        <p:spPr/>
        <p:txBody>
          <a:bodyPr/>
          <a:lstStyle/>
          <a:p>
            <a:fld id="{3BC54B48-B420-479E-9E87-626C90C551F8}" type="slidenum">
              <a:rPr lang="en-US" smtClean="0"/>
              <a:t>47</a:t>
            </a:fld>
            <a:endParaRPr lang="en-US"/>
          </a:p>
        </p:txBody>
      </p:sp>
      <p:pic>
        <p:nvPicPr>
          <p:cNvPr id="5" name="Content Placeholder 11">
            <a:extLst>
              <a:ext uri="{FF2B5EF4-FFF2-40B4-BE49-F238E27FC236}">
                <a16:creationId xmlns:a16="http://schemas.microsoft.com/office/drawing/2014/main" id="{89E5527F-63D3-4575-A17D-AF55B6F7BCD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a:off x="224368" y="1835374"/>
            <a:ext cx="2607221" cy="3105459"/>
          </a:xfrm>
          <a:prstGeom prst="rect">
            <a:avLst/>
          </a:prstGeom>
        </p:spPr>
      </p:pic>
      <p:sp>
        <p:nvSpPr>
          <p:cNvPr id="7" name="Bong bóng Lời nói: Hình chữ nhật với Góc Tròn 6">
            <a:extLst>
              <a:ext uri="{FF2B5EF4-FFF2-40B4-BE49-F238E27FC236}">
                <a16:creationId xmlns:a16="http://schemas.microsoft.com/office/drawing/2014/main" id="{4CB3846E-D686-463E-8A11-36E38A518D73}"/>
              </a:ext>
            </a:extLst>
          </p:cNvPr>
          <p:cNvSpPr/>
          <p:nvPr/>
        </p:nvSpPr>
        <p:spPr>
          <a:xfrm>
            <a:off x="2766252" y="645459"/>
            <a:ext cx="5332719" cy="1622441"/>
          </a:xfrm>
          <a:prstGeom prst="wedgeRoundRectCallout">
            <a:avLst>
              <a:gd name="adj1" fmla="val -44539"/>
              <a:gd name="adj2" fmla="val 6918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err="1">
                <a:solidFill>
                  <a:schemeClr val="accent2">
                    <a:lumMod val="75000"/>
                  </a:schemeClr>
                </a:solidFill>
                <a:latin typeface="Times New Roman" panose="02020603050405020304" pitchFamily="18" charset="0"/>
                <a:cs typeface="Times New Roman" panose="02020603050405020304" pitchFamily="18" charset="0"/>
              </a:rPr>
              <a:t>Câu</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chuyện</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giúp</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em</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hiểu</a:t>
            </a:r>
            <a:r>
              <a:rPr lang="en-US" sz="4400" b="1" dirty="0">
                <a:solidFill>
                  <a:schemeClr val="accent2">
                    <a:lumMod val="75000"/>
                  </a:schemeClr>
                </a:solidFill>
                <a:latin typeface="Times New Roman" panose="02020603050405020304" pitchFamily="18" charset="0"/>
                <a:cs typeface="Times New Roman" panose="02020603050405020304" pitchFamily="18" charset="0"/>
              </a:rPr>
              <a:t> ra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điều</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gì</a:t>
            </a:r>
            <a:r>
              <a:rPr lang="en-US" sz="4400" b="1" dirty="0">
                <a:solidFill>
                  <a:schemeClr val="accent2">
                    <a:lumMod val="75000"/>
                  </a:schemeClr>
                </a:solidFill>
                <a:latin typeface="Times New Roman" panose="02020603050405020304" pitchFamily="18" charset="0"/>
                <a:cs typeface="Times New Roman" panose="02020603050405020304" pitchFamily="18" charset="0"/>
              </a:rPr>
              <a:t>?</a:t>
            </a:r>
          </a:p>
        </p:txBody>
      </p:sp>
      <p:sp>
        <p:nvSpPr>
          <p:cNvPr id="8" name="Bong bóng Lời nói: Hình chữ nhật với Góc Tròn 7">
            <a:extLst>
              <a:ext uri="{FF2B5EF4-FFF2-40B4-BE49-F238E27FC236}">
                <a16:creationId xmlns:a16="http://schemas.microsoft.com/office/drawing/2014/main" id="{09EF2D38-4D2C-472E-BAC1-4C1536A33297}"/>
              </a:ext>
            </a:extLst>
          </p:cNvPr>
          <p:cNvSpPr/>
          <p:nvPr/>
        </p:nvSpPr>
        <p:spPr>
          <a:xfrm>
            <a:off x="2666359" y="520113"/>
            <a:ext cx="6185647" cy="2113109"/>
          </a:xfrm>
          <a:prstGeom prst="wedgeRoundRectCallout">
            <a:avLst>
              <a:gd name="adj1" fmla="val -44932"/>
              <a:gd name="adj2" fmla="val 6904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err="1">
                <a:solidFill>
                  <a:schemeClr val="accent2">
                    <a:lumMod val="75000"/>
                  </a:schemeClr>
                </a:solidFill>
                <a:effectLst/>
                <a:latin typeface="Times New Roman" panose="02020603050405020304" pitchFamily="18" charset="0"/>
                <a:ea typeface="Times New Roman" panose="02020603050405020304" pitchFamily="18" charset="0"/>
              </a:rPr>
              <a:t>Những</a:t>
            </a:r>
            <a:r>
              <a:rPr lang="en-US" sz="4000" b="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Times New Roman" panose="02020603050405020304" pitchFamily="18" charset="0"/>
              </a:rPr>
              <a:t>điều</a:t>
            </a:r>
            <a:r>
              <a:rPr lang="en-US" sz="4000" b="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Times New Roman" panose="02020603050405020304" pitchFamily="18" charset="0"/>
              </a:rPr>
              <a:t>ước</a:t>
            </a:r>
            <a:r>
              <a:rPr lang="en-US" sz="4000" b="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Times New Roman" panose="02020603050405020304" pitchFamily="18" charset="0"/>
              </a:rPr>
              <a:t>tham</a:t>
            </a:r>
            <a:r>
              <a:rPr lang="en-US" sz="4000" b="1" dirty="0">
                <a:solidFill>
                  <a:schemeClr val="accent2">
                    <a:lumMod val="75000"/>
                  </a:schemeClr>
                </a:solidFill>
                <a:effectLst/>
                <a:latin typeface="Times New Roman" panose="02020603050405020304" pitchFamily="18" charset="0"/>
                <a:ea typeface="Times New Roman" panose="02020603050405020304" pitchFamily="18" charset="0"/>
              </a:rPr>
              <a:t> lam </a:t>
            </a:r>
            <a:r>
              <a:rPr lang="en-US" sz="4000" b="1" dirty="0" err="1">
                <a:solidFill>
                  <a:schemeClr val="accent2">
                    <a:lumMod val="75000"/>
                  </a:schemeClr>
                </a:solidFill>
                <a:effectLst/>
                <a:latin typeface="Times New Roman" panose="02020603050405020304" pitchFamily="18" charset="0"/>
                <a:ea typeface="Times New Roman" panose="02020603050405020304" pitchFamily="18" charset="0"/>
              </a:rPr>
              <a:t>có</a:t>
            </a:r>
            <a:r>
              <a:rPr lang="en-US" sz="4000" b="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Times New Roman" panose="02020603050405020304" pitchFamily="18" charset="0"/>
              </a:rPr>
              <a:t>mang</a:t>
            </a:r>
            <a:r>
              <a:rPr lang="en-US" sz="4000" b="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Times New Roman" panose="02020603050405020304" pitchFamily="18" charset="0"/>
              </a:rPr>
              <a:t>lại</a:t>
            </a:r>
            <a:r>
              <a:rPr lang="en-US" sz="4000" b="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Times New Roman" panose="02020603050405020304" pitchFamily="18" charset="0"/>
              </a:rPr>
              <a:t>hạnh</a:t>
            </a:r>
            <a:r>
              <a:rPr lang="en-US" sz="4000" b="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Times New Roman" panose="02020603050405020304" pitchFamily="18" charset="0"/>
              </a:rPr>
              <a:t>phúc</a:t>
            </a:r>
            <a:r>
              <a:rPr lang="en-US" sz="4000" b="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Times New Roman" panose="02020603050405020304" pitchFamily="18" charset="0"/>
              </a:rPr>
              <a:t>cho</a:t>
            </a:r>
            <a:r>
              <a:rPr lang="en-US" sz="4000" b="1" dirty="0">
                <a:solidFill>
                  <a:schemeClr val="accent2">
                    <a:lumMod val="75000"/>
                  </a:schemeClr>
                </a:solidFill>
                <a:effectLst/>
                <a:latin typeface="Times New Roman" panose="02020603050405020304" pitchFamily="18" charset="0"/>
                <a:ea typeface="Times New Roman" panose="02020603050405020304" pitchFamily="18" charset="0"/>
              </a:rPr>
              <a:t> con </a:t>
            </a:r>
            <a:r>
              <a:rPr lang="en-US" sz="4000" b="1" dirty="0" err="1">
                <a:solidFill>
                  <a:schemeClr val="accent2">
                    <a:lumMod val="75000"/>
                  </a:schemeClr>
                </a:solidFill>
                <a:effectLst/>
                <a:latin typeface="Times New Roman" panose="02020603050405020304" pitchFamily="18" charset="0"/>
                <a:ea typeface="Times New Roman" panose="02020603050405020304" pitchFamily="18" charset="0"/>
              </a:rPr>
              <a:t>người</a:t>
            </a:r>
            <a:r>
              <a:rPr lang="en-US" sz="4000" b="1" dirty="0">
                <a:solidFill>
                  <a:schemeClr val="accent2">
                    <a:lumMod val="75000"/>
                  </a:schemeClr>
                </a:solidFill>
                <a:effectLst/>
                <a:latin typeface="Times New Roman" panose="02020603050405020304" pitchFamily="18" charset="0"/>
                <a:ea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Times New Roman" panose="02020603050405020304" pitchFamily="18" charset="0"/>
              </a:rPr>
              <a:t>không</a:t>
            </a:r>
            <a:r>
              <a:rPr lang="en-US" sz="4000" b="1" dirty="0">
                <a:solidFill>
                  <a:schemeClr val="accent2">
                    <a:lumMod val="75000"/>
                  </a:schemeClr>
                </a:solidFill>
                <a:effectLst/>
                <a:latin typeface="Times New Roman" panose="02020603050405020304" pitchFamily="18" charset="0"/>
                <a:ea typeface="Times New Roman" panose="02020603050405020304" pitchFamily="18" charset="0"/>
              </a:rPr>
              <a:t>? </a:t>
            </a:r>
            <a:endParaRPr lang="en-US" sz="3200" b="1" dirty="0">
              <a:solidFill>
                <a:schemeClr val="accent2">
                  <a:lumMod val="75000"/>
                </a:schemeClr>
              </a:solidFill>
            </a:endParaRPr>
          </a:p>
        </p:txBody>
      </p:sp>
    </p:spTree>
    <p:extLst>
      <p:ext uri="{BB962C8B-B14F-4D97-AF65-F5344CB8AC3E}">
        <p14:creationId xmlns:p14="http://schemas.microsoft.com/office/powerpoint/2010/main" val="338995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1DCBB-8A1C-4A18-8483-D3CF8972E1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6F05CF-6E31-418D-B398-52255B5F47F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42A1A8F-219F-4928-A1C0-2BF6243021E7}"/>
              </a:ext>
            </a:extLst>
          </p:cNvPr>
          <p:cNvSpPr>
            <a:spLocks noGrp="1"/>
          </p:cNvSpPr>
          <p:nvPr>
            <p:ph type="sldNum" sz="quarter" idx="12"/>
          </p:nvPr>
        </p:nvSpPr>
        <p:spPr/>
        <p:txBody>
          <a:bodyPr/>
          <a:lstStyle/>
          <a:p>
            <a:fld id="{3BC54B48-B420-479E-9E87-626C90C551F8}" type="slidenum">
              <a:rPr lang="en-US" smtClean="0"/>
              <a:t>48</a:t>
            </a:fld>
            <a:endParaRPr lang="en-US"/>
          </a:p>
        </p:txBody>
      </p:sp>
      <p:pic>
        <p:nvPicPr>
          <p:cNvPr id="5" name="Picture 2">
            <a:extLst>
              <a:ext uri="{FF2B5EF4-FFF2-40B4-BE49-F238E27FC236}">
                <a16:creationId xmlns:a16="http://schemas.microsoft.com/office/drawing/2014/main" id="{152BD8F8-873B-4E19-8D93-59A60093C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045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hlinkHover r:id="" action="ppaction://noaction" highlightClick="1"/>
            <a:extLst>
              <a:ext uri="{FF2B5EF4-FFF2-40B4-BE49-F238E27FC236}">
                <a16:creationId xmlns:a16="http://schemas.microsoft.com/office/drawing/2014/main" id="{C4E2F9AE-0C6D-40C6-A58D-E01A56CB82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19450"/>
            <a:ext cx="1371600" cy="1781175"/>
          </a:xfrm>
          <a:prstGeom prst="rect">
            <a:avLst/>
          </a:prstGeom>
          <a:noFill/>
          <a:extLst>
            <a:ext uri="{909E8E84-426E-40DD-AFC4-6F175D3DCCD1}">
              <a14:hiddenFill xmlns:a14="http://schemas.microsoft.com/office/drawing/2010/main">
                <a:solidFill>
                  <a:srgbClr val="FFFFFF"/>
                </a:solidFill>
              </a14:hiddenFill>
            </a:ext>
          </a:extLst>
        </p:spPr>
      </p:pic>
      <p:sp>
        <p:nvSpPr>
          <p:cNvPr id="7" name="Oval 4">
            <a:extLst>
              <a:ext uri="{FF2B5EF4-FFF2-40B4-BE49-F238E27FC236}">
                <a16:creationId xmlns:a16="http://schemas.microsoft.com/office/drawing/2014/main" id="{DD55A7D4-4FCE-49A4-91DE-69DBD5EB9E6F}"/>
              </a:ext>
            </a:extLst>
          </p:cNvPr>
          <p:cNvSpPr>
            <a:spLocks noChangeArrowheads="1"/>
          </p:cNvSpPr>
          <p:nvPr/>
        </p:nvSpPr>
        <p:spPr bwMode="auto">
          <a:xfrm>
            <a:off x="1828800" y="2686050"/>
            <a:ext cx="762000"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5">
            <a:extLst>
              <a:ext uri="{FF2B5EF4-FFF2-40B4-BE49-F238E27FC236}">
                <a16:creationId xmlns:a16="http://schemas.microsoft.com/office/drawing/2014/main" id="{6870DC1D-DB92-46AB-B536-399AE750C303}"/>
              </a:ext>
            </a:extLst>
          </p:cNvPr>
          <p:cNvSpPr>
            <a:spLocks noChangeArrowheads="1"/>
          </p:cNvSpPr>
          <p:nvPr/>
        </p:nvSpPr>
        <p:spPr bwMode="auto">
          <a:xfrm>
            <a:off x="1447800" y="3155950"/>
            <a:ext cx="533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6">
            <a:extLst>
              <a:ext uri="{FF2B5EF4-FFF2-40B4-BE49-F238E27FC236}">
                <a16:creationId xmlns:a16="http://schemas.microsoft.com/office/drawing/2014/main" id="{ABA1E7CC-5C3A-4C85-A220-E6A06DF41868}"/>
              </a:ext>
            </a:extLst>
          </p:cNvPr>
          <p:cNvSpPr>
            <a:spLocks noChangeArrowheads="1"/>
          </p:cNvSpPr>
          <p:nvPr/>
        </p:nvSpPr>
        <p:spPr bwMode="auto">
          <a:xfrm>
            <a:off x="685800" y="476250"/>
            <a:ext cx="8077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600" b="1"/>
              <a:t>     </a:t>
            </a:r>
            <a:endParaRPr lang="en-US" altLang="en-US" sz="2800" b="1"/>
          </a:p>
        </p:txBody>
      </p:sp>
      <p:sp>
        <p:nvSpPr>
          <p:cNvPr id="10" name="Rectangle 9">
            <a:extLst>
              <a:ext uri="{FF2B5EF4-FFF2-40B4-BE49-F238E27FC236}">
                <a16:creationId xmlns:a16="http://schemas.microsoft.com/office/drawing/2014/main" id="{DBFC1176-53C5-4ACC-908B-0454E4E66201}"/>
              </a:ext>
            </a:extLst>
          </p:cNvPr>
          <p:cNvSpPr>
            <a:spLocks noChangeArrowheads="1"/>
          </p:cNvSpPr>
          <p:nvPr/>
        </p:nvSpPr>
        <p:spPr bwMode="auto">
          <a:xfrm>
            <a:off x="485775" y="154244"/>
            <a:ext cx="81724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b="1" dirty="0">
                <a:solidFill>
                  <a:srgbClr val="0000FF"/>
                </a:solidFill>
              </a:rPr>
              <a:t>      </a:t>
            </a:r>
            <a:r>
              <a:rPr lang="en-US" altLang="en-US" sz="2400" b="1" dirty="0" err="1">
                <a:solidFill>
                  <a:srgbClr val="0000FF"/>
                </a:solidFill>
              </a:rPr>
              <a:t>Trong</a:t>
            </a:r>
            <a:r>
              <a:rPr lang="en-US" altLang="en-US" sz="2400" b="1" dirty="0">
                <a:solidFill>
                  <a:srgbClr val="0000FF"/>
                </a:solidFill>
              </a:rPr>
              <a:t> </a:t>
            </a:r>
            <a:r>
              <a:rPr lang="en-US" altLang="en-US" sz="2400" b="1" dirty="0" err="1">
                <a:solidFill>
                  <a:srgbClr val="0000FF"/>
                </a:solidFill>
              </a:rPr>
              <a:t>cuộc</a:t>
            </a:r>
            <a:r>
              <a:rPr lang="en-US" altLang="en-US" sz="2400" b="1" dirty="0">
                <a:solidFill>
                  <a:srgbClr val="0000FF"/>
                </a:solidFill>
              </a:rPr>
              <a:t> </a:t>
            </a:r>
            <a:r>
              <a:rPr lang="en-US" altLang="en-US" sz="2400" b="1" dirty="0" err="1">
                <a:solidFill>
                  <a:srgbClr val="0000FF"/>
                </a:solidFill>
              </a:rPr>
              <a:t>sống</a:t>
            </a:r>
            <a:r>
              <a:rPr lang="en-US" altLang="en-US" sz="2400" b="1" dirty="0">
                <a:solidFill>
                  <a:srgbClr val="0000FF"/>
                </a:solidFill>
              </a:rPr>
              <a:t>, </a:t>
            </a:r>
            <a:r>
              <a:rPr lang="en-US" altLang="en-US" sz="2400" b="1" dirty="0" err="1">
                <a:solidFill>
                  <a:srgbClr val="0000FF"/>
                </a:solidFill>
              </a:rPr>
              <a:t>để</a:t>
            </a:r>
            <a:r>
              <a:rPr lang="en-US" altLang="en-US" sz="2400" b="1" dirty="0">
                <a:solidFill>
                  <a:srgbClr val="0000FF"/>
                </a:solidFill>
              </a:rPr>
              <a:t> </a:t>
            </a:r>
            <a:r>
              <a:rPr lang="en-US" altLang="en-US" sz="2400" b="1" dirty="0" err="1">
                <a:solidFill>
                  <a:srgbClr val="0000FF"/>
                </a:solidFill>
              </a:rPr>
              <a:t>có</a:t>
            </a:r>
            <a:r>
              <a:rPr lang="en-US" altLang="en-US" sz="2400" b="1" dirty="0">
                <a:solidFill>
                  <a:srgbClr val="0000FF"/>
                </a:solidFill>
              </a:rPr>
              <a:t> </a:t>
            </a:r>
            <a:r>
              <a:rPr lang="en-US" altLang="en-US" sz="2400" b="1" dirty="0" err="1">
                <a:solidFill>
                  <a:srgbClr val="0000FF"/>
                </a:solidFill>
              </a:rPr>
              <a:t>được</a:t>
            </a:r>
            <a:r>
              <a:rPr lang="en-US" altLang="en-US" sz="2400" b="1" dirty="0">
                <a:solidFill>
                  <a:srgbClr val="0000FF"/>
                </a:solidFill>
              </a:rPr>
              <a:t> </a:t>
            </a:r>
            <a:r>
              <a:rPr lang="en-US" altLang="en-US" sz="2400" b="1" dirty="0" err="1">
                <a:solidFill>
                  <a:srgbClr val="0000FF"/>
                </a:solidFill>
              </a:rPr>
              <a:t>hạnh</a:t>
            </a:r>
            <a:r>
              <a:rPr lang="en-US" altLang="en-US" sz="2400" b="1" dirty="0">
                <a:solidFill>
                  <a:srgbClr val="0000FF"/>
                </a:solidFill>
              </a:rPr>
              <a:t> </a:t>
            </a:r>
            <a:r>
              <a:rPr lang="en-US" altLang="en-US" sz="2400" b="1" dirty="0" err="1">
                <a:solidFill>
                  <a:srgbClr val="0000FF"/>
                </a:solidFill>
              </a:rPr>
              <a:t>phúc</a:t>
            </a:r>
            <a:r>
              <a:rPr lang="en-US" altLang="en-US" sz="2400" b="1" dirty="0">
                <a:solidFill>
                  <a:srgbClr val="0000FF"/>
                </a:solidFill>
              </a:rPr>
              <a:t> </a:t>
            </a:r>
            <a:r>
              <a:rPr lang="en-US" altLang="en-US" sz="2400" b="1" dirty="0" err="1">
                <a:solidFill>
                  <a:srgbClr val="0000FF"/>
                </a:solidFill>
              </a:rPr>
              <a:t>và</a:t>
            </a:r>
            <a:r>
              <a:rPr lang="en-US" altLang="en-US" sz="2400" b="1" dirty="0">
                <a:solidFill>
                  <a:srgbClr val="0000FF"/>
                </a:solidFill>
              </a:rPr>
              <a:t> </a:t>
            </a:r>
            <a:r>
              <a:rPr lang="en-US" altLang="en-US" sz="2400" b="1" dirty="0" err="1">
                <a:solidFill>
                  <a:srgbClr val="0000FF"/>
                </a:solidFill>
              </a:rPr>
              <a:t>được</a:t>
            </a:r>
            <a:r>
              <a:rPr lang="en-US" altLang="en-US" sz="2400" b="1" dirty="0">
                <a:solidFill>
                  <a:srgbClr val="0000FF"/>
                </a:solidFill>
              </a:rPr>
              <a:t> </a:t>
            </a:r>
            <a:r>
              <a:rPr lang="en-US" altLang="en-US" sz="2400" b="1" dirty="0" err="1">
                <a:solidFill>
                  <a:srgbClr val="0000FF"/>
                </a:solidFill>
              </a:rPr>
              <a:t>mọi</a:t>
            </a:r>
            <a:r>
              <a:rPr lang="en-US" altLang="en-US" sz="2400" b="1" dirty="0">
                <a:solidFill>
                  <a:srgbClr val="0000FF"/>
                </a:solidFill>
              </a:rPr>
              <a:t> </a:t>
            </a:r>
            <a:r>
              <a:rPr lang="en-US" altLang="en-US" sz="2400" b="1" dirty="0" err="1">
                <a:solidFill>
                  <a:srgbClr val="0000FF"/>
                </a:solidFill>
              </a:rPr>
              <a:t>người</a:t>
            </a:r>
            <a:r>
              <a:rPr lang="en-US" altLang="en-US" sz="2400" b="1" dirty="0">
                <a:solidFill>
                  <a:srgbClr val="0000FF"/>
                </a:solidFill>
              </a:rPr>
              <a:t> </a:t>
            </a:r>
            <a:r>
              <a:rPr lang="en-US" altLang="en-US" sz="2400" b="1" dirty="0" err="1">
                <a:solidFill>
                  <a:srgbClr val="0000FF"/>
                </a:solidFill>
              </a:rPr>
              <a:t>yêu</a:t>
            </a:r>
            <a:r>
              <a:rPr lang="en-US" altLang="en-US" sz="2400" b="1" dirty="0">
                <a:solidFill>
                  <a:srgbClr val="0000FF"/>
                </a:solidFill>
              </a:rPr>
              <a:t> </a:t>
            </a:r>
            <a:r>
              <a:rPr lang="en-US" altLang="en-US" sz="2400" b="1" dirty="0" err="1">
                <a:solidFill>
                  <a:srgbClr val="0000FF"/>
                </a:solidFill>
              </a:rPr>
              <a:t>mến</a:t>
            </a:r>
            <a:r>
              <a:rPr lang="en-US" altLang="en-US" sz="2400" b="1" dirty="0">
                <a:solidFill>
                  <a:srgbClr val="0000FF"/>
                </a:solidFill>
              </a:rPr>
              <a:t>, </a:t>
            </a:r>
            <a:r>
              <a:rPr lang="en-US" altLang="en-US" sz="2400" b="1" dirty="0" err="1">
                <a:solidFill>
                  <a:srgbClr val="0000FF"/>
                </a:solidFill>
              </a:rPr>
              <a:t>các</a:t>
            </a:r>
            <a:r>
              <a:rPr lang="en-US" altLang="en-US" sz="2400" b="1" dirty="0">
                <a:solidFill>
                  <a:srgbClr val="0000FF"/>
                </a:solidFill>
              </a:rPr>
              <a:t> </a:t>
            </a:r>
            <a:r>
              <a:rPr lang="en-US" altLang="en-US" sz="2400" b="1" dirty="0" err="1">
                <a:solidFill>
                  <a:srgbClr val="0000FF"/>
                </a:solidFill>
              </a:rPr>
              <a:t>em</a:t>
            </a:r>
            <a:r>
              <a:rPr lang="en-US" altLang="en-US" sz="2400" b="1" dirty="0">
                <a:solidFill>
                  <a:srgbClr val="0000FF"/>
                </a:solidFill>
              </a:rPr>
              <a:t> </a:t>
            </a:r>
            <a:r>
              <a:rPr lang="en-US" altLang="en-US" sz="2400" b="1" dirty="0" err="1">
                <a:solidFill>
                  <a:srgbClr val="0000FF"/>
                </a:solidFill>
              </a:rPr>
              <a:t>cần</a:t>
            </a:r>
            <a:r>
              <a:rPr lang="en-US" altLang="en-US" sz="2400" b="1" dirty="0">
                <a:solidFill>
                  <a:srgbClr val="0000FF"/>
                </a:solidFill>
              </a:rPr>
              <a:t> </a:t>
            </a:r>
            <a:r>
              <a:rPr lang="en-US" altLang="en-US" sz="2400" b="1" dirty="0" err="1">
                <a:solidFill>
                  <a:srgbClr val="0000FF"/>
                </a:solidFill>
              </a:rPr>
              <a:t>có</a:t>
            </a:r>
            <a:r>
              <a:rPr lang="en-US" altLang="en-US" sz="2400" b="1" dirty="0">
                <a:solidFill>
                  <a:srgbClr val="0000FF"/>
                </a:solidFill>
              </a:rPr>
              <a:t> </a:t>
            </a:r>
            <a:r>
              <a:rPr lang="en-US" altLang="en-US" sz="2400" b="1" dirty="0" err="1">
                <a:solidFill>
                  <a:srgbClr val="0000FF"/>
                </a:solidFill>
              </a:rPr>
              <a:t>những</a:t>
            </a:r>
            <a:r>
              <a:rPr lang="en-US" altLang="en-US" sz="2400" b="1" dirty="0">
                <a:solidFill>
                  <a:srgbClr val="0000FF"/>
                </a:solidFill>
              </a:rPr>
              <a:t> </a:t>
            </a:r>
            <a:r>
              <a:rPr lang="en-US" altLang="en-US" sz="2400" b="1" dirty="0" err="1">
                <a:solidFill>
                  <a:srgbClr val="0000FF"/>
                </a:solidFill>
              </a:rPr>
              <a:t>đức</a:t>
            </a:r>
            <a:r>
              <a:rPr lang="en-US" altLang="en-US" sz="2400" b="1" dirty="0">
                <a:solidFill>
                  <a:srgbClr val="0000FF"/>
                </a:solidFill>
              </a:rPr>
              <a:t> </a:t>
            </a:r>
            <a:r>
              <a:rPr lang="en-US" altLang="en-US" sz="2400" b="1" dirty="0" err="1">
                <a:solidFill>
                  <a:srgbClr val="0000FF"/>
                </a:solidFill>
              </a:rPr>
              <a:t>tính</a:t>
            </a:r>
            <a:r>
              <a:rPr lang="en-US" altLang="en-US" sz="2400" b="1" dirty="0">
                <a:solidFill>
                  <a:srgbClr val="0000FF"/>
                </a:solidFill>
              </a:rPr>
              <a:t> </a:t>
            </a:r>
            <a:r>
              <a:rPr lang="en-US" altLang="en-US" sz="2400" b="1" dirty="0" err="1">
                <a:solidFill>
                  <a:srgbClr val="0000FF"/>
                </a:solidFill>
              </a:rPr>
              <a:t>gì</a:t>
            </a:r>
            <a:r>
              <a:rPr lang="en-US" altLang="en-US" sz="2400" b="1" dirty="0">
                <a:solidFill>
                  <a:srgbClr val="0000FF"/>
                </a:solidFill>
              </a:rPr>
              <a:t>?</a:t>
            </a:r>
          </a:p>
        </p:txBody>
      </p:sp>
      <p:sp>
        <p:nvSpPr>
          <p:cNvPr id="11" name="Text Box 10">
            <a:extLst>
              <a:ext uri="{FF2B5EF4-FFF2-40B4-BE49-F238E27FC236}">
                <a16:creationId xmlns:a16="http://schemas.microsoft.com/office/drawing/2014/main" id="{0633A6D3-46CD-4EA9-BD6D-45D1AEE05DFC}"/>
              </a:ext>
            </a:extLst>
          </p:cNvPr>
          <p:cNvSpPr txBox="1">
            <a:spLocks noChangeArrowheads="1"/>
          </p:cNvSpPr>
          <p:nvPr/>
        </p:nvSpPr>
        <p:spPr bwMode="auto">
          <a:xfrm>
            <a:off x="131575" y="1228362"/>
            <a:ext cx="297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i="1" dirty="0" err="1">
                <a:solidFill>
                  <a:srgbClr val="FF0066"/>
                </a:solidFill>
              </a:rPr>
              <a:t>Không</a:t>
            </a:r>
            <a:r>
              <a:rPr lang="en-US" altLang="en-US" sz="2800" b="1" i="1" dirty="0">
                <a:solidFill>
                  <a:srgbClr val="FF0066"/>
                </a:solidFill>
              </a:rPr>
              <a:t> </a:t>
            </a:r>
            <a:r>
              <a:rPr lang="en-US" altLang="en-US" sz="2800" b="1" i="1" dirty="0" err="1">
                <a:solidFill>
                  <a:srgbClr val="FF0066"/>
                </a:solidFill>
              </a:rPr>
              <a:t>tham</a:t>
            </a:r>
            <a:r>
              <a:rPr lang="en-US" altLang="en-US" sz="2800" b="1" i="1" dirty="0">
                <a:solidFill>
                  <a:srgbClr val="FF0066"/>
                </a:solidFill>
              </a:rPr>
              <a:t> lam</a:t>
            </a:r>
            <a:endParaRPr lang="vi-VN" altLang="en-US" sz="2800" b="1" i="1" dirty="0">
              <a:solidFill>
                <a:srgbClr val="FF0066"/>
              </a:solidFill>
            </a:endParaRPr>
          </a:p>
        </p:txBody>
      </p:sp>
      <p:sp>
        <p:nvSpPr>
          <p:cNvPr id="12" name="Text Box 12">
            <a:extLst>
              <a:ext uri="{FF2B5EF4-FFF2-40B4-BE49-F238E27FC236}">
                <a16:creationId xmlns:a16="http://schemas.microsoft.com/office/drawing/2014/main" id="{6842DE48-E1EF-4948-8BEE-D3781EDF8E21}"/>
              </a:ext>
            </a:extLst>
          </p:cNvPr>
          <p:cNvSpPr txBox="1">
            <a:spLocks noChangeArrowheads="1"/>
          </p:cNvSpPr>
          <p:nvPr/>
        </p:nvSpPr>
        <p:spPr bwMode="auto">
          <a:xfrm>
            <a:off x="1326600" y="1665345"/>
            <a:ext cx="297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vi-VN" altLang="en-US" sz="2800" b="1" i="1" dirty="0">
                <a:solidFill>
                  <a:srgbClr val="FF0066"/>
                </a:solidFill>
              </a:rPr>
              <a:t>Thật thà</a:t>
            </a:r>
          </a:p>
        </p:txBody>
      </p:sp>
      <p:sp>
        <p:nvSpPr>
          <p:cNvPr id="13" name="Text Box 13">
            <a:extLst>
              <a:ext uri="{FF2B5EF4-FFF2-40B4-BE49-F238E27FC236}">
                <a16:creationId xmlns:a16="http://schemas.microsoft.com/office/drawing/2014/main" id="{585A13B8-3ECE-4F75-A293-72945C44DDC4}"/>
              </a:ext>
            </a:extLst>
          </p:cNvPr>
          <p:cNvSpPr txBox="1">
            <a:spLocks noChangeArrowheads="1"/>
          </p:cNvSpPr>
          <p:nvPr/>
        </p:nvSpPr>
        <p:spPr bwMode="auto">
          <a:xfrm>
            <a:off x="2438400" y="2076718"/>
            <a:ext cx="457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vi-VN" altLang="en-US" sz="2800" b="1" i="1" dirty="0">
                <a:solidFill>
                  <a:srgbClr val="FF0066"/>
                </a:solidFill>
              </a:rPr>
              <a:t>Biết chia sẻ về mọi mặt</a:t>
            </a:r>
          </a:p>
        </p:txBody>
      </p:sp>
      <p:sp>
        <p:nvSpPr>
          <p:cNvPr id="14" name="Text Box 14">
            <a:extLst>
              <a:ext uri="{FF2B5EF4-FFF2-40B4-BE49-F238E27FC236}">
                <a16:creationId xmlns:a16="http://schemas.microsoft.com/office/drawing/2014/main" id="{444F6F14-C327-4C48-9C68-9274684C2983}"/>
              </a:ext>
            </a:extLst>
          </p:cNvPr>
          <p:cNvSpPr txBox="1">
            <a:spLocks noChangeArrowheads="1"/>
          </p:cNvSpPr>
          <p:nvPr/>
        </p:nvSpPr>
        <p:spPr bwMode="auto">
          <a:xfrm>
            <a:off x="3530325" y="2525762"/>
            <a:ext cx="5257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vi-VN" altLang="en-US" sz="2800" b="1" i="1" dirty="0">
                <a:solidFill>
                  <a:srgbClr val="FF0066"/>
                </a:solidFill>
              </a:rPr>
              <a:t>Biết quan tâm, giúp đỡ bạn</a:t>
            </a:r>
          </a:p>
        </p:txBody>
      </p:sp>
      <p:sp>
        <p:nvSpPr>
          <p:cNvPr id="15" name="Oval 15">
            <a:extLst>
              <a:ext uri="{FF2B5EF4-FFF2-40B4-BE49-F238E27FC236}">
                <a16:creationId xmlns:a16="http://schemas.microsoft.com/office/drawing/2014/main" id="{F7495929-9251-45A3-9F1B-12402CE32F58}"/>
              </a:ext>
            </a:extLst>
          </p:cNvPr>
          <p:cNvSpPr>
            <a:spLocks noChangeArrowheads="1"/>
          </p:cNvSpPr>
          <p:nvPr/>
        </p:nvSpPr>
        <p:spPr bwMode="auto">
          <a:xfrm>
            <a:off x="7467600" y="2990850"/>
            <a:ext cx="1447800" cy="609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vi-VN" altLang="en-US" sz="2800" b="1" dirty="0"/>
              <a:t>..............</a:t>
            </a:r>
          </a:p>
        </p:txBody>
      </p:sp>
    </p:spTree>
    <p:extLst>
      <p:ext uri="{BB962C8B-B14F-4D97-AF65-F5344CB8AC3E}">
        <p14:creationId xmlns:p14="http://schemas.microsoft.com/office/powerpoint/2010/main" val="61635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0"/>
                                        </p:tgtEl>
                                        <p:attrNameLst>
                                          <p:attrName>style.visibility</p:attrName>
                                        </p:attrNameLst>
                                      </p:cBhvr>
                                      <p:to>
                                        <p:strVal val="visible"/>
                                      </p:to>
                                    </p:set>
                                    <p:anim calcmode="discrete" valueType="clr">
                                      <p:cBhvr override="childStyle">
                                        <p:cTn id="19"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0"/>
                                        </p:tgtEl>
                                        <p:attrNameLst>
                                          <p:attrName>fillcolor</p:attrName>
                                        </p:attrNameLst>
                                      </p:cBhvr>
                                      <p:tavLst>
                                        <p:tav tm="0">
                                          <p:val>
                                            <p:clrVal>
                                              <a:schemeClr val="accent2"/>
                                            </p:clrVal>
                                          </p:val>
                                        </p:tav>
                                        <p:tav tm="50000">
                                          <p:val>
                                            <p:clrVal>
                                              <a:schemeClr val="hlink"/>
                                            </p:clrVal>
                                          </p:val>
                                        </p:tav>
                                      </p:tavLst>
                                    </p:anim>
                                    <p:set>
                                      <p:cBhvr>
                                        <p:cTn id="21" dur="80"/>
                                        <p:tgtEl>
                                          <p:spTgt spid="10"/>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heel(4)">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heel(4)">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4"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heel(4)">
                                      <p:cBhvr>
                                        <p:cTn id="4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ỗ dành sẵn cho Số hiệu Bản chiếu 3">
            <a:extLst>
              <a:ext uri="{FF2B5EF4-FFF2-40B4-BE49-F238E27FC236}">
                <a16:creationId xmlns:a16="http://schemas.microsoft.com/office/drawing/2014/main" id="{5AE42F82-618F-48BB-A83C-E6E8B6C675AC}"/>
              </a:ext>
            </a:extLst>
          </p:cNvPr>
          <p:cNvSpPr>
            <a:spLocks noGrp="1"/>
          </p:cNvSpPr>
          <p:nvPr>
            <p:ph type="sldNum" sz="quarter" idx="12"/>
          </p:nvPr>
        </p:nvSpPr>
        <p:spPr/>
        <p:txBody>
          <a:bodyPr/>
          <a:lstStyle/>
          <a:p>
            <a:fld id="{3BC54B48-B420-479E-9E87-626C90C551F8}" type="slidenum">
              <a:rPr lang="en-US" smtClean="0"/>
              <a:t>49</a:t>
            </a:fld>
            <a:endParaRPr lang="en-US"/>
          </a:p>
        </p:txBody>
      </p:sp>
      <p:pic>
        <p:nvPicPr>
          <p:cNvPr id="7170" name="Picture 2" descr="QooBee Agapi ~ &amp;quot;OFFICE&amp;quot; by Anismart | Animated emoticons, Stickers, Sticker  set">
            <a:extLst>
              <a:ext uri="{FF2B5EF4-FFF2-40B4-BE49-F238E27FC236}">
                <a16:creationId xmlns:a16="http://schemas.microsoft.com/office/drawing/2014/main" id="{3E9C98CF-043D-4A76-A88D-F4418DADD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817" y="1724719"/>
            <a:ext cx="3707747" cy="32067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7AAC4F1B-D65C-4E26-9D85-033E0BDA2553}"/>
              </a:ext>
            </a:extLst>
          </p:cNvPr>
          <p:cNvSpPr txBox="1"/>
          <p:nvPr/>
        </p:nvSpPr>
        <p:spPr>
          <a:xfrm>
            <a:off x="384203" y="1140589"/>
            <a:ext cx="5190764" cy="2862322"/>
          </a:xfrm>
          <a:prstGeom prst="rect">
            <a:avLst/>
          </a:prstGeom>
          <a:noFill/>
        </p:spPr>
        <p:txBody>
          <a:bodyPr wrap="square" rtlCol="0">
            <a:spAutoFit/>
          </a:bodyPr>
          <a:lstStyle/>
          <a:p>
            <a:r>
              <a:rPr lang="en-US" sz="6000" b="1" dirty="0" err="1">
                <a:solidFill>
                  <a:srgbClr val="C00000"/>
                </a:solidFill>
                <a:latin typeface="Times New Roman" panose="02020603050405020304" pitchFamily="18" charset="0"/>
                <a:cs typeface="Times New Roman" panose="02020603050405020304" pitchFamily="18" charset="0"/>
              </a:rPr>
              <a:t>Nhớ</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đọc</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lại</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bài</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và</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học</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thuộc</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nội</a:t>
            </a:r>
            <a:r>
              <a:rPr lang="en-US" sz="6000" b="1" dirty="0">
                <a:solidFill>
                  <a:srgbClr val="C00000"/>
                </a:solidFill>
                <a:latin typeface="Times New Roman" panose="02020603050405020304" pitchFamily="18" charset="0"/>
                <a:cs typeface="Times New Roman" panose="02020603050405020304" pitchFamily="18" charset="0"/>
              </a:rPr>
              <a:t> dung </a:t>
            </a:r>
            <a:r>
              <a:rPr lang="en-US" sz="6000" b="1" dirty="0" err="1">
                <a:solidFill>
                  <a:srgbClr val="C00000"/>
                </a:solidFill>
                <a:latin typeface="Times New Roman" panose="02020603050405020304" pitchFamily="18" charset="0"/>
                <a:cs typeface="Times New Roman" panose="02020603050405020304" pitchFamily="18" charset="0"/>
              </a:rPr>
              <a:t>nhé</a:t>
            </a:r>
            <a:r>
              <a:rPr lang="en-US" sz="60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5166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5" name="Rectangle 14"/>
          <p:cNvSpPr/>
          <p:nvPr/>
        </p:nvSpPr>
        <p:spPr>
          <a:xfrm>
            <a:off x="3245994" y="2260127"/>
            <a:ext cx="2652008" cy="623248"/>
          </a:xfrm>
          <a:prstGeom prst="rect">
            <a:avLst/>
          </a:prstGeom>
          <a:noFill/>
        </p:spPr>
        <p:txBody>
          <a:bodyPr wrap="none" lIns="68580" tIns="34290" rIns="68580" bIns="3429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+2</a:t>
            </a:r>
          </a:p>
        </p:txBody>
      </p:sp>
      <p:sp>
        <p:nvSpPr>
          <p:cNvPr id="2" name="Nút Hành động: Đến Trang chủ 1">
            <a:hlinkClick r:id="rId5" action="ppaction://hlinksldjump" highlightClick="1"/>
            <a:extLst>
              <a:ext uri="{FF2B5EF4-FFF2-40B4-BE49-F238E27FC236}">
                <a16:creationId xmlns:a16="http://schemas.microsoft.com/office/drawing/2014/main" id="{7339D094-87CC-42DD-8B42-90D5BC7295AC}"/>
              </a:ext>
            </a:extLst>
          </p:cNvPr>
          <p:cNvSpPr/>
          <p:nvPr/>
        </p:nvSpPr>
        <p:spPr>
          <a:xfrm>
            <a:off x="8268020" y="4441371"/>
            <a:ext cx="648118" cy="61472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strVal val="4*#ppt_w"/>
                                          </p:val>
                                        </p:tav>
                                        <p:tav tm="100000">
                                          <p:val>
                                            <p:strVal val="#ppt_w"/>
                                          </p:val>
                                        </p:tav>
                                      </p:tavLst>
                                    </p:anim>
                                    <p:anim calcmode="lin" valueType="num">
                                      <p:cBhvr>
                                        <p:cTn id="16" dur="500" fill="hold"/>
                                        <p:tgtEl>
                                          <p:spTgt spid="15"/>
                                        </p:tgtEl>
                                        <p:attrNameLst>
                                          <p:attrName>ppt_h</p:attrName>
                                        </p:attrNameLst>
                                      </p:cBhvr>
                                      <p:tavLst>
                                        <p:tav tm="0">
                                          <p:val>
                                            <p:strVal val="4*#ppt_h"/>
                                          </p:val>
                                        </p:tav>
                                        <p:tav tm="100000">
                                          <p:val>
                                            <p:strVal val="#ppt_h"/>
                                          </p:val>
                                        </p:tav>
                                      </p:tavLst>
                                    </p:anim>
                                  </p:childTnLst>
                                </p:cTn>
                              </p:par>
                              <p:par>
                                <p:cTn id="17" presetID="21" presetClass="emph" presetSubtype="0" repeatCount="indefinite" fill="hold" grpId="1" nodeType="withEffect">
                                  <p:stCondLst>
                                    <p:cond delay="0"/>
                                  </p:stCondLst>
                                  <p:childTnLst>
                                    <p:animClr clrSpc="hsl" dir="cw">
                                      <p:cBhvr override="childStyle">
                                        <p:cTn id="18" dur="500" fill="hold"/>
                                        <p:tgtEl>
                                          <p:spTgt spid="15"/>
                                        </p:tgtEl>
                                        <p:attrNameLst>
                                          <p:attrName>style.color</p:attrName>
                                        </p:attrNameLst>
                                      </p:cBhvr>
                                      <p:by>
                                        <p:hsl h="7200000" s="0" l="0"/>
                                      </p:by>
                                    </p:animClr>
                                    <p:animClr clrSpc="hsl" dir="cw">
                                      <p:cBhvr>
                                        <p:cTn id="19" dur="500" fill="hold"/>
                                        <p:tgtEl>
                                          <p:spTgt spid="15"/>
                                        </p:tgtEl>
                                        <p:attrNameLst>
                                          <p:attrName>fillcolor</p:attrName>
                                        </p:attrNameLst>
                                      </p:cBhvr>
                                      <p:by>
                                        <p:hsl h="7200000" s="0" l="0"/>
                                      </p:by>
                                    </p:animClr>
                                    <p:animClr clrSpc="hsl" dir="cw">
                                      <p:cBhvr>
                                        <p:cTn id="20" dur="500" fill="hold"/>
                                        <p:tgtEl>
                                          <p:spTgt spid="15"/>
                                        </p:tgtEl>
                                        <p:attrNameLst>
                                          <p:attrName>stroke.color</p:attrName>
                                        </p:attrNameLst>
                                      </p:cBhvr>
                                      <p:by>
                                        <p:hsl h="7200000" s="0" l="0"/>
                                      </p:by>
                                    </p:animClr>
                                    <p:set>
                                      <p:cBhvr>
                                        <p:cTn id="21" dur="500" fill="hold"/>
                                        <p:tgtEl>
                                          <p:spTgt spid="15"/>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2" name="Group 51"/>
          <p:cNvGrpSpPr/>
          <p:nvPr/>
        </p:nvGrpSpPr>
        <p:grpSpPr>
          <a:xfrm>
            <a:off x="2236054" y="0"/>
            <a:ext cx="5242409" cy="5242640"/>
            <a:chOff x="2889226" y="213081"/>
            <a:chExt cx="6413548" cy="6431836"/>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6" name="TextBox 5"/>
            <p:cNvSpPr txBox="1"/>
            <p:nvPr/>
          </p:nvSpPr>
          <p:spPr>
            <a:xfrm rot="300000">
              <a:off x="7009153" y="3412805"/>
              <a:ext cx="2019117" cy="377591"/>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HÂN</a:t>
              </a:r>
            </a:p>
          </p:txBody>
        </p:sp>
        <p:sp>
          <p:nvSpPr>
            <p:cNvPr id="7" name="TextBox 6"/>
            <p:cNvSpPr txBox="1"/>
            <p:nvPr/>
          </p:nvSpPr>
          <p:spPr>
            <a:xfrm rot="900000">
              <a:off x="6953878" y="3735558"/>
              <a:ext cx="2019117" cy="37759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KHIÊM</a:t>
              </a:r>
            </a:p>
          </p:txBody>
        </p:sp>
        <p:sp>
          <p:nvSpPr>
            <p:cNvPr id="8" name="TextBox 7"/>
            <p:cNvSpPr txBox="1"/>
            <p:nvPr/>
          </p:nvSpPr>
          <p:spPr>
            <a:xfrm rot="1500000">
              <a:off x="6844403" y="4103365"/>
              <a:ext cx="2019117" cy="311512"/>
            </a:xfrm>
            <a:prstGeom prst="rect">
              <a:avLst/>
            </a:prstGeom>
            <a:noFill/>
          </p:spPr>
          <p:txBody>
            <a:bodyPr wrap="square" rtlCol="0">
              <a:spAutoFit/>
            </a:bodyPr>
            <a:lstStyle/>
            <a:p>
              <a:pPr algn="ctr"/>
              <a:endParaRPr lang="en-US" sz="1050" dirty="0"/>
            </a:p>
          </p:txBody>
        </p:sp>
        <p:sp>
          <p:nvSpPr>
            <p:cNvPr id="9" name="TextBox 8"/>
            <p:cNvSpPr txBox="1"/>
            <p:nvPr/>
          </p:nvSpPr>
          <p:spPr>
            <a:xfrm rot="2100000">
              <a:off x="6733603" y="4409619"/>
              <a:ext cx="2019117" cy="377591"/>
            </a:xfrm>
            <a:prstGeom prst="rect">
              <a:avLst/>
            </a:prstGeom>
            <a:noFill/>
          </p:spPr>
          <p:txBody>
            <a:bodyPr wrap="square" rtlCol="0">
              <a:spAutoFit/>
            </a:bodyPr>
            <a:lstStyle/>
            <a:p>
              <a:pPr algn="ctr"/>
              <a:r>
                <a:rPr lang="en-US" b="1" dirty="0">
                  <a:solidFill>
                    <a:schemeClr val="tx1"/>
                  </a:solidFill>
                  <a:latin typeface="Times New Roman" panose="02020603050405020304" pitchFamily="18" charset="0"/>
                  <a:cs typeface="Times New Roman" panose="02020603050405020304" pitchFamily="18" charset="0"/>
                </a:rPr>
                <a:t>KHANG</a:t>
              </a:r>
            </a:p>
          </p:txBody>
        </p:sp>
        <p:sp>
          <p:nvSpPr>
            <p:cNvPr id="10" name="TextBox 9"/>
            <p:cNvSpPr txBox="1"/>
            <p:nvPr/>
          </p:nvSpPr>
          <p:spPr>
            <a:xfrm rot="2700000">
              <a:off x="6473053" y="4613392"/>
              <a:ext cx="2019117" cy="376533"/>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T.LONG</a:t>
              </a:r>
            </a:p>
          </p:txBody>
        </p:sp>
        <p:sp>
          <p:nvSpPr>
            <p:cNvPr id="11" name="TextBox 10"/>
            <p:cNvSpPr txBox="1"/>
            <p:nvPr/>
          </p:nvSpPr>
          <p:spPr>
            <a:xfrm rot="3300000">
              <a:off x="6187851" y="4840293"/>
              <a:ext cx="2019117" cy="376533"/>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K.LONG</a:t>
              </a:r>
            </a:p>
          </p:txBody>
        </p:sp>
        <p:sp>
          <p:nvSpPr>
            <p:cNvPr id="12" name="TextBox 11"/>
            <p:cNvSpPr txBox="1"/>
            <p:nvPr/>
          </p:nvSpPr>
          <p:spPr>
            <a:xfrm rot="3900000">
              <a:off x="5922585" y="4989738"/>
              <a:ext cx="2019117" cy="376533"/>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B.MINH</a:t>
              </a:r>
            </a:p>
          </p:txBody>
        </p:sp>
        <p:sp>
          <p:nvSpPr>
            <p:cNvPr id="13" name="TextBox 12"/>
            <p:cNvSpPr txBox="1"/>
            <p:nvPr/>
          </p:nvSpPr>
          <p:spPr>
            <a:xfrm rot="4500000">
              <a:off x="5600716" y="5112085"/>
              <a:ext cx="2019117" cy="376533"/>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MY</a:t>
              </a:r>
            </a:p>
          </p:txBody>
        </p:sp>
        <p:sp>
          <p:nvSpPr>
            <p:cNvPr id="24" name="TextBox 23"/>
            <p:cNvSpPr txBox="1"/>
            <p:nvPr/>
          </p:nvSpPr>
          <p:spPr>
            <a:xfrm rot="5100000">
              <a:off x="5257814" y="5188285"/>
              <a:ext cx="2019117" cy="376533"/>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NHẬT</a:t>
              </a:r>
            </a:p>
          </p:txBody>
        </p:sp>
        <p:sp>
          <p:nvSpPr>
            <p:cNvPr id="26" name="TextBox 25"/>
            <p:cNvSpPr txBox="1"/>
            <p:nvPr/>
          </p:nvSpPr>
          <p:spPr>
            <a:xfrm rot="6300000">
              <a:off x="4601043" y="5152004"/>
              <a:ext cx="2019117" cy="376533"/>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NHUNG</a:t>
              </a:r>
            </a:p>
          </p:txBody>
        </p:sp>
        <p:sp>
          <p:nvSpPr>
            <p:cNvPr id="27" name="TextBox 26"/>
            <p:cNvSpPr txBox="1"/>
            <p:nvPr/>
          </p:nvSpPr>
          <p:spPr>
            <a:xfrm rot="6900000">
              <a:off x="4272657" y="5010493"/>
              <a:ext cx="2019117" cy="376533"/>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PHÁT</a:t>
              </a:r>
            </a:p>
          </p:txBody>
        </p:sp>
        <p:sp>
          <p:nvSpPr>
            <p:cNvPr id="28" name="TextBox 27"/>
            <p:cNvSpPr txBox="1"/>
            <p:nvPr/>
          </p:nvSpPr>
          <p:spPr>
            <a:xfrm rot="7500000">
              <a:off x="3987813" y="4839956"/>
              <a:ext cx="2019117" cy="376533"/>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PHONG</a:t>
              </a:r>
            </a:p>
          </p:txBody>
        </p:sp>
        <p:sp>
          <p:nvSpPr>
            <p:cNvPr id="29" name="TextBox 28"/>
            <p:cNvSpPr txBox="1"/>
            <p:nvPr/>
          </p:nvSpPr>
          <p:spPr>
            <a:xfrm rot="8100000">
              <a:off x="3731997" y="4625346"/>
              <a:ext cx="2019117" cy="37759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M.PHƯƠNG</a:t>
              </a:r>
            </a:p>
          </p:txBody>
        </p:sp>
        <p:sp>
          <p:nvSpPr>
            <p:cNvPr id="30" name="TextBox 29"/>
            <p:cNvSpPr txBox="1"/>
            <p:nvPr/>
          </p:nvSpPr>
          <p:spPr>
            <a:xfrm rot="8700000">
              <a:off x="3505209" y="4338696"/>
              <a:ext cx="2019117" cy="377591"/>
            </a:xfrm>
            <a:prstGeom prst="rect">
              <a:avLst/>
            </a:prstGeom>
            <a:noFill/>
          </p:spPr>
          <p:txBody>
            <a:bodyPr wrap="square" rtlCol="0">
              <a:spAutoFit/>
            </a:bodyPr>
            <a:lstStyle/>
            <a:p>
              <a:pPr algn="ctr"/>
              <a:r>
                <a:rPr lang="en-US" b="1" dirty="0">
                  <a:solidFill>
                    <a:srgbClr val="FFFF00"/>
                  </a:solidFill>
                  <a:latin typeface="Times New Roman" panose="02020603050405020304" pitchFamily="18" charset="0"/>
                  <a:cs typeface="Times New Roman" panose="02020603050405020304" pitchFamily="18" charset="0"/>
                </a:rPr>
                <a:t>V.QUỐC</a:t>
              </a:r>
            </a:p>
          </p:txBody>
        </p:sp>
        <p:sp>
          <p:nvSpPr>
            <p:cNvPr id="31" name="TextBox 30"/>
            <p:cNvSpPr txBox="1"/>
            <p:nvPr/>
          </p:nvSpPr>
          <p:spPr>
            <a:xfrm rot="9300000">
              <a:off x="3321964" y="4081075"/>
              <a:ext cx="2019117" cy="377591"/>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QUỲNH</a:t>
              </a:r>
            </a:p>
          </p:txBody>
        </p:sp>
        <p:sp>
          <p:nvSpPr>
            <p:cNvPr id="33" name="TextBox 32"/>
            <p:cNvSpPr txBox="1"/>
            <p:nvPr/>
          </p:nvSpPr>
          <p:spPr>
            <a:xfrm rot="10500000">
              <a:off x="3144153" y="3420691"/>
              <a:ext cx="2019117" cy="377591"/>
            </a:xfrm>
            <a:prstGeom prst="rect">
              <a:avLst/>
            </a:prstGeom>
            <a:noFill/>
          </p:spPr>
          <p:txBody>
            <a:bodyPr wrap="square" rtlCol="0">
              <a:spAutoFit/>
            </a:bodyPr>
            <a:lstStyle/>
            <a:p>
              <a:pPr algn="ctr"/>
              <a:r>
                <a:rPr lang="en-US" b="1" dirty="0">
                  <a:solidFill>
                    <a:schemeClr val="accent2"/>
                  </a:solidFill>
                  <a:latin typeface="Times New Roman" panose="02020603050405020304" pitchFamily="18" charset="0"/>
                  <a:cs typeface="Times New Roman" panose="02020603050405020304" pitchFamily="18" charset="0"/>
                </a:rPr>
                <a:t>THIỆN</a:t>
              </a:r>
            </a:p>
          </p:txBody>
        </p:sp>
        <p:sp>
          <p:nvSpPr>
            <p:cNvPr id="34" name="TextBox 33"/>
            <p:cNvSpPr txBox="1"/>
            <p:nvPr/>
          </p:nvSpPr>
          <p:spPr>
            <a:xfrm rot="11100000">
              <a:off x="3164103" y="3075983"/>
              <a:ext cx="2019117" cy="37759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THY</a:t>
              </a:r>
            </a:p>
          </p:txBody>
        </p:sp>
        <p:sp>
          <p:nvSpPr>
            <p:cNvPr id="35" name="TextBox 34"/>
            <p:cNvSpPr txBox="1"/>
            <p:nvPr/>
          </p:nvSpPr>
          <p:spPr>
            <a:xfrm rot="11700000">
              <a:off x="3213081" y="2760306"/>
              <a:ext cx="2019117" cy="37759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VINH</a:t>
              </a:r>
            </a:p>
          </p:txBody>
        </p:sp>
        <p:sp>
          <p:nvSpPr>
            <p:cNvPr id="37" name="TextBox 36"/>
            <p:cNvSpPr txBox="1"/>
            <p:nvPr/>
          </p:nvSpPr>
          <p:spPr>
            <a:xfrm rot="12900000">
              <a:off x="3499720" y="2143464"/>
              <a:ext cx="2019117" cy="377591"/>
            </a:xfrm>
            <a:prstGeom prst="rect">
              <a:avLst/>
            </a:prstGeom>
            <a:noFill/>
          </p:spPr>
          <p:txBody>
            <a:bodyPr wrap="square" rtlCol="0">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T.VY</a:t>
              </a:r>
            </a:p>
          </p:txBody>
        </p:sp>
        <p:sp>
          <p:nvSpPr>
            <p:cNvPr id="38" name="TextBox 37"/>
            <p:cNvSpPr txBox="1"/>
            <p:nvPr/>
          </p:nvSpPr>
          <p:spPr>
            <a:xfrm rot="13500000">
              <a:off x="3722865" y="1886372"/>
              <a:ext cx="2019117" cy="376533"/>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P.NGHI</a:t>
              </a:r>
            </a:p>
          </p:txBody>
        </p:sp>
        <p:sp>
          <p:nvSpPr>
            <p:cNvPr id="39" name="TextBox 38"/>
            <p:cNvSpPr txBox="1"/>
            <p:nvPr/>
          </p:nvSpPr>
          <p:spPr>
            <a:xfrm rot="14100000">
              <a:off x="3975039" y="1672291"/>
              <a:ext cx="2019117" cy="376533"/>
            </a:xfrm>
            <a:prstGeom prst="rect">
              <a:avLst/>
            </a:prstGeom>
            <a:noFill/>
          </p:spPr>
          <p:txBody>
            <a:bodyPr wrap="square" rtlCol="0">
              <a:spAutoFit/>
            </a:bodyPr>
            <a:lstStyle/>
            <a:p>
              <a:pPr algn="ctr"/>
              <a:r>
                <a:rPr lang="en-US" b="1" dirty="0">
                  <a:solidFill>
                    <a:schemeClr val="tx1"/>
                  </a:solidFill>
                  <a:latin typeface="Times New Roman" panose="02020603050405020304" pitchFamily="18" charset="0"/>
                  <a:cs typeface="Times New Roman" panose="02020603050405020304" pitchFamily="18" charset="0"/>
                </a:rPr>
                <a:t>K.NGUYÊN</a:t>
              </a:r>
            </a:p>
          </p:txBody>
        </p:sp>
        <p:sp>
          <p:nvSpPr>
            <p:cNvPr id="40" name="TextBox 39"/>
            <p:cNvSpPr txBox="1"/>
            <p:nvPr/>
          </p:nvSpPr>
          <p:spPr>
            <a:xfrm rot="14700000">
              <a:off x="4270754" y="1501753"/>
              <a:ext cx="2019117" cy="376533"/>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P.MINH</a:t>
              </a:r>
            </a:p>
          </p:txBody>
        </p:sp>
        <p:sp>
          <p:nvSpPr>
            <p:cNvPr id="41" name="TextBox 40"/>
            <p:cNvSpPr txBox="1"/>
            <p:nvPr/>
          </p:nvSpPr>
          <p:spPr>
            <a:xfrm rot="15300000">
              <a:off x="4580985" y="1389271"/>
              <a:ext cx="2019117" cy="376533"/>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P.LONG</a:t>
              </a:r>
            </a:p>
          </p:txBody>
        </p:sp>
        <p:sp>
          <p:nvSpPr>
            <p:cNvPr id="43" name="TextBox 42"/>
            <p:cNvSpPr txBox="1"/>
            <p:nvPr/>
          </p:nvSpPr>
          <p:spPr>
            <a:xfrm rot="16500000">
              <a:off x="5259501" y="1323961"/>
              <a:ext cx="2019117" cy="376533"/>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BẢO AN</a:t>
              </a:r>
            </a:p>
          </p:txBody>
        </p:sp>
        <p:sp>
          <p:nvSpPr>
            <p:cNvPr id="44" name="TextBox 43"/>
            <p:cNvSpPr txBox="1"/>
            <p:nvPr/>
          </p:nvSpPr>
          <p:spPr>
            <a:xfrm rot="17100000">
              <a:off x="5584245" y="1385647"/>
              <a:ext cx="2019117" cy="376533"/>
            </a:xfrm>
            <a:prstGeom prst="rect">
              <a:avLst/>
            </a:prstGeom>
            <a:noFill/>
          </p:spPr>
          <p:txBody>
            <a:bodyPr wrap="square" rtlCol="0">
              <a:spAutoFit/>
            </a:bodyPr>
            <a:lstStyle/>
            <a:p>
              <a:pPr algn="ctr"/>
              <a:r>
                <a:rPr lang="en-US" b="1" dirty="0">
                  <a:solidFill>
                    <a:schemeClr val="accent4">
                      <a:lumMod val="20000"/>
                      <a:lumOff val="80000"/>
                    </a:schemeClr>
                  </a:solidFill>
                  <a:latin typeface="Times New Roman" panose="02020603050405020304" pitchFamily="18" charset="0"/>
                  <a:cs typeface="Times New Roman" panose="02020603050405020304" pitchFamily="18" charset="0"/>
                </a:rPr>
                <a:t>BÌNH AN</a:t>
              </a:r>
            </a:p>
          </p:txBody>
        </p:sp>
        <p:sp>
          <p:nvSpPr>
            <p:cNvPr id="45" name="TextBox 44"/>
            <p:cNvSpPr txBox="1"/>
            <p:nvPr/>
          </p:nvSpPr>
          <p:spPr>
            <a:xfrm rot="17700000">
              <a:off x="5894475" y="1505388"/>
              <a:ext cx="2019117" cy="376533"/>
            </a:xfrm>
            <a:prstGeom prst="rect">
              <a:avLst/>
            </a:prstGeom>
            <a:noFill/>
          </p:spPr>
          <p:txBody>
            <a:bodyPr wrap="square" rtlCol="0">
              <a:spAutoFit/>
            </a:bodyPr>
            <a:lstStyle/>
            <a:p>
              <a:pPr algn="ctr"/>
              <a:r>
                <a:rPr lang="en-US" b="1" dirty="0">
                  <a:solidFill>
                    <a:schemeClr val="accent4">
                      <a:lumMod val="20000"/>
                      <a:lumOff val="80000"/>
                    </a:schemeClr>
                  </a:solidFill>
                  <a:latin typeface="Times New Roman" panose="02020603050405020304" pitchFamily="18" charset="0"/>
                  <a:cs typeface="Times New Roman" panose="02020603050405020304" pitchFamily="18" charset="0"/>
                </a:rPr>
                <a:t>HOÀI AN</a:t>
              </a:r>
            </a:p>
          </p:txBody>
        </p:sp>
        <p:sp>
          <p:nvSpPr>
            <p:cNvPr id="47" name="TextBox 46"/>
            <p:cNvSpPr txBox="1"/>
            <p:nvPr/>
          </p:nvSpPr>
          <p:spPr>
            <a:xfrm rot="18900000">
              <a:off x="6442365" y="1889484"/>
              <a:ext cx="2019117" cy="37759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DIỆU ANH</a:t>
              </a:r>
            </a:p>
          </p:txBody>
        </p:sp>
        <p:sp>
          <p:nvSpPr>
            <p:cNvPr id="48" name="TextBox 47"/>
            <p:cNvSpPr txBox="1"/>
            <p:nvPr/>
          </p:nvSpPr>
          <p:spPr>
            <a:xfrm rot="19500000">
              <a:off x="6652821" y="2143482"/>
              <a:ext cx="2019117" cy="377591"/>
            </a:xfrm>
            <a:prstGeom prst="rect">
              <a:avLst/>
            </a:prstGeom>
            <a:noFill/>
          </p:spPr>
          <p:txBody>
            <a:bodyPr wrap="square" rtlCol="0">
              <a:spAutoFit/>
            </a:bodyPr>
            <a:lstStyle/>
            <a:p>
              <a:pPr algn="ctr"/>
              <a:r>
                <a:rPr lang="en-US" b="1" dirty="0">
                  <a:solidFill>
                    <a:srgbClr val="7030A0"/>
                  </a:solidFill>
                  <a:latin typeface="Times New Roman" panose="02020603050405020304" pitchFamily="18" charset="0"/>
                  <a:cs typeface="Times New Roman" panose="02020603050405020304" pitchFamily="18" charset="0"/>
                </a:rPr>
                <a:t>ĐỨC ANH</a:t>
              </a:r>
            </a:p>
          </p:txBody>
        </p:sp>
        <p:sp>
          <p:nvSpPr>
            <p:cNvPr id="49" name="TextBox 48"/>
            <p:cNvSpPr txBox="1"/>
            <p:nvPr/>
          </p:nvSpPr>
          <p:spPr>
            <a:xfrm rot="20100000">
              <a:off x="6834249" y="2411995"/>
              <a:ext cx="2019117" cy="37759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CHÂU</a:t>
              </a:r>
            </a:p>
          </p:txBody>
        </p:sp>
        <p:sp>
          <p:nvSpPr>
            <p:cNvPr id="50" name="TextBox 49"/>
            <p:cNvSpPr txBox="1"/>
            <p:nvPr/>
          </p:nvSpPr>
          <p:spPr>
            <a:xfrm rot="20700000">
              <a:off x="6972135" y="2753075"/>
              <a:ext cx="2019117" cy="37759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ĐĂNG</a:t>
              </a:r>
            </a:p>
          </p:txBody>
        </p:sp>
        <p:sp>
          <p:nvSpPr>
            <p:cNvPr id="51" name="TextBox 50"/>
            <p:cNvSpPr txBox="1"/>
            <p:nvPr/>
          </p:nvSpPr>
          <p:spPr>
            <a:xfrm rot="21300000">
              <a:off x="7022937" y="3079643"/>
              <a:ext cx="2019117" cy="37759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HÀO</a:t>
              </a:r>
            </a:p>
          </p:txBody>
        </p:sp>
      </p:grpSp>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59" name="Picture 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6013" y="4243939"/>
            <a:ext cx="2098730" cy="836749"/>
          </a:xfrm>
          <a:prstGeom prst="rect">
            <a:avLst/>
          </a:prstGeom>
        </p:spPr>
      </p:pic>
      <p:pic>
        <p:nvPicPr>
          <p:cNvPr id="60" name="Picture 5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62" name="Picture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63" name="Picture 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66" name="Picture 6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67" name="Picture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69" name="Picture 6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71" name="Picture 7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72" name="Picture 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73" name="Picture 7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74" name="Picture 7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77" name="Pictur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80" name="Picture 7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81" name="Picture 8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82" name="Picture 8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83" name="Picture 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84" name="Picture 8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85" name="Picture 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86" name="Picture 8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87" name="Picture 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88" name="Picture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89" name="Picture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90" name="Picture 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91" name="Picture 9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92" name="Picture 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93" name="Picture 9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94" name="Picture 9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95" name="Pictur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96" name="Picture 9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97" name="Picture 9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98" name="Picture 9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99" name="Picture 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100" name="Picture 9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101" name="Picture 10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102" name="Picture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103" name="Picture 10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104" name="Picture 10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105" name="Picture 10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106" name="Picture 10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107" name="Picture 10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108" name="Picture 10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109" name="Picture 10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7185205" y="2023081"/>
            <a:ext cx="971588" cy="535273"/>
          </a:xfrm>
          <a:prstGeom prst="rect">
            <a:avLst/>
          </a:prstGeom>
        </p:spPr>
      </p:pic>
      <p:pic>
        <p:nvPicPr>
          <p:cNvPr id="110"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47543" y="-457419"/>
            <a:ext cx="457200" cy="457200"/>
          </a:xfrm>
          <a:prstGeom prst="rect">
            <a:avLst/>
          </a:prstGeom>
        </p:spPr>
      </p:pic>
      <p:sp>
        <p:nvSpPr>
          <p:cNvPr id="112" name="TextBox 111"/>
          <p:cNvSpPr txBox="1"/>
          <p:nvPr/>
        </p:nvSpPr>
        <p:spPr>
          <a:xfrm>
            <a:off x="76446" y="514012"/>
            <a:ext cx="2270402" cy="3416320"/>
          </a:xfrm>
          <a:prstGeom prst="rect">
            <a:avLst/>
          </a:prstGeom>
          <a:noFill/>
        </p:spPr>
        <p:txBody>
          <a:bodyPr wrap="square" rtlCol="0">
            <a:spAutoFit/>
          </a:bodyPr>
          <a:lstStyle/>
          <a:p>
            <a:pPr algn="ctr"/>
            <a:r>
              <a:rPr lang="en-US" sz="5400" b="1" dirty="0">
                <a:solidFill>
                  <a:srgbClr val="FF6600"/>
                </a:solidFill>
                <a:latin typeface="Times New Roman" panose="02020603050405020304" pitchFamily="18" charset="0"/>
                <a:cs typeface="Times New Roman" panose="02020603050405020304" pitchFamily="18" charset="0"/>
              </a:rPr>
              <a:t>VÒNG QUAY</a:t>
            </a:r>
          </a:p>
          <a:p>
            <a:pPr algn="ctr"/>
            <a:r>
              <a:rPr lang="en-US" sz="5400" b="1" dirty="0">
                <a:solidFill>
                  <a:srgbClr val="FF6600"/>
                </a:solidFill>
                <a:latin typeface="Times New Roman" panose="02020603050405020304" pitchFamily="18" charset="0"/>
                <a:cs typeface="Times New Roman" panose="02020603050405020304" pitchFamily="18" charset="0"/>
              </a:rPr>
              <a:t>MAY MẮN</a:t>
            </a:r>
          </a:p>
        </p:txBody>
      </p:sp>
      <p:pic>
        <p:nvPicPr>
          <p:cNvPr id="116"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117302" y="-597848"/>
            <a:ext cx="457200" cy="457200"/>
          </a:xfrm>
          <a:prstGeom prst="rect">
            <a:avLst/>
          </a:prstGeom>
        </p:spPr>
      </p:pic>
      <p:sp>
        <p:nvSpPr>
          <p:cNvPr id="3" name="Nút Hành động: Đến Phần cuối 2">
            <a:hlinkClick r:id="rId10" action="ppaction://hlinksldjump" highlightClick="1"/>
            <a:extLst>
              <a:ext uri="{FF2B5EF4-FFF2-40B4-BE49-F238E27FC236}">
                <a16:creationId xmlns:a16="http://schemas.microsoft.com/office/drawing/2014/main" id="{4663F7B2-C5DF-45ED-A625-F90F9C5F299A}"/>
              </a:ext>
            </a:extLst>
          </p:cNvPr>
          <p:cNvSpPr/>
          <p:nvPr/>
        </p:nvSpPr>
        <p:spPr>
          <a:xfrm>
            <a:off x="238204" y="4629489"/>
            <a:ext cx="471569" cy="451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31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54" fill="hold"/>
                                        <p:tgtEl>
                                          <p:spTgt spid="116"/>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112"/>
                                        </p:tgtEl>
                                        <p:attrNameLst>
                                          <p:attrName>style.color</p:attrName>
                                        </p:attrNameLst>
                                      </p:cBhvr>
                                      <p:by>
                                        <p:hsl h="10842353" s="0" l="0"/>
                                      </p:by>
                                    </p:animClr>
                                    <p:animClr clrSpc="hsl" dir="cw">
                                      <p:cBhvr>
                                        <p:cTn id="9" dur="500" fill="hold"/>
                                        <p:tgtEl>
                                          <p:spTgt spid="112"/>
                                        </p:tgtEl>
                                        <p:attrNameLst>
                                          <p:attrName>fillcolor</p:attrName>
                                        </p:attrNameLst>
                                      </p:cBhvr>
                                      <p:by>
                                        <p:hsl h="10842353" s="0" l="0"/>
                                      </p:by>
                                    </p:animClr>
                                    <p:animClr clrSpc="hsl" dir="cw">
                                      <p:cBhvr>
                                        <p:cTn id="10" dur="500" fill="hold"/>
                                        <p:tgtEl>
                                          <p:spTgt spid="112"/>
                                        </p:tgtEl>
                                        <p:attrNameLst>
                                          <p:attrName>stroke.color</p:attrName>
                                        </p:attrNameLst>
                                      </p:cBhvr>
                                      <p:by>
                                        <p:hsl h="10842353" s="0" l="0"/>
                                      </p:by>
                                    </p:animClr>
                                    <p:set>
                                      <p:cBhvr>
                                        <p:cTn id="11" dur="500" fill="hold"/>
                                        <p:tgtEl>
                                          <p:spTgt spid="112"/>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60"/>
                                        </p:tgtEl>
                                      </p:cBhvr>
                                    </p:animEffect>
                                    <p:set>
                                      <p:cBhvr>
                                        <p:cTn id="16" dur="1" fill="hold">
                                          <p:stCondLst>
                                            <p:cond delay="9"/>
                                          </p:stCondLst>
                                        </p:cTn>
                                        <p:tgtEl>
                                          <p:spTgt spid="60"/>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110"/>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61"/>
                                        </p:tgtEl>
                                      </p:cBhvr>
                                    </p:animEffect>
                                    <p:set>
                                      <p:cBhvr>
                                        <p:cTn id="23" dur="1" fill="hold">
                                          <p:stCondLst>
                                            <p:cond delay="9"/>
                                          </p:stCondLst>
                                        </p:cTn>
                                        <p:tgtEl>
                                          <p:spTgt spid="61"/>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110"/>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62"/>
                                        </p:tgtEl>
                                      </p:cBhvr>
                                    </p:animEffect>
                                    <p:set>
                                      <p:cBhvr>
                                        <p:cTn id="30" dur="1" fill="hold">
                                          <p:stCondLst>
                                            <p:cond delay="9"/>
                                          </p:stCondLst>
                                        </p:cTn>
                                        <p:tgtEl>
                                          <p:spTgt spid="62"/>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110"/>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63"/>
                                        </p:tgtEl>
                                      </p:cBhvr>
                                    </p:animEffect>
                                    <p:set>
                                      <p:cBhvr>
                                        <p:cTn id="37" dur="1" fill="hold">
                                          <p:stCondLst>
                                            <p:cond delay="9"/>
                                          </p:stCondLst>
                                        </p:cTn>
                                        <p:tgtEl>
                                          <p:spTgt spid="63"/>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110"/>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64"/>
                                        </p:tgtEl>
                                      </p:cBhvr>
                                    </p:animEffect>
                                    <p:set>
                                      <p:cBhvr>
                                        <p:cTn id="44" dur="1" fill="hold">
                                          <p:stCondLst>
                                            <p:cond delay="9"/>
                                          </p:stCondLst>
                                        </p:cTn>
                                        <p:tgtEl>
                                          <p:spTgt spid="64"/>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110"/>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65"/>
                                        </p:tgtEl>
                                      </p:cBhvr>
                                    </p:animEffect>
                                    <p:set>
                                      <p:cBhvr>
                                        <p:cTn id="51" dur="1" fill="hold">
                                          <p:stCondLst>
                                            <p:cond delay="9"/>
                                          </p:stCondLst>
                                        </p:cTn>
                                        <p:tgtEl>
                                          <p:spTgt spid="65"/>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110"/>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66"/>
                                        </p:tgtEl>
                                      </p:cBhvr>
                                    </p:animEffect>
                                    <p:set>
                                      <p:cBhvr>
                                        <p:cTn id="58" dur="1" fill="hold">
                                          <p:stCondLst>
                                            <p:cond delay="9"/>
                                          </p:stCondLst>
                                        </p:cTn>
                                        <p:tgtEl>
                                          <p:spTgt spid="66"/>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110"/>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67"/>
                                        </p:tgtEl>
                                      </p:cBhvr>
                                    </p:animEffect>
                                    <p:set>
                                      <p:cBhvr>
                                        <p:cTn id="65" dur="1" fill="hold">
                                          <p:stCondLst>
                                            <p:cond delay="9"/>
                                          </p:stCondLst>
                                        </p:cTn>
                                        <p:tgtEl>
                                          <p:spTgt spid="67"/>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110"/>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68"/>
                                        </p:tgtEl>
                                      </p:cBhvr>
                                    </p:animEffect>
                                    <p:set>
                                      <p:cBhvr>
                                        <p:cTn id="72" dur="1" fill="hold">
                                          <p:stCondLst>
                                            <p:cond delay="9"/>
                                          </p:stCondLst>
                                        </p:cTn>
                                        <p:tgtEl>
                                          <p:spTgt spid="68"/>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110"/>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69"/>
                                        </p:tgtEl>
                                      </p:cBhvr>
                                    </p:animEffect>
                                    <p:set>
                                      <p:cBhvr>
                                        <p:cTn id="79" dur="1" fill="hold">
                                          <p:stCondLst>
                                            <p:cond delay="9"/>
                                          </p:stCondLst>
                                        </p:cTn>
                                        <p:tgtEl>
                                          <p:spTgt spid="69"/>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110"/>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70"/>
                                        </p:tgtEl>
                                      </p:cBhvr>
                                    </p:animEffect>
                                    <p:set>
                                      <p:cBhvr>
                                        <p:cTn id="86" dur="1" fill="hold">
                                          <p:stCondLst>
                                            <p:cond delay="9"/>
                                          </p:stCondLst>
                                        </p:cTn>
                                        <p:tgtEl>
                                          <p:spTgt spid="70"/>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110"/>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71"/>
                                        </p:tgtEl>
                                      </p:cBhvr>
                                    </p:animEffect>
                                    <p:set>
                                      <p:cBhvr>
                                        <p:cTn id="93" dur="1" fill="hold">
                                          <p:stCondLst>
                                            <p:cond delay="9"/>
                                          </p:stCondLst>
                                        </p:cTn>
                                        <p:tgtEl>
                                          <p:spTgt spid="71"/>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110"/>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72"/>
                                        </p:tgtEl>
                                      </p:cBhvr>
                                    </p:animEffect>
                                    <p:set>
                                      <p:cBhvr>
                                        <p:cTn id="100" dur="1" fill="hold">
                                          <p:stCondLst>
                                            <p:cond delay="9"/>
                                          </p:stCondLst>
                                        </p:cTn>
                                        <p:tgtEl>
                                          <p:spTgt spid="72"/>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110"/>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73"/>
                                        </p:tgtEl>
                                      </p:cBhvr>
                                    </p:animEffect>
                                    <p:set>
                                      <p:cBhvr>
                                        <p:cTn id="107" dur="1" fill="hold">
                                          <p:stCondLst>
                                            <p:cond delay="9"/>
                                          </p:stCondLst>
                                        </p:cTn>
                                        <p:tgtEl>
                                          <p:spTgt spid="73"/>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110"/>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74"/>
                                        </p:tgtEl>
                                      </p:cBhvr>
                                    </p:animEffect>
                                    <p:set>
                                      <p:cBhvr>
                                        <p:cTn id="114" dur="1" fill="hold">
                                          <p:stCondLst>
                                            <p:cond delay="9"/>
                                          </p:stCondLst>
                                        </p:cTn>
                                        <p:tgtEl>
                                          <p:spTgt spid="74"/>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110"/>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75"/>
                                        </p:tgtEl>
                                      </p:cBhvr>
                                    </p:animEffect>
                                    <p:set>
                                      <p:cBhvr>
                                        <p:cTn id="121" dur="1" fill="hold">
                                          <p:stCondLst>
                                            <p:cond delay="9"/>
                                          </p:stCondLst>
                                        </p:cTn>
                                        <p:tgtEl>
                                          <p:spTgt spid="75"/>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110"/>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76"/>
                                        </p:tgtEl>
                                      </p:cBhvr>
                                    </p:animEffect>
                                    <p:set>
                                      <p:cBhvr>
                                        <p:cTn id="128" dur="1" fill="hold">
                                          <p:stCondLst>
                                            <p:cond delay="9"/>
                                          </p:stCondLst>
                                        </p:cTn>
                                        <p:tgtEl>
                                          <p:spTgt spid="76"/>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110"/>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77"/>
                                        </p:tgtEl>
                                      </p:cBhvr>
                                    </p:animEffect>
                                    <p:set>
                                      <p:cBhvr>
                                        <p:cTn id="135" dur="1" fill="hold">
                                          <p:stCondLst>
                                            <p:cond delay="9"/>
                                          </p:stCondLst>
                                        </p:cTn>
                                        <p:tgtEl>
                                          <p:spTgt spid="77"/>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110"/>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78"/>
                                        </p:tgtEl>
                                      </p:cBhvr>
                                    </p:animEffect>
                                    <p:set>
                                      <p:cBhvr>
                                        <p:cTn id="142" dur="1" fill="hold">
                                          <p:stCondLst>
                                            <p:cond delay="9"/>
                                          </p:stCondLst>
                                        </p:cTn>
                                        <p:tgtEl>
                                          <p:spTgt spid="78"/>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110"/>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79"/>
                                        </p:tgtEl>
                                      </p:cBhvr>
                                    </p:animEffect>
                                    <p:set>
                                      <p:cBhvr>
                                        <p:cTn id="149" dur="1" fill="hold">
                                          <p:stCondLst>
                                            <p:cond delay="9"/>
                                          </p:stCondLst>
                                        </p:cTn>
                                        <p:tgtEl>
                                          <p:spTgt spid="79"/>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110"/>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80"/>
                                        </p:tgtEl>
                                      </p:cBhvr>
                                    </p:animEffect>
                                    <p:set>
                                      <p:cBhvr>
                                        <p:cTn id="156" dur="1" fill="hold">
                                          <p:stCondLst>
                                            <p:cond delay="9"/>
                                          </p:stCondLst>
                                        </p:cTn>
                                        <p:tgtEl>
                                          <p:spTgt spid="80"/>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110"/>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81"/>
                                        </p:tgtEl>
                                      </p:cBhvr>
                                    </p:animEffect>
                                    <p:set>
                                      <p:cBhvr>
                                        <p:cTn id="163" dur="1" fill="hold">
                                          <p:stCondLst>
                                            <p:cond delay="9"/>
                                          </p:stCondLst>
                                        </p:cTn>
                                        <p:tgtEl>
                                          <p:spTgt spid="81"/>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110"/>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82"/>
                                        </p:tgtEl>
                                      </p:cBhvr>
                                    </p:animEffect>
                                    <p:set>
                                      <p:cBhvr>
                                        <p:cTn id="170" dur="1" fill="hold">
                                          <p:stCondLst>
                                            <p:cond delay="9"/>
                                          </p:stCondLst>
                                        </p:cTn>
                                        <p:tgtEl>
                                          <p:spTgt spid="82"/>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110"/>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83"/>
                                        </p:tgtEl>
                                      </p:cBhvr>
                                    </p:animEffect>
                                    <p:set>
                                      <p:cBhvr>
                                        <p:cTn id="177" dur="1" fill="hold">
                                          <p:stCondLst>
                                            <p:cond delay="9"/>
                                          </p:stCondLst>
                                        </p:cTn>
                                        <p:tgtEl>
                                          <p:spTgt spid="83"/>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110"/>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84"/>
                                        </p:tgtEl>
                                      </p:cBhvr>
                                    </p:animEffect>
                                    <p:set>
                                      <p:cBhvr>
                                        <p:cTn id="184" dur="1" fill="hold">
                                          <p:stCondLst>
                                            <p:cond delay="9"/>
                                          </p:stCondLst>
                                        </p:cTn>
                                        <p:tgtEl>
                                          <p:spTgt spid="84"/>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110"/>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85"/>
                                        </p:tgtEl>
                                      </p:cBhvr>
                                    </p:animEffect>
                                    <p:set>
                                      <p:cBhvr>
                                        <p:cTn id="191" dur="1" fill="hold">
                                          <p:stCondLst>
                                            <p:cond delay="9"/>
                                          </p:stCondLst>
                                        </p:cTn>
                                        <p:tgtEl>
                                          <p:spTgt spid="85"/>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110"/>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86"/>
                                        </p:tgtEl>
                                      </p:cBhvr>
                                    </p:animEffect>
                                    <p:set>
                                      <p:cBhvr>
                                        <p:cTn id="198" dur="1" fill="hold">
                                          <p:stCondLst>
                                            <p:cond delay="9"/>
                                          </p:stCondLst>
                                        </p:cTn>
                                        <p:tgtEl>
                                          <p:spTgt spid="86"/>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110"/>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87"/>
                                        </p:tgtEl>
                                      </p:cBhvr>
                                    </p:animEffect>
                                    <p:set>
                                      <p:cBhvr>
                                        <p:cTn id="205" dur="1" fill="hold">
                                          <p:stCondLst>
                                            <p:cond delay="9"/>
                                          </p:stCondLst>
                                        </p:cTn>
                                        <p:tgtEl>
                                          <p:spTgt spid="87"/>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110"/>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88"/>
                                        </p:tgtEl>
                                      </p:cBhvr>
                                    </p:animEffect>
                                    <p:set>
                                      <p:cBhvr>
                                        <p:cTn id="212" dur="1" fill="hold">
                                          <p:stCondLst>
                                            <p:cond delay="9"/>
                                          </p:stCondLst>
                                        </p:cTn>
                                        <p:tgtEl>
                                          <p:spTgt spid="88"/>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110"/>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89"/>
                                        </p:tgtEl>
                                      </p:cBhvr>
                                    </p:animEffect>
                                    <p:set>
                                      <p:cBhvr>
                                        <p:cTn id="219" dur="1" fill="hold">
                                          <p:stCondLst>
                                            <p:cond delay="9"/>
                                          </p:stCondLst>
                                        </p:cTn>
                                        <p:tgtEl>
                                          <p:spTgt spid="89"/>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110"/>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90"/>
                                        </p:tgtEl>
                                      </p:cBhvr>
                                    </p:animEffect>
                                    <p:set>
                                      <p:cBhvr>
                                        <p:cTn id="226" dur="1" fill="hold">
                                          <p:stCondLst>
                                            <p:cond delay="9"/>
                                          </p:stCondLst>
                                        </p:cTn>
                                        <p:tgtEl>
                                          <p:spTgt spid="90"/>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110"/>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91"/>
                                        </p:tgtEl>
                                      </p:cBhvr>
                                    </p:animEffect>
                                    <p:set>
                                      <p:cBhvr>
                                        <p:cTn id="233" dur="1" fill="hold">
                                          <p:stCondLst>
                                            <p:cond delay="9"/>
                                          </p:stCondLst>
                                        </p:cTn>
                                        <p:tgtEl>
                                          <p:spTgt spid="91"/>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110"/>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92"/>
                                        </p:tgtEl>
                                      </p:cBhvr>
                                    </p:animEffect>
                                    <p:set>
                                      <p:cBhvr>
                                        <p:cTn id="240" dur="1" fill="hold">
                                          <p:stCondLst>
                                            <p:cond delay="9"/>
                                          </p:stCondLst>
                                        </p:cTn>
                                        <p:tgtEl>
                                          <p:spTgt spid="92"/>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110"/>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93"/>
                                        </p:tgtEl>
                                      </p:cBhvr>
                                    </p:animEffect>
                                    <p:set>
                                      <p:cBhvr>
                                        <p:cTn id="247" dur="1" fill="hold">
                                          <p:stCondLst>
                                            <p:cond delay="9"/>
                                          </p:stCondLst>
                                        </p:cTn>
                                        <p:tgtEl>
                                          <p:spTgt spid="93"/>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110"/>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94"/>
                                        </p:tgtEl>
                                      </p:cBhvr>
                                    </p:animEffect>
                                    <p:set>
                                      <p:cBhvr>
                                        <p:cTn id="254" dur="1" fill="hold">
                                          <p:stCondLst>
                                            <p:cond delay="9"/>
                                          </p:stCondLst>
                                        </p:cTn>
                                        <p:tgtEl>
                                          <p:spTgt spid="94"/>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110"/>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95"/>
                                        </p:tgtEl>
                                      </p:cBhvr>
                                    </p:animEffect>
                                    <p:set>
                                      <p:cBhvr>
                                        <p:cTn id="261" dur="1" fill="hold">
                                          <p:stCondLst>
                                            <p:cond delay="9"/>
                                          </p:stCondLst>
                                        </p:cTn>
                                        <p:tgtEl>
                                          <p:spTgt spid="95"/>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110"/>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96"/>
                                        </p:tgtEl>
                                      </p:cBhvr>
                                    </p:animEffect>
                                    <p:set>
                                      <p:cBhvr>
                                        <p:cTn id="268" dur="1" fill="hold">
                                          <p:stCondLst>
                                            <p:cond delay="9"/>
                                          </p:stCondLst>
                                        </p:cTn>
                                        <p:tgtEl>
                                          <p:spTgt spid="96"/>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110"/>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97"/>
                                        </p:tgtEl>
                                      </p:cBhvr>
                                    </p:animEffect>
                                    <p:set>
                                      <p:cBhvr>
                                        <p:cTn id="275" dur="1" fill="hold">
                                          <p:stCondLst>
                                            <p:cond delay="9"/>
                                          </p:stCondLst>
                                        </p:cTn>
                                        <p:tgtEl>
                                          <p:spTgt spid="97"/>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110"/>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98"/>
                                        </p:tgtEl>
                                      </p:cBhvr>
                                    </p:animEffect>
                                    <p:set>
                                      <p:cBhvr>
                                        <p:cTn id="282" dur="1" fill="hold">
                                          <p:stCondLst>
                                            <p:cond delay="9"/>
                                          </p:stCondLst>
                                        </p:cTn>
                                        <p:tgtEl>
                                          <p:spTgt spid="98"/>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110"/>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99"/>
                                        </p:tgtEl>
                                      </p:cBhvr>
                                    </p:animEffect>
                                    <p:set>
                                      <p:cBhvr>
                                        <p:cTn id="289" dur="1" fill="hold">
                                          <p:stCondLst>
                                            <p:cond delay="9"/>
                                          </p:stCondLst>
                                        </p:cTn>
                                        <p:tgtEl>
                                          <p:spTgt spid="99"/>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110"/>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100"/>
                                        </p:tgtEl>
                                      </p:cBhvr>
                                    </p:animEffect>
                                    <p:set>
                                      <p:cBhvr>
                                        <p:cTn id="296" dur="1" fill="hold">
                                          <p:stCondLst>
                                            <p:cond delay="9"/>
                                          </p:stCondLst>
                                        </p:cTn>
                                        <p:tgtEl>
                                          <p:spTgt spid="100"/>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110"/>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101"/>
                                        </p:tgtEl>
                                      </p:cBhvr>
                                    </p:animEffect>
                                    <p:set>
                                      <p:cBhvr>
                                        <p:cTn id="303" dur="1" fill="hold">
                                          <p:stCondLst>
                                            <p:cond delay="9"/>
                                          </p:stCondLst>
                                        </p:cTn>
                                        <p:tgtEl>
                                          <p:spTgt spid="101"/>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110"/>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102"/>
                                        </p:tgtEl>
                                      </p:cBhvr>
                                    </p:animEffect>
                                    <p:set>
                                      <p:cBhvr>
                                        <p:cTn id="310" dur="1" fill="hold">
                                          <p:stCondLst>
                                            <p:cond delay="9"/>
                                          </p:stCondLst>
                                        </p:cTn>
                                        <p:tgtEl>
                                          <p:spTgt spid="102"/>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110"/>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103"/>
                                        </p:tgtEl>
                                      </p:cBhvr>
                                    </p:animEffect>
                                    <p:set>
                                      <p:cBhvr>
                                        <p:cTn id="317" dur="1" fill="hold">
                                          <p:stCondLst>
                                            <p:cond delay="9"/>
                                          </p:stCondLst>
                                        </p:cTn>
                                        <p:tgtEl>
                                          <p:spTgt spid="103"/>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110"/>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104"/>
                                        </p:tgtEl>
                                      </p:cBhvr>
                                    </p:animEffect>
                                    <p:set>
                                      <p:cBhvr>
                                        <p:cTn id="324" dur="1" fill="hold">
                                          <p:stCondLst>
                                            <p:cond delay="9"/>
                                          </p:stCondLst>
                                        </p:cTn>
                                        <p:tgtEl>
                                          <p:spTgt spid="104"/>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110"/>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105"/>
                                        </p:tgtEl>
                                      </p:cBhvr>
                                    </p:animEffect>
                                    <p:set>
                                      <p:cBhvr>
                                        <p:cTn id="331" dur="1" fill="hold">
                                          <p:stCondLst>
                                            <p:cond delay="9"/>
                                          </p:stCondLst>
                                        </p:cTn>
                                        <p:tgtEl>
                                          <p:spTgt spid="105"/>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110"/>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106"/>
                                        </p:tgtEl>
                                      </p:cBhvr>
                                    </p:animEffect>
                                    <p:set>
                                      <p:cBhvr>
                                        <p:cTn id="338" dur="1" fill="hold">
                                          <p:stCondLst>
                                            <p:cond delay="9"/>
                                          </p:stCondLst>
                                        </p:cTn>
                                        <p:tgtEl>
                                          <p:spTgt spid="106"/>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110"/>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107"/>
                                        </p:tgtEl>
                                      </p:cBhvr>
                                    </p:animEffect>
                                    <p:set>
                                      <p:cBhvr>
                                        <p:cTn id="345" dur="1" fill="hold">
                                          <p:stCondLst>
                                            <p:cond delay="9"/>
                                          </p:stCondLst>
                                        </p:cTn>
                                        <p:tgtEl>
                                          <p:spTgt spid="107"/>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110"/>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108"/>
                                        </p:tgtEl>
                                      </p:cBhvr>
                                    </p:animEffect>
                                    <p:set>
                                      <p:cBhvr>
                                        <p:cTn id="352" dur="1" fill="hold">
                                          <p:stCondLst>
                                            <p:cond delay="9"/>
                                          </p:stCondLst>
                                        </p:cTn>
                                        <p:tgtEl>
                                          <p:spTgt spid="108"/>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110"/>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109"/>
                                        </p:tgtEl>
                                      </p:cBhvr>
                                    </p:animEffect>
                                    <p:set>
                                      <p:cBhvr>
                                        <p:cTn id="359" dur="1" fill="hold">
                                          <p:stCondLst>
                                            <p:cond delay="9"/>
                                          </p:stCondLst>
                                        </p:cTn>
                                        <p:tgtEl>
                                          <p:spTgt spid="109"/>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59"/>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59"/>
                                        </p:tgtEl>
                                        <p:attrNameLst>
                                          <p:attrName>style.color</p:attrName>
                                        </p:attrNameLst>
                                      </p:cBhvr>
                                      <p:by>
                                        <p:hsl h="0" s="12549" l="25098"/>
                                      </p:by>
                                    </p:animClr>
                                    <p:animClr clrSpc="hsl" dir="cw">
                                      <p:cBhvr>
                                        <p:cTn id="367" dur="500" fill="hold"/>
                                        <p:tgtEl>
                                          <p:spTgt spid="59"/>
                                        </p:tgtEl>
                                        <p:attrNameLst>
                                          <p:attrName>fillcolor</p:attrName>
                                        </p:attrNameLst>
                                      </p:cBhvr>
                                      <p:by>
                                        <p:hsl h="0" s="12549" l="25098"/>
                                      </p:by>
                                    </p:animClr>
                                    <p:animClr clrSpc="hsl" dir="cw">
                                      <p:cBhvr>
                                        <p:cTn id="368" dur="500" fill="hold"/>
                                        <p:tgtEl>
                                          <p:spTgt spid="59"/>
                                        </p:tgtEl>
                                        <p:attrNameLst>
                                          <p:attrName>stroke.color</p:attrName>
                                        </p:attrNameLst>
                                      </p:cBhvr>
                                      <p:by>
                                        <p:hsl h="0" s="12549" l="25098"/>
                                      </p:by>
                                    </p:animClr>
                                    <p:set>
                                      <p:cBhvr>
                                        <p:cTn id="369" dur="500" fill="hold"/>
                                        <p:tgtEl>
                                          <p:spTgt spid="59"/>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52"/>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110"/>
                                        </p:tgtEl>
                                      </p:cBhvr>
                                    </p:cmd>
                                  </p:childTnLst>
                                </p:cTn>
                              </p:par>
                            </p:childTnLst>
                          </p:cTn>
                        </p:par>
                      </p:childTnLst>
                    </p:cTn>
                  </p:par>
                </p:childTnLst>
              </p:cTn>
              <p:nextCondLst>
                <p:cond evt="onClick" delay="0">
                  <p:tgtEl>
                    <p:spTgt spid="59"/>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110"/>
                </p:tgtEl>
              </p:cMediaNode>
            </p:audio>
            <p:audio>
              <p:cMediaNode vol="80000">
                <p:cTn id="375" fill="hold" display="0">
                  <p:stCondLst>
                    <p:cond delay="indefinite"/>
                  </p:stCondLst>
                  <p:endCondLst>
                    <p:cond evt="onStopAudio" delay="0">
                      <p:tgtEl>
                        <p:sldTgt/>
                      </p:tgtEl>
                    </p:cond>
                  </p:endCondLst>
                </p:cTn>
                <p:tgtEl>
                  <p:spTgt spid="116"/>
                </p:tgtEl>
              </p:cMediaNode>
            </p:audio>
          </p:childTnLst>
        </p:cTn>
      </p:par>
    </p:tnLst>
    <p:bldLst>
      <p:bldP spid="1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grpSp>
        <p:nvGrpSpPr>
          <p:cNvPr id="894" name="Google Shape;894;p38"/>
          <p:cNvGrpSpPr/>
          <p:nvPr/>
        </p:nvGrpSpPr>
        <p:grpSpPr>
          <a:xfrm flipH="1">
            <a:off x="503147" y="2804622"/>
            <a:ext cx="1085828" cy="1423359"/>
            <a:chOff x="3206700" y="2147250"/>
            <a:chExt cx="509850" cy="668275"/>
          </a:xfrm>
        </p:grpSpPr>
        <p:sp>
          <p:nvSpPr>
            <p:cNvPr id="895" name="Google Shape;895;p38"/>
            <p:cNvSpPr/>
            <p:nvPr/>
          </p:nvSpPr>
          <p:spPr>
            <a:xfrm>
              <a:off x="3206700" y="2147250"/>
              <a:ext cx="501050" cy="668275"/>
            </a:xfrm>
            <a:custGeom>
              <a:avLst/>
              <a:gdLst/>
              <a:ahLst/>
              <a:cxnLst/>
              <a:rect l="l" t="t" r="r" b="b"/>
              <a:pathLst>
                <a:path w="20042" h="26731" extrusionOk="0">
                  <a:moveTo>
                    <a:pt x="1099" y="0"/>
                  </a:moveTo>
                  <a:cubicBezTo>
                    <a:pt x="871" y="0"/>
                    <a:pt x="642" y="144"/>
                    <a:pt x="589" y="422"/>
                  </a:cubicBezTo>
                  <a:cubicBezTo>
                    <a:pt x="456" y="1111"/>
                    <a:pt x="400" y="1819"/>
                    <a:pt x="350" y="2520"/>
                  </a:cubicBezTo>
                  <a:cubicBezTo>
                    <a:pt x="47" y="6851"/>
                    <a:pt x="0" y="11195"/>
                    <a:pt x="210" y="15532"/>
                  </a:cubicBezTo>
                  <a:cubicBezTo>
                    <a:pt x="285" y="17104"/>
                    <a:pt x="392" y="18685"/>
                    <a:pt x="760" y="20215"/>
                  </a:cubicBezTo>
                  <a:cubicBezTo>
                    <a:pt x="1169" y="21905"/>
                    <a:pt x="1946" y="23579"/>
                    <a:pt x="3322" y="24641"/>
                  </a:cubicBezTo>
                  <a:cubicBezTo>
                    <a:pt x="4369" y="25450"/>
                    <a:pt x="5677" y="25840"/>
                    <a:pt x="6971" y="26120"/>
                  </a:cubicBezTo>
                  <a:cubicBezTo>
                    <a:pt x="8860" y="26527"/>
                    <a:pt x="10791" y="26731"/>
                    <a:pt x="12723" y="26731"/>
                  </a:cubicBezTo>
                  <a:cubicBezTo>
                    <a:pt x="14851" y="26731"/>
                    <a:pt x="16978" y="26484"/>
                    <a:pt x="19048" y="25989"/>
                  </a:cubicBezTo>
                  <a:cubicBezTo>
                    <a:pt x="19450" y="25893"/>
                    <a:pt x="19781" y="25587"/>
                    <a:pt x="19874" y="25185"/>
                  </a:cubicBezTo>
                  <a:cubicBezTo>
                    <a:pt x="20042" y="24458"/>
                    <a:pt x="19326" y="24066"/>
                    <a:pt x="18707" y="23890"/>
                  </a:cubicBezTo>
                  <a:cubicBezTo>
                    <a:pt x="15989" y="23117"/>
                    <a:pt x="12984" y="23705"/>
                    <a:pt x="10313" y="22872"/>
                  </a:cubicBezTo>
                  <a:lnTo>
                    <a:pt x="10313" y="22872"/>
                  </a:lnTo>
                  <a:lnTo>
                    <a:pt x="10641" y="23159"/>
                  </a:lnTo>
                  <a:cubicBezTo>
                    <a:pt x="9589" y="22725"/>
                    <a:pt x="8513" y="22276"/>
                    <a:pt x="7675" y="21506"/>
                  </a:cubicBezTo>
                  <a:cubicBezTo>
                    <a:pt x="7341" y="21199"/>
                    <a:pt x="7057" y="20853"/>
                    <a:pt x="6814" y="20478"/>
                  </a:cubicBezTo>
                  <a:lnTo>
                    <a:pt x="6814" y="20478"/>
                  </a:lnTo>
                  <a:cubicBezTo>
                    <a:pt x="7575" y="21434"/>
                    <a:pt x="8581" y="22198"/>
                    <a:pt x="9715" y="22658"/>
                  </a:cubicBezTo>
                  <a:cubicBezTo>
                    <a:pt x="9912" y="22738"/>
                    <a:pt x="10112" y="22809"/>
                    <a:pt x="10313" y="22872"/>
                  </a:cubicBezTo>
                  <a:lnTo>
                    <a:pt x="10313" y="22872"/>
                  </a:lnTo>
                  <a:lnTo>
                    <a:pt x="6193" y="19264"/>
                  </a:lnTo>
                  <a:lnTo>
                    <a:pt x="6193" y="19264"/>
                  </a:lnTo>
                  <a:cubicBezTo>
                    <a:pt x="6364" y="19690"/>
                    <a:pt x="6568" y="20099"/>
                    <a:pt x="6814" y="20478"/>
                  </a:cubicBezTo>
                  <a:lnTo>
                    <a:pt x="6814" y="20478"/>
                  </a:lnTo>
                  <a:cubicBezTo>
                    <a:pt x="6458" y="20031"/>
                    <a:pt x="6155" y="19542"/>
                    <a:pt x="5917" y="19022"/>
                  </a:cubicBezTo>
                  <a:lnTo>
                    <a:pt x="5917" y="19022"/>
                  </a:lnTo>
                  <a:lnTo>
                    <a:pt x="6193" y="19264"/>
                  </a:lnTo>
                  <a:lnTo>
                    <a:pt x="6193" y="19264"/>
                  </a:lnTo>
                  <a:cubicBezTo>
                    <a:pt x="5824" y="18344"/>
                    <a:pt x="5608" y="17340"/>
                    <a:pt x="5449" y="16362"/>
                  </a:cubicBezTo>
                  <a:cubicBezTo>
                    <a:pt x="4740" y="11955"/>
                    <a:pt x="4855" y="7454"/>
                    <a:pt x="5788" y="3087"/>
                  </a:cubicBezTo>
                  <a:cubicBezTo>
                    <a:pt x="5841" y="2840"/>
                    <a:pt x="5893" y="2581"/>
                    <a:pt x="5932" y="2322"/>
                  </a:cubicBezTo>
                  <a:cubicBezTo>
                    <a:pt x="5987" y="1951"/>
                    <a:pt x="5698" y="1736"/>
                    <a:pt x="5412" y="1736"/>
                  </a:cubicBezTo>
                  <a:cubicBezTo>
                    <a:pt x="5192" y="1736"/>
                    <a:pt x="4974" y="1865"/>
                    <a:pt x="4920" y="2149"/>
                  </a:cubicBezTo>
                  <a:cubicBezTo>
                    <a:pt x="4734" y="3130"/>
                    <a:pt x="4666" y="4161"/>
                    <a:pt x="4293" y="5083"/>
                  </a:cubicBezTo>
                  <a:cubicBezTo>
                    <a:pt x="4226" y="5252"/>
                    <a:pt x="4142" y="5423"/>
                    <a:pt x="3998" y="5535"/>
                  </a:cubicBezTo>
                  <a:cubicBezTo>
                    <a:pt x="3770" y="5711"/>
                    <a:pt x="3440" y="5700"/>
                    <a:pt x="3178" y="5750"/>
                  </a:cubicBezTo>
                  <a:cubicBezTo>
                    <a:pt x="3053" y="5773"/>
                    <a:pt x="2925" y="5787"/>
                    <a:pt x="2798" y="5787"/>
                  </a:cubicBezTo>
                  <a:cubicBezTo>
                    <a:pt x="2649" y="5787"/>
                    <a:pt x="2502" y="5768"/>
                    <a:pt x="2359" y="5726"/>
                  </a:cubicBezTo>
                  <a:cubicBezTo>
                    <a:pt x="1297" y="5407"/>
                    <a:pt x="1445" y="4299"/>
                    <a:pt x="1607" y="3428"/>
                  </a:cubicBezTo>
                  <a:cubicBezTo>
                    <a:pt x="1794" y="2424"/>
                    <a:pt x="1868" y="1325"/>
                    <a:pt x="1587" y="366"/>
                  </a:cubicBezTo>
                  <a:cubicBezTo>
                    <a:pt x="1514" y="120"/>
                    <a:pt x="1307" y="0"/>
                    <a:pt x="1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8"/>
            <p:cNvSpPr/>
            <p:nvPr/>
          </p:nvSpPr>
          <p:spPr>
            <a:xfrm>
              <a:off x="3215175" y="2389600"/>
              <a:ext cx="25125" cy="14050"/>
            </a:xfrm>
            <a:custGeom>
              <a:avLst/>
              <a:gdLst/>
              <a:ahLst/>
              <a:cxnLst/>
              <a:rect l="l" t="t" r="r" b="b"/>
              <a:pathLst>
                <a:path w="1005" h="562" extrusionOk="0">
                  <a:moveTo>
                    <a:pt x="544" y="0"/>
                  </a:moveTo>
                  <a:cubicBezTo>
                    <a:pt x="329" y="0"/>
                    <a:pt x="203" y="89"/>
                    <a:pt x="144" y="169"/>
                  </a:cubicBezTo>
                  <a:cubicBezTo>
                    <a:pt x="0" y="364"/>
                    <a:pt x="211" y="561"/>
                    <a:pt x="547" y="561"/>
                  </a:cubicBezTo>
                  <a:cubicBezTo>
                    <a:pt x="611" y="561"/>
                    <a:pt x="680" y="554"/>
                    <a:pt x="752" y="538"/>
                  </a:cubicBezTo>
                  <a:cubicBezTo>
                    <a:pt x="963" y="492"/>
                    <a:pt x="1005" y="360"/>
                    <a:pt x="983" y="263"/>
                  </a:cubicBezTo>
                  <a:cubicBezTo>
                    <a:pt x="972" y="203"/>
                    <a:pt x="944" y="147"/>
                    <a:pt x="900" y="104"/>
                  </a:cubicBezTo>
                  <a:cubicBezTo>
                    <a:pt x="849" y="55"/>
                    <a:pt x="767" y="23"/>
                    <a:pt x="677" y="11"/>
                  </a:cubicBezTo>
                  <a:cubicBezTo>
                    <a:pt x="630" y="4"/>
                    <a:pt x="585"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8"/>
            <p:cNvSpPr/>
            <p:nvPr/>
          </p:nvSpPr>
          <p:spPr>
            <a:xfrm>
              <a:off x="3276225" y="2334025"/>
              <a:ext cx="45250" cy="47800"/>
            </a:xfrm>
            <a:custGeom>
              <a:avLst/>
              <a:gdLst/>
              <a:ahLst/>
              <a:cxnLst/>
              <a:rect l="l" t="t" r="r" b="b"/>
              <a:pathLst>
                <a:path w="1810" h="1912" extrusionOk="0">
                  <a:moveTo>
                    <a:pt x="848" y="0"/>
                  </a:moveTo>
                  <a:cubicBezTo>
                    <a:pt x="276" y="0"/>
                    <a:pt x="1" y="957"/>
                    <a:pt x="216" y="1438"/>
                  </a:cubicBezTo>
                  <a:cubicBezTo>
                    <a:pt x="340" y="1710"/>
                    <a:pt x="625" y="1905"/>
                    <a:pt x="925" y="1912"/>
                  </a:cubicBezTo>
                  <a:cubicBezTo>
                    <a:pt x="1130" y="1911"/>
                    <a:pt x="1323" y="1812"/>
                    <a:pt x="1444" y="1645"/>
                  </a:cubicBezTo>
                  <a:cubicBezTo>
                    <a:pt x="1810" y="1139"/>
                    <a:pt x="1583" y="266"/>
                    <a:pt x="1041" y="34"/>
                  </a:cubicBezTo>
                  <a:cubicBezTo>
                    <a:pt x="973" y="11"/>
                    <a:pt x="909" y="0"/>
                    <a:pt x="8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8"/>
            <p:cNvSpPr/>
            <p:nvPr/>
          </p:nvSpPr>
          <p:spPr>
            <a:xfrm>
              <a:off x="3286350" y="2349675"/>
              <a:ext cx="21925" cy="20350"/>
            </a:xfrm>
            <a:custGeom>
              <a:avLst/>
              <a:gdLst/>
              <a:ahLst/>
              <a:cxnLst/>
              <a:rect l="l" t="t" r="r" b="b"/>
              <a:pathLst>
                <a:path w="877" h="814" extrusionOk="0">
                  <a:moveTo>
                    <a:pt x="826" y="0"/>
                  </a:moveTo>
                  <a:cubicBezTo>
                    <a:pt x="805" y="0"/>
                    <a:pt x="784" y="13"/>
                    <a:pt x="780" y="40"/>
                  </a:cubicBezTo>
                  <a:lnTo>
                    <a:pt x="780" y="42"/>
                  </a:lnTo>
                  <a:cubicBezTo>
                    <a:pt x="763" y="167"/>
                    <a:pt x="736" y="290"/>
                    <a:pt x="699" y="411"/>
                  </a:cubicBezTo>
                  <a:cubicBezTo>
                    <a:pt x="660" y="525"/>
                    <a:pt x="596" y="640"/>
                    <a:pt x="508" y="664"/>
                  </a:cubicBezTo>
                  <a:cubicBezTo>
                    <a:pt x="491" y="671"/>
                    <a:pt x="474" y="675"/>
                    <a:pt x="457" y="675"/>
                  </a:cubicBezTo>
                  <a:cubicBezTo>
                    <a:pt x="386" y="675"/>
                    <a:pt x="311" y="618"/>
                    <a:pt x="254" y="537"/>
                  </a:cubicBezTo>
                  <a:cubicBezTo>
                    <a:pt x="185" y="432"/>
                    <a:pt x="126" y="321"/>
                    <a:pt x="82" y="203"/>
                  </a:cubicBezTo>
                  <a:lnTo>
                    <a:pt x="80" y="201"/>
                  </a:lnTo>
                  <a:cubicBezTo>
                    <a:pt x="74" y="184"/>
                    <a:pt x="60" y="177"/>
                    <a:pt x="45" y="177"/>
                  </a:cubicBezTo>
                  <a:cubicBezTo>
                    <a:pt x="23" y="177"/>
                    <a:pt x="1" y="195"/>
                    <a:pt x="6" y="223"/>
                  </a:cubicBezTo>
                  <a:cubicBezTo>
                    <a:pt x="33" y="357"/>
                    <a:pt x="77" y="486"/>
                    <a:pt x="154" y="605"/>
                  </a:cubicBezTo>
                  <a:cubicBezTo>
                    <a:pt x="193" y="664"/>
                    <a:pt x="239" y="722"/>
                    <a:pt x="307" y="767"/>
                  </a:cubicBezTo>
                  <a:cubicBezTo>
                    <a:pt x="355" y="798"/>
                    <a:pt x="410" y="813"/>
                    <a:pt x="465" y="813"/>
                  </a:cubicBezTo>
                  <a:cubicBezTo>
                    <a:pt x="494" y="813"/>
                    <a:pt x="524" y="809"/>
                    <a:pt x="552" y="800"/>
                  </a:cubicBezTo>
                  <a:cubicBezTo>
                    <a:pt x="723" y="734"/>
                    <a:pt x="779" y="576"/>
                    <a:pt x="821" y="450"/>
                  </a:cubicBezTo>
                  <a:cubicBezTo>
                    <a:pt x="859" y="318"/>
                    <a:pt x="877" y="182"/>
                    <a:pt x="872" y="46"/>
                  </a:cubicBezTo>
                  <a:cubicBezTo>
                    <a:pt x="871" y="16"/>
                    <a:pt x="848"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8"/>
            <p:cNvSpPr/>
            <p:nvPr/>
          </p:nvSpPr>
          <p:spPr>
            <a:xfrm>
              <a:off x="3225175" y="2334025"/>
              <a:ext cx="45250" cy="47800"/>
            </a:xfrm>
            <a:custGeom>
              <a:avLst/>
              <a:gdLst/>
              <a:ahLst/>
              <a:cxnLst/>
              <a:rect l="l" t="t" r="r" b="b"/>
              <a:pathLst>
                <a:path w="1810" h="1912" extrusionOk="0">
                  <a:moveTo>
                    <a:pt x="848" y="0"/>
                  </a:moveTo>
                  <a:cubicBezTo>
                    <a:pt x="276" y="0"/>
                    <a:pt x="1" y="957"/>
                    <a:pt x="216" y="1438"/>
                  </a:cubicBezTo>
                  <a:cubicBezTo>
                    <a:pt x="340" y="1710"/>
                    <a:pt x="625" y="1905"/>
                    <a:pt x="924" y="1912"/>
                  </a:cubicBezTo>
                  <a:cubicBezTo>
                    <a:pt x="1130" y="1911"/>
                    <a:pt x="1321" y="1812"/>
                    <a:pt x="1442" y="1645"/>
                  </a:cubicBezTo>
                  <a:cubicBezTo>
                    <a:pt x="1810" y="1139"/>
                    <a:pt x="1583" y="266"/>
                    <a:pt x="1041" y="34"/>
                  </a:cubicBezTo>
                  <a:cubicBezTo>
                    <a:pt x="973" y="11"/>
                    <a:pt x="909" y="0"/>
                    <a:pt x="8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8"/>
            <p:cNvSpPr/>
            <p:nvPr/>
          </p:nvSpPr>
          <p:spPr>
            <a:xfrm>
              <a:off x="3235325" y="2349675"/>
              <a:ext cx="21900" cy="20350"/>
            </a:xfrm>
            <a:custGeom>
              <a:avLst/>
              <a:gdLst/>
              <a:ahLst/>
              <a:cxnLst/>
              <a:rect l="l" t="t" r="r" b="b"/>
              <a:pathLst>
                <a:path w="876" h="814" extrusionOk="0">
                  <a:moveTo>
                    <a:pt x="825" y="0"/>
                  </a:moveTo>
                  <a:cubicBezTo>
                    <a:pt x="804" y="0"/>
                    <a:pt x="784" y="13"/>
                    <a:pt x="780" y="40"/>
                  </a:cubicBezTo>
                  <a:lnTo>
                    <a:pt x="780" y="42"/>
                  </a:lnTo>
                  <a:cubicBezTo>
                    <a:pt x="763" y="167"/>
                    <a:pt x="736" y="290"/>
                    <a:pt x="699" y="411"/>
                  </a:cubicBezTo>
                  <a:cubicBezTo>
                    <a:pt x="659" y="525"/>
                    <a:pt x="595" y="640"/>
                    <a:pt x="507" y="664"/>
                  </a:cubicBezTo>
                  <a:cubicBezTo>
                    <a:pt x="490" y="671"/>
                    <a:pt x="473" y="675"/>
                    <a:pt x="455" y="675"/>
                  </a:cubicBezTo>
                  <a:cubicBezTo>
                    <a:pt x="385" y="675"/>
                    <a:pt x="310" y="618"/>
                    <a:pt x="254" y="537"/>
                  </a:cubicBezTo>
                  <a:cubicBezTo>
                    <a:pt x="184" y="432"/>
                    <a:pt x="126" y="321"/>
                    <a:pt x="82" y="203"/>
                  </a:cubicBezTo>
                  <a:lnTo>
                    <a:pt x="80" y="201"/>
                  </a:lnTo>
                  <a:cubicBezTo>
                    <a:pt x="74" y="184"/>
                    <a:pt x="59" y="177"/>
                    <a:pt x="45" y="177"/>
                  </a:cubicBezTo>
                  <a:cubicBezTo>
                    <a:pt x="23" y="177"/>
                    <a:pt x="0" y="195"/>
                    <a:pt x="5" y="223"/>
                  </a:cubicBezTo>
                  <a:cubicBezTo>
                    <a:pt x="32" y="357"/>
                    <a:pt x="76" y="486"/>
                    <a:pt x="154" y="605"/>
                  </a:cubicBezTo>
                  <a:cubicBezTo>
                    <a:pt x="193" y="664"/>
                    <a:pt x="238" y="722"/>
                    <a:pt x="307" y="767"/>
                  </a:cubicBezTo>
                  <a:cubicBezTo>
                    <a:pt x="354" y="798"/>
                    <a:pt x="409" y="813"/>
                    <a:pt x="464" y="813"/>
                  </a:cubicBezTo>
                  <a:cubicBezTo>
                    <a:pt x="494" y="813"/>
                    <a:pt x="523" y="809"/>
                    <a:pt x="552" y="800"/>
                  </a:cubicBezTo>
                  <a:cubicBezTo>
                    <a:pt x="723" y="734"/>
                    <a:pt x="779" y="576"/>
                    <a:pt x="820" y="450"/>
                  </a:cubicBezTo>
                  <a:cubicBezTo>
                    <a:pt x="859" y="318"/>
                    <a:pt x="875" y="182"/>
                    <a:pt x="872" y="46"/>
                  </a:cubicBezTo>
                  <a:cubicBezTo>
                    <a:pt x="871" y="16"/>
                    <a:pt x="848" y="0"/>
                    <a:pt x="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8"/>
            <p:cNvSpPr/>
            <p:nvPr/>
          </p:nvSpPr>
          <p:spPr>
            <a:xfrm>
              <a:off x="3244750" y="2398800"/>
              <a:ext cx="49775" cy="35200"/>
            </a:xfrm>
            <a:custGeom>
              <a:avLst/>
              <a:gdLst/>
              <a:ahLst/>
              <a:cxnLst/>
              <a:rect l="l" t="t" r="r" b="b"/>
              <a:pathLst>
                <a:path w="1991" h="1408" extrusionOk="0">
                  <a:moveTo>
                    <a:pt x="100" y="1"/>
                  </a:moveTo>
                  <a:cubicBezTo>
                    <a:pt x="51" y="1"/>
                    <a:pt x="11" y="40"/>
                    <a:pt x="10" y="89"/>
                  </a:cubicBezTo>
                  <a:cubicBezTo>
                    <a:pt x="0" y="361"/>
                    <a:pt x="63" y="632"/>
                    <a:pt x="192" y="872"/>
                  </a:cubicBezTo>
                  <a:cubicBezTo>
                    <a:pt x="326" y="1110"/>
                    <a:pt x="544" y="1342"/>
                    <a:pt x="854" y="1397"/>
                  </a:cubicBezTo>
                  <a:cubicBezTo>
                    <a:pt x="894" y="1404"/>
                    <a:pt x="933" y="1407"/>
                    <a:pt x="972" y="1407"/>
                  </a:cubicBezTo>
                  <a:cubicBezTo>
                    <a:pt x="1247" y="1407"/>
                    <a:pt x="1494" y="1249"/>
                    <a:pt x="1642" y="1060"/>
                  </a:cubicBezTo>
                  <a:cubicBezTo>
                    <a:pt x="1820" y="844"/>
                    <a:pt x="1917" y="588"/>
                    <a:pt x="1977" y="333"/>
                  </a:cubicBezTo>
                  <a:cubicBezTo>
                    <a:pt x="1991" y="282"/>
                    <a:pt x="1960" y="226"/>
                    <a:pt x="1908" y="212"/>
                  </a:cubicBezTo>
                  <a:cubicBezTo>
                    <a:pt x="1899" y="210"/>
                    <a:pt x="1891" y="209"/>
                    <a:pt x="1882" y="209"/>
                  </a:cubicBezTo>
                  <a:cubicBezTo>
                    <a:pt x="1838" y="209"/>
                    <a:pt x="1798" y="238"/>
                    <a:pt x="1787" y="283"/>
                  </a:cubicBezTo>
                  <a:lnTo>
                    <a:pt x="1787" y="284"/>
                  </a:lnTo>
                  <a:cubicBezTo>
                    <a:pt x="1716" y="513"/>
                    <a:pt x="1610" y="733"/>
                    <a:pt x="1455" y="896"/>
                  </a:cubicBezTo>
                  <a:cubicBezTo>
                    <a:pt x="1330" y="1031"/>
                    <a:pt x="1168" y="1115"/>
                    <a:pt x="1012" y="1115"/>
                  </a:cubicBezTo>
                  <a:cubicBezTo>
                    <a:pt x="977" y="1115"/>
                    <a:pt x="943" y="1111"/>
                    <a:pt x="909" y="1102"/>
                  </a:cubicBezTo>
                  <a:cubicBezTo>
                    <a:pt x="702" y="1051"/>
                    <a:pt x="521" y="923"/>
                    <a:pt x="406" y="742"/>
                  </a:cubicBezTo>
                  <a:cubicBezTo>
                    <a:pt x="279" y="555"/>
                    <a:pt x="205" y="323"/>
                    <a:pt x="190" y="88"/>
                  </a:cubicBezTo>
                  <a:cubicBezTo>
                    <a:pt x="187" y="41"/>
                    <a:pt x="150" y="3"/>
                    <a:pt x="103" y="1"/>
                  </a:cubicBezTo>
                  <a:cubicBezTo>
                    <a:pt x="102" y="1"/>
                    <a:pt x="101"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8"/>
            <p:cNvSpPr/>
            <p:nvPr/>
          </p:nvSpPr>
          <p:spPr>
            <a:xfrm>
              <a:off x="3294425" y="2393975"/>
              <a:ext cx="25125" cy="14050"/>
            </a:xfrm>
            <a:custGeom>
              <a:avLst/>
              <a:gdLst/>
              <a:ahLst/>
              <a:cxnLst/>
              <a:rect l="l" t="t" r="r" b="b"/>
              <a:pathLst>
                <a:path w="1005" h="562" extrusionOk="0">
                  <a:moveTo>
                    <a:pt x="547" y="1"/>
                  </a:moveTo>
                  <a:cubicBezTo>
                    <a:pt x="330" y="1"/>
                    <a:pt x="203" y="90"/>
                    <a:pt x="144" y="170"/>
                  </a:cubicBezTo>
                  <a:cubicBezTo>
                    <a:pt x="1" y="365"/>
                    <a:pt x="213" y="562"/>
                    <a:pt x="549" y="562"/>
                  </a:cubicBezTo>
                  <a:cubicBezTo>
                    <a:pt x="613" y="562"/>
                    <a:pt x="682" y="555"/>
                    <a:pt x="753" y="539"/>
                  </a:cubicBezTo>
                  <a:cubicBezTo>
                    <a:pt x="963" y="492"/>
                    <a:pt x="1005" y="361"/>
                    <a:pt x="983" y="264"/>
                  </a:cubicBezTo>
                  <a:cubicBezTo>
                    <a:pt x="973" y="203"/>
                    <a:pt x="945" y="148"/>
                    <a:pt x="901" y="105"/>
                  </a:cubicBezTo>
                  <a:cubicBezTo>
                    <a:pt x="849" y="55"/>
                    <a:pt x="767" y="22"/>
                    <a:pt x="678" y="11"/>
                  </a:cubicBezTo>
                  <a:cubicBezTo>
                    <a:pt x="631" y="4"/>
                    <a:pt x="588"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8"/>
            <p:cNvSpPr/>
            <p:nvPr/>
          </p:nvSpPr>
          <p:spPr>
            <a:xfrm>
              <a:off x="3321400" y="2219850"/>
              <a:ext cx="388250" cy="521775"/>
            </a:xfrm>
            <a:custGeom>
              <a:avLst/>
              <a:gdLst/>
              <a:ahLst/>
              <a:cxnLst/>
              <a:rect l="l" t="t" r="r" b="b"/>
              <a:pathLst>
                <a:path w="15530" h="20871" extrusionOk="0">
                  <a:moveTo>
                    <a:pt x="7496" y="1"/>
                  </a:moveTo>
                  <a:cubicBezTo>
                    <a:pt x="7083" y="1"/>
                    <a:pt x="6673" y="55"/>
                    <a:pt x="6281" y="184"/>
                  </a:cubicBezTo>
                  <a:cubicBezTo>
                    <a:pt x="5559" y="423"/>
                    <a:pt x="4941" y="900"/>
                    <a:pt x="4355" y="1385"/>
                  </a:cubicBezTo>
                  <a:cubicBezTo>
                    <a:pt x="2999" y="2507"/>
                    <a:pt x="1685" y="3777"/>
                    <a:pt x="1013" y="5404"/>
                  </a:cubicBezTo>
                  <a:cubicBezTo>
                    <a:pt x="678" y="6215"/>
                    <a:pt x="516" y="7086"/>
                    <a:pt x="403" y="7955"/>
                  </a:cubicBezTo>
                  <a:cubicBezTo>
                    <a:pt x="1" y="11044"/>
                    <a:pt x="223" y="14303"/>
                    <a:pt x="1649" y="17072"/>
                  </a:cubicBezTo>
                  <a:lnTo>
                    <a:pt x="1867" y="16848"/>
                  </a:lnTo>
                  <a:lnTo>
                    <a:pt x="1867" y="16848"/>
                  </a:lnTo>
                  <a:cubicBezTo>
                    <a:pt x="2205" y="17340"/>
                    <a:pt x="2623" y="17778"/>
                    <a:pt x="3042" y="18205"/>
                  </a:cubicBezTo>
                  <a:cubicBezTo>
                    <a:pt x="4037" y="19216"/>
                    <a:pt x="5113" y="20227"/>
                    <a:pt x="6464" y="20656"/>
                  </a:cubicBezTo>
                  <a:cubicBezTo>
                    <a:pt x="6926" y="20802"/>
                    <a:pt x="7400" y="20870"/>
                    <a:pt x="7874" y="20870"/>
                  </a:cubicBezTo>
                  <a:cubicBezTo>
                    <a:pt x="9738" y="20870"/>
                    <a:pt x="11607" y="19815"/>
                    <a:pt x="12796" y="18323"/>
                  </a:cubicBezTo>
                  <a:cubicBezTo>
                    <a:pt x="14288" y="16453"/>
                    <a:pt x="14895" y="14034"/>
                    <a:pt x="15225" y="11665"/>
                  </a:cubicBezTo>
                  <a:cubicBezTo>
                    <a:pt x="15416" y="10297"/>
                    <a:pt x="15529" y="8905"/>
                    <a:pt x="15339" y="7538"/>
                  </a:cubicBezTo>
                  <a:cubicBezTo>
                    <a:pt x="14860" y="4075"/>
                    <a:pt x="12210" y="935"/>
                    <a:pt x="8802" y="159"/>
                  </a:cubicBezTo>
                  <a:cubicBezTo>
                    <a:pt x="8375" y="62"/>
                    <a:pt x="7934" y="1"/>
                    <a:pt x="7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8"/>
            <p:cNvSpPr/>
            <p:nvPr/>
          </p:nvSpPr>
          <p:spPr>
            <a:xfrm>
              <a:off x="3318825" y="2214025"/>
              <a:ext cx="397725" cy="532900"/>
            </a:xfrm>
            <a:custGeom>
              <a:avLst/>
              <a:gdLst/>
              <a:ahLst/>
              <a:cxnLst/>
              <a:rect l="l" t="t" r="r" b="b"/>
              <a:pathLst>
                <a:path w="15909" h="21316" extrusionOk="0">
                  <a:moveTo>
                    <a:pt x="7623" y="467"/>
                  </a:moveTo>
                  <a:cubicBezTo>
                    <a:pt x="7985" y="467"/>
                    <a:pt x="8349" y="511"/>
                    <a:pt x="8706" y="584"/>
                  </a:cubicBezTo>
                  <a:cubicBezTo>
                    <a:pt x="11629" y="1189"/>
                    <a:pt x="13986" y="3573"/>
                    <a:pt x="14886" y="6374"/>
                  </a:cubicBezTo>
                  <a:cubicBezTo>
                    <a:pt x="15429" y="8065"/>
                    <a:pt x="15365" y="9853"/>
                    <a:pt x="15139" y="11594"/>
                  </a:cubicBezTo>
                  <a:cubicBezTo>
                    <a:pt x="14913" y="13327"/>
                    <a:pt x="14558" y="15087"/>
                    <a:pt x="13797" y="16674"/>
                  </a:cubicBezTo>
                  <a:cubicBezTo>
                    <a:pt x="13081" y="18164"/>
                    <a:pt x="12006" y="19448"/>
                    <a:pt x="10522" y="20217"/>
                  </a:cubicBezTo>
                  <a:cubicBezTo>
                    <a:pt x="9730" y="20629"/>
                    <a:pt x="8856" y="20862"/>
                    <a:pt x="7985" y="20862"/>
                  </a:cubicBezTo>
                  <a:cubicBezTo>
                    <a:pt x="7291" y="20862"/>
                    <a:pt x="6599" y="20714"/>
                    <a:pt x="5951" y="20391"/>
                  </a:cubicBezTo>
                  <a:cubicBezTo>
                    <a:pt x="5192" y="20013"/>
                    <a:pt x="4537" y="19468"/>
                    <a:pt x="3926" y="18886"/>
                  </a:cubicBezTo>
                  <a:cubicBezTo>
                    <a:pt x="3300" y="18290"/>
                    <a:pt x="2648" y="17670"/>
                    <a:pt x="2160" y="16952"/>
                  </a:cubicBezTo>
                  <a:cubicBezTo>
                    <a:pt x="1131" y="15442"/>
                    <a:pt x="1143" y="13477"/>
                    <a:pt x="1441" y="11741"/>
                  </a:cubicBezTo>
                  <a:cubicBezTo>
                    <a:pt x="1752" y="9920"/>
                    <a:pt x="2876" y="8377"/>
                    <a:pt x="4118" y="7050"/>
                  </a:cubicBezTo>
                  <a:cubicBezTo>
                    <a:pt x="4670" y="6458"/>
                    <a:pt x="5317" y="5987"/>
                    <a:pt x="6119" y="5812"/>
                  </a:cubicBezTo>
                  <a:cubicBezTo>
                    <a:pt x="6368" y="5758"/>
                    <a:pt x="6621" y="5733"/>
                    <a:pt x="6875" y="5733"/>
                  </a:cubicBezTo>
                  <a:cubicBezTo>
                    <a:pt x="7397" y="5733"/>
                    <a:pt x="7920" y="5840"/>
                    <a:pt x="8406" y="6025"/>
                  </a:cubicBezTo>
                  <a:cubicBezTo>
                    <a:pt x="11590" y="7233"/>
                    <a:pt x="12459" y="11785"/>
                    <a:pt x="11162" y="14631"/>
                  </a:cubicBezTo>
                  <a:cubicBezTo>
                    <a:pt x="10558" y="15961"/>
                    <a:pt x="9284" y="17070"/>
                    <a:pt x="7784" y="17070"/>
                  </a:cubicBezTo>
                  <a:cubicBezTo>
                    <a:pt x="7677" y="17070"/>
                    <a:pt x="7568" y="17064"/>
                    <a:pt x="7459" y="17052"/>
                  </a:cubicBezTo>
                  <a:cubicBezTo>
                    <a:pt x="5930" y="16889"/>
                    <a:pt x="4644" y="15673"/>
                    <a:pt x="4344" y="14177"/>
                  </a:cubicBezTo>
                  <a:cubicBezTo>
                    <a:pt x="4044" y="12685"/>
                    <a:pt x="4675" y="10681"/>
                    <a:pt x="6090" y="9931"/>
                  </a:cubicBezTo>
                  <a:cubicBezTo>
                    <a:pt x="6351" y="9793"/>
                    <a:pt x="6638" y="9727"/>
                    <a:pt x="6925" y="9727"/>
                  </a:cubicBezTo>
                  <a:cubicBezTo>
                    <a:pt x="7453" y="9727"/>
                    <a:pt x="7980" y="9950"/>
                    <a:pt x="8338" y="10356"/>
                  </a:cubicBezTo>
                  <a:cubicBezTo>
                    <a:pt x="8883" y="10974"/>
                    <a:pt x="8979" y="12000"/>
                    <a:pt x="8524" y="12693"/>
                  </a:cubicBezTo>
                  <a:cubicBezTo>
                    <a:pt x="8358" y="12945"/>
                    <a:pt x="8099" y="13106"/>
                    <a:pt x="7828" y="13106"/>
                  </a:cubicBezTo>
                  <a:cubicBezTo>
                    <a:pt x="7682" y="13106"/>
                    <a:pt x="7533" y="13059"/>
                    <a:pt x="7393" y="12954"/>
                  </a:cubicBezTo>
                  <a:cubicBezTo>
                    <a:pt x="6995" y="12653"/>
                    <a:pt x="7076" y="12098"/>
                    <a:pt x="7425" y="11797"/>
                  </a:cubicBezTo>
                  <a:cubicBezTo>
                    <a:pt x="7601" y="11645"/>
                    <a:pt x="7438" y="11412"/>
                    <a:pt x="7252" y="11412"/>
                  </a:cubicBezTo>
                  <a:cubicBezTo>
                    <a:pt x="7200" y="11412"/>
                    <a:pt x="7147" y="11430"/>
                    <a:pt x="7099" y="11472"/>
                  </a:cubicBezTo>
                  <a:lnTo>
                    <a:pt x="7098" y="11472"/>
                  </a:lnTo>
                  <a:cubicBezTo>
                    <a:pt x="6536" y="11955"/>
                    <a:pt x="6503" y="12890"/>
                    <a:pt x="7132" y="13339"/>
                  </a:cubicBezTo>
                  <a:cubicBezTo>
                    <a:pt x="7352" y="13495"/>
                    <a:pt x="7588" y="13566"/>
                    <a:pt x="7820" y="13566"/>
                  </a:cubicBezTo>
                  <a:cubicBezTo>
                    <a:pt x="8269" y="13566"/>
                    <a:pt x="8699" y="13301"/>
                    <a:pt x="8952" y="12877"/>
                  </a:cubicBezTo>
                  <a:cubicBezTo>
                    <a:pt x="9841" y="11386"/>
                    <a:pt x="8810" y="9411"/>
                    <a:pt x="7097" y="9270"/>
                  </a:cubicBezTo>
                  <a:cubicBezTo>
                    <a:pt x="7034" y="9265"/>
                    <a:pt x="6972" y="9262"/>
                    <a:pt x="6910" y="9262"/>
                  </a:cubicBezTo>
                  <a:cubicBezTo>
                    <a:pt x="5201" y="9262"/>
                    <a:pt x="4080" y="11220"/>
                    <a:pt x="3860" y="12723"/>
                  </a:cubicBezTo>
                  <a:cubicBezTo>
                    <a:pt x="3615" y="14406"/>
                    <a:pt x="4329" y="16074"/>
                    <a:pt x="5802" y="16958"/>
                  </a:cubicBezTo>
                  <a:cubicBezTo>
                    <a:pt x="6422" y="17331"/>
                    <a:pt x="7093" y="17510"/>
                    <a:pt x="7760" y="17510"/>
                  </a:cubicBezTo>
                  <a:cubicBezTo>
                    <a:pt x="8671" y="17510"/>
                    <a:pt x="9572" y="17174"/>
                    <a:pt x="10317" y="16537"/>
                  </a:cubicBezTo>
                  <a:cubicBezTo>
                    <a:pt x="11794" y="15271"/>
                    <a:pt x="12257" y="13216"/>
                    <a:pt x="12157" y="11346"/>
                  </a:cubicBezTo>
                  <a:cubicBezTo>
                    <a:pt x="12061" y="9560"/>
                    <a:pt x="11430" y="7684"/>
                    <a:pt x="10046" y="6482"/>
                  </a:cubicBezTo>
                  <a:cubicBezTo>
                    <a:pt x="9183" y="5733"/>
                    <a:pt x="8029" y="5274"/>
                    <a:pt x="6882" y="5274"/>
                  </a:cubicBezTo>
                  <a:cubicBezTo>
                    <a:pt x="6356" y="5274"/>
                    <a:pt x="5831" y="5370"/>
                    <a:pt x="5337" y="5580"/>
                  </a:cubicBezTo>
                  <a:cubicBezTo>
                    <a:pt x="4482" y="5943"/>
                    <a:pt x="3838" y="6629"/>
                    <a:pt x="3264" y="7338"/>
                  </a:cubicBezTo>
                  <a:cubicBezTo>
                    <a:pt x="2632" y="8117"/>
                    <a:pt x="1985" y="8917"/>
                    <a:pt x="1548" y="9825"/>
                  </a:cubicBezTo>
                  <a:cubicBezTo>
                    <a:pt x="1090" y="10779"/>
                    <a:pt x="920" y="11833"/>
                    <a:pt x="842" y="12879"/>
                  </a:cubicBezTo>
                  <a:cubicBezTo>
                    <a:pt x="821" y="13170"/>
                    <a:pt x="809" y="13463"/>
                    <a:pt x="812" y="13758"/>
                  </a:cubicBezTo>
                  <a:lnTo>
                    <a:pt x="812" y="13758"/>
                  </a:lnTo>
                  <a:cubicBezTo>
                    <a:pt x="701" y="13161"/>
                    <a:pt x="629" y="12556"/>
                    <a:pt x="592" y="11948"/>
                  </a:cubicBezTo>
                  <a:cubicBezTo>
                    <a:pt x="482" y="10165"/>
                    <a:pt x="577" y="8256"/>
                    <a:pt x="1057" y="6528"/>
                  </a:cubicBezTo>
                  <a:cubicBezTo>
                    <a:pt x="1522" y="4846"/>
                    <a:pt x="2638" y="3526"/>
                    <a:pt x="3917" y="2385"/>
                  </a:cubicBezTo>
                  <a:cubicBezTo>
                    <a:pt x="4558" y="1813"/>
                    <a:pt x="5230" y="1205"/>
                    <a:pt x="6007" y="821"/>
                  </a:cubicBezTo>
                  <a:cubicBezTo>
                    <a:pt x="6518" y="570"/>
                    <a:pt x="7068" y="467"/>
                    <a:pt x="7623" y="467"/>
                  </a:cubicBezTo>
                  <a:close/>
                  <a:moveTo>
                    <a:pt x="7651" y="0"/>
                  </a:moveTo>
                  <a:cubicBezTo>
                    <a:pt x="7552" y="0"/>
                    <a:pt x="7453" y="3"/>
                    <a:pt x="7354" y="9"/>
                  </a:cubicBezTo>
                  <a:cubicBezTo>
                    <a:pt x="6366" y="65"/>
                    <a:pt x="5535" y="486"/>
                    <a:pt x="4762" y="1080"/>
                  </a:cubicBezTo>
                  <a:cubicBezTo>
                    <a:pt x="4010" y="1658"/>
                    <a:pt x="3285" y="2291"/>
                    <a:pt x="2634" y="2981"/>
                  </a:cubicBezTo>
                  <a:cubicBezTo>
                    <a:pt x="1960" y="3697"/>
                    <a:pt x="1365" y="4497"/>
                    <a:pt x="969" y="5400"/>
                  </a:cubicBezTo>
                  <a:cubicBezTo>
                    <a:pt x="560" y="6328"/>
                    <a:pt x="382" y="7329"/>
                    <a:pt x="258" y="8329"/>
                  </a:cubicBezTo>
                  <a:cubicBezTo>
                    <a:pt x="0" y="10410"/>
                    <a:pt x="27" y="12550"/>
                    <a:pt x="516" y="14595"/>
                  </a:cubicBezTo>
                  <a:cubicBezTo>
                    <a:pt x="750" y="15575"/>
                    <a:pt x="1097" y="16523"/>
                    <a:pt x="1554" y="17421"/>
                  </a:cubicBezTo>
                  <a:cubicBezTo>
                    <a:pt x="1596" y="17503"/>
                    <a:pt x="1663" y="17537"/>
                    <a:pt x="1732" y="17537"/>
                  </a:cubicBezTo>
                  <a:cubicBezTo>
                    <a:pt x="1813" y="17537"/>
                    <a:pt x="1896" y="17490"/>
                    <a:pt x="1942" y="17419"/>
                  </a:cubicBezTo>
                  <a:lnTo>
                    <a:pt x="1942" y="17419"/>
                  </a:lnTo>
                  <a:cubicBezTo>
                    <a:pt x="2169" y="17727"/>
                    <a:pt x="2422" y="18018"/>
                    <a:pt x="2691" y="18300"/>
                  </a:cubicBezTo>
                  <a:cubicBezTo>
                    <a:pt x="3351" y="18993"/>
                    <a:pt x="4039" y="19678"/>
                    <a:pt x="4819" y="20239"/>
                  </a:cubicBezTo>
                  <a:cubicBezTo>
                    <a:pt x="5801" y="20945"/>
                    <a:pt x="6911" y="21316"/>
                    <a:pt x="8051" y="21316"/>
                  </a:cubicBezTo>
                  <a:cubicBezTo>
                    <a:pt x="8670" y="21316"/>
                    <a:pt x="9299" y="21206"/>
                    <a:pt x="9920" y="20982"/>
                  </a:cubicBezTo>
                  <a:cubicBezTo>
                    <a:pt x="13744" y="19597"/>
                    <a:pt x="15073" y="15477"/>
                    <a:pt x="15572" y="11806"/>
                  </a:cubicBezTo>
                  <a:cubicBezTo>
                    <a:pt x="15845" y="9798"/>
                    <a:pt x="15908" y="7738"/>
                    <a:pt x="15179" y="5816"/>
                  </a:cubicBezTo>
                  <a:cubicBezTo>
                    <a:pt x="14579" y="4235"/>
                    <a:pt x="13559" y="2813"/>
                    <a:pt x="12231" y="1764"/>
                  </a:cubicBezTo>
                  <a:cubicBezTo>
                    <a:pt x="10961" y="760"/>
                    <a:pt x="9302" y="0"/>
                    <a:pt x="7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Bong bóng Lời nói: Hình bầu dục 27">
            <a:extLst>
              <a:ext uri="{FF2B5EF4-FFF2-40B4-BE49-F238E27FC236}">
                <a16:creationId xmlns:a16="http://schemas.microsoft.com/office/drawing/2014/main" id="{50000113-5B96-43AD-99F1-F19DBA9EE917}"/>
              </a:ext>
            </a:extLst>
          </p:cNvPr>
          <p:cNvSpPr/>
          <p:nvPr/>
        </p:nvSpPr>
        <p:spPr>
          <a:xfrm>
            <a:off x="883665" y="320328"/>
            <a:ext cx="7914554" cy="2251422"/>
          </a:xfrm>
          <a:prstGeom prst="wedgeEllipseCallout">
            <a:avLst>
              <a:gd name="adj1" fmla="val -40342"/>
              <a:gd name="adj2" fmla="val 610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accent4">
                    <a:lumMod val="75000"/>
                  </a:schemeClr>
                </a:solidFill>
                <a:latin typeface="Times New Roman" panose="02020603050405020304" pitchFamily="18" charset="0"/>
                <a:cs typeface="Times New Roman" panose="02020603050405020304" pitchFamily="18" charset="0"/>
              </a:rPr>
              <a:t>Em</a:t>
            </a:r>
            <a:r>
              <a:rPr lang="en-US" sz="4400" b="1" dirty="0">
                <a:solidFill>
                  <a:schemeClr val="accent4">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4">
                    <a:lumMod val="75000"/>
                  </a:schemeClr>
                </a:solidFill>
                <a:latin typeface="Times New Roman" panose="02020603050405020304" pitchFamily="18" charset="0"/>
                <a:cs typeface="Times New Roman" panose="02020603050405020304" pitchFamily="18" charset="0"/>
              </a:rPr>
              <a:t>hãy</a:t>
            </a:r>
            <a:r>
              <a:rPr lang="en-US" sz="4400" b="1" dirty="0">
                <a:solidFill>
                  <a:schemeClr val="accent4">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4">
                    <a:lumMod val="75000"/>
                  </a:schemeClr>
                </a:solidFill>
                <a:latin typeface="Times New Roman" panose="02020603050405020304" pitchFamily="18" charset="0"/>
                <a:cs typeface="Times New Roman" panose="02020603050405020304" pitchFamily="18" charset="0"/>
              </a:rPr>
              <a:t>nêu</a:t>
            </a:r>
            <a:r>
              <a:rPr lang="en-US" sz="4400" b="1" dirty="0">
                <a:solidFill>
                  <a:schemeClr val="accent4">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4">
                    <a:lumMod val="75000"/>
                  </a:schemeClr>
                </a:solidFill>
                <a:latin typeface="Times New Roman" panose="02020603050405020304" pitchFamily="18" charset="0"/>
                <a:cs typeface="Times New Roman" panose="02020603050405020304" pitchFamily="18" charset="0"/>
              </a:rPr>
              <a:t>nội</a:t>
            </a:r>
            <a:r>
              <a:rPr lang="en-US" sz="4400" b="1" dirty="0">
                <a:solidFill>
                  <a:schemeClr val="accent4">
                    <a:lumMod val="75000"/>
                  </a:schemeClr>
                </a:solidFill>
                <a:latin typeface="Times New Roman" panose="02020603050405020304" pitchFamily="18" charset="0"/>
                <a:cs typeface="Times New Roman" panose="02020603050405020304" pitchFamily="18" charset="0"/>
              </a:rPr>
              <a:t> dung </a:t>
            </a:r>
            <a:r>
              <a:rPr lang="en-US" sz="4400" b="1" dirty="0" err="1">
                <a:solidFill>
                  <a:schemeClr val="accent4">
                    <a:lumMod val="75000"/>
                  </a:schemeClr>
                </a:solidFill>
                <a:latin typeface="Times New Roman" panose="02020603050405020304" pitchFamily="18" charset="0"/>
                <a:cs typeface="Times New Roman" panose="02020603050405020304" pitchFamily="18" charset="0"/>
              </a:rPr>
              <a:t>bài</a:t>
            </a:r>
            <a:r>
              <a:rPr lang="en-US" sz="4400" b="1" dirty="0">
                <a:solidFill>
                  <a:schemeClr val="accent4">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4">
                    <a:lumMod val="75000"/>
                  </a:schemeClr>
                </a:solidFill>
                <a:latin typeface="Times New Roman" panose="02020603050405020304" pitchFamily="18" charset="0"/>
                <a:cs typeface="Times New Roman" panose="02020603050405020304" pitchFamily="18" charset="0"/>
              </a:rPr>
              <a:t>tập</a:t>
            </a:r>
            <a:r>
              <a:rPr lang="en-US" sz="4400" b="1" dirty="0">
                <a:solidFill>
                  <a:schemeClr val="accent4">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4">
                    <a:lumMod val="75000"/>
                  </a:schemeClr>
                </a:solidFill>
                <a:latin typeface="Times New Roman" panose="02020603050405020304" pitchFamily="18" charset="0"/>
                <a:cs typeface="Times New Roman" panose="02020603050405020304" pitchFamily="18" charset="0"/>
              </a:rPr>
              <a:t>đọc</a:t>
            </a:r>
            <a:r>
              <a:rPr lang="en-US" sz="4400" b="1" dirty="0">
                <a:solidFill>
                  <a:schemeClr val="accent4">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4">
                    <a:lumMod val="75000"/>
                  </a:schemeClr>
                </a:solidFill>
                <a:latin typeface="Times New Roman" panose="02020603050405020304" pitchFamily="18" charset="0"/>
                <a:cs typeface="Times New Roman" panose="02020603050405020304" pitchFamily="18" charset="0"/>
              </a:rPr>
              <a:t>Thưa</a:t>
            </a:r>
            <a:r>
              <a:rPr lang="en-US" sz="4400" b="1" dirty="0">
                <a:solidFill>
                  <a:schemeClr val="accent4">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4">
                    <a:lumMod val="75000"/>
                  </a:schemeClr>
                </a:solidFill>
                <a:latin typeface="Times New Roman" panose="02020603050405020304" pitchFamily="18" charset="0"/>
                <a:cs typeface="Times New Roman" panose="02020603050405020304" pitchFamily="18" charset="0"/>
              </a:rPr>
              <a:t>chuyện</a:t>
            </a:r>
            <a:r>
              <a:rPr lang="en-US" sz="4400" b="1" dirty="0">
                <a:solidFill>
                  <a:schemeClr val="accent4">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4">
                    <a:lumMod val="75000"/>
                  </a:schemeClr>
                </a:solidFill>
                <a:latin typeface="Times New Roman" panose="02020603050405020304" pitchFamily="18" charset="0"/>
                <a:cs typeface="Times New Roman" panose="02020603050405020304" pitchFamily="18" charset="0"/>
              </a:rPr>
              <a:t>với</a:t>
            </a:r>
            <a:r>
              <a:rPr lang="en-US" sz="4400" b="1" dirty="0">
                <a:solidFill>
                  <a:schemeClr val="accent4">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4">
                    <a:lumMod val="75000"/>
                  </a:schemeClr>
                </a:solidFill>
                <a:latin typeface="Times New Roman" panose="02020603050405020304" pitchFamily="18" charset="0"/>
                <a:cs typeface="Times New Roman" panose="02020603050405020304" pitchFamily="18" charset="0"/>
              </a:rPr>
              <a:t>mẹ</a:t>
            </a:r>
            <a:r>
              <a:rPr lang="en-US" sz="4400" b="1" dirty="0">
                <a:solidFill>
                  <a:schemeClr val="accent4">
                    <a:lumMod val="75000"/>
                  </a:schemeClr>
                </a:solidFill>
                <a:latin typeface="Times New Roman" panose="02020603050405020304" pitchFamily="18" charset="0"/>
                <a:cs typeface="Times New Roman" panose="02020603050405020304" pitchFamily="18" charset="0"/>
              </a:rPr>
              <a:t>”</a:t>
            </a:r>
          </a:p>
        </p:txBody>
      </p:sp>
      <p:sp>
        <p:nvSpPr>
          <p:cNvPr id="29" name="Bong bóng Lời nói: Hình bầu dục 28">
            <a:extLst>
              <a:ext uri="{FF2B5EF4-FFF2-40B4-BE49-F238E27FC236}">
                <a16:creationId xmlns:a16="http://schemas.microsoft.com/office/drawing/2014/main" id="{818B7F85-5BCC-4059-A94D-02AFB5AECC48}"/>
              </a:ext>
            </a:extLst>
          </p:cNvPr>
          <p:cNvSpPr/>
          <p:nvPr/>
        </p:nvSpPr>
        <p:spPr>
          <a:xfrm>
            <a:off x="727993" y="231638"/>
            <a:ext cx="8225897" cy="2644096"/>
          </a:xfrm>
          <a:prstGeom prst="wedgeEllipseCallout">
            <a:avLst>
              <a:gd name="adj1" fmla="val -39231"/>
              <a:gd name="adj2" fmla="val 5029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altLang="en-US" sz="3200" b="1" dirty="0">
                <a:solidFill>
                  <a:schemeClr val="accent2">
                    <a:lumMod val="75000"/>
                  </a:schemeClr>
                </a:solidFill>
                <a:latin typeface="Times New Roman" panose="02020603050405020304" charset="0"/>
                <a:cs typeface="Times New Roman" panose="02020603050405020304" charset="0"/>
                <a:sym typeface="+mn-ea"/>
              </a:rPr>
              <a:t>Cương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ước</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mơ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trở</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thành</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thợ</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rèn</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để</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kiếm</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sống</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nên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đã</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thuyết</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phục</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mẹ</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để</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mẹ</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thấy</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nghề</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nghiệp</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nào</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cũng</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đáng</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 </a:t>
            </a:r>
            <a:r>
              <a:rPr lang="vi-VN" altLang="en-US" sz="3200" b="1" dirty="0" err="1">
                <a:solidFill>
                  <a:schemeClr val="accent2">
                    <a:lumMod val="75000"/>
                  </a:schemeClr>
                </a:solidFill>
                <a:latin typeface="Times New Roman" panose="02020603050405020304" charset="0"/>
                <a:cs typeface="Times New Roman" panose="02020603050405020304" charset="0"/>
                <a:sym typeface="+mn-ea"/>
              </a:rPr>
              <a:t>quý</a:t>
            </a:r>
            <a:r>
              <a:rPr lang="vi-VN" altLang="en-US" sz="3200" b="1" dirty="0">
                <a:solidFill>
                  <a:schemeClr val="accent2">
                    <a:lumMod val="75000"/>
                  </a:schemeClr>
                </a:solidFill>
                <a:latin typeface="Times New Roman" panose="02020603050405020304" charset="0"/>
                <a:cs typeface="Times New Roman" panose="02020603050405020304" charset="0"/>
                <a:sym typeface="+mn-ea"/>
              </a:rPr>
              <a:t>.</a:t>
            </a:r>
            <a:endParaRPr lang="en-US" sz="3200" dirty="0">
              <a:solidFill>
                <a:schemeClr val="accent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5" name="Rectangle 14"/>
          <p:cNvSpPr/>
          <p:nvPr/>
        </p:nvSpPr>
        <p:spPr>
          <a:xfrm>
            <a:off x="3245994" y="2260127"/>
            <a:ext cx="2652008" cy="623248"/>
          </a:xfrm>
          <a:prstGeom prst="rect">
            <a:avLst/>
          </a:prstGeom>
          <a:noFill/>
        </p:spPr>
        <p:txBody>
          <a:bodyPr wrap="none" lIns="68580" tIns="34290" rIns="68580" bIns="3429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+2</a:t>
            </a:r>
          </a:p>
        </p:txBody>
      </p:sp>
      <p:sp>
        <p:nvSpPr>
          <p:cNvPr id="2" name="Nút Hành động: Đến Trang chủ 1">
            <a:hlinkClick r:id="rId5" action="ppaction://hlinksldjump" highlightClick="1"/>
            <a:extLst>
              <a:ext uri="{FF2B5EF4-FFF2-40B4-BE49-F238E27FC236}">
                <a16:creationId xmlns:a16="http://schemas.microsoft.com/office/drawing/2014/main" id="{7339D094-87CC-42DD-8B42-90D5BC7295AC}"/>
              </a:ext>
            </a:extLst>
          </p:cNvPr>
          <p:cNvSpPr/>
          <p:nvPr/>
        </p:nvSpPr>
        <p:spPr>
          <a:xfrm>
            <a:off x="8268020" y="4441371"/>
            <a:ext cx="648118" cy="61472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125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strVal val="4*#ppt_w"/>
                                          </p:val>
                                        </p:tav>
                                        <p:tav tm="100000">
                                          <p:val>
                                            <p:strVal val="#ppt_w"/>
                                          </p:val>
                                        </p:tav>
                                      </p:tavLst>
                                    </p:anim>
                                    <p:anim calcmode="lin" valueType="num">
                                      <p:cBhvr>
                                        <p:cTn id="16" dur="500" fill="hold"/>
                                        <p:tgtEl>
                                          <p:spTgt spid="15"/>
                                        </p:tgtEl>
                                        <p:attrNameLst>
                                          <p:attrName>ppt_h</p:attrName>
                                        </p:attrNameLst>
                                      </p:cBhvr>
                                      <p:tavLst>
                                        <p:tav tm="0">
                                          <p:val>
                                            <p:strVal val="4*#ppt_h"/>
                                          </p:val>
                                        </p:tav>
                                        <p:tav tm="100000">
                                          <p:val>
                                            <p:strVal val="#ppt_h"/>
                                          </p:val>
                                        </p:tav>
                                      </p:tavLst>
                                    </p:anim>
                                  </p:childTnLst>
                                </p:cTn>
                              </p:par>
                              <p:par>
                                <p:cTn id="17" presetID="21" presetClass="emph" presetSubtype="0" repeatCount="indefinite" fill="hold" grpId="1" nodeType="withEffect">
                                  <p:stCondLst>
                                    <p:cond delay="0"/>
                                  </p:stCondLst>
                                  <p:childTnLst>
                                    <p:animClr clrSpc="hsl" dir="cw">
                                      <p:cBhvr override="childStyle">
                                        <p:cTn id="18" dur="500" fill="hold"/>
                                        <p:tgtEl>
                                          <p:spTgt spid="15"/>
                                        </p:tgtEl>
                                        <p:attrNameLst>
                                          <p:attrName>style.color</p:attrName>
                                        </p:attrNameLst>
                                      </p:cBhvr>
                                      <p:by>
                                        <p:hsl h="7200000" s="0" l="0"/>
                                      </p:by>
                                    </p:animClr>
                                    <p:animClr clrSpc="hsl" dir="cw">
                                      <p:cBhvr>
                                        <p:cTn id="19" dur="500" fill="hold"/>
                                        <p:tgtEl>
                                          <p:spTgt spid="15"/>
                                        </p:tgtEl>
                                        <p:attrNameLst>
                                          <p:attrName>fillcolor</p:attrName>
                                        </p:attrNameLst>
                                      </p:cBhvr>
                                      <p:by>
                                        <p:hsl h="7200000" s="0" l="0"/>
                                      </p:by>
                                    </p:animClr>
                                    <p:animClr clrSpc="hsl" dir="cw">
                                      <p:cBhvr>
                                        <p:cTn id="20" dur="500" fill="hold"/>
                                        <p:tgtEl>
                                          <p:spTgt spid="15"/>
                                        </p:tgtEl>
                                        <p:attrNameLst>
                                          <p:attrName>stroke.color</p:attrName>
                                        </p:attrNameLst>
                                      </p:cBhvr>
                                      <p:by>
                                        <p:hsl h="7200000" s="0" l="0"/>
                                      </p:by>
                                    </p:animClr>
                                    <p:set>
                                      <p:cBhvr>
                                        <p:cTn id="21" dur="500" fill="hold"/>
                                        <p:tgtEl>
                                          <p:spTgt spid="15"/>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6" name="Hình ảnh 5">
            <a:extLst>
              <a:ext uri="{FF2B5EF4-FFF2-40B4-BE49-F238E27FC236}">
                <a16:creationId xmlns:a16="http://schemas.microsoft.com/office/drawing/2014/main" id="{685FFC36-3AD8-428F-9F6F-8CD5451C6684}"/>
              </a:ext>
            </a:extLst>
          </p:cNvPr>
          <p:cNvPicPr>
            <a:picLocks noChangeAspect="1"/>
          </p:cNvPicPr>
          <p:nvPr/>
        </p:nvPicPr>
        <p:blipFill>
          <a:blip r:embed="rId3"/>
          <a:stretch>
            <a:fillRect/>
          </a:stretch>
        </p:blipFill>
        <p:spPr>
          <a:xfrm>
            <a:off x="6406403" y="2168018"/>
            <a:ext cx="2737597" cy="2975482"/>
          </a:xfrm>
          <a:prstGeom prst="rect">
            <a:avLst/>
          </a:prstGeom>
        </p:spPr>
      </p:pic>
      <p:sp>
        <p:nvSpPr>
          <p:cNvPr id="7" name="Hộp Văn bản 6">
            <a:extLst>
              <a:ext uri="{FF2B5EF4-FFF2-40B4-BE49-F238E27FC236}">
                <a16:creationId xmlns:a16="http://schemas.microsoft.com/office/drawing/2014/main" id="{5DE7C801-9A42-412D-A28B-5323370226C0}"/>
              </a:ext>
            </a:extLst>
          </p:cNvPr>
          <p:cNvSpPr txBox="1"/>
          <p:nvPr/>
        </p:nvSpPr>
        <p:spPr>
          <a:xfrm>
            <a:off x="-2642" y="2337787"/>
            <a:ext cx="5946242" cy="1446550"/>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Nếu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có</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một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điều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ước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sẽ</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ước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điều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gì</a:t>
            </a:r>
            <a:r>
              <a:rPr lang="en-US" sz="44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6CA1418-E7CA-4BA7-9E06-FCAAE40AB313}"/>
              </a:ext>
            </a:extLst>
          </p:cNvPr>
          <p:cNvSpPr>
            <a:spLocks noGrp="1" noChangeArrowheads="1"/>
          </p:cNvSpPr>
          <p:nvPr>
            <p:ph type="title"/>
          </p:nvPr>
        </p:nvSpPr>
        <p:spPr>
          <a:xfrm>
            <a:off x="-914400" y="205979"/>
            <a:ext cx="10972800" cy="857250"/>
          </a:xfrm>
        </p:spPr>
        <p:txBody>
          <a:bodyPr/>
          <a:lstStyle/>
          <a:p>
            <a:pPr eaLnBrk="1" hangingPunct="1"/>
            <a:endParaRPr lang="vi-VN" altLang="en-US"/>
          </a:p>
        </p:txBody>
      </p:sp>
      <p:sp>
        <p:nvSpPr>
          <p:cNvPr id="15363" name="Rectangle 3">
            <a:extLst>
              <a:ext uri="{FF2B5EF4-FFF2-40B4-BE49-F238E27FC236}">
                <a16:creationId xmlns:a16="http://schemas.microsoft.com/office/drawing/2014/main" id="{D66E4B37-0AC7-4FB7-8489-4FC693A999F8}"/>
              </a:ext>
            </a:extLst>
          </p:cNvPr>
          <p:cNvSpPr>
            <a:spLocks noGrp="1" noChangeArrowheads="1"/>
          </p:cNvSpPr>
          <p:nvPr>
            <p:ph type="body" idx="1"/>
          </p:nvPr>
        </p:nvSpPr>
        <p:spPr>
          <a:xfrm>
            <a:off x="-914400" y="1200151"/>
            <a:ext cx="10972800" cy="3394472"/>
          </a:xfrm>
        </p:spPr>
        <p:txBody>
          <a:bodyPr/>
          <a:lstStyle/>
          <a:p>
            <a:pPr eaLnBrk="1" hangingPunct="1"/>
            <a:endParaRPr lang="vi-VN" altLang="en-US" dirty="0"/>
          </a:p>
        </p:txBody>
      </p:sp>
      <p:pic>
        <p:nvPicPr>
          <p:cNvPr id="15364" name="Picture 4" descr="1(1)">
            <a:extLst>
              <a:ext uri="{FF2B5EF4-FFF2-40B4-BE49-F238E27FC236}">
                <a16:creationId xmlns:a16="http://schemas.microsoft.com/office/drawing/2014/main" id="{69B0DC9B-EE8B-4927-B2EF-EEE5E94DFC1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NEIGE LIDESE NEIG">
            <a:extLst>
              <a:ext uri="{FF2B5EF4-FFF2-40B4-BE49-F238E27FC236}">
                <a16:creationId xmlns:a16="http://schemas.microsoft.com/office/drawing/2014/main" id="{ED81F643-FB93-4F25-BCB4-32C5155C8F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2950" y="2628900"/>
            <a:ext cx="5486400" cy="120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NEIGE LIDESE NEIG">
            <a:extLst>
              <a:ext uri="{FF2B5EF4-FFF2-40B4-BE49-F238E27FC236}">
                <a16:creationId xmlns:a16="http://schemas.microsoft.com/office/drawing/2014/main" id="{F15277E9-0959-4B41-BDDF-2ABC29699F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3429000"/>
            <a:ext cx="5105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descr="NEIGE LIDESE NEIG">
            <a:extLst>
              <a:ext uri="{FF2B5EF4-FFF2-40B4-BE49-F238E27FC236}">
                <a16:creationId xmlns:a16="http://schemas.microsoft.com/office/drawing/2014/main" id="{C0B5CBA0-3946-41BD-9081-698F3033AC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2914650"/>
            <a:ext cx="6629400" cy="205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descr="NEIGE LIDESE NEIG">
            <a:extLst>
              <a:ext uri="{FF2B5EF4-FFF2-40B4-BE49-F238E27FC236}">
                <a16:creationId xmlns:a16="http://schemas.microsoft.com/office/drawing/2014/main" id="{D3D6B178-4CF9-495F-8D86-70453DBE1C2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2857500"/>
            <a:ext cx="6629400" cy="222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descr="NEIGE LIDESE NEIG">
            <a:extLst>
              <a:ext uri="{FF2B5EF4-FFF2-40B4-BE49-F238E27FC236}">
                <a16:creationId xmlns:a16="http://schemas.microsoft.com/office/drawing/2014/main" id="{6D49DDEB-05AE-4624-B667-3E84F0BCCD6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3143250"/>
            <a:ext cx="6629400" cy="182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0" descr="NEIGE LIDESE NEIG">
            <a:extLst>
              <a:ext uri="{FF2B5EF4-FFF2-40B4-BE49-F238E27FC236}">
                <a16:creationId xmlns:a16="http://schemas.microsoft.com/office/drawing/2014/main" id="{16B3BFDD-6162-4E94-99BF-F6BDC8BAB0C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2914650"/>
            <a:ext cx="6629400" cy="193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1" descr="NEIGE LIDESE NEIG">
            <a:extLst>
              <a:ext uri="{FF2B5EF4-FFF2-40B4-BE49-F238E27FC236}">
                <a16:creationId xmlns:a16="http://schemas.microsoft.com/office/drawing/2014/main" id="{F4627B77-213A-4F4F-A37D-8015849E60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2914650"/>
            <a:ext cx="6629400" cy="171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2" descr="NEIGE LIDESE NEIG">
            <a:extLst>
              <a:ext uri="{FF2B5EF4-FFF2-40B4-BE49-F238E27FC236}">
                <a16:creationId xmlns:a16="http://schemas.microsoft.com/office/drawing/2014/main" id="{2659D0B1-AB70-4821-8D27-7FA203B028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371850"/>
            <a:ext cx="6629400" cy="1596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3" descr="NEIGE LIDESE NEIG">
            <a:extLst>
              <a:ext uri="{FF2B5EF4-FFF2-40B4-BE49-F238E27FC236}">
                <a16:creationId xmlns:a16="http://schemas.microsoft.com/office/drawing/2014/main" id="{17833861-7B59-4C68-897F-3011E1F7B67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3028950"/>
            <a:ext cx="6629400" cy="1425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Hộp Văn bản 6">
            <a:extLst>
              <a:ext uri="{FF2B5EF4-FFF2-40B4-BE49-F238E27FC236}">
                <a16:creationId xmlns:a16="http://schemas.microsoft.com/office/drawing/2014/main" id="{E1511012-C079-42B6-AF8E-C3DC313D81E6}"/>
              </a:ext>
            </a:extLst>
          </p:cNvPr>
          <p:cNvSpPr txBox="1"/>
          <p:nvPr/>
        </p:nvSpPr>
        <p:spPr>
          <a:xfrm>
            <a:off x="-507467" y="95996"/>
            <a:ext cx="5946242"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Tranh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vẽ</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gì</a:t>
            </a:r>
            <a:r>
              <a:rPr lang="en-US" sz="44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Grammar Workshop by Slidesgo">
  <a:themeElements>
    <a:clrScheme name="Simple Light">
      <a:dk1>
        <a:srgbClr val="3E3B36"/>
      </a:dk1>
      <a:lt1>
        <a:srgbClr val="FFFBF3"/>
      </a:lt1>
      <a:dk2>
        <a:srgbClr val="FFFFFF"/>
      </a:dk2>
      <a:lt2>
        <a:srgbClr val="FFFFFF"/>
      </a:lt2>
      <a:accent1>
        <a:srgbClr val="F3B62A"/>
      </a:accent1>
      <a:accent2>
        <a:srgbClr val="BD6E24"/>
      </a:accent2>
      <a:accent3>
        <a:srgbClr val="FBC6C2"/>
      </a:accent3>
      <a:accent4>
        <a:srgbClr val="E76D6A"/>
      </a:accent4>
      <a:accent5>
        <a:srgbClr val="F4ECD9"/>
      </a:accent5>
      <a:accent6>
        <a:srgbClr val="D9D1BE"/>
      </a:accent6>
      <a:hlink>
        <a:srgbClr val="3E3B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TotalTime>
  <Words>2801</Words>
  <Application>Microsoft Office PowerPoint</Application>
  <PresentationFormat>On-screen Show (16:9)</PresentationFormat>
  <Paragraphs>216</Paragraphs>
  <Slides>50</Slides>
  <Notes>11</Notes>
  <HiddenSlides>1</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50</vt:i4>
      </vt:variant>
    </vt:vector>
  </HeadingPairs>
  <TitlesOfParts>
    <vt:vector size="63" baseType="lpstr">
      <vt:lpstr>Roboto Condensed Light</vt:lpstr>
      <vt:lpstr>Arial</vt:lpstr>
      <vt:lpstr>Patrick Hand</vt:lpstr>
      <vt:lpstr>Zilla Slab</vt:lpstr>
      <vt:lpstr>Zilla Slab Light</vt:lpstr>
      <vt:lpstr>VNI-Allegie</vt:lpstr>
      <vt:lpstr>Nunito</vt:lpstr>
      <vt:lpstr>VNI-Times</vt:lpstr>
      <vt:lpstr>VNI-Avo</vt:lpstr>
      <vt:lpstr>Times New Roman</vt:lpstr>
      <vt:lpstr>Calibri</vt:lpstr>
      <vt:lpstr>Grammar Workshop by Slidesgo</vt:lpstr>
      <vt:lpstr>Default Design</vt:lpstr>
      <vt:lpstr>Chào mừng các em đến với tiết Tập đọc  </vt:lpstr>
      <vt:lpstr>Ôn bài cũ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tư, ngày 3 tháng 11 năm 2021 Tập đọc Điều ước của vua Mi-đát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Bọn đầy tớ dọn thức ăn cho Mi-đát./ Nhà vua sung sướng ngồi vào bàn.// Và lúc đó/ ông mới biết mình đã xin một điều ước khủng khiếp.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và các em học sinh. </dc:title>
  <cp:lastModifiedBy>Nguyen Manh Tuan</cp:lastModifiedBy>
  <cp:revision>20</cp:revision>
  <dcterms:modified xsi:type="dcterms:W3CDTF">2021-10-27T15:07:13Z</dcterms:modified>
</cp:coreProperties>
</file>