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873</Words>
  <Application>Microsoft Office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inpin heiti</vt:lpstr>
      <vt:lpstr>VNI-Times</vt:lpstr>
      <vt:lpstr>Arial</vt:lpstr>
      <vt:lpstr>Calibri</vt:lpstr>
      <vt:lpstr>Patrick Hand</vt:lpstr>
      <vt:lpstr>Roboto</vt:lpstr>
      <vt:lpstr>Times New Roman</vt:lpstr>
      <vt:lpstr>2_Default Design</vt:lpstr>
      <vt:lpstr>1_Office Theme</vt:lpstr>
      <vt:lpstr>TOÁN 5 CHIA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pc</cp:lastModifiedBy>
  <cp:revision>183</cp:revision>
  <dcterms:created xsi:type="dcterms:W3CDTF">2017-08-18T03:02:00Z</dcterms:created>
  <dcterms:modified xsi:type="dcterms:W3CDTF">2022-03-08T00:24:50Z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