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9" r:id="rId3"/>
    <p:sldId id="270" r:id="rId4"/>
    <p:sldId id="271" r:id="rId5"/>
    <p:sldId id="272" r:id="rId6"/>
    <p:sldId id="273" r:id="rId7"/>
    <p:sldId id="296" r:id="rId8"/>
    <p:sldId id="309" r:id="rId9"/>
    <p:sldId id="310" r:id="rId10"/>
    <p:sldId id="311" r:id="rId11"/>
    <p:sldId id="312" r:id="rId12"/>
    <p:sldId id="313" r:id="rId13"/>
    <p:sldId id="314" r:id="rId14"/>
    <p:sldId id="315" r:id="rId15"/>
    <p:sldId id="316" r:id="rId16"/>
    <p:sldId id="317" r:id="rId17"/>
    <p:sldId id="318" r:id="rId18"/>
    <p:sldId id="319" r:id="rId19"/>
    <p:sldId id="340"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6" r:id="rId35"/>
    <p:sldId id="334" r:id="rId36"/>
    <p:sldId id="335" r:id="rId37"/>
    <p:sldId id="337" r:id="rId38"/>
    <p:sldId id="338" r:id="rId39"/>
    <p:sldId id="268" r:id="rId4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69" d="100"/>
          <a:sy n="69" d="100"/>
        </p:scale>
        <p:origin x="690" y="90"/>
      </p:cViewPr>
      <p:guideLst>
        <p:guide orient="horz" pos="2160"/>
        <p:guide pos="2880"/>
      </p:guideLst>
    </p:cSldViewPr>
  </p:slideViewPr>
  <p:outlineViewPr>
    <p:cViewPr>
      <p:scale>
        <a:sx n="33" d="100"/>
        <a:sy n="33" d="100"/>
      </p:scale>
      <p:origin x="42" y="57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5A893-5A1A-4727-84EE-4BBF847FA7C7}" type="datetimeFigureOut">
              <a:rPr lang="vi-VN" smtClean="0"/>
              <a:t>21/03/2022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562C2-4E8F-4B7B-B15E-069402278D7A}" type="slidenum">
              <a:rPr lang="vi-VN" smtClean="0"/>
              <a:t>‹#›</a:t>
            </a:fld>
            <a:endParaRPr lang="vi-VN"/>
          </a:p>
        </p:txBody>
      </p:sp>
    </p:spTree>
    <p:extLst>
      <p:ext uri="{BB962C8B-B14F-4D97-AF65-F5344CB8AC3E}">
        <p14:creationId xmlns:p14="http://schemas.microsoft.com/office/powerpoint/2010/main" val="244765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fld id="{6413C15F-BE96-4528-8190-D86F6B3B25ED}" type="datetime1">
              <a:rPr lang="en-US" altLang="en-US" smtClean="0"/>
              <a:pPr/>
              <a:t>3/21/2022</a:t>
            </a:fld>
            <a:endParaRPr lang="en-US" altLang="en-US" sz="1200" smtClean="0"/>
          </a:p>
        </p:txBody>
      </p:sp>
      <p:sp>
        <p:nvSpPr>
          <p:cNvPr id="266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fld id="{55C574C8-E245-424D-A210-7ADE906BC740}" type="slidenum">
              <a:rPr lang="en-US" altLang="en-US"/>
              <a:pPr/>
              <a:t>13</a:t>
            </a:fld>
            <a:endParaRPr lang="en-US" altLang="en-US" sz="1200"/>
          </a:p>
        </p:txBody>
      </p:sp>
    </p:spTree>
    <p:extLst>
      <p:ext uri="{BB962C8B-B14F-4D97-AF65-F5344CB8AC3E}">
        <p14:creationId xmlns:p14="http://schemas.microsoft.com/office/powerpoint/2010/main" val="390990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fld id="{E1381F6D-D965-4FD7-88B6-683002818645}" type="datetime1">
              <a:rPr lang="en-US" altLang="en-US" smtClean="0"/>
              <a:pPr/>
              <a:t>3/21/2022</a:t>
            </a:fld>
            <a:endParaRPr lang="en-US" altLang="en-US" sz="1200" smtClean="0"/>
          </a:p>
        </p:txBody>
      </p:sp>
      <p:sp>
        <p:nvSpPr>
          <p:cNvPr id="40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fld id="{1EC0ED71-5A81-41AA-87C8-8C464DF40BBA}" type="slidenum">
              <a:rPr lang="en-US" altLang="en-US"/>
              <a:pPr/>
              <a:t>27</a:t>
            </a:fld>
            <a:endParaRPr lang="en-US" altLang="en-US" sz="1200"/>
          </a:p>
        </p:txBody>
      </p:sp>
    </p:spTree>
    <p:extLst>
      <p:ext uri="{BB962C8B-B14F-4D97-AF65-F5344CB8AC3E}">
        <p14:creationId xmlns:p14="http://schemas.microsoft.com/office/powerpoint/2010/main" val="2309243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BB8BC9A-AC8A-47F2-B734-B6E8C5CF60CD}" type="datetimeFigureOut">
              <a:rPr lang="vi-VN" smtClean="0"/>
              <a:t>21/03/2022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5171BA-9DE6-4A2C-A581-2F062CADA801}" type="slidenum">
              <a:rPr lang="vi-VN" smtClean="0"/>
              <a:t>‹#›</a:t>
            </a:fld>
            <a:endParaRPr lang="vi-VN"/>
          </a:p>
        </p:txBody>
      </p:sp>
      <p:pic>
        <p:nvPicPr>
          <p:cNvPr id="2050" name="Picture 2" descr="https://i.pinimg.com/564x/6b/8b/e8/6b8be8f46358da847124aeafb05bc50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85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7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BB8BC9A-AC8A-47F2-B734-B6E8C5CF60CD}" type="datetimeFigureOut">
              <a:rPr lang="vi-VN" smtClean="0"/>
              <a:t>21/03/2022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405688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BB8BC9A-AC8A-47F2-B734-B6E8C5CF60CD}" type="datetimeFigureOut">
              <a:rPr lang="vi-VN" smtClean="0"/>
              <a:t>21/03/2022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313609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lvl1pPr>
              <a:defRPr sz="4000">
                <a:solidFill>
                  <a:srgbClr val="FF0000"/>
                </a:solidFill>
                <a:latin typeface="Times New Roman" pitchFamily="18" charset="0"/>
                <a:cs typeface="Times New Roman" pitchFamily="18" charset="0"/>
              </a:defRPr>
            </a:lvl1pPr>
          </a:lstStyle>
          <a:p>
            <a:r>
              <a:rPr lang="en-US" dirty="0"/>
              <a:t>Click to edit Master title style</a:t>
            </a:r>
            <a:endParaRPr lang="vi-VN" dirty="0"/>
          </a:p>
        </p:txBody>
      </p:sp>
      <p:sp>
        <p:nvSpPr>
          <p:cNvPr id="3" name="Content Placeholder 2"/>
          <p:cNvSpPr>
            <a:spLocks noGrp="1"/>
          </p:cNvSpPr>
          <p:nvPr>
            <p:ph idx="1"/>
          </p:nvPr>
        </p:nvSpPr>
        <p:spPr/>
        <p:txBody>
          <a:bodyPr>
            <a:normAutofit/>
          </a:bodyPr>
          <a:lstStyle>
            <a:lvl1pPr>
              <a:defRPr sz="2800">
                <a:latin typeface="Times New Roman" pitchFamily="18" charset="0"/>
                <a:cs typeface="Times New Roman" pitchFamily="18" charset="0"/>
              </a:defRPr>
            </a:lvl1pPr>
            <a:lvl2pPr>
              <a:defRPr sz="2800">
                <a:latin typeface="Times New Roman" pitchFamily="18" charset="0"/>
                <a:cs typeface="Times New Roman" pitchFamily="18" charset="0"/>
              </a:defRPr>
            </a:lvl2pPr>
            <a:lvl3pPr>
              <a:defRPr sz="2800">
                <a:latin typeface="Times New Roman" pitchFamily="18" charset="0"/>
                <a:cs typeface="Times New Roman" pitchFamily="18" charset="0"/>
              </a:defRPr>
            </a:lvl3pPr>
            <a:lvl4pPr>
              <a:defRPr sz="2800">
                <a:latin typeface="Times New Roman" pitchFamily="18" charset="0"/>
                <a:cs typeface="Times New Roman" pitchFamily="18" charset="0"/>
              </a:defRPr>
            </a:lvl4pPr>
            <a:lvl5pPr>
              <a:defRPr sz="2800">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p:cNvSpPr>
            <a:spLocks noGrp="1"/>
          </p:cNvSpPr>
          <p:nvPr>
            <p:ph type="dt" sz="half" idx="10"/>
          </p:nvPr>
        </p:nvSpPr>
        <p:spPr/>
        <p:txBody>
          <a:bodyPr/>
          <a:lstStyle/>
          <a:p>
            <a:fld id="{2BB8BC9A-AC8A-47F2-B734-B6E8C5CF60CD}" type="datetimeFigureOut">
              <a:rPr lang="vi-VN" smtClean="0"/>
              <a:t>21/03/2022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5171BA-9DE6-4A2C-A581-2F062CADA801}" type="slidenum">
              <a:rPr lang="vi-VN" smtClean="0"/>
              <a:t>‹#›</a:t>
            </a:fld>
            <a:endParaRPr lang="vi-VN"/>
          </a:p>
        </p:txBody>
      </p:sp>
      <p:pic>
        <p:nvPicPr>
          <p:cNvPr id="3074" name="Picture 2" descr="https://i.pinimg.com/564x/c0/d7/9c/c0d79c590536ed451f5c42a4767a54f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12700"/>
            <a:ext cx="9131300" cy="686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3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B8BC9A-AC8A-47F2-B734-B6E8C5CF60CD}" type="datetimeFigureOut">
              <a:rPr lang="vi-VN" smtClean="0"/>
              <a:t>21/03/2022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89525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BB8BC9A-AC8A-47F2-B734-B6E8C5CF60CD}" type="datetimeFigureOut">
              <a:rPr lang="vi-VN" smtClean="0"/>
              <a:t>21/03/2022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189346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BB8BC9A-AC8A-47F2-B734-B6E8C5CF60CD}" type="datetimeFigureOut">
              <a:rPr lang="vi-VN" smtClean="0"/>
              <a:t>21/03/2022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173294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BB8BC9A-AC8A-47F2-B734-B6E8C5CF60CD}" type="datetimeFigureOut">
              <a:rPr lang="vi-VN" smtClean="0"/>
              <a:t>21/03/2022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211662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8BC9A-AC8A-47F2-B734-B6E8C5CF60CD}" type="datetimeFigureOut">
              <a:rPr lang="vi-VN" smtClean="0"/>
              <a:t>21/03/2022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401459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8BC9A-AC8A-47F2-B734-B6E8C5CF60CD}" type="datetimeFigureOut">
              <a:rPr lang="vi-VN" smtClean="0"/>
              <a:t>21/03/2022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138314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8BC9A-AC8A-47F2-B734-B6E8C5CF60CD}" type="datetimeFigureOut">
              <a:rPr lang="vi-VN" smtClean="0"/>
              <a:t>21/03/2022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35171BA-9DE6-4A2C-A581-2F062CADA801}" type="slidenum">
              <a:rPr lang="vi-VN" smtClean="0"/>
              <a:t>‹#›</a:t>
            </a:fld>
            <a:endParaRPr lang="vi-VN"/>
          </a:p>
        </p:txBody>
      </p:sp>
    </p:spTree>
    <p:extLst>
      <p:ext uri="{BB962C8B-B14F-4D97-AF65-F5344CB8AC3E}">
        <p14:creationId xmlns:p14="http://schemas.microsoft.com/office/powerpoint/2010/main" val="213535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8BC9A-AC8A-47F2-B734-B6E8C5CF60CD}" type="datetimeFigureOut">
              <a:rPr lang="vi-VN" smtClean="0"/>
              <a:t>21/03/2022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171BA-9DE6-4A2C-A581-2F062CADA801}" type="slidenum">
              <a:rPr lang="vi-VN" smtClean="0"/>
              <a:t>‹#›</a:t>
            </a:fld>
            <a:endParaRPr lang="vi-VN"/>
          </a:p>
        </p:txBody>
      </p:sp>
    </p:spTree>
    <p:extLst>
      <p:ext uri="{BB962C8B-B14F-4D97-AF65-F5344CB8AC3E}">
        <p14:creationId xmlns:p14="http://schemas.microsoft.com/office/powerpoint/2010/main" val="1822983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4.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xulynuoc.com/"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90600"/>
            <a:ext cx="9144000" cy="5105400"/>
          </a:xfrm>
        </p:spPr>
        <p:txBody>
          <a:bodyPr>
            <a:noAutofit/>
          </a:bodyPr>
          <a:lstStyle/>
          <a:p>
            <a:endParaRPr lang="vi-VN" sz="4000" b="1" dirty="0">
              <a:ln/>
              <a:solidFill>
                <a:schemeClr val="accent3"/>
              </a:solidFill>
              <a:latin typeface="+mj-lt"/>
            </a:endParaRPr>
          </a:p>
          <a:p>
            <a:r>
              <a:rPr lang="vi-VN" sz="4000" b="1" u="sng" dirty="0" smtClean="0">
                <a:ln/>
                <a:solidFill>
                  <a:schemeClr val="accent2">
                    <a:lumMod val="75000"/>
                  </a:schemeClr>
                </a:solidFill>
                <a:latin typeface="+mj-lt"/>
              </a:rPr>
              <a:t>Đạo </a:t>
            </a:r>
            <a:r>
              <a:rPr lang="vi-VN" sz="4000" b="1" u="sng" dirty="0">
                <a:ln/>
                <a:solidFill>
                  <a:schemeClr val="accent2">
                    <a:lumMod val="75000"/>
                  </a:schemeClr>
                </a:solidFill>
                <a:latin typeface="+mj-lt"/>
              </a:rPr>
              <a:t>đức</a:t>
            </a:r>
          </a:p>
          <a:p>
            <a:r>
              <a:rPr lang="vi-VN" sz="4000" b="1" dirty="0" smtClean="0">
                <a:ln>
                  <a:solidFill>
                    <a:srgbClr val="FFC000"/>
                  </a:solidFill>
                </a:ln>
                <a:solidFill>
                  <a:srgbClr val="FF0000"/>
                </a:solidFill>
                <a:latin typeface="+mj-lt"/>
              </a:rPr>
              <a:t>Tiết </a:t>
            </a:r>
            <a:r>
              <a:rPr lang="vi-VN" sz="4000" b="1" dirty="0">
                <a:ln>
                  <a:solidFill>
                    <a:srgbClr val="FFC000"/>
                  </a:solidFill>
                </a:ln>
                <a:solidFill>
                  <a:srgbClr val="FF0000"/>
                </a:solidFill>
                <a:latin typeface="+mj-lt"/>
              </a:rPr>
              <a:t>kiệm và bảo vệ nguồn nước</a:t>
            </a:r>
            <a:endParaRPr lang="vi-VN" sz="4000" b="1" dirty="0">
              <a:ln/>
              <a:solidFill>
                <a:srgbClr val="FF0000"/>
              </a:solidFill>
              <a:latin typeface="+mj-lt"/>
            </a:endParaRPr>
          </a:p>
          <a:p>
            <a:endParaRPr lang="vi-VN" sz="4000" b="1" dirty="0">
              <a:ln/>
              <a:solidFill>
                <a:schemeClr val="accent3"/>
              </a:solidFill>
              <a:latin typeface="+mj-lt"/>
            </a:endParaRPr>
          </a:p>
          <a:p>
            <a:r>
              <a:rPr lang="vi-VN" sz="4000" b="1" dirty="0">
                <a:ln/>
                <a:solidFill>
                  <a:schemeClr val="accent3"/>
                </a:solidFill>
                <a:latin typeface="+mj-lt"/>
              </a:rPr>
              <a:t>                                          </a:t>
            </a:r>
          </a:p>
          <a:p>
            <a:r>
              <a:rPr lang="vi-VN" sz="4000" b="1" dirty="0">
                <a:ln/>
                <a:solidFill>
                  <a:schemeClr val="accent3"/>
                </a:solidFill>
                <a:latin typeface="+mj-lt"/>
              </a:rPr>
              <a:t>                              </a:t>
            </a:r>
          </a:p>
          <a:p>
            <a:endParaRPr lang="vi-VN" sz="4000" b="1" dirty="0">
              <a:latin typeface="+mj-lt"/>
            </a:endParaRPr>
          </a:p>
        </p:txBody>
      </p:sp>
    </p:spTree>
    <p:extLst>
      <p:ext uri="{BB962C8B-B14F-4D97-AF65-F5344CB8AC3E}">
        <p14:creationId xmlns:p14="http://schemas.microsoft.com/office/powerpoint/2010/main" val="2915165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a:spLocks noChangeArrowheads="1"/>
          </p:cNvSpPr>
          <p:nvPr/>
        </p:nvSpPr>
        <p:spPr bwMode="auto">
          <a:xfrm>
            <a:off x="304800" y="228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r>
              <a:rPr lang="en-US" altLang="en-US" sz="2400" b="1">
                <a:solidFill>
                  <a:srgbClr val="E11A15"/>
                </a:solidFill>
                <a:latin typeface="Times New Roman" pitchFamily="18" charset="0"/>
                <a:sym typeface="Times New Roman" pitchFamily="18" charset="0"/>
              </a:rPr>
              <a:t>  </a:t>
            </a:r>
            <a:endParaRPr lang="en-US" altLang="en-US" sz="1800">
              <a:latin typeface="Arial" pitchFamily="34" charset="0"/>
            </a:endParaRPr>
          </a:p>
        </p:txBody>
      </p:sp>
      <p:sp>
        <p:nvSpPr>
          <p:cNvPr id="22534" name="Oval 7"/>
          <p:cNvSpPr>
            <a:spLocks noChangeArrowheads="1"/>
          </p:cNvSpPr>
          <p:nvPr/>
        </p:nvSpPr>
        <p:spPr bwMode="auto">
          <a:xfrm>
            <a:off x="8413143" y="6102439"/>
            <a:ext cx="715617" cy="755561"/>
          </a:xfrm>
          <a:prstGeom prst="ellipse">
            <a:avLst/>
          </a:prstGeom>
          <a:solidFill>
            <a:srgbClr val="FFFFCC"/>
          </a:solidFill>
          <a:ln w="9525">
            <a:solidFill>
              <a:schemeClr val="accent2"/>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400" b="1" dirty="0">
                <a:solidFill>
                  <a:srgbClr val="FF3300"/>
                </a:solidFill>
                <a:latin typeface="Times New Roman" pitchFamily="18" charset="0"/>
                <a:cs typeface="Times New Roman" pitchFamily="18" charset="0"/>
              </a:rPr>
              <a:t>1</a:t>
            </a:r>
            <a:endParaRPr lang="en-US" altLang="en-US" sz="1800" dirty="0">
              <a:latin typeface="Times New Roman" pitchFamily="18" charset="0"/>
              <a:cs typeface="Times New Roman" pitchFamily="18" charset="0"/>
            </a:endParaRPr>
          </a:p>
        </p:txBody>
      </p:sp>
      <p:sp>
        <p:nvSpPr>
          <p:cNvPr id="8196" name="Rectangle 14"/>
          <p:cNvSpPr>
            <a:spLocks noChangeArrowheads="1"/>
          </p:cNvSpPr>
          <p:nvPr/>
        </p:nvSpPr>
        <p:spPr bwMode="auto">
          <a:xfrm>
            <a:off x="3886200" y="6248400"/>
            <a:ext cx="1905000" cy="515938"/>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b="1" dirty="0" err="1">
                <a:solidFill>
                  <a:srgbClr val="FF0000"/>
                </a:solidFill>
                <a:latin typeface="Times New Roman" pitchFamily="18" charset="0"/>
                <a:cs typeface="Times New Roman" pitchFamily="18" charset="0"/>
              </a:rPr>
              <a:t>Tắm</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giặt</a:t>
            </a:r>
            <a:endParaRPr lang="en-US" altLang="en-US"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 y="69943"/>
            <a:ext cx="9220200" cy="6096000"/>
          </a:xfrm>
          <a:prstGeom prst="rect">
            <a:avLst/>
          </a:prstGeom>
        </p:spPr>
      </p:pic>
    </p:spTree>
    <p:extLst>
      <p:ext uri="{BB962C8B-B14F-4D97-AF65-F5344CB8AC3E}">
        <p14:creationId xmlns:p14="http://schemas.microsoft.com/office/powerpoint/2010/main" val="557541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heel(1)">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fld id="{D146D569-F42C-4191-9FC0-6BB22CC3910B}" type="datetime1">
              <a:rPr lang="en-US" altLang="en-US" sz="1200" smtClean="0">
                <a:solidFill>
                  <a:srgbClr val="898989"/>
                </a:solidFill>
                <a:latin typeface="Arial" pitchFamily="34" charset="0"/>
              </a:rPr>
              <a:pPr>
                <a:spcBef>
                  <a:spcPct val="0"/>
                </a:spcBef>
                <a:buFont typeface="Arial" pitchFamily="34" charset="0"/>
                <a:buNone/>
              </a:pPr>
              <a:t>3/21/2022</a:t>
            </a:fld>
            <a:endParaRPr lang="en-US" altLang="en-US" sz="1800" smtClean="0">
              <a:latin typeface="Arial" pitchFamily="34" charset="0"/>
            </a:endParaRPr>
          </a:p>
        </p:txBody>
      </p:sp>
      <p:sp>
        <p:nvSpPr>
          <p:cNvPr id="23555" name="Rectangle 2"/>
          <p:cNvSpPr>
            <a:spLocks noGrp="1" noChangeArrowheads="1"/>
          </p:cNvSpPr>
          <p:nvPr>
            <p:ph type="title"/>
          </p:nvPr>
        </p:nvSpPr>
        <p:spPr/>
        <p:txBody>
          <a:bodyPr/>
          <a:lstStyle/>
          <a:p>
            <a:pPr eaLnBrk="1" hangingPunct="1"/>
            <a:endParaRPr lang="en-US" altLang="en-US" smtClean="0"/>
          </a:p>
        </p:txBody>
      </p:sp>
      <p:sp>
        <p:nvSpPr>
          <p:cNvPr id="9221" name="Rectangle 14"/>
          <p:cNvSpPr>
            <a:spLocks noChangeArrowheads="1"/>
          </p:cNvSpPr>
          <p:nvPr/>
        </p:nvSpPr>
        <p:spPr bwMode="auto">
          <a:xfrm>
            <a:off x="3657600" y="6060281"/>
            <a:ext cx="2057400" cy="592138"/>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b="1" dirty="0" err="1" smtClean="0">
                <a:solidFill>
                  <a:srgbClr val="FF0000"/>
                </a:solidFill>
                <a:latin typeface="Times New Roman" pitchFamily="18" charset="0"/>
                <a:cs typeface="Times New Roman" pitchFamily="18" charset="0"/>
              </a:rPr>
              <a:t>Cấy</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lúa</a:t>
            </a:r>
            <a:endParaRPr lang="vi-VN" altLang="en-US" b="1" dirty="0">
              <a:solidFill>
                <a:srgbClr val="FF0000"/>
              </a:solidFill>
              <a:latin typeface="Times New Roman" pitchFamily="18" charset="0"/>
              <a:cs typeface="Times New Roman" pitchFamily="18" charset="0"/>
            </a:endParaRPr>
          </a:p>
        </p:txBody>
      </p:sp>
      <p:sp>
        <p:nvSpPr>
          <p:cNvPr id="23558" name="Oval 7"/>
          <p:cNvSpPr>
            <a:spLocks noChangeArrowheads="1"/>
          </p:cNvSpPr>
          <p:nvPr/>
        </p:nvSpPr>
        <p:spPr bwMode="auto">
          <a:xfrm>
            <a:off x="8428038" y="6102350"/>
            <a:ext cx="715962" cy="755650"/>
          </a:xfrm>
          <a:prstGeom prst="ellipse">
            <a:avLst/>
          </a:prstGeom>
          <a:solidFill>
            <a:srgbClr val="FFFFCC"/>
          </a:solidFill>
          <a:ln w="9525">
            <a:solidFill>
              <a:schemeClr val="accent2"/>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400" b="1" dirty="0">
                <a:solidFill>
                  <a:srgbClr val="FF3300"/>
                </a:solidFill>
                <a:latin typeface="Times New Roman" pitchFamily="18" charset="0"/>
                <a:cs typeface="Times New Roman" pitchFamily="18" charset="0"/>
              </a:rPr>
              <a:t>2</a:t>
            </a:r>
            <a:endParaRPr lang="en-US" altLang="en-US" sz="1800" dirty="0">
              <a:latin typeface="Times New Roman" pitchFamily="18" charset="0"/>
              <a:cs typeface="Times New Roman" pitchFamily="18"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709"/>
            <a:ext cx="9220200" cy="6013450"/>
          </a:xfrm>
        </p:spPr>
      </p:pic>
    </p:spTree>
    <p:extLst>
      <p:ext uri="{BB962C8B-B14F-4D97-AF65-F5344CB8AC3E}">
        <p14:creationId xmlns:p14="http://schemas.microsoft.com/office/powerpoint/2010/main" val="910282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a:spLocks noChangeArrowheads="1"/>
          </p:cNvSpPr>
          <p:nvPr/>
        </p:nvSpPr>
        <p:spPr bwMode="auto">
          <a:xfrm>
            <a:off x="304800" y="2286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r>
              <a:rPr lang="en-US" altLang="en-US" sz="2400" b="1">
                <a:solidFill>
                  <a:srgbClr val="E11A15"/>
                </a:solidFill>
              </a:rPr>
              <a:t>      </a:t>
            </a:r>
            <a:endParaRPr lang="en-US" altLang="en-US" sz="1800">
              <a:latin typeface="Arial" pitchFamily="34" charset="0"/>
            </a:endParaRPr>
          </a:p>
        </p:txBody>
      </p:sp>
      <p:sp>
        <p:nvSpPr>
          <p:cNvPr id="10246" name="Rectangle 14"/>
          <p:cNvSpPr>
            <a:spLocks noChangeArrowheads="1"/>
          </p:cNvSpPr>
          <p:nvPr/>
        </p:nvSpPr>
        <p:spPr bwMode="auto">
          <a:xfrm>
            <a:off x="3856371" y="6174502"/>
            <a:ext cx="1905000" cy="608012"/>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b="1" dirty="0">
                <a:solidFill>
                  <a:srgbClr val="FF0000"/>
                </a:solidFill>
                <a:latin typeface="Times New Roman" pitchFamily="18" charset="0"/>
                <a:cs typeface="Times New Roman" pitchFamily="18" charset="0"/>
              </a:rPr>
              <a:t>Tưới cây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5" y="166255"/>
            <a:ext cx="9067799" cy="5793502"/>
          </a:xfrm>
          <a:prstGeom prst="rect">
            <a:avLst/>
          </a:prstGeom>
        </p:spPr>
      </p:pic>
    </p:spTree>
    <p:extLst>
      <p:ext uri="{BB962C8B-B14F-4D97-AF65-F5344CB8AC3E}">
        <p14:creationId xmlns:p14="http://schemas.microsoft.com/office/powerpoint/2010/main" val="3512440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Oval 10"/>
          <p:cNvSpPr>
            <a:spLocks noChangeArrowheads="1"/>
          </p:cNvSpPr>
          <p:nvPr/>
        </p:nvSpPr>
        <p:spPr bwMode="auto">
          <a:xfrm>
            <a:off x="8255132" y="5920960"/>
            <a:ext cx="693146" cy="768626"/>
          </a:xfrm>
          <a:prstGeom prst="ellipse">
            <a:avLst/>
          </a:prstGeom>
          <a:solidFill>
            <a:srgbClr val="FFFFCC"/>
          </a:solidFill>
          <a:ln w="9525">
            <a:solidFill>
              <a:srgbClr val="FF3300"/>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sz="4000" b="1" dirty="0">
                <a:solidFill>
                  <a:srgbClr val="FF3300"/>
                </a:solidFill>
                <a:latin typeface="Times New Roman" pitchFamily="18" charset="0"/>
                <a:cs typeface="Times New Roman" pitchFamily="18" charset="0"/>
              </a:rPr>
              <a:t>4</a:t>
            </a:r>
            <a:endParaRPr lang="en-US" altLang="en-US" sz="4000" b="1" dirty="0">
              <a:solidFill>
                <a:srgbClr val="FF3300"/>
              </a:solidFill>
              <a:latin typeface="Times New Roman" pitchFamily="18" charset="0"/>
              <a:cs typeface="Times New Roman" pitchFamily="18" charset="0"/>
            </a:endParaRPr>
          </a:p>
        </p:txBody>
      </p:sp>
      <p:sp>
        <p:nvSpPr>
          <p:cNvPr id="11269" name="Rectangle 15"/>
          <p:cNvSpPr>
            <a:spLocks noChangeArrowheads="1"/>
          </p:cNvSpPr>
          <p:nvPr/>
        </p:nvSpPr>
        <p:spPr bwMode="auto">
          <a:xfrm>
            <a:off x="1142999" y="6019800"/>
            <a:ext cx="6916411" cy="546463"/>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b="1" dirty="0" err="1">
                <a:solidFill>
                  <a:srgbClr val="FF0000"/>
                </a:solidFill>
                <a:latin typeface="Times New Roman" pitchFamily="18" charset="0"/>
                <a:cs typeface="Times New Roman" pitchFamily="18" charset="0"/>
              </a:rPr>
              <a:t>Những</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chiếc</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cọn</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nước</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để</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tạo</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sức</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nước</a:t>
            </a:r>
            <a:endParaRPr lang="en-US" altLang="en-US"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3999" cy="5943600"/>
          </a:xfrm>
          <a:prstGeom prst="rect">
            <a:avLst/>
          </a:prstGeom>
        </p:spPr>
      </p:pic>
    </p:spTree>
    <p:extLst>
      <p:ext uri="{BB962C8B-B14F-4D97-AF65-F5344CB8AC3E}">
        <p14:creationId xmlns:p14="http://schemas.microsoft.com/office/powerpoint/2010/main" val="340032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5"/>
          <p:cNvGrpSpPr>
            <a:grpSpLocks/>
          </p:cNvGrpSpPr>
          <p:nvPr/>
        </p:nvGrpSpPr>
        <p:grpSpPr bwMode="auto">
          <a:xfrm>
            <a:off x="152400" y="87602"/>
            <a:ext cx="8761413" cy="6553200"/>
            <a:chOff x="0" y="0"/>
            <a:chExt cx="4464" cy="3504"/>
          </a:xfrm>
        </p:grpSpPr>
        <p:pic>
          <p:nvPicPr>
            <p:cNvPr id="27652" name="Picture 5" descr="Picture 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64" cy="3504"/>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7653" name="Oval 14"/>
            <p:cNvSpPr>
              <a:spLocks noChangeArrowheads="1"/>
            </p:cNvSpPr>
            <p:nvPr/>
          </p:nvSpPr>
          <p:spPr bwMode="auto">
            <a:xfrm>
              <a:off x="4072" y="3104"/>
              <a:ext cx="384" cy="384"/>
            </a:xfrm>
            <a:prstGeom prst="ellipse">
              <a:avLst/>
            </a:prstGeom>
            <a:solidFill>
              <a:srgbClr val="FFFFCC"/>
            </a:solidFill>
            <a:ln w="9525">
              <a:solidFill>
                <a:srgbClr val="FF3300"/>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b="1">
                  <a:solidFill>
                    <a:srgbClr val="FF3300"/>
                  </a:solidFill>
                  <a:latin typeface="Times New Roman" pitchFamily="18" charset="0"/>
                  <a:cs typeface="Times New Roman" pitchFamily="18" charset="0"/>
                </a:rPr>
                <a:t>5</a:t>
              </a:r>
              <a:endParaRPr lang="en-US" altLang="en-US" b="1">
                <a:solidFill>
                  <a:srgbClr val="FF3300"/>
                </a:solidFill>
                <a:latin typeface="Times New Roman" pitchFamily="18" charset="0"/>
                <a:cs typeface="Times New Roman" pitchFamily="18" charset="0"/>
              </a:endParaRPr>
            </a:p>
          </p:txBody>
        </p:sp>
      </p:grpSp>
      <p:sp>
        <p:nvSpPr>
          <p:cNvPr id="12293" name="Rectangle 12"/>
          <p:cNvSpPr>
            <a:spLocks noChangeArrowheads="1"/>
          </p:cNvSpPr>
          <p:nvPr/>
        </p:nvSpPr>
        <p:spPr bwMode="auto">
          <a:xfrm>
            <a:off x="1828800" y="6250853"/>
            <a:ext cx="5867400" cy="579438"/>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3600" b="1" dirty="0" err="1">
                <a:solidFill>
                  <a:srgbClr val="FF0000"/>
                </a:solidFill>
                <a:latin typeface="Times New Roman" pitchFamily="18" charset="0"/>
                <a:cs typeface="Times New Roman" pitchFamily="18" charset="0"/>
              </a:rPr>
              <a:t>Lợi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dụng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sức</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nước</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để</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giã</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gạo</a:t>
            </a:r>
            <a:endParaRPr lang="en-US" alt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26215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fld id="{9672E186-A1D8-432B-8610-C76D367A80CC}" type="datetime1">
              <a:rPr lang="en-US" altLang="en-US" sz="1200" smtClean="0">
                <a:solidFill>
                  <a:srgbClr val="898989"/>
                </a:solidFill>
                <a:latin typeface="Arial" pitchFamily="34" charset="0"/>
              </a:rPr>
              <a:pPr>
                <a:spcBef>
                  <a:spcPct val="0"/>
                </a:spcBef>
                <a:buFont typeface="Arial" pitchFamily="34" charset="0"/>
                <a:buNone/>
              </a:pPr>
              <a:t>3/21/2022</a:t>
            </a:fld>
            <a:endParaRPr lang="en-US" altLang="en-US" sz="1800" smtClean="0">
              <a:latin typeface="Arial" pitchFamily="34" charset="0"/>
            </a:endParaRPr>
          </a:p>
        </p:txBody>
      </p:sp>
      <p:sp>
        <p:nvSpPr>
          <p:cNvPr id="28675" name="Rectangle 2"/>
          <p:cNvSpPr>
            <a:spLocks noGrp="1" noChangeArrowheads="1"/>
          </p:cNvSpPr>
          <p:nvPr>
            <p:ph type="title"/>
          </p:nvPr>
        </p:nvSpPr>
        <p:spPr/>
        <p:txBody>
          <a:bodyPr/>
          <a:lstStyle/>
          <a:p>
            <a:pPr eaLnBrk="1" hangingPunct="1"/>
            <a:endParaRPr lang="en-US" altLang="en-US" smtClean="0"/>
          </a:p>
        </p:txBody>
      </p:sp>
      <p:sp>
        <p:nvSpPr>
          <p:cNvPr id="13317" name="Rectangle 15"/>
          <p:cNvSpPr>
            <a:spLocks noChangeArrowheads="1"/>
          </p:cNvSpPr>
          <p:nvPr/>
        </p:nvSpPr>
        <p:spPr bwMode="auto">
          <a:xfrm>
            <a:off x="3352800" y="6310313"/>
            <a:ext cx="2057400" cy="395287"/>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b="1">
                <a:solidFill>
                  <a:srgbClr val="FF0000"/>
                </a:solidFill>
                <a:latin typeface="Times New Roman" pitchFamily="18" charset="0"/>
                <a:cs typeface="Times New Roman" pitchFamily="18" charset="0"/>
              </a:rPr>
              <a:t>Nước uống</a:t>
            </a:r>
          </a:p>
        </p:txBody>
      </p:sp>
      <p:sp>
        <p:nvSpPr>
          <p:cNvPr id="28678" name="Oval 7"/>
          <p:cNvSpPr>
            <a:spLocks noChangeArrowheads="1"/>
          </p:cNvSpPr>
          <p:nvPr/>
        </p:nvSpPr>
        <p:spPr bwMode="auto">
          <a:xfrm>
            <a:off x="8351838" y="5932488"/>
            <a:ext cx="715962" cy="755650"/>
          </a:xfrm>
          <a:prstGeom prst="ellipse">
            <a:avLst/>
          </a:prstGeom>
          <a:solidFill>
            <a:srgbClr val="FFFFCC"/>
          </a:solidFill>
          <a:ln w="9525">
            <a:solidFill>
              <a:schemeClr val="accent2"/>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000" b="1" dirty="0">
                <a:solidFill>
                  <a:srgbClr val="FF3300"/>
                </a:solidFill>
                <a:latin typeface="Times New Roman" pitchFamily="18" charset="0"/>
                <a:cs typeface="Times New Roman" pitchFamily="18" charset="0"/>
              </a:rPr>
              <a:t>6</a:t>
            </a:r>
            <a:endParaRPr lang="en-US" altLang="en-US" sz="40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199"/>
            <a:ext cx="9067800" cy="5867400"/>
          </a:xfrm>
        </p:spPr>
      </p:pic>
    </p:spTree>
    <p:extLst>
      <p:ext uri="{BB962C8B-B14F-4D97-AF65-F5344CB8AC3E}">
        <p14:creationId xmlns:p14="http://schemas.microsoft.com/office/powerpoint/2010/main" val="132444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linds(horizontal)">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7"/>
          <p:cNvGrpSpPr>
            <a:grpSpLocks/>
          </p:cNvGrpSpPr>
          <p:nvPr/>
        </p:nvGrpSpPr>
        <p:grpSpPr bwMode="auto">
          <a:xfrm>
            <a:off x="228600" y="228600"/>
            <a:ext cx="8612188" cy="6400800"/>
            <a:chOff x="0" y="0"/>
            <a:chExt cx="5472" cy="3552"/>
          </a:xfrm>
        </p:grpSpPr>
        <p:pic>
          <p:nvPicPr>
            <p:cNvPr id="29700" name="Picture 5" descr="Picture 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2" cy="3552"/>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9701" name="Oval 6"/>
            <p:cNvSpPr>
              <a:spLocks noChangeArrowheads="1"/>
            </p:cNvSpPr>
            <p:nvPr/>
          </p:nvSpPr>
          <p:spPr bwMode="auto">
            <a:xfrm>
              <a:off x="5024" y="3160"/>
              <a:ext cx="432" cy="384"/>
            </a:xfrm>
            <a:prstGeom prst="ellipse">
              <a:avLst/>
            </a:prstGeom>
            <a:solidFill>
              <a:srgbClr val="FFFFCC"/>
            </a:solidFill>
            <a:ln w="9525">
              <a:solidFill>
                <a:srgbClr val="FF3300"/>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sz="4000" b="1">
                  <a:solidFill>
                    <a:srgbClr val="FF3300"/>
                  </a:solidFill>
                  <a:latin typeface="Times New Roman" pitchFamily="18" charset="0"/>
                  <a:cs typeface="Times New Roman" pitchFamily="18" charset="0"/>
                </a:rPr>
                <a:t>7</a:t>
              </a:r>
              <a:endParaRPr lang="en-US" altLang="en-US" sz="4000" b="1">
                <a:solidFill>
                  <a:srgbClr val="FF3300"/>
                </a:solidFill>
                <a:latin typeface="Times New Roman" pitchFamily="18" charset="0"/>
                <a:cs typeface="Times New Roman" pitchFamily="18" charset="0"/>
              </a:endParaRPr>
            </a:p>
          </p:txBody>
        </p:sp>
      </p:grpSp>
      <p:sp>
        <p:nvSpPr>
          <p:cNvPr id="14341" name="Rectangle 13"/>
          <p:cNvSpPr>
            <a:spLocks noChangeArrowheads="1"/>
          </p:cNvSpPr>
          <p:nvPr/>
        </p:nvSpPr>
        <p:spPr bwMode="auto">
          <a:xfrm>
            <a:off x="3352800" y="5943600"/>
            <a:ext cx="2438400" cy="5334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b="1" dirty="0" err="1">
                <a:solidFill>
                  <a:srgbClr val="FF0000"/>
                </a:solidFill>
                <a:latin typeface="Times New Roman" pitchFamily="18" charset="0"/>
                <a:cs typeface="Times New Roman" pitchFamily="18" charset="0"/>
              </a:rPr>
              <a:t>Nước</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trộn</a:t>
            </a:r>
            <a:r>
              <a:rPr lang="en-US" altLang="en-US" b="1" dirty="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vữa</a:t>
            </a:r>
            <a:endParaRPr lang="en-US" alt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23734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86000" y="594360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3600" b="1">
                <a:solidFill>
                  <a:srgbClr val="FF3300"/>
                </a:solidFill>
                <a:latin typeface="Times New Roman" pitchFamily="18" charset="0"/>
                <a:cs typeface="Times New Roman" pitchFamily="18" charset="0"/>
              </a:rPr>
              <a:t>Chế biến món ăn</a:t>
            </a:r>
            <a:endParaRPr lang="vi-VN" altLang="en-US" sz="3600" b="1">
              <a:solidFill>
                <a:srgbClr val="FF3300"/>
              </a:solidFill>
              <a:latin typeface="Times New Roman" pitchFamily="18" charset="0"/>
              <a:cs typeface="Times New Roman" pitchFamily="18" charset="0"/>
            </a:endParaRP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636" y="273050"/>
            <a:ext cx="8347364"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429000" y="59436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3600" b="1">
                <a:solidFill>
                  <a:srgbClr val="FF0000"/>
                </a:solidFill>
                <a:latin typeface="Times New Roman" pitchFamily="18" charset="0"/>
                <a:cs typeface="Times New Roman" pitchFamily="18" charset="0"/>
              </a:rPr>
              <a:t>Nước ngọt</a:t>
            </a:r>
          </a:p>
        </p:txBody>
      </p:sp>
    </p:spTree>
    <p:extLst>
      <p:ext uri="{BB962C8B-B14F-4D97-AF65-F5344CB8AC3E}">
        <p14:creationId xmlns:p14="http://schemas.microsoft.com/office/powerpoint/2010/main" val="113560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15364">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15364">
                                            <p:txEl>
                                              <p:pRg st="0" end="0"/>
                                            </p:txEl>
                                          </p:spTgt>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4340"/>
                                        </p:tgtEl>
                                        <p:attrNameLst>
                                          <p:attrName>ppt_x</p:attrName>
                                        </p:attrNameLst>
                                      </p:cBhvr>
                                      <p:tavLst>
                                        <p:tav tm="0">
                                          <p:val>
                                            <p:strVal val="ppt_x"/>
                                          </p:val>
                                        </p:tav>
                                        <p:tav tm="100000">
                                          <p:val>
                                            <p:strVal val="ppt_x"/>
                                          </p:val>
                                        </p:tav>
                                      </p:tavLst>
                                    </p:anim>
                                    <p:anim calcmode="lin" valueType="num">
                                      <p:cBhvr additive="base">
                                        <p:cTn id="16" dur="500"/>
                                        <p:tgtEl>
                                          <p:spTgt spid="14340"/>
                                        </p:tgtEl>
                                        <p:attrNameLst>
                                          <p:attrName>ppt_y</p:attrName>
                                        </p:attrNameLst>
                                      </p:cBhvr>
                                      <p:tavLst>
                                        <p:tav tm="0">
                                          <p:val>
                                            <p:strVal val="ppt_y"/>
                                          </p:val>
                                        </p:tav>
                                        <p:tav tm="100000">
                                          <p:val>
                                            <p:strVal val="1+ppt_h/2"/>
                                          </p:val>
                                        </p:tav>
                                      </p:tavLst>
                                    </p:anim>
                                    <p:set>
                                      <p:cBhvr>
                                        <p:cTn id="17" dur="1" fill="hold">
                                          <p:stCondLst>
                                            <p:cond delay="499"/>
                                          </p:stCondLst>
                                        </p:cTn>
                                        <p:tgtEl>
                                          <p:spTgt spid="14340"/>
                                        </p:tgtEl>
                                        <p:attrNameLst>
                                          <p:attrName>style.visibility</p:attrName>
                                        </p:attrNameLst>
                                      </p:cBhvr>
                                      <p:to>
                                        <p:strVal val="hidden"/>
                                      </p:to>
                                    </p:set>
                                  </p:childTnLst>
                                </p:cTn>
                              </p:par>
                              <p:par>
                                <p:cTn id="18" presetID="6"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125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allAtOnce"/>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pic>
        <p:nvPicPr>
          <p:cNvPr id="2" name="Picture 2" descr="Nuoc 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82" y="-20782"/>
            <a:ext cx="8991600" cy="6092825"/>
          </a:xfrm>
        </p:spPr>
      </p:pic>
      <p:sp>
        <p:nvSpPr>
          <p:cNvPr id="16388" name="Text Box 4"/>
          <p:cNvSpPr txBox="1">
            <a:spLocks noChangeArrowheads="1"/>
          </p:cNvSpPr>
          <p:nvPr/>
        </p:nvSpPr>
        <p:spPr bwMode="auto">
          <a:xfrm>
            <a:off x="1828800" y="6148243"/>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vi-VN" altLang="en-US" sz="3600" b="1" dirty="0">
                <a:solidFill>
                  <a:srgbClr val="FF3300"/>
                </a:solidFill>
                <a:latin typeface="Times New Roman" pitchFamily="18" charset="0"/>
                <a:cs typeface="Times New Roman" pitchFamily="18" charset="0"/>
              </a:rPr>
              <a:t>Nước dùng sản xuất nước đá</a:t>
            </a:r>
            <a:endParaRPr lang="en-US" altLang="en-US" sz="3600" b="1"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3288700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3" decel="100000"/>
                                        <p:tgtEl>
                                          <p:spTgt spid="2"/>
                                        </p:tgtEl>
                                      </p:cBhvr>
                                    </p:animEffect>
                                    <p:animScale>
                                      <p:cBhvr>
                                        <p:cTn id="8" dur="193" decel="100000"/>
                                        <p:tgtEl>
                                          <p:spTgt spid="2"/>
                                        </p:tgtEl>
                                      </p:cBhvr>
                                      <p:from x="10000" y="10000"/>
                                      <p:to x="200000" y="450000"/>
                                    </p:animScale>
                                    <p:animScale>
                                      <p:cBhvr>
                                        <p:cTn id="9" dur="308" accel="100000" fill="hold">
                                          <p:stCondLst>
                                            <p:cond delay="193"/>
                                          </p:stCondLst>
                                        </p:cTn>
                                        <p:tgtEl>
                                          <p:spTgt spid="2"/>
                                        </p:tgtEl>
                                      </p:cBhvr>
                                      <p:from x="200000" y="450000"/>
                                      <p:to x="100000" y="100000"/>
                                    </p:animScale>
                                    <p:set>
                                      <p:cBhvr>
                                        <p:cTn id="10" dur="193" fill="hold"/>
                                        <p:tgtEl>
                                          <p:spTgt spid="2"/>
                                        </p:tgtEl>
                                        <p:attrNameLst>
                                          <p:attrName>ppt_x</p:attrName>
                                        </p:attrNameLst>
                                      </p:cBhvr>
                                      <p:to>
                                        <p:strVal val="(0.5)"/>
                                      </p:to>
                                    </p:set>
                                    <p:anim from="(0.5)" to="(#ppt_x)" calcmode="lin" valueType="num">
                                      <p:cBhvr>
                                        <p:cTn id="11" dur="308" accel="100000" fill="hold">
                                          <p:stCondLst>
                                            <p:cond delay="193"/>
                                          </p:stCondLst>
                                        </p:cTn>
                                        <p:tgtEl>
                                          <p:spTgt spid="2"/>
                                        </p:tgtEl>
                                        <p:attrNameLst>
                                          <p:attrName>ppt_x</p:attrName>
                                        </p:attrNameLst>
                                      </p:cBhvr>
                                    </p:anim>
                                    <p:set>
                                      <p:cBhvr>
                                        <p:cTn id="12" dur="193" fill="hold"/>
                                        <p:tgtEl>
                                          <p:spTgt spid="2"/>
                                        </p:tgtEl>
                                        <p:attrNameLst>
                                          <p:attrName>ppt_y</p:attrName>
                                        </p:attrNameLst>
                                      </p:cBhvr>
                                      <p:to>
                                        <p:strVal val="(#ppt_y+0.4)"/>
                                      </p:to>
                                    </p:set>
                                    <p:anim from="(#ppt_y+0.4)" to="(#ppt_y)" calcmode="lin" valueType="num">
                                      <p:cBhvr>
                                        <p:cTn id="13" dur="308" accel="100000" fill="hold">
                                          <p:stCondLst>
                                            <p:cond delay="193"/>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388"/>
                                        </p:tgtEl>
                                        <p:attrNameLst>
                                          <p:attrName>style.visibility</p:attrName>
                                        </p:attrNameLst>
                                      </p:cBhvr>
                                      <p:to>
                                        <p:strVal val="visible"/>
                                      </p:to>
                                    </p:set>
                                    <p:animEffect transition="in" filter="box(in)">
                                      <p:cBhvr>
                                        <p:cTn id="18"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sp>
        <p:nvSpPr>
          <p:cNvPr id="16388" name="Text Box 4"/>
          <p:cNvSpPr txBox="1">
            <a:spLocks noChangeArrowheads="1"/>
          </p:cNvSpPr>
          <p:nvPr/>
        </p:nvSpPr>
        <p:spPr bwMode="auto">
          <a:xfrm>
            <a:off x="1219200" y="6019800"/>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3600" b="1" dirty="0" err="1" smtClean="0">
                <a:solidFill>
                  <a:srgbClr val="FF3300"/>
                </a:solidFill>
                <a:latin typeface="Times New Roman" pitchFamily="18" charset="0"/>
                <a:cs typeface="Times New Roman" pitchFamily="18" charset="0"/>
              </a:rPr>
              <a:t>Lợi</a:t>
            </a:r>
            <a:r>
              <a:rPr lang="en-US" altLang="en-US" sz="3600" b="1" dirty="0" smtClean="0">
                <a:solidFill>
                  <a:srgbClr val="FF3300"/>
                </a:solidFill>
                <a:latin typeface="Times New Roman" pitchFamily="18" charset="0"/>
                <a:cs typeface="Times New Roman" pitchFamily="18" charset="0"/>
              </a:rPr>
              <a:t> </a:t>
            </a:r>
            <a:r>
              <a:rPr lang="en-US" altLang="en-US" sz="3600" b="1" dirty="0" err="1" smtClean="0">
                <a:solidFill>
                  <a:srgbClr val="FF3300"/>
                </a:solidFill>
                <a:latin typeface="Times New Roman" pitchFamily="18" charset="0"/>
                <a:cs typeface="Times New Roman" pitchFamily="18" charset="0"/>
              </a:rPr>
              <a:t>dụng</a:t>
            </a:r>
            <a:r>
              <a:rPr lang="en-US" altLang="en-US" sz="3600" b="1" dirty="0" smtClean="0">
                <a:solidFill>
                  <a:srgbClr val="FF3300"/>
                </a:solidFill>
                <a:latin typeface="Times New Roman" pitchFamily="18" charset="0"/>
                <a:cs typeface="Times New Roman" pitchFamily="18" charset="0"/>
              </a:rPr>
              <a:t> </a:t>
            </a:r>
            <a:r>
              <a:rPr lang="en-US" altLang="en-US" sz="3600" b="1" dirty="0" err="1" smtClean="0">
                <a:solidFill>
                  <a:srgbClr val="FF3300"/>
                </a:solidFill>
                <a:latin typeface="Times New Roman" pitchFamily="18" charset="0"/>
                <a:cs typeface="Times New Roman" pitchFamily="18" charset="0"/>
              </a:rPr>
              <a:t>sức</a:t>
            </a:r>
            <a:r>
              <a:rPr lang="en-US" altLang="en-US" sz="3600" b="1" dirty="0" smtClean="0">
                <a:solidFill>
                  <a:srgbClr val="FF3300"/>
                </a:solidFill>
                <a:latin typeface="Times New Roman" pitchFamily="18" charset="0"/>
                <a:cs typeface="Times New Roman" pitchFamily="18" charset="0"/>
              </a:rPr>
              <a:t> </a:t>
            </a:r>
            <a:r>
              <a:rPr lang="en-US" altLang="en-US" sz="3600" b="1" dirty="0" err="1" smtClean="0">
                <a:solidFill>
                  <a:srgbClr val="FF3300"/>
                </a:solidFill>
                <a:latin typeface="Times New Roman" pitchFamily="18" charset="0"/>
                <a:cs typeface="Times New Roman" pitchFamily="18" charset="0"/>
              </a:rPr>
              <a:t>nước</a:t>
            </a:r>
            <a:r>
              <a:rPr lang="en-US" altLang="en-US" sz="3600" b="1" dirty="0" smtClean="0">
                <a:solidFill>
                  <a:srgbClr val="FF3300"/>
                </a:solidFill>
                <a:latin typeface="Times New Roman" pitchFamily="18" charset="0"/>
                <a:cs typeface="Times New Roman" pitchFamily="18" charset="0"/>
              </a:rPr>
              <a:t> </a:t>
            </a:r>
            <a:r>
              <a:rPr lang="en-US" altLang="en-US" sz="3600" b="1" dirty="0" err="1" smtClean="0">
                <a:solidFill>
                  <a:srgbClr val="FF3300"/>
                </a:solidFill>
                <a:latin typeface="Times New Roman" pitchFamily="18" charset="0"/>
                <a:cs typeface="Times New Roman" pitchFamily="18" charset="0"/>
              </a:rPr>
              <a:t>tạo</a:t>
            </a:r>
            <a:r>
              <a:rPr lang="en-US" altLang="en-US" sz="3600" b="1" dirty="0" smtClean="0">
                <a:solidFill>
                  <a:srgbClr val="FF3300"/>
                </a:solidFill>
                <a:latin typeface="Times New Roman" pitchFamily="18" charset="0"/>
                <a:cs typeface="Times New Roman" pitchFamily="18" charset="0"/>
              </a:rPr>
              <a:t> </a:t>
            </a:r>
            <a:r>
              <a:rPr lang="en-US" altLang="en-US" sz="3600" b="1" dirty="0" err="1" smtClean="0">
                <a:solidFill>
                  <a:srgbClr val="FF3300"/>
                </a:solidFill>
                <a:latin typeface="Times New Roman" pitchFamily="18" charset="0"/>
                <a:cs typeface="Times New Roman" pitchFamily="18" charset="0"/>
              </a:rPr>
              <a:t>dòng</a:t>
            </a:r>
            <a:r>
              <a:rPr lang="en-US" altLang="en-US" sz="3600" b="1" dirty="0" smtClean="0">
                <a:solidFill>
                  <a:srgbClr val="FF3300"/>
                </a:solidFill>
                <a:latin typeface="Times New Roman" pitchFamily="18" charset="0"/>
                <a:cs typeface="Times New Roman" pitchFamily="18" charset="0"/>
              </a:rPr>
              <a:t> </a:t>
            </a:r>
            <a:r>
              <a:rPr lang="en-US" altLang="en-US" sz="3600" b="1" dirty="0" err="1" smtClean="0">
                <a:solidFill>
                  <a:srgbClr val="FF3300"/>
                </a:solidFill>
                <a:latin typeface="Times New Roman" pitchFamily="18" charset="0"/>
                <a:cs typeface="Times New Roman" pitchFamily="18" charset="0"/>
              </a:rPr>
              <a:t>điện</a:t>
            </a:r>
            <a:endParaRPr lang="en-US" altLang="en-US" sz="3600" b="1" dirty="0">
              <a:solidFill>
                <a:srgbClr val="FF33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067800" cy="5791200"/>
          </a:xfrm>
        </p:spPr>
      </p:pic>
    </p:spTree>
    <p:extLst>
      <p:ext uri="{BB962C8B-B14F-4D97-AF65-F5344CB8AC3E}">
        <p14:creationId xmlns:p14="http://schemas.microsoft.com/office/powerpoint/2010/main" val="727719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marL="0" indent="0" algn="ctr">
              <a:buNone/>
            </a:pPr>
            <a:r>
              <a:rPr lang="vi-VN" sz="8000" b="1" dirty="0">
                <a:ln>
                  <a:solidFill>
                    <a:srgbClr val="FFC000"/>
                  </a:solidFill>
                </a:ln>
              </a:rPr>
              <a:t>Hái hoa may mắn</a:t>
            </a:r>
            <a:endParaRPr lang="vi-VN" sz="8000" dirty="0"/>
          </a:p>
        </p:txBody>
      </p:sp>
    </p:spTree>
    <p:extLst>
      <p:ext uri="{BB962C8B-B14F-4D97-AF65-F5344CB8AC3E}">
        <p14:creationId xmlns:p14="http://schemas.microsoft.com/office/powerpoint/2010/main" val="86338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0782" y="609600"/>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4400" b="1" dirty="0" smtClean="0">
                <a:latin typeface="Times New Roman" pitchFamily="18" charset="0"/>
                <a:cs typeface="Times New Roman" pitchFamily="18" charset="0"/>
              </a:rPr>
              <a:t>     </a:t>
            </a:r>
            <a:r>
              <a:rPr lang="en-US" altLang="en-US" sz="4400" b="1" dirty="0" err="1" smtClean="0">
                <a:latin typeface="Times New Roman" pitchFamily="18" charset="0"/>
                <a:cs typeface="Times New Roman" pitchFamily="18" charset="0"/>
              </a:rPr>
              <a:t>Các</a:t>
            </a:r>
            <a:r>
              <a:rPr lang="en-US" altLang="en-US" sz="4400" b="1" dirty="0" smtClean="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em</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thử</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hình</a:t>
            </a:r>
            <a:r>
              <a:rPr lang="en-US" altLang="en-US" sz="4400" b="1" dirty="0">
                <a:latin typeface="Times New Roman" pitchFamily="18" charset="0"/>
                <a:cs typeface="Times New Roman" pitchFamily="18" charset="0"/>
              </a:rPr>
              <a:t> dung </a:t>
            </a:r>
            <a:r>
              <a:rPr lang="en-US" altLang="en-US" sz="4400" b="1" dirty="0" err="1">
                <a:latin typeface="Times New Roman" pitchFamily="18" charset="0"/>
                <a:cs typeface="Times New Roman" pitchFamily="18" charset="0"/>
              </a:rPr>
              <a:t>nếu</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cả</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một</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ngày</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em</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không</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được</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uống</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nước</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thì</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điều</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gì</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sẽ</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xảy</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ra</a:t>
            </a:r>
            <a:r>
              <a:rPr lang="en-US" altLang="en-US" sz="4400" b="1" dirty="0">
                <a:latin typeface="Times New Roman" pitchFamily="18" charset="0"/>
                <a:cs typeface="Times New Roman" pitchFamily="18" charset="0"/>
              </a:rPr>
              <a:t>?</a:t>
            </a:r>
          </a:p>
          <a:p>
            <a:pPr eaLnBrk="1" hangingPunct="1">
              <a:spcBef>
                <a:spcPct val="0"/>
              </a:spcBef>
              <a:buFont typeface="Arial" pitchFamily="34" charset="0"/>
              <a:buNone/>
            </a:pPr>
            <a:endParaRPr lang="en-US" altLang="en-US" sz="4400" b="1" dirty="0">
              <a:latin typeface="Times New Roman" pitchFamily="18" charset="0"/>
              <a:cs typeface="Times New Roman" pitchFamily="18" charset="0"/>
            </a:endParaRPr>
          </a:p>
        </p:txBody>
      </p:sp>
      <p:sp>
        <p:nvSpPr>
          <p:cNvPr id="10" name="Rounded Rectangle 9"/>
          <p:cNvSpPr/>
          <p:nvPr/>
        </p:nvSpPr>
        <p:spPr bwMode="auto">
          <a:xfrm>
            <a:off x="0" y="2971800"/>
            <a:ext cx="9144000" cy="3095625"/>
          </a:xfrm>
          <a:prstGeom prst="roundRect">
            <a:avLst/>
          </a:prstGeom>
          <a:solidFill>
            <a:schemeClr val="bg1"/>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algn="ctr" eaLnBrk="1" hangingPunct="1">
              <a:buFont typeface="Arial" charset="0"/>
              <a:buNone/>
              <a:defRPr/>
            </a:pPr>
            <a:r>
              <a:rPr lang="en-US" sz="4400" b="1" dirty="0" err="1">
                <a:solidFill>
                  <a:schemeClr val="accent4">
                    <a:lumMod val="95000"/>
                    <a:lumOff val="5000"/>
                  </a:schemeClr>
                </a:solidFill>
                <a:latin typeface="Times New Roman" pitchFamily="18" charset="0"/>
                <a:cs typeface="Times New Roman" pitchFamily="18" charset="0"/>
              </a:rPr>
              <a:t>Một</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ngày</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mà</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không</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được</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uống</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nước</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thì</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sẽ</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rất</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khát</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nước</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người</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thì</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cảm</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thấy</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mệt</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mỏi</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không</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thể</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làm</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việc</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và</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học</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tập</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tốt</a:t>
            </a:r>
            <a:r>
              <a:rPr lang="en-US" sz="4400" b="1" dirty="0">
                <a:solidFill>
                  <a:schemeClr val="accent4">
                    <a:lumMod val="95000"/>
                    <a:lumOff val="5000"/>
                  </a:schemeClr>
                </a:solidFill>
                <a:latin typeface="Times New Roman" pitchFamily="18" charset="0"/>
                <a:cs typeface="Times New Roman" pitchFamily="18" charset="0"/>
              </a:rPr>
              <a:t> </a:t>
            </a:r>
            <a:r>
              <a:rPr lang="en-US" sz="4400" b="1" dirty="0" err="1">
                <a:solidFill>
                  <a:schemeClr val="accent4">
                    <a:lumMod val="95000"/>
                    <a:lumOff val="5000"/>
                  </a:schemeClr>
                </a:solidFill>
                <a:latin typeface="Times New Roman" pitchFamily="18" charset="0"/>
                <a:cs typeface="Times New Roman" pitchFamily="18" charset="0"/>
              </a:rPr>
              <a:t>được</a:t>
            </a:r>
            <a:r>
              <a:rPr lang="en-US" sz="4400" b="1" dirty="0">
                <a:solidFill>
                  <a:schemeClr val="accent4">
                    <a:lumMod val="95000"/>
                    <a:lumOff val="5000"/>
                  </a:schemeClr>
                </a:solidFill>
                <a:latin typeface="Times New Roman" pitchFamily="18" charset="0"/>
                <a:cs typeface="Times New Roman" pitchFamily="18" charset="0"/>
              </a:rPr>
              <a:t>.</a:t>
            </a:r>
          </a:p>
          <a:p>
            <a:pPr algn="ctr" eaLnBrk="1" hangingPunct="1">
              <a:buFont typeface="Arial" charset="0"/>
              <a:buNone/>
              <a:defRPr/>
            </a:pPr>
            <a:endParaRPr lang="en-US" sz="4400" b="1" dirty="0">
              <a:solidFill>
                <a:schemeClr val="accent4">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49147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0" y="0"/>
            <a:ext cx="9144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400" b="1">
                <a:latin typeface="Times New Roman" pitchFamily="18" charset="0"/>
                <a:cs typeface="Times New Roman" pitchFamily="18" charset="0"/>
              </a:rPr>
              <a:t>Trong gia đình, nếu một ngày không có nước để sinh hoạt thì sẽ như thế nào?</a:t>
            </a:r>
          </a:p>
          <a:p>
            <a:pPr algn="ctr" eaLnBrk="1" hangingPunct="1">
              <a:spcBef>
                <a:spcPct val="0"/>
              </a:spcBef>
              <a:buFont typeface="Arial" pitchFamily="34" charset="0"/>
              <a:buNone/>
            </a:pPr>
            <a:endParaRPr lang="en-US" altLang="en-US" sz="4400" b="1">
              <a:latin typeface="Times New Roman" pitchFamily="18" charset="0"/>
              <a:cs typeface="Times New Roman" pitchFamily="18" charset="0"/>
            </a:endParaRPr>
          </a:p>
        </p:txBody>
      </p:sp>
      <p:sp>
        <p:nvSpPr>
          <p:cNvPr id="11" name="Rounded Rectangle 10"/>
          <p:cNvSpPr/>
          <p:nvPr/>
        </p:nvSpPr>
        <p:spPr bwMode="auto">
          <a:xfrm>
            <a:off x="152400" y="2667000"/>
            <a:ext cx="8763000" cy="2590800"/>
          </a:xfrm>
          <a:prstGeom prst="roundRect">
            <a:avLst/>
          </a:prstGeom>
          <a:solidFill>
            <a:schemeClr val="bg1"/>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algn="ctr" eaLnBrk="1" hangingPunct="1">
              <a:buFont typeface="Arial" charset="0"/>
              <a:buNone/>
              <a:defRPr/>
            </a:pPr>
            <a:r>
              <a:rPr lang="en-US" sz="4800" b="1" dirty="0" err="1">
                <a:latin typeface="Times New Roman" pitchFamily="18" charset="0"/>
                <a:cs typeface="Times New Roman" pitchFamily="18" charset="0"/>
              </a:rPr>
              <a:t>Nếu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nước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sinh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hoạt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thì</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sẽ</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uống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tắm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rửa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được</a:t>
            </a:r>
            <a:r>
              <a:rPr lang="en-US" sz="4800" b="1" dirty="0">
                <a:latin typeface="Times New Roman" pitchFamily="18" charset="0"/>
                <a:cs typeface="Times New Roman" pitchFamily="18" charset="0"/>
              </a:rPr>
              <a:t>.</a:t>
            </a:r>
            <a:endParaRPr lang="en-US" sz="4800" b="1" dirty="0">
              <a:solidFill>
                <a:schemeClr val="accent4">
                  <a:lumMod val="95000"/>
                  <a:lumOff val="5000"/>
                </a:schemeClr>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138545" y="6927"/>
            <a:ext cx="9144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400" b="1" dirty="0" err="1">
                <a:latin typeface="Times New Roman" pitchFamily="18" charset="0"/>
                <a:cs typeface="Times New Roman" pitchFamily="18" charset="0"/>
              </a:rPr>
              <a:t>Em</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thấy</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nước</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có</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cần</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thiết</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đối</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với</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sự</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sống</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của</a:t>
            </a:r>
            <a:r>
              <a:rPr lang="en-US" altLang="en-US" sz="4400" b="1" dirty="0">
                <a:latin typeface="Times New Roman" pitchFamily="18" charset="0"/>
                <a:cs typeface="Times New Roman" pitchFamily="18" charset="0"/>
              </a:rPr>
              <a:t> con </a:t>
            </a:r>
            <a:r>
              <a:rPr lang="en-US" altLang="en-US" sz="4400" b="1" dirty="0" err="1">
                <a:latin typeface="Times New Roman" pitchFamily="18" charset="0"/>
                <a:cs typeface="Times New Roman" pitchFamily="18" charset="0"/>
              </a:rPr>
              <a:t>người</a:t>
            </a:r>
            <a:r>
              <a:rPr lang="en-US" altLang="en-US" sz="4400" b="1" dirty="0">
                <a:latin typeface="Times New Roman" pitchFamily="18" charset="0"/>
                <a:cs typeface="Times New Roman" pitchFamily="18" charset="0"/>
              </a:rPr>
              <a:t> và </a:t>
            </a:r>
            <a:r>
              <a:rPr lang="en-US" altLang="en-US" sz="4400" b="1" dirty="0" err="1">
                <a:latin typeface="Times New Roman" pitchFamily="18" charset="0"/>
                <a:cs typeface="Times New Roman" pitchFamily="18" charset="0"/>
              </a:rPr>
              <a:t>sinh</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vật</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không</a:t>
            </a:r>
            <a:r>
              <a:rPr lang="en-US" altLang="en-US" sz="4400" b="1" dirty="0">
                <a:latin typeface="Times New Roman" pitchFamily="18" charset="0"/>
                <a:cs typeface="Times New Roman" pitchFamily="18" charset="0"/>
              </a:rPr>
              <a:t>?</a:t>
            </a:r>
          </a:p>
          <a:p>
            <a:pPr algn="ctr" eaLnBrk="1" hangingPunct="1">
              <a:spcBef>
                <a:spcPct val="0"/>
              </a:spcBef>
              <a:buFont typeface="Arial" pitchFamily="34" charset="0"/>
              <a:buNone/>
            </a:pPr>
            <a:endParaRPr lang="en-US" altLang="en-US" sz="4400" b="1" dirty="0">
              <a:latin typeface="Times New Roman" pitchFamily="18" charset="0"/>
              <a:cs typeface="Times New Roman" pitchFamily="18" charset="0"/>
            </a:endParaRPr>
          </a:p>
        </p:txBody>
      </p:sp>
      <p:sp>
        <p:nvSpPr>
          <p:cNvPr id="13" name="Rounded Rectangle 12"/>
          <p:cNvSpPr/>
          <p:nvPr/>
        </p:nvSpPr>
        <p:spPr bwMode="auto">
          <a:xfrm>
            <a:off x="152400" y="2438400"/>
            <a:ext cx="8763000" cy="3200400"/>
          </a:xfrm>
          <a:prstGeom prst="roundRect">
            <a:avLst/>
          </a:prstGeom>
          <a:solidFill>
            <a:schemeClr val="bg1"/>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algn="ctr" eaLnBrk="1" hangingPunct="1">
              <a:buFont typeface="Arial" charset="0"/>
              <a:buNone/>
              <a:defRPr/>
            </a:pPr>
            <a:r>
              <a:rPr lang="en-US" sz="4800" b="1" dirty="0" err="1">
                <a:latin typeface="Times New Roman" pitchFamily="18" charset="0"/>
                <a:cs typeface="Times New Roman" pitchFamily="18" charset="0"/>
              </a:rPr>
              <a:t>Nước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thiết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sự</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sống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con </a:t>
            </a:r>
            <a:r>
              <a:rPr lang="en-US" sz="4800" b="1" dirty="0" err="1">
                <a:latin typeface="Times New Roman" pitchFamily="18" charset="0"/>
                <a:cs typeface="Times New Roman" pitchFamily="18" charset="0"/>
              </a:rPr>
              <a:t>người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sinh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vật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nếu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nước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thì</a:t>
            </a:r>
            <a:r>
              <a:rPr lang="en-US" sz="4800" b="1" dirty="0">
                <a:latin typeface="Times New Roman" pitchFamily="18" charset="0"/>
                <a:cs typeface="Times New Roman" pitchFamily="18" charset="0"/>
              </a:rPr>
              <a:t> con </a:t>
            </a:r>
            <a:r>
              <a:rPr lang="en-US" sz="4800" b="1" dirty="0" err="1">
                <a:latin typeface="Times New Roman" pitchFamily="18" charset="0"/>
                <a:cs typeface="Times New Roman" pitchFamily="18" charset="0"/>
              </a:rPr>
              <a:t>người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sinh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vật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sẽ</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chết</a:t>
            </a:r>
            <a:r>
              <a:rPr lang="en-US" sz="4800" b="1" dirty="0">
                <a:latin typeface="Times New Roman" pitchFamily="18" charset="0"/>
                <a:cs typeface="Times New Roman" pitchFamily="18" charset="0"/>
              </a:rPr>
              <a:t>.</a:t>
            </a:r>
            <a:endParaRPr lang="en-US" sz="4800" b="1" dirty="0">
              <a:solidFill>
                <a:schemeClr val="accent4">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041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1" grpId="1" animBg="1"/>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57400" y="0"/>
            <a:ext cx="449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sz="5400" b="1" u="sng">
                <a:solidFill>
                  <a:srgbClr val="FF0000"/>
                </a:solidFill>
                <a:latin typeface="Times New Roman" pitchFamily="18" charset="0"/>
                <a:cs typeface="Times New Roman" pitchFamily="18" charset="0"/>
              </a:rPr>
              <a:t>Kết luận:</a:t>
            </a:r>
            <a:endParaRPr lang="en-US" altLang="en-US" sz="5400" b="1" u="sng">
              <a:solidFill>
                <a:srgbClr val="FF0000"/>
              </a:solidFill>
              <a:latin typeface="Times New Roman" pitchFamily="18" charset="0"/>
              <a:cs typeface="Times New Roman" pitchFamily="18" charset="0"/>
            </a:endParaRPr>
          </a:p>
        </p:txBody>
      </p:sp>
      <p:sp>
        <p:nvSpPr>
          <p:cNvPr id="11" name="Horizontal Scroll 10"/>
          <p:cNvSpPr/>
          <p:nvPr/>
        </p:nvSpPr>
        <p:spPr>
          <a:xfrm>
            <a:off x="0" y="381000"/>
            <a:ext cx="9144000" cy="6477000"/>
          </a:xfrm>
          <a:prstGeom prst="horizontalScroll">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lang="en-US" kern="0" dirty="0">
              <a:solidFill>
                <a:srgbClr val="190B23"/>
              </a:solidFill>
              <a:latin typeface="Calibri" panose="020F0502020204030204"/>
            </a:endParaRPr>
          </a:p>
        </p:txBody>
      </p:sp>
      <p:sp>
        <p:nvSpPr>
          <p:cNvPr id="12" name="TextBox 11"/>
          <p:cNvSpPr txBox="1">
            <a:spLocks noChangeArrowheads="1"/>
          </p:cNvSpPr>
          <p:nvPr/>
        </p:nvSpPr>
        <p:spPr bwMode="auto">
          <a:xfrm>
            <a:off x="762000" y="1219200"/>
            <a:ext cx="8382000" cy="5202238"/>
          </a:xfrm>
          <a:prstGeom prst="rect">
            <a:avLst/>
          </a:prstGeom>
          <a:noFill/>
          <a:ln w="9525">
            <a:noFill/>
            <a:miter lim="800000"/>
            <a:headEnd/>
            <a:tailEnd/>
          </a:ln>
        </p:spPr>
        <p:txBody>
          <a:bodyPr>
            <a:spAutoFit/>
          </a:bodyPr>
          <a:lstStyle/>
          <a:p>
            <a:pPr eaLnBrk="1" hangingPunct="1">
              <a:defRPr/>
            </a:pPr>
            <a:r>
              <a:rPr lang="en-US" altLang="en-US" sz="3600" b="1" dirty="0">
                <a:solidFill>
                  <a:srgbClr val="190B23"/>
                </a:solidFill>
                <a:latin typeface="Times New Roman" pitchFamily="18" charset="0"/>
                <a:cs typeface="Times New Roman" pitchFamily="18" charset="0"/>
                <a:sym typeface="Calibri" pitchFamily="34" charset="0"/>
              </a:rPr>
              <a:t>	</a:t>
            </a:r>
            <a:r>
              <a:rPr lang="en-US" altLang="en-US" sz="3700" b="1" dirty="0">
                <a:solidFill>
                  <a:srgbClr val="190B23"/>
                </a:solidFill>
                <a:latin typeface="Times New Roman" pitchFamily="18" charset="0"/>
                <a:cs typeface="Times New Roman" pitchFamily="18" charset="0"/>
                <a:sym typeface="Calibri" pitchFamily="34" charset="0"/>
              </a:rPr>
              <a:t>Nước rất cần cho sự sống của con người, thực vật, động vật, không có nước thì sự sống không tồn tại. Ngoài ra nước còn có vai trò quan trọng trong lao động sản xuất.</a:t>
            </a:r>
          </a:p>
          <a:p>
            <a:pPr eaLnBrk="1" hangingPunct="1">
              <a:defRPr/>
            </a:pPr>
            <a:r>
              <a:rPr lang="en-US" sz="3700" b="1" kern="0" dirty="0">
                <a:solidFill>
                  <a:srgbClr val="190B23"/>
                </a:solidFill>
                <a:latin typeface="Times New Roman" pitchFamily="18" charset="0"/>
                <a:cs typeface="Times New Roman" pitchFamily="18" charset="0"/>
              </a:rPr>
              <a:t>	Nước là nguồn tài nguyên có và có hạn.Vì vậy chúng ta cần phải sử dụng hợp lí, tiết kiệm để bảo vệ nguồn nước. </a:t>
            </a:r>
          </a:p>
          <a:p>
            <a:pPr eaLnBrk="1" hangingPunct="1">
              <a:defRPr/>
            </a:pPr>
            <a:endParaRPr lang="en-US" altLang="en-US" sz="3600" b="1" dirty="0">
              <a:solidFill>
                <a:srgbClr val="190B23"/>
              </a:solidFill>
              <a:latin typeface="Times New Roman" pitchFamily="18" charset="0"/>
              <a:cs typeface="Times New Roman" pitchFamily="18" charset="0"/>
              <a:sym typeface="Calibri" pitchFamily="34" charset="0"/>
            </a:endParaRPr>
          </a:p>
        </p:txBody>
      </p:sp>
    </p:spTree>
    <p:extLst>
      <p:ext uri="{BB962C8B-B14F-4D97-AF65-F5344CB8AC3E}">
        <p14:creationId xmlns:p14="http://schemas.microsoft.com/office/powerpoint/2010/main" val="1934730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2438400" y="1752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endParaRPr lang="en-US" altLang="en-US" sz="1800">
              <a:latin typeface="Arial" pitchFamily="34" charset="0"/>
            </a:endParaRPr>
          </a:p>
        </p:txBody>
      </p:sp>
      <p:sp>
        <p:nvSpPr>
          <p:cNvPr id="19460" name="Text Box 4"/>
          <p:cNvSpPr txBox="1">
            <a:spLocks noChangeArrowheads="1"/>
          </p:cNvSpPr>
          <p:nvPr/>
        </p:nvSpPr>
        <p:spPr bwMode="auto">
          <a:xfrm>
            <a:off x="152400" y="1295400"/>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sz="4800" b="1" u="sng">
                <a:solidFill>
                  <a:srgbClr val="0000FF"/>
                </a:solidFill>
                <a:latin typeface="Times New Roman" pitchFamily="18" charset="0"/>
                <a:cs typeface="Times New Roman" pitchFamily="18" charset="0"/>
              </a:rPr>
              <a:t>HOẠT ĐỘNG 2: </a:t>
            </a:r>
          </a:p>
          <a:p>
            <a:pPr algn="ctr" eaLnBrk="1" hangingPunct="1">
              <a:spcBef>
                <a:spcPct val="0"/>
              </a:spcBef>
              <a:buFont typeface="Arial" pitchFamily="34" charset="0"/>
              <a:buNone/>
            </a:pPr>
            <a:r>
              <a:rPr lang="vi-VN" altLang="en-US" sz="4800" b="1">
                <a:solidFill>
                  <a:srgbClr val="FF0000"/>
                </a:solidFill>
                <a:latin typeface="Times New Roman" pitchFamily="18" charset="0"/>
                <a:cs typeface="Times New Roman" pitchFamily="18" charset="0"/>
              </a:rPr>
              <a:t>T</a:t>
            </a:r>
            <a:r>
              <a:rPr lang="en-US" altLang="en-US" sz="4800" b="1">
                <a:solidFill>
                  <a:srgbClr val="FF0000"/>
                </a:solidFill>
                <a:latin typeface="Times New Roman" pitchFamily="18" charset="0"/>
                <a:cs typeface="Times New Roman" pitchFamily="18" charset="0"/>
              </a:rPr>
              <a:t>IẾT KIỆM VÀ BẢO VỆ NGUỒN NƯỚC</a:t>
            </a:r>
            <a:endParaRPr lang="vi-VN" alt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7325856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ircle(in)">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fld id="{75A4C29C-A975-42A4-9D97-59338063C2CF}" type="datetime1">
              <a:rPr lang="en-US" altLang="en-US" sz="1200" smtClean="0">
                <a:solidFill>
                  <a:srgbClr val="898989"/>
                </a:solidFill>
                <a:latin typeface="Arial" pitchFamily="34" charset="0"/>
              </a:rPr>
              <a:pPr>
                <a:spcBef>
                  <a:spcPct val="0"/>
                </a:spcBef>
                <a:buFont typeface="Arial" pitchFamily="34" charset="0"/>
                <a:buNone/>
              </a:pPr>
              <a:t>3/21/2022</a:t>
            </a:fld>
            <a:endParaRPr lang="en-US" altLang="en-US" sz="1800" smtClean="0">
              <a:latin typeface="Arial" pitchFamily="34" charset="0"/>
            </a:endParaRPr>
          </a:p>
        </p:txBody>
      </p:sp>
      <p:grpSp>
        <p:nvGrpSpPr>
          <p:cNvPr id="2" name="Group 4"/>
          <p:cNvGrpSpPr>
            <a:grpSpLocks/>
          </p:cNvGrpSpPr>
          <p:nvPr/>
        </p:nvGrpSpPr>
        <p:grpSpPr bwMode="auto">
          <a:xfrm>
            <a:off x="152400" y="990600"/>
            <a:ext cx="4084638" cy="2422525"/>
            <a:chOff x="-27" y="0"/>
            <a:chExt cx="2057" cy="1346"/>
          </a:xfrm>
        </p:grpSpPr>
        <p:grpSp>
          <p:nvGrpSpPr>
            <p:cNvPr id="36893" name="Group 5"/>
            <p:cNvGrpSpPr>
              <a:grpSpLocks/>
            </p:cNvGrpSpPr>
            <p:nvPr/>
          </p:nvGrpSpPr>
          <p:grpSpPr bwMode="auto">
            <a:xfrm>
              <a:off x="-27" y="0"/>
              <a:ext cx="2057" cy="1346"/>
              <a:chOff x="-28" y="0"/>
              <a:chExt cx="2140" cy="1200"/>
            </a:xfrm>
          </p:grpSpPr>
          <p:pic>
            <p:nvPicPr>
              <p:cNvPr id="36895" name="Picture 6" descr="Picture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2112" cy="1198"/>
              </a:xfrm>
              <a:prstGeom prst="rect">
                <a:avLst/>
              </a:prstGeom>
              <a:noFill/>
              <a:ln w="28575">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36896" name="Freeform 7"/>
              <p:cNvSpPr>
                <a:spLocks/>
              </p:cNvSpPr>
              <p:nvPr/>
            </p:nvSpPr>
            <p:spPr bwMode="auto">
              <a:xfrm>
                <a:off x="1875" y="45"/>
                <a:ext cx="104" cy="64"/>
              </a:xfrm>
              <a:custGeom>
                <a:avLst/>
                <a:gdLst>
                  <a:gd name="T0" fmla="*/ 0 w 229"/>
                  <a:gd name="T1" fmla="*/ 0 h 184"/>
                  <a:gd name="T2" fmla="*/ 0 w 229"/>
                  <a:gd name="T3" fmla="*/ 0 h 184"/>
                  <a:gd name="T4" fmla="*/ 0 w 229"/>
                  <a:gd name="T5" fmla="*/ 0 h 184"/>
                  <a:gd name="T6" fmla="*/ 0 w 229"/>
                  <a:gd name="T7" fmla="*/ 0 h 184"/>
                  <a:gd name="T8" fmla="*/ 0 w 229"/>
                  <a:gd name="T9" fmla="*/ 0 h 184"/>
                  <a:gd name="T10" fmla="*/ 0 w 229"/>
                  <a:gd name="T11" fmla="*/ 0 h 184"/>
                  <a:gd name="T12" fmla="*/ 0 w 229"/>
                  <a:gd name="T13" fmla="*/ 0 h 184"/>
                  <a:gd name="T14" fmla="*/ 0 w 229"/>
                  <a:gd name="T15" fmla="*/ 0 h 184"/>
                  <a:gd name="T16" fmla="*/ 0 w 229"/>
                  <a:gd name="T17" fmla="*/ 0 h 184"/>
                  <a:gd name="T18" fmla="*/ 0 w 229"/>
                  <a:gd name="T19" fmla="*/ 0 h 184"/>
                  <a:gd name="T20" fmla="*/ 0 w 229"/>
                  <a:gd name="T21" fmla="*/ 0 h 184"/>
                  <a:gd name="T22" fmla="*/ 0 w 229"/>
                  <a:gd name="T23" fmla="*/ 0 h 184"/>
                  <a:gd name="T24" fmla="*/ 0 w 229"/>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184"/>
                  <a:gd name="T41" fmla="*/ 229 w 229"/>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184">
                    <a:moveTo>
                      <a:pt x="125" y="29"/>
                    </a:moveTo>
                    <a:cubicBezTo>
                      <a:pt x="61" y="50"/>
                      <a:pt x="76" y="29"/>
                      <a:pt x="61" y="75"/>
                    </a:cubicBezTo>
                    <a:cubicBezTo>
                      <a:pt x="64" y="108"/>
                      <a:pt x="57" y="144"/>
                      <a:pt x="70" y="175"/>
                    </a:cubicBezTo>
                    <a:cubicBezTo>
                      <a:pt x="74" y="184"/>
                      <a:pt x="91" y="173"/>
                      <a:pt x="98" y="166"/>
                    </a:cubicBezTo>
                    <a:cubicBezTo>
                      <a:pt x="105" y="159"/>
                      <a:pt x="104" y="148"/>
                      <a:pt x="107" y="139"/>
                    </a:cubicBezTo>
                    <a:cubicBezTo>
                      <a:pt x="118" y="37"/>
                      <a:pt x="106" y="23"/>
                      <a:pt x="198" y="57"/>
                    </a:cubicBezTo>
                    <a:cubicBezTo>
                      <a:pt x="212" y="95"/>
                      <a:pt x="229" y="99"/>
                      <a:pt x="198" y="130"/>
                    </a:cubicBezTo>
                    <a:cubicBezTo>
                      <a:pt x="128" y="107"/>
                      <a:pt x="165" y="85"/>
                      <a:pt x="134" y="38"/>
                    </a:cubicBezTo>
                    <a:cubicBezTo>
                      <a:pt x="117" y="13"/>
                      <a:pt x="52" y="2"/>
                      <a:pt x="52" y="2"/>
                    </a:cubicBezTo>
                    <a:cubicBezTo>
                      <a:pt x="37" y="5"/>
                      <a:pt x="17" y="0"/>
                      <a:pt x="6" y="11"/>
                    </a:cubicBezTo>
                    <a:cubicBezTo>
                      <a:pt x="0" y="17"/>
                      <a:pt x="17" y="25"/>
                      <a:pt x="25" y="29"/>
                    </a:cubicBezTo>
                    <a:cubicBezTo>
                      <a:pt x="33" y="34"/>
                      <a:pt x="43" y="35"/>
                      <a:pt x="52" y="38"/>
                    </a:cubicBezTo>
                    <a:cubicBezTo>
                      <a:pt x="150" y="28"/>
                      <a:pt x="175" y="29"/>
                      <a:pt x="125" y="29"/>
                    </a:cubicBezTo>
                    <a:close/>
                  </a:path>
                </a:pathLst>
              </a:custGeom>
              <a:solidFill>
                <a:srgbClr val="009900"/>
              </a:solidFill>
              <a:ln w="9525" cmpd="sng">
                <a:solidFill>
                  <a:schemeClr val="tx1"/>
                </a:solidFill>
                <a:miter lim="800000"/>
                <a:headEnd/>
                <a:tailEnd/>
              </a:ln>
            </p:spPr>
            <p:txBody>
              <a:bodyPr/>
              <a:lstStyle/>
              <a:p>
                <a:endParaRPr lang="en-US"/>
              </a:p>
            </p:txBody>
          </p:sp>
          <p:sp>
            <p:nvSpPr>
              <p:cNvPr id="36897" name="Freeform 8"/>
              <p:cNvSpPr>
                <a:spLocks/>
              </p:cNvSpPr>
              <p:nvPr/>
            </p:nvSpPr>
            <p:spPr bwMode="auto">
              <a:xfrm>
                <a:off x="1793" y="0"/>
                <a:ext cx="309" cy="187"/>
              </a:xfrm>
              <a:custGeom>
                <a:avLst/>
                <a:gdLst>
                  <a:gd name="T0" fmla="*/ 0 w 680"/>
                  <a:gd name="T1" fmla="*/ 0 h 541"/>
                  <a:gd name="T2" fmla="*/ 0 w 680"/>
                  <a:gd name="T3" fmla="*/ 0 h 541"/>
                  <a:gd name="T4" fmla="*/ 0 w 680"/>
                  <a:gd name="T5" fmla="*/ 0 h 541"/>
                  <a:gd name="T6" fmla="*/ 0 w 680"/>
                  <a:gd name="T7" fmla="*/ 0 h 541"/>
                  <a:gd name="T8" fmla="*/ 0 w 680"/>
                  <a:gd name="T9" fmla="*/ 0 h 541"/>
                  <a:gd name="T10" fmla="*/ 0 w 680"/>
                  <a:gd name="T11" fmla="*/ 0 h 541"/>
                  <a:gd name="T12" fmla="*/ 0 w 680"/>
                  <a:gd name="T13" fmla="*/ 0 h 541"/>
                  <a:gd name="T14" fmla="*/ 0 w 680"/>
                  <a:gd name="T15" fmla="*/ 0 h 541"/>
                  <a:gd name="T16" fmla="*/ 0 w 680"/>
                  <a:gd name="T17" fmla="*/ 0 h 541"/>
                  <a:gd name="T18" fmla="*/ 0 w 680"/>
                  <a:gd name="T19" fmla="*/ 0 h 541"/>
                  <a:gd name="T20" fmla="*/ 0 w 680"/>
                  <a:gd name="T21" fmla="*/ 0 h 541"/>
                  <a:gd name="T22" fmla="*/ 0 w 680"/>
                  <a:gd name="T23" fmla="*/ 0 h 541"/>
                  <a:gd name="T24" fmla="*/ 0 w 680"/>
                  <a:gd name="T25" fmla="*/ 0 h 541"/>
                  <a:gd name="T26" fmla="*/ 0 w 680"/>
                  <a:gd name="T27" fmla="*/ 0 h 541"/>
                  <a:gd name="T28" fmla="*/ 0 w 680"/>
                  <a:gd name="T29" fmla="*/ 0 h 541"/>
                  <a:gd name="T30" fmla="*/ 0 w 680"/>
                  <a:gd name="T31" fmla="*/ 0 h 541"/>
                  <a:gd name="T32" fmla="*/ 0 w 680"/>
                  <a:gd name="T33" fmla="*/ 0 h 541"/>
                  <a:gd name="T34" fmla="*/ 0 w 680"/>
                  <a:gd name="T35" fmla="*/ 0 h 541"/>
                  <a:gd name="T36" fmla="*/ 0 w 680"/>
                  <a:gd name="T37" fmla="*/ 0 h 541"/>
                  <a:gd name="T38" fmla="*/ 0 w 680"/>
                  <a:gd name="T39" fmla="*/ 0 h 541"/>
                  <a:gd name="T40" fmla="*/ 0 w 680"/>
                  <a:gd name="T41" fmla="*/ 0 h 541"/>
                  <a:gd name="T42" fmla="*/ 0 w 680"/>
                  <a:gd name="T43" fmla="*/ 0 h 541"/>
                  <a:gd name="T44" fmla="*/ 0 w 680"/>
                  <a:gd name="T45" fmla="*/ 0 h 541"/>
                  <a:gd name="T46" fmla="*/ 0 w 680"/>
                  <a:gd name="T47" fmla="*/ 0 h 541"/>
                  <a:gd name="T48" fmla="*/ 0 w 680"/>
                  <a:gd name="T49" fmla="*/ 0 h 541"/>
                  <a:gd name="T50" fmla="*/ 0 w 680"/>
                  <a:gd name="T51" fmla="*/ 0 h 541"/>
                  <a:gd name="T52" fmla="*/ 0 w 680"/>
                  <a:gd name="T53" fmla="*/ 0 h 541"/>
                  <a:gd name="T54" fmla="*/ 0 w 680"/>
                  <a:gd name="T55" fmla="*/ 0 h 541"/>
                  <a:gd name="T56" fmla="*/ 0 w 680"/>
                  <a:gd name="T57" fmla="*/ 0 h 541"/>
                  <a:gd name="T58" fmla="*/ 0 w 680"/>
                  <a:gd name="T59" fmla="*/ 0 h 5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0"/>
                  <a:gd name="T91" fmla="*/ 0 h 541"/>
                  <a:gd name="T92" fmla="*/ 680 w 680"/>
                  <a:gd name="T93" fmla="*/ 541 h 5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0" h="541">
                    <a:moveTo>
                      <a:pt x="680" y="41"/>
                    </a:moveTo>
                    <a:cubicBezTo>
                      <a:pt x="585" y="73"/>
                      <a:pt x="536" y="72"/>
                      <a:pt x="424" y="78"/>
                    </a:cubicBezTo>
                    <a:cubicBezTo>
                      <a:pt x="325" y="90"/>
                      <a:pt x="348" y="77"/>
                      <a:pt x="333" y="169"/>
                    </a:cubicBezTo>
                    <a:cubicBezTo>
                      <a:pt x="324" y="166"/>
                      <a:pt x="307" y="170"/>
                      <a:pt x="305" y="160"/>
                    </a:cubicBezTo>
                    <a:cubicBezTo>
                      <a:pt x="302" y="149"/>
                      <a:pt x="320" y="143"/>
                      <a:pt x="324" y="133"/>
                    </a:cubicBezTo>
                    <a:cubicBezTo>
                      <a:pt x="330" y="117"/>
                      <a:pt x="328" y="72"/>
                      <a:pt x="351" y="60"/>
                    </a:cubicBezTo>
                    <a:cubicBezTo>
                      <a:pt x="422" y="24"/>
                      <a:pt x="510" y="45"/>
                      <a:pt x="589" y="41"/>
                    </a:cubicBezTo>
                    <a:cubicBezTo>
                      <a:pt x="613" y="25"/>
                      <a:pt x="638" y="0"/>
                      <a:pt x="671" y="32"/>
                    </a:cubicBezTo>
                    <a:cubicBezTo>
                      <a:pt x="679" y="40"/>
                      <a:pt x="654" y="46"/>
                      <a:pt x="644" y="50"/>
                    </a:cubicBezTo>
                    <a:cubicBezTo>
                      <a:pt x="620" y="59"/>
                      <a:pt x="570" y="69"/>
                      <a:pt x="570" y="69"/>
                    </a:cubicBezTo>
                    <a:cubicBezTo>
                      <a:pt x="508" y="110"/>
                      <a:pt x="523" y="85"/>
                      <a:pt x="506" y="133"/>
                    </a:cubicBezTo>
                    <a:cubicBezTo>
                      <a:pt x="500" y="244"/>
                      <a:pt x="541" y="304"/>
                      <a:pt x="452" y="334"/>
                    </a:cubicBezTo>
                    <a:cubicBezTo>
                      <a:pt x="438" y="347"/>
                      <a:pt x="403" y="381"/>
                      <a:pt x="388" y="389"/>
                    </a:cubicBezTo>
                    <a:cubicBezTo>
                      <a:pt x="352" y="407"/>
                      <a:pt x="307" y="412"/>
                      <a:pt x="269" y="425"/>
                    </a:cubicBezTo>
                    <a:cubicBezTo>
                      <a:pt x="207" y="467"/>
                      <a:pt x="283" y="421"/>
                      <a:pt x="186" y="453"/>
                    </a:cubicBezTo>
                    <a:cubicBezTo>
                      <a:pt x="176" y="456"/>
                      <a:pt x="169" y="467"/>
                      <a:pt x="159" y="471"/>
                    </a:cubicBezTo>
                    <a:cubicBezTo>
                      <a:pt x="141" y="479"/>
                      <a:pt x="122" y="483"/>
                      <a:pt x="104" y="489"/>
                    </a:cubicBezTo>
                    <a:cubicBezTo>
                      <a:pt x="95" y="492"/>
                      <a:pt x="77" y="498"/>
                      <a:pt x="77" y="498"/>
                    </a:cubicBezTo>
                    <a:cubicBezTo>
                      <a:pt x="74" y="501"/>
                      <a:pt x="37" y="541"/>
                      <a:pt x="31" y="535"/>
                    </a:cubicBezTo>
                    <a:cubicBezTo>
                      <a:pt x="0" y="502"/>
                      <a:pt x="61" y="491"/>
                      <a:pt x="68" y="489"/>
                    </a:cubicBezTo>
                    <a:cubicBezTo>
                      <a:pt x="109" y="428"/>
                      <a:pt x="63" y="482"/>
                      <a:pt x="186" y="453"/>
                    </a:cubicBezTo>
                    <a:cubicBezTo>
                      <a:pt x="195" y="451"/>
                      <a:pt x="211" y="440"/>
                      <a:pt x="205" y="434"/>
                    </a:cubicBezTo>
                    <a:cubicBezTo>
                      <a:pt x="198" y="427"/>
                      <a:pt x="187" y="441"/>
                      <a:pt x="177" y="444"/>
                    </a:cubicBezTo>
                    <a:cubicBezTo>
                      <a:pt x="165" y="448"/>
                      <a:pt x="153" y="450"/>
                      <a:pt x="141" y="453"/>
                    </a:cubicBezTo>
                    <a:cubicBezTo>
                      <a:pt x="179" y="413"/>
                      <a:pt x="253" y="407"/>
                      <a:pt x="305" y="398"/>
                    </a:cubicBezTo>
                    <a:cubicBezTo>
                      <a:pt x="333" y="380"/>
                      <a:pt x="357" y="371"/>
                      <a:pt x="388" y="361"/>
                    </a:cubicBezTo>
                    <a:cubicBezTo>
                      <a:pt x="411" y="327"/>
                      <a:pt x="449" y="307"/>
                      <a:pt x="488" y="297"/>
                    </a:cubicBezTo>
                    <a:cubicBezTo>
                      <a:pt x="491" y="233"/>
                      <a:pt x="489" y="169"/>
                      <a:pt x="497" y="105"/>
                    </a:cubicBezTo>
                    <a:cubicBezTo>
                      <a:pt x="498" y="96"/>
                      <a:pt x="510" y="94"/>
                      <a:pt x="516" y="87"/>
                    </a:cubicBezTo>
                    <a:cubicBezTo>
                      <a:pt x="523" y="79"/>
                      <a:pt x="534" y="60"/>
                      <a:pt x="534" y="60"/>
                    </a:cubicBezTo>
                  </a:path>
                </a:pathLst>
              </a:custGeom>
              <a:solidFill>
                <a:srgbClr val="FF9933"/>
              </a:solidFill>
              <a:ln w="9525" cmpd="sng">
                <a:solidFill>
                  <a:schemeClr val="tx1"/>
                </a:solidFill>
                <a:miter lim="800000"/>
                <a:headEnd/>
                <a:tailEnd/>
              </a:ln>
            </p:spPr>
            <p:txBody>
              <a:bodyPr/>
              <a:lstStyle/>
              <a:p>
                <a:endParaRPr lang="en-US"/>
              </a:p>
            </p:txBody>
          </p:sp>
          <p:sp>
            <p:nvSpPr>
              <p:cNvPr id="36898" name="Freeform 9"/>
              <p:cNvSpPr>
                <a:spLocks/>
              </p:cNvSpPr>
              <p:nvPr/>
            </p:nvSpPr>
            <p:spPr bwMode="auto">
              <a:xfrm>
                <a:off x="1806" y="155"/>
                <a:ext cx="92" cy="58"/>
              </a:xfrm>
              <a:custGeom>
                <a:avLst/>
                <a:gdLst>
                  <a:gd name="T0" fmla="*/ 0 w 203"/>
                  <a:gd name="T1" fmla="*/ 0 h 168"/>
                  <a:gd name="T2" fmla="*/ 0 w 203"/>
                  <a:gd name="T3" fmla="*/ 0 h 168"/>
                  <a:gd name="T4" fmla="*/ 0 w 203"/>
                  <a:gd name="T5" fmla="*/ 0 h 168"/>
                  <a:gd name="T6" fmla="*/ 0 w 203"/>
                  <a:gd name="T7" fmla="*/ 0 h 168"/>
                  <a:gd name="T8" fmla="*/ 0 w 203"/>
                  <a:gd name="T9" fmla="*/ 0 h 168"/>
                  <a:gd name="T10" fmla="*/ 0 w 203"/>
                  <a:gd name="T11" fmla="*/ 0 h 168"/>
                  <a:gd name="T12" fmla="*/ 0 w 203"/>
                  <a:gd name="T13" fmla="*/ 0 h 168"/>
                  <a:gd name="T14" fmla="*/ 0 w 203"/>
                  <a:gd name="T15" fmla="*/ 0 h 168"/>
                  <a:gd name="T16" fmla="*/ 0 w 203"/>
                  <a:gd name="T17" fmla="*/ 0 h 168"/>
                  <a:gd name="T18" fmla="*/ 0 w 203"/>
                  <a:gd name="T19" fmla="*/ 0 h 168"/>
                  <a:gd name="T20" fmla="*/ 0 w 203"/>
                  <a:gd name="T21" fmla="*/ 0 h 168"/>
                  <a:gd name="T22" fmla="*/ 0 w 203"/>
                  <a:gd name="T23" fmla="*/ 0 h 168"/>
                  <a:gd name="T24" fmla="*/ 0 w 203"/>
                  <a:gd name="T25" fmla="*/ 0 h 168"/>
                  <a:gd name="T26" fmla="*/ 0 w 203"/>
                  <a:gd name="T27" fmla="*/ 0 h 168"/>
                  <a:gd name="T28" fmla="*/ 0 w 203"/>
                  <a:gd name="T29" fmla="*/ 0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
                  <a:gd name="T46" fmla="*/ 0 h 168"/>
                  <a:gd name="T47" fmla="*/ 203 w 203"/>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 h="168">
                    <a:moveTo>
                      <a:pt x="131" y="23"/>
                    </a:moveTo>
                    <a:cubicBezTo>
                      <a:pt x="100" y="43"/>
                      <a:pt x="88" y="52"/>
                      <a:pt x="76" y="87"/>
                    </a:cubicBezTo>
                    <a:cubicBezTo>
                      <a:pt x="79" y="111"/>
                      <a:pt x="73" y="139"/>
                      <a:pt x="85" y="160"/>
                    </a:cubicBezTo>
                    <a:cubicBezTo>
                      <a:pt x="90" y="168"/>
                      <a:pt x="111" y="161"/>
                      <a:pt x="113" y="151"/>
                    </a:cubicBezTo>
                    <a:cubicBezTo>
                      <a:pt x="124" y="107"/>
                      <a:pt x="119" y="60"/>
                      <a:pt x="122" y="14"/>
                    </a:cubicBezTo>
                    <a:cubicBezTo>
                      <a:pt x="140" y="17"/>
                      <a:pt x="160" y="15"/>
                      <a:pt x="177" y="23"/>
                    </a:cubicBezTo>
                    <a:cubicBezTo>
                      <a:pt x="203" y="36"/>
                      <a:pt x="198" y="79"/>
                      <a:pt x="186" y="96"/>
                    </a:cubicBezTo>
                    <a:cubicBezTo>
                      <a:pt x="181" y="104"/>
                      <a:pt x="167" y="102"/>
                      <a:pt x="158" y="105"/>
                    </a:cubicBezTo>
                    <a:cubicBezTo>
                      <a:pt x="149" y="102"/>
                      <a:pt x="136" y="104"/>
                      <a:pt x="131" y="96"/>
                    </a:cubicBezTo>
                    <a:cubicBezTo>
                      <a:pt x="120" y="80"/>
                      <a:pt x="113" y="41"/>
                      <a:pt x="113" y="41"/>
                    </a:cubicBezTo>
                    <a:cubicBezTo>
                      <a:pt x="92" y="44"/>
                      <a:pt x="68" y="40"/>
                      <a:pt x="49" y="50"/>
                    </a:cubicBezTo>
                    <a:cubicBezTo>
                      <a:pt x="0" y="75"/>
                      <a:pt x="66" y="87"/>
                      <a:pt x="67" y="87"/>
                    </a:cubicBezTo>
                    <a:cubicBezTo>
                      <a:pt x="70" y="78"/>
                      <a:pt x="68" y="65"/>
                      <a:pt x="76" y="60"/>
                    </a:cubicBezTo>
                    <a:cubicBezTo>
                      <a:pt x="89" y="51"/>
                      <a:pt x="112" y="62"/>
                      <a:pt x="122" y="50"/>
                    </a:cubicBezTo>
                    <a:cubicBezTo>
                      <a:pt x="143" y="23"/>
                      <a:pt x="85" y="0"/>
                      <a:pt x="131" y="23"/>
                    </a:cubicBezTo>
                    <a:close/>
                  </a:path>
                </a:pathLst>
              </a:custGeom>
              <a:solidFill>
                <a:srgbClr val="009900"/>
              </a:solidFill>
              <a:ln w="9525" cmpd="sng">
                <a:solidFill>
                  <a:schemeClr val="tx1"/>
                </a:solidFill>
                <a:miter lim="800000"/>
                <a:headEnd/>
                <a:tailEnd/>
              </a:ln>
            </p:spPr>
            <p:txBody>
              <a:bodyPr/>
              <a:lstStyle/>
              <a:p>
                <a:endParaRPr lang="en-US"/>
              </a:p>
            </p:txBody>
          </p:sp>
          <p:sp>
            <p:nvSpPr>
              <p:cNvPr id="36899" name="Freeform 10"/>
              <p:cNvSpPr>
                <a:spLocks/>
              </p:cNvSpPr>
              <p:nvPr/>
            </p:nvSpPr>
            <p:spPr bwMode="auto">
              <a:xfrm>
                <a:off x="1971" y="106"/>
                <a:ext cx="42" cy="69"/>
              </a:xfrm>
              <a:custGeom>
                <a:avLst/>
                <a:gdLst>
                  <a:gd name="T0" fmla="*/ 0 w 92"/>
                  <a:gd name="T1" fmla="*/ 0 h 200"/>
                  <a:gd name="T2" fmla="*/ 0 w 92"/>
                  <a:gd name="T3" fmla="*/ 0 h 200"/>
                  <a:gd name="T4" fmla="*/ 0 w 92"/>
                  <a:gd name="T5" fmla="*/ 0 h 200"/>
                  <a:gd name="T6" fmla="*/ 0 w 92"/>
                  <a:gd name="T7" fmla="*/ 0 h 200"/>
                  <a:gd name="T8" fmla="*/ 0 w 92"/>
                  <a:gd name="T9" fmla="*/ 0 h 200"/>
                  <a:gd name="T10" fmla="*/ 0 w 92"/>
                  <a:gd name="T11" fmla="*/ 0 h 200"/>
                  <a:gd name="T12" fmla="*/ 0 w 92"/>
                  <a:gd name="T13" fmla="*/ 0 h 200"/>
                  <a:gd name="T14" fmla="*/ 0 w 92"/>
                  <a:gd name="T15" fmla="*/ 0 h 200"/>
                  <a:gd name="T16" fmla="*/ 0 w 92"/>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200"/>
                  <a:gd name="T29" fmla="*/ 92 w 92"/>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200">
                    <a:moveTo>
                      <a:pt x="60" y="35"/>
                    </a:moveTo>
                    <a:cubicBezTo>
                      <a:pt x="49" y="64"/>
                      <a:pt x="33" y="79"/>
                      <a:pt x="23" y="108"/>
                    </a:cubicBezTo>
                    <a:cubicBezTo>
                      <a:pt x="26" y="135"/>
                      <a:pt x="20" y="165"/>
                      <a:pt x="32" y="190"/>
                    </a:cubicBezTo>
                    <a:cubicBezTo>
                      <a:pt x="37" y="200"/>
                      <a:pt x="47" y="173"/>
                      <a:pt x="50" y="163"/>
                    </a:cubicBezTo>
                    <a:cubicBezTo>
                      <a:pt x="57" y="139"/>
                      <a:pt x="56" y="114"/>
                      <a:pt x="60" y="90"/>
                    </a:cubicBezTo>
                    <a:cubicBezTo>
                      <a:pt x="63" y="72"/>
                      <a:pt x="63" y="53"/>
                      <a:pt x="69" y="35"/>
                    </a:cubicBezTo>
                    <a:cubicBezTo>
                      <a:pt x="72" y="25"/>
                      <a:pt x="92" y="18"/>
                      <a:pt x="87" y="8"/>
                    </a:cubicBezTo>
                    <a:cubicBezTo>
                      <a:pt x="83" y="0"/>
                      <a:pt x="69" y="14"/>
                      <a:pt x="60" y="17"/>
                    </a:cubicBezTo>
                    <a:cubicBezTo>
                      <a:pt x="43" y="33"/>
                      <a:pt x="0" y="93"/>
                      <a:pt x="60" y="35"/>
                    </a:cubicBezTo>
                    <a:close/>
                  </a:path>
                </a:pathLst>
              </a:custGeom>
              <a:solidFill>
                <a:srgbClr val="FF9933"/>
              </a:solidFill>
              <a:ln w="9525" cmpd="sng">
                <a:solidFill>
                  <a:schemeClr val="tx1"/>
                </a:solidFill>
                <a:miter lim="800000"/>
                <a:headEnd/>
                <a:tailEnd/>
              </a:ln>
            </p:spPr>
            <p:txBody>
              <a:bodyPr/>
              <a:lstStyle/>
              <a:p>
                <a:endParaRPr lang="en-US"/>
              </a:p>
            </p:txBody>
          </p:sp>
          <p:sp>
            <p:nvSpPr>
              <p:cNvPr id="36900" name="Freeform 11"/>
              <p:cNvSpPr>
                <a:spLocks/>
              </p:cNvSpPr>
              <p:nvPr/>
            </p:nvSpPr>
            <p:spPr bwMode="auto">
              <a:xfrm>
                <a:off x="954" y="194"/>
                <a:ext cx="357" cy="142"/>
              </a:xfrm>
              <a:custGeom>
                <a:avLst/>
                <a:gdLst>
                  <a:gd name="T0" fmla="*/ 0 w 787"/>
                  <a:gd name="T1" fmla="*/ 0 h 411"/>
                  <a:gd name="T2" fmla="*/ 0 w 787"/>
                  <a:gd name="T3" fmla="*/ 0 h 411"/>
                  <a:gd name="T4" fmla="*/ 0 w 787"/>
                  <a:gd name="T5" fmla="*/ 0 h 411"/>
                  <a:gd name="T6" fmla="*/ 0 w 787"/>
                  <a:gd name="T7" fmla="*/ 0 h 411"/>
                  <a:gd name="T8" fmla="*/ 0 w 787"/>
                  <a:gd name="T9" fmla="*/ 0 h 411"/>
                  <a:gd name="T10" fmla="*/ 0 w 787"/>
                  <a:gd name="T11" fmla="*/ 0 h 411"/>
                  <a:gd name="T12" fmla="*/ 0 w 787"/>
                  <a:gd name="T13" fmla="*/ 0 h 411"/>
                  <a:gd name="T14" fmla="*/ 0 w 787"/>
                  <a:gd name="T15" fmla="*/ 0 h 411"/>
                  <a:gd name="T16" fmla="*/ 0 w 787"/>
                  <a:gd name="T17" fmla="*/ 0 h 411"/>
                  <a:gd name="T18" fmla="*/ 0 w 787"/>
                  <a:gd name="T19" fmla="*/ 0 h 411"/>
                  <a:gd name="T20" fmla="*/ 0 w 787"/>
                  <a:gd name="T21" fmla="*/ 0 h 411"/>
                  <a:gd name="T22" fmla="*/ 0 w 787"/>
                  <a:gd name="T23" fmla="*/ 0 h 411"/>
                  <a:gd name="T24" fmla="*/ 0 w 787"/>
                  <a:gd name="T25" fmla="*/ 0 h 411"/>
                  <a:gd name="T26" fmla="*/ 0 w 787"/>
                  <a:gd name="T27" fmla="*/ 0 h 411"/>
                  <a:gd name="T28" fmla="*/ 0 w 787"/>
                  <a:gd name="T29" fmla="*/ 0 h 411"/>
                  <a:gd name="T30" fmla="*/ 0 w 787"/>
                  <a:gd name="T31" fmla="*/ 0 h 411"/>
                  <a:gd name="T32" fmla="*/ 0 w 787"/>
                  <a:gd name="T33" fmla="*/ 0 h 411"/>
                  <a:gd name="T34" fmla="*/ 0 w 787"/>
                  <a:gd name="T35" fmla="*/ 0 h 411"/>
                  <a:gd name="T36" fmla="*/ 0 w 787"/>
                  <a:gd name="T37" fmla="*/ 0 h 411"/>
                  <a:gd name="T38" fmla="*/ 0 w 787"/>
                  <a:gd name="T39" fmla="*/ 0 h 411"/>
                  <a:gd name="T40" fmla="*/ 0 w 787"/>
                  <a:gd name="T41" fmla="*/ 0 h 411"/>
                  <a:gd name="T42" fmla="*/ 0 w 787"/>
                  <a:gd name="T43" fmla="*/ 0 h 411"/>
                  <a:gd name="T44" fmla="*/ 0 w 787"/>
                  <a:gd name="T45" fmla="*/ 0 h 411"/>
                  <a:gd name="T46" fmla="*/ 0 w 787"/>
                  <a:gd name="T47" fmla="*/ 0 h 411"/>
                  <a:gd name="T48" fmla="*/ 0 w 787"/>
                  <a:gd name="T49" fmla="*/ 0 h 411"/>
                  <a:gd name="T50" fmla="*/ 0 w 787"/>
                  <a:gd name="T51" fmla="*/ 0 h 411"/>
                  <a:gd name="T52" fmla="*/ 0 w 787"/>
                  <a:gd name="T53" fmla="*/ 0 h 411"/>
                  <a:gd name="T54" fmla="*/ 0 w 787"/>
                  <a:gd name="T55" fmla="*/ 0 h 411"/>
                  <a:gd name="T56" fmla="*/ 0 w 787"/>
                  <a:gd name="T57" fmla="*/ 0 h 411"/>
                  <a:gd name="T58" fmla="*/ 0 w 787"/>
                  <a:gd name="T59" fmla="*/ 0 h 4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7"/>
                  <a:gd name="T91" fmla="*/ 0 h 411"/>
                  <a:gd name="T92" fmla="*/ 787 w 787"/>
                  <a:gd name="T93" fmla="*/ 411 h 4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7" h="411">
                    <a:moveTo>
                      <a:pt x="34" y="402"/>
                    </a:moveTo>
                    <a:cubicBezTo>
                      <a:pt x="31" y="390"/>
                      <a:pt x="29" y="377"/>
                      <a:pt x="25" y="365"/>
                    </a:cubicBezTo>
                    <a:cubicBezTo>
                      <a:pt x="20" y="346"/>
                      <a:pt x="7" y="310"/>
                      <a:pt x="7" y="310"/>
                    </a:cubicBezTo>
                    <a:cubicBezTo>
                      <a:pt x="16" y="239"/>
                      <a:pt x="0" y="214"/>
                      <a:pt x="71" y="237"/>
                    </a:cubicBezTo>
                    <a:cubicBezTo>
                      <a:pt x="114" y="266"/>
                      <a:pt x="103" y="293"/>
                      <a:pt x="135" y="246"/>
                    </a:cubicBezTo>
                    <a:cubicBezTo>
                      <a:pt x="120" y="185"/>
                      <a:pt x="93" y="135"/>
                      <a:pt x="171" y="109"/>
                    </a:cubicBezTo>
                    <a:cubicBezTo>
                      <a:pt x="183" y="112"/>
                      <a:pt x="198" y="110"/>
                      <a:pt x="208" y="118"/>
                    </a:cubicBezTo>
                    <a:cubicBezTo>
                      <a:pt x="216" y="124"/>
                      <a:pt x="207" y="146"/>
                      <a:pt x="217" y="146"/>
                    </a:cubicBezTo>
                    <a:cubicBezTo>
                      <a:pt x="228" y="146"/>
                      <a:pt x="226" y="125"/>
                      <a:pt x="235" y="118"/>
                    </a:cubicBezTo>
                    <a:cubicBezTo>
                      <a:pt x="243" y="112"/>
                      <a:pt x="254" y="112"/>
                      <a:pt x="263" y="109"/>
                    </a:cubicBezTo>
                    <a:cubicBezTo>
                      <a:pt x="273" y="139"/>
                      <a:pt x="267" y="179"/>
                      <a:pt x="290" y="201"/>
                    </a:cubicBezTo>
                    <a:cubicBezTo>
                      <a:pt x="299" y="210"/>
                      <a:pt x="315" y="194"/>
                      <a:pt x="327" y="191"/>
                    </a:cubicBezTo>
                    <a:cubicBezTo>
                      <a:pt x="382" y="198"/>
                      <a:pt x="442" y="227"/>
                      <a:pt x="418" y="155"/>
                    </a:cubicBezTo>
                    <a:cubicBezTo>
                      <a:pt x="437" y="0"/>
                      <a:pt x="397" y="134"/>
                      <a:pt x="482" y="73"/>
                    </a:cubicBezTo>
                    <a:cubicBezTo>
                      <a:pt x="492" y="66"/>
                      <a:pt x="485" y="47"/>
                      <a:pt x="491" y="36"/>
                    </a:cubicBezTo>
                    <a:cubicBezTo>
                      <a:pt x="495" y="28"/>
                      <a:pt x="504" y="24"/>
                      <a:pt x="510" y="18"/>
                    </a:cubicBezTo>
                    <a:cubicBezTo>
                      <a:pt x="528" y="21"/>
                      <a:pt x="553" y="13"/>
                      <a:pt x="564" y="27"/>
                    </a:cubicBezTo>
                    <a:cubicBezTo>
                      <a:pt x="579" y="46"/>
                      <a:pt x="560" y="80"/>
                      <a:pt x="574" y="100"/>
                    </a:cubicBezTo>
                    <a:cubicBezTo>
                      <a:pt x="580" y="109"/>
                      <a:pt x="647" y="73"/>
                      <a:pt x="647" y="73"/>
                    </a:cubicBezTo>
                    <a:cubicBezTo>
                      <a:pt x="662" y="76"/>
                      <a:pt x="679" y="74"/>
                      <a:pt x="692" y="82"/>
                    </a:cubicBezTo>
                    <a:cubicBezTo>
                      <a:pt x="736" y="111"/>
                      <a:pt x="668" y="108"/>
                      <a:pt x="711" y="137"/>
                    </a:cubicBezTo>
                    <a:cubicBezTo>
                      <a:pt x="724" y="146"/>
                      <a:pt x="741" y="143"/>
                      <a:pt x="756" y="146"/>
                    </a:cubicBezTo>
                    <a:cubicBezTo>
                      <a:pt x="771" y="185"/>
                      <a:pt x="787" y="233"/>
                      <a:pt x="766" y="274"/>
                    </a:cubicBezTo>
                    <a:cubicBezTo>
                      <a:pt x="754" y="297"/>
                      <a:pt x="695" y="299"/>
                      <a:pt x="683" y="301"/>
                    </a:cubicBezTo>
                    <a:cubicBezTo>
                      <a:pt x="616" y="323"/>
                      <a:pt x="647" y="314"/>
                      <a:pt x="592" y="329"/>
                    </a:cubicBezTo>
                    <a:cubicBezTo>
                      <a:pt x="529" y="369"/>
                      <a:pt x="595" y="333"/>
                      <a:pt x="464" y="356"/>
                    </a:cubicBezTo>
                    <a:cubicBezTo>
                      <a:pt x="445" y="359"/>
                      <a:pt x="409" y="374"/>
                      <a:pt x="409" y="374"/>
                    </a:cubicBezTo>
                    <a:cubicBezTo>
                      <a:pt x="403" y="380"/>
                      <a:pt x="399" y="389"/>
                      <a:pt x="391" y="393"/>
                    </a:cubicBezTo>
                    <a:cubicBezTo>
                      <a:pt x="374" y="402"/>
                      <a:pt x="336" y="411"/>
                      <a:pt x="336" y="411"/>
                    </a:cubicBezTo>
                    <a:cubicBezTo>
                      <a:pt x="235" y="408"/>
                      <a:pt x="135" y="402"/>
                      <a:pt x="34" y="402"/>
                    </a:cubicBezTo>
                    <a:close/>
                  </a:path>
                </a:pathLst>
              </a:custGeom>
              <a:solidFill>
                <a:srgbClr val="009900"/>
              </a:solidFill>
              <a:ln w="9525" cmpd="sng">
                <a:solidFill>
                  <a:schemeClr val="tx1"/>
                </a:solidFill>
                <a:miter lim="800000"/>
                <a:headEnd/>
                <a:tailEnd/>
              </a:ln>
            </p:spPr>
            <p:txBody>
              <a:bodyPr/>
              <a:lstStyle/>
              <a:p>
                <a:endParaRPr lang="en-US"/>
              </a:p>
            </p:txBody>
          </p:sp>
          <p:sp>
            <p:nvSpPr>
              <p:cNvPr id="36901" name="Freeform 12"/>
              <p:cNvSpPr>
                <a:spLocks/>
              </p:cNvSpPr>
              <p:nvPr/>
            </p:nvSpPr>
            <p:spPr bwMode="auto">
              <a:xfrm>
                <a:off x="936" y="175"/>
                <a:ext cx="403" cy="127"/>
              </a:xfrm>
              <a:custGeom>
                <a:avLst/>
                <a:gdLst>
                  <a:gd name="T0" fmla="*/ 0 w 887"/>
                  <a:gd name="T1" fmla="*/ 0 h 367"/>
                  <a:gd name="T2" fmla="*/ 0 w 887"/>
                  <a:gd name="T3" fmla="*/ 0 h 367"/>
                  <a:gd name="T4" fmla="*/ 0 w 887"/>
                  <a:gd name="T5" fmla="*/ 0 h 367"/>
                  <a:gd name="T6" fmla="*/ 0 w 887"/>
                  <a:gd name="T7" fmla="*/ 0 h 367"/>
                  <a:gd name="T8" fmla="*/ 0 w 887"/>
                  <a:gd name="T9" fmla="*/ 0 h 367"/>
                  <a:gd name="T10" fmla="*/ 0 w 887"/>
                  <a:gd name="T11" fmla="*/ 0 h 367"/>
                  <a:gd name="T12" fmla="*/ 0 w 887"/>
                  <a:gd name="T13" fmla="*/ 0 h 367"/>
                  <a:gd name="T14" fmla="*/ 0 w 887"/>
                  <a:gd name="T15" fmla="*/ 0 h 367"/>
                  <a:gd name="T16" fmla="*/ 0 w 887"/>
                  <a:gd name="T17" fmla="*/ 0 h 367"/>
                  <a:gd name="T18" fmla="*/ 0 w 887"/>
                  <a:gd name="T19" fmla="*/ 0 h 367"/>
                  <a:gd name="T20" fmla="*/ 0 w 887"/>
                  <a:gd name="T21" fmla="*/ 0 h 367"/>
                  <a:gd name="T22" fmla="*/ 0 w 887"/>
                  <a:gd name="T23" fmla="*/ 0 h 367"/>
                  <a:gd name="T24" fmla="*/ 0 w 887"/>
                  <a:gd name="T25" fmla="*/ 0 h 367"/>
                  <a:gd name="T26" fmla="*/ 0 w 887"/>
                  <a:gd name="T27" fmla="*/ 0 h 367"/>
                  <a:gd name="T28" fmla="*/ 0 w 887"/>
                  <a:gd name="T29" fmla="*/ 0 h 367"/>
                  <a:gd name="T30" fmla="*/ 0 w 887"/>
                  <a:gd name="T31" fmla="*/ 0 h 367"/>
                  <a:gd name="T32" fmla="*/ 0 w 887"/>
                  <a:gd name="T33" fmla="*/ 0 h 367"/>
                  <a:gd name="T34" fmla="*/ 0 w 887"/>
                  <a:gd name="T35" fmla="*/ 0 h 367"/>
                  <a:gd name="T36" fmla="*/ 0 w 887"/>
                  <a:gd name="T37" fmla="*/ 0 h 367"/>
                  <a:gd name="T38" fmla="*/ 0 w 887"/>
                  <a:gd name="T39" fmla="*/ 0 h 367"/>
                  <a:gd name="T40" fmla="*/ 0 w 887"/>
                  <a:gd name="T41" fmla="*/ 0 h 367"/>
                  <a:gd name="T42" fmla="*/ 0 w 887"/>
                  <a:gd name="T43" fmla="*/ 0 h 367"/>
                  <a:gd name="T44" fmla="*/ 0 w 887"/>
                  <a:gd name="T45" fmla="*/ 0 h 367"/>
                  <a:gd name="T46" fmla="*/ 0 w 887"/>
                  <a:gd name="T47" fmla="*/ 0 h 367"/>
                  <a:gd name="T48" fmla="*/ 0 w 887"/>
                  <a:gd name="T49" fmla="*/ 0 h 367"/>
                  <a:gd name="T50" fmla="*/ 0 w 887"/>
                  <a:gd name="T51" fmla="*/ 0 h 367"/>
                  <a:gd name="T52" fmla="*/ 0 w 887"/>
                  <a:gd name="T53" fmla="*/ 0 h 367"/>
                  <a:gd name="T54" fmla="*/ 0 w 887"/>
                  <a:gd name="T55" fmla="*/ 0 h 367"/>
                  <a:gd name="T56" fmla="*/ 0 w 887"/>
                  <a:gd name="T57" fmla="*/ 0 h 367"/>
                  <a:gd name="T58" fmla="*/ 0 w 887"/>
                  <a:gd name="T59" fmla="*/ 0 h 367"/>
                  <a:gd name="T60" fmla="*/ 0 w 887"/>
                  <a:gd name="T61" fmla="*/ 0 h 367"/>
                  <a:gd name="T62" fmla="*/ 0 w 887"/>
                  <a:gd name="T63" fmla="*/ 0 h 367"/>
                  <a:gd name="T64" fmla="*/ 0 w 887"/>
                  <a:gd name="T65" fmla="*/ 0 h 367"/>
                  <a:gd name="T66" fmla="*/ 0 w 887"/>
                  <a:gd name="T67" fmla="*/ 0 h 367"/>
                  <a:gd name="T68" fmla="*/ 0 w 887"/>
                  <a:gd name="T69" fmla="*/ 0 h 367"/>
                  <a:gd name="T70" fmla="*/ 0 w 887"/>
                  <a:gd name="T71" fmla="*/ 0 h 367"/>
                  <a:gd name="T72" fmla="*/ 0 w 887"/>
                  <a:gd name="T73" fmla="*/ 0 h 367"/>
                  <a:gd name="T74" fmla="*/ 0 w 887"/>
                  <a:gd name="T75" fmla="*/ 0 h 367"/>
                  <a:gd name="T76" fmla="*/ 0 w 887"/>
                  <a:gd name="T77" fmla="*/ 0 h 3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7"/>
                  <a:gd name="T118" fmla="*/ 0 h 367"/>
                  <a:gd name="T119" fmla="*/ 887 w 887"/>
                  <a:gd name="T120" fmla="*/ 367 h 3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7" h="367">
                    <a:moveTo>
                      <a:pt x="805" y="338"/>
                    </a:moveTo>
                    <a:cubicBezTo>
                      <a:pt x="814" y="332"/>
                      <a:pt x="822" y="325"/>
                      <a:pt x="832" y="320"/>
                    </a:cubicBezTo>
                    <a:cubicBezTo>
                      <a:pt x="841" y="316"/>
                      <a:pt x="853" y="317"/>
                      <a:pt x="859" y="310"/>
                    </a:cubicBezTo>
                    <a:cubicBezTo>
                      <a:pt x="867" y="300"/>
                      <a:pt x="864" y="285"/>
                      <a:pt x="869" y="274"/>
                    </a:cubicBezTo>
                    <a:cubicBezTo>
                      <a:pt x="873" y="264"/>
                      <a:pt x="881" y="255"/>
                      <a:pt x="887" y="246"/>
                    </a:cubicBezTo>
                    <a:cubicBezTo>
                      <a:pt x="881" y="228"/>
                      <a:pt x="874" y="210"/>
                      <a:pt x="869" y="192"/>
                    </a:cubicBezTo>
                    <a:cubicBezTo>
                      <a:pt x="866" y="180"/>
                      <a:pt x="868" y="164"/>
                      <a:pt x="859" y="155"/>
                    </a:cubicBezTo>
                    <a:cubicBezTo>
                      <a:pt x="843" y="139"/>
                      <a:pt x="816" y="144"/>
                      <a:pt x="795" y="137"/>
                    </a:cubicBezTo>
                    <a:cubicBezTo>
                      <a:pt x="790" y="122"/>
                      <a:pt x="783" y="91"/>
                      <a:pt x="768" y="82"/>
                    </a:cubicBezTo>
                    <a:cubicBezTo>
                      <a:pt x="752" y="72"/>
                      <a:pt x="713" y="64"/>
                      <a:pt x="713" y="64"/>
                    </a:cubicBezTo>
                    <a:cubicBezTo>
                      <a:pt x="646" y="86"/>
                      <a:pt x="644" y="39"/>
                      <a:pt x="603" y="0"/>
                    </a:cubicBezTo>
                    <a:cubicBezTo>
                      <a:pt x="559" y="15"/>
                      <a:pt x="553" y="27"/>
                      <a:pt x="512" y="0"/>
                    </a:cubicBezTo>
                    <a:cubicBezTo>
                      <a:pt x="477" y="24"/>
                      <a:pt x="438" y="31"/>
                      <a:pt x="402" y="54"/>
                    </a:cubicBezTo>
                    <a:cubicBezTo>
                      <a:pt x="366" y="110"/>
                      <a:pt x="412" y="143"/>
                      <a:pt x="347" y="164"/>
                    </a:cubicBezTo>
                    <a:cubicBezTo>
                      <a:pt x="317" y="144"/>
                      <a:pt x="289" y="139"/>
                      <a:pt x="256" y="128"/>
                    </a:cubicBezTo>
                    <a:cubicBezTo>
                      <a:pt x="226" y="131"/>
                      <a:pt x="192" y="123"/>
                      <a:pt x="165" y="137"/>
                    </a:cubicBezTo>
                    <a:cubicBezTo>
                      <a:pt x="151" y="144"/>
                      <a:pt x="168" y="174"/>
                      <a:pt x="155" y="182"/>
                    </a:cubicBezTo>
                    <a:cubicBezTo>
                      <a:pt x="139" y="191"/>
                      <a:pt x="119" y="176"/>
                      <a:pt x="101" y="173"/>
                    </a:cubicBezTo>
                    <a:cubicBezTo>
                      <a:pt x="95" y="182"/>
                      <a:pt x="91" y="194"/>
                      <a:pt x="82" y="201"/>
                    </a:cubicBezTo>
                    <a:cubicBezTo>
                      <a:pt x="75" y="207"/>
                      <a:pt x="62" y="203"/>
                      <a:pt x="55" y="210"/>
                    </a:cubicBezTo>
                    <a:cubicBezTo>
                      <a:pt x="48" y="217"/>
                      <a:pt x="51" y="229"/>
                      <a:pt x="46" y="237"/>
                    </a:cubicBezTo>
                    <a:cubicBezTo>
                      <a:pt x="37" y="252"/>
                      <a:pt x="13" y="265"/>
                      <a:pt x="0" y="274"/>
                    </a:cubicBezTo>
                    <a:cubicBezTo>
                      <a:pt x="14" y="317"/>
                      <a:pt x="23" y="315"/>
                      <a:pt x="64" y="301"/>
                    </a:cubicBezTo>
                    <a:cubicBezTo>
                      <a:pt x="85" y="306"/>
                      <a:pt x="166" y="327"/>
                      <a:pt x="174" y="320"/>
                    </a:cubicBezTo>
                    <a:cubicBezTo>
                      <a:pt x="195" y="301"/>
                      <a:pt x="169" y="261"/>
                      <a:pt x="183" y="237"/>
                    </a:cubicBezTo>
                    <a:cubicBezTo>
                      <a:pt x="197" y="213"/>
                      <a:pt x="238" y="226"/>
                      <a:pt x="265" y="219"/>
                    </a:cubicBezTo>
                    <a:cubicBezTo>
                      <a:pt x="305" y="232"/>
                      <a:pt x="305" y="251"/>
                      <a:pt x="347" y="237"/>
                    </a:cubicBezTo>
                    <a:cubicBezTo>
                      <a:pt x="350" y="228"/>
                      <a:pt x="348" y="214"/>
                      <a:pt x="357" y="210"/>
                    </a:cubicBezTo>
                    <a:cubicBezTo>
                      <a:pt x="368" y="205"/>
                      <a:pt x="406" y="234"/>
                      <a:pt x="411" y="237"/>
                    </a:cubicBezTo>
                    <a:cubicBezTo>
                      <a:pt x="429" y="234"/>
                      <a:pt x="450" y="237"/>
                      <a:pt x="466" y="228"/>
                    </a:cubicBezTo>
                    <a:cubicBezTo>
                      <a:pt x="485" y="217"/>
                      <a:pt x="473" y="182"/>
                      <a:pt x="485" y="164"/>
                    </a:cubicBezTo>
                    <a:cubicBezTo>
                      <a:pt x="491" y="155"/>
                      <a:pt x="503" y="152"/>
                      <a:pt x="512" y="146"/>
                    </a:cubicBezTo>
                    <a:cubicBezTo>
                      <a:pt x="533" y="149"/>
                      <a:pt x="555" y="157"/>
                      <a:pt x="576" y="155"/>
                    </a:cubicBezTo>
                    <a:cubicBezTo>
                      <a:pt x="590" y="154"/>
                      <a:pt x="599" y="137"/>
                      <a:pt x="613" y="137"/>
                    </a:cubicBezTo>
                    <a:cubicBezTo>
                      <a:pt x="624" y="137"/>
                      <a:pt x="630" y="151"/>
                      <a:pt x="640" y="155"/>
                    </a:cubicBezTo>
                    <a:cubicBezTo>
                      <a:pt x="658" y="163"/>
                      <a:pt x="695" y="173"/>
                      <a:pt x="695" y="173"/>
                    </a:cubicBezTo>
                    <a:cubicBezTo>
                      <a:pt x="717" y="241"/>
                      <a:pt x="706" y="236"/>
                      <a:pt x="777" y="256"/>
                    </a:cubicBezTo>
                    <a:cubicBezTo>
                      <a:pt x="793" y="367"/>
                      <a:pt x="763" y="310"/>
                      <a:pt x="814" y="310"/>
                    </a:cubicBezTo>
                    <a:cubicBezTo>
                      <a:pt x="833" y="310"/>
                      <a:pt x="850" y="320"/>
                      <a:pt x="869" y="320"/>
                    </a:cubicBezTo>
                  </a:path>
                </a:pathLst>
              </a:custGeom>
              <a:solidFill>
                <a:srgbClr val="00CC00"/>
              </a:solidFill>
              <a:ln w="9525" cmpd="sng">
                <a:solidFill>
                  <a:schemeClr val="tx1"/>
                </a:solidFill>
                <a:miter lim="800000"/>
                <a:headEnd/>
                <a:tailEnd/>
              </a:ln>
            </p:spPr>
            <p:txBody>
              <a:bodyPr/>
              <a:lstStyle/>
              <a:p>
                <a:endParaRPr lang="en-US"/>
              </a:p>
            </p:txBody>
          </p:sp>
          <p:sp>
            <p:nvSpPr>
              <p:cNvPr id="36902" name="Freeform 13"/>
              <p:cNvSpPr>
                <a:spLocks/>
              </p:cNvSpPr>
              <p:nvPr/>
            </p:nvSpPr>
            <p:spPr bwMode="auto">
              <a:xfrm>
                <a:off x="758" y="499"/>
                <a:ext cx="341" cy="171"/>
              </a:xfrm>
              <a:custGeom>
                <a:avLst/>
                <a:gdLst>
                  <a:gd name="T0" fmla="*/ 0 w 751"/>
                  <a:gd name="T1" fmla="*/ 0 h 494"/>
                  <a:gd name="T2" fmla="*/ 0 w 751"/>
                  <a:gd name="T3" fmla="*/ 0 h 494"/>
                  <a:gd name="T4" fmla="*/ 0 w 751"/>
                  <a:gd name="T5" fmla="*/ 0 h 494"/>
                  <a:gd name="T6" fmla="*/ 0 w 751"/>
                  <a:gd name="T7" fmla="*/ 0 h 494"/>
                  <a:gd name="T8" fmla="*/ 0 w 751"/>
                  <a:gd name="T9" fmla="*/ 0 h 494"/>
                  <a:gd name="T10" fmla="*/ 0 w 751"/>
                  <a:gd name="T11" fmla="*/ 0 h 494"/>
                  <a:gd name="T12" fmla="*/ 0 w 751"/>
                  <a:gd name="T13" fmla="*/ 0 h 494"/>
                  <a:gd name="T14" fmla="*/ 0 w 751"/>
                  <a:gd name="T15" fmla="*/ 0 h 494"/>
                  <a:gd name="T16" fmla="*/ 0 w 751"/>
                  <a:gd name="T17" fmla="*/ 0 h 494"/>
                  <a:gd name="T18" fmla="*/ 0 w 751"/>
                  <a:gd name="T19" fmla="*/ 0 h 494"/>
                  <a:gd name="T20" fmla="*/ 0 w 751"/>
                  <a:gd name="T21" fmla="*/ 0 h 494"/>
                  <a:gd name="T22" fmla="*/ 0 w 751"/>
                  <a:gd name="T23" fmla="*/ 0 h 494"/>
                  <a:gd name="T24" fmla="*/ 0 w 751"/>
                  <a:gd name="T25" fmla="*/ 0 h 494"/>
                  <a:gd name="T26" fmla="*/ 0 w 751"/>
                  <a:gd name="T27" fmla="*/ 0 h 494"/>
                  <a:gd name="T28" fmla="*/ 0 w 751"/>
                  <a:gd name="T29" fmla="*/ 0 h 494"/>
                  <a:gd name="T30" fmla="*/ 0 w 751"/>
                  <a:gd name="T31" fmla="*/ 0 h 494"/>
                  <a:gd name="T32" fmla="*/ 0 w 751"/>
                  <a:gd name="T33" fmla="*/ 0 h 494"/>
                  <a:gd name="T34" fmla="*/ 0 w 751"/>
                  <a:gd name="T35" fmla="*/ 0 h 494"/>
                  <a:gd name="T36" fmla="*/ 0 w 751"/>
                  <a:gd name="T37" fmla="*/ 0 h 494"/>
                  <a:gd name="T38" fmla="*/ 0 w 751"/>
                  <a:gd name="T39" fmla="*/ 0 h 494"/>
                  <a:gd name="T40" fmla="*/ 0 w 751"/>
                  <a:gd name="T41" fmla="*/ 0 h 494"/>
                  <a:gd name="T42" fmla="*/ 0 w 751"/>
                  <a:gd name="T43" fmla="*/ 0 h 494"/>
                  <a:gd name="T44" fmla="*/ 0 w 751"/>
                  <a:gd name="T45" fmla="*/ 0 h 494"/>
                  <a:gd name="T46" fmla="*/ 0 w 751"/>
                  <a:gd name="T47" fmla="*/ 0 h 494"/>
                  <a:gd name="T48" fmla="*/ 0 w 751"/>
                  <a:gd name="T49" fmla="*/ 0 h 494"/>
                  <a:gd name="T50" fmla="*/ 0 w 751"/>
                  <a:gd name="T51" fmla="*/ 0 h 494"/>
                  <a:gd name="T52" fmla="*/ 0 w 751"/>
                  <a:gd name="T53" fmla="*/ 0 h 494"/>
                  <a:gd name="T54" fmla="*/ 0 w 751"/>
                  <a:gd name="T55" fmla="*/ 0 h 494"/>
                  <a:gd name="T56" fmla="*/ 0 w 751"/>
                  <a:gd name="T57" fmla="*/ 0 h 494"/>
                  <a:gd name="T58" fmla="*/ 0 w 751"/>
                  <a:gd name="T59" fmla="*/ 0 h 494"/>
                  <a:gd name="T60" fmla="*/ 0 w 751"/>
                  <a:gd name="T61" fmla="*/ 0 h 4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51"/>
                  <a:gd name="T94" fmla="*/ 0 h 494"/>
                  <a:gd name="T95" fmla="*/ 751 w 751"/>
                  <a:gd name="T96" fmla="*/ 494 h 4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51" h="494">
                    <a:moveTo>
                      <a:pt x="110" y="13"/>
                    </a:moveTo>
                    <a:cubicBezTo>
                      <a:pt x="186" y="16"/>
                      <a:pt x="262" y="16"/>
                      <a:pt x="338" y="23"/>
                    </a:cubicBezTo>
                    <a:cubicBezTo>
                      <a:pt x="391" y="28"/>
                      <a:pt x="449" y="59"/>
                      <a:pt x="503" y="68"/>
                    </a:cubicBezTo>
                    <a:cubicBezTo>
                      <a:pt x="527" y="76"/>
                      <a:pt x="553" y="78"/>
                      <a:pt x="576" y="87"/>
                    </a:cubicBezTo>
                    <a:cubicBezTo>
                      <a:pt x="586" y="91"/>
                      <a:pt x="593" y="101"/>
                      <a:pt x="603" y="105"/>
                    </a:cubicBezTo>
                    <a:cubicBezTo>
                      <a:pt x="618" y="110"/>
                      <a:pt x="634" y="111"/>
                      <a:pt x="649" y="114"/>
                    </a:cubicBezTo>
                    <a:cubicBezTo>
                      <a:pt x="655" y="123"/>
                      <a:pt x="664" y="131"/>
                      <a:pt x="667" y="141"/>
                    </a:cubicBezTo>
                    <a:cubicBezTo>
                      <a:pt x="673" y="159"/>
                      <a:pt x="661" y="185"/>
                      <a:pt x="676" y="196"/>
                    </a:cubicBezTo>
                    <a:cubicBezTo>
                      <a:pt x="696" y="211"/>
                      <a:pt x="725" y="202"/>
                      <a:pt x="750" y="205"/>
                    </a:cubicBezTo>
                    <a:cubicBezTo>
                      <a:pt x="740" y="259"/>
                      <a:pt x="751" y="305"/>
                      <a:pt x="695" y="324"/>
                    </a:cubicBezTo>
                    <a:cubicBezTo>
                      <a:pt x="692" y="361"/>
                      <a:pt x="690" y="397"/>
                      <a:pt x="686" y="434"/>
                    </a:cubicBezTo>
                    <a:cubicBezTo>
                      <a:pt x="684" y="450"/>
                      <a:pt x="689" y="471"/>
                      <a:pt x="676" y="480"/>
                    </a:cubicBezTo>
                    <a:cubicBezTo>
                      <a:pt x="656" y="494"/>
                      <a:pt x="627" y="486"/>
                      <a:pt x="603" y="489"/>
                    </a:cubicBezTo>
                    <a:cubicBezTo>
                      <a:pt x="550" y="472"/>
                      <a:pt x="501" y="444"/>
                      <a:pt x="448" y="434"/>
                    </a:cubicBezTo>
                    <a:cubicBezTo>
                      <a:pt x="379" y="390"/>
                      <a:pt x="430" y="400"/>
                      <a:pt x="320" y="388"/>
                    </a:cubicBezTo>
                    <a:cubicBezTo>
                      <a:pt x="363" y="374"/>
                      <a:pt x="376" y="383"/>
                      <a:pt x="402" y="343"/>
                    </a:cubicBezTo>
                    <a:cubicBezTo>
                      <a:pt x="365" y="340"/>
                      <a:pt x="327" y="343"/>
                      <a:pt x="292" y="333"/>
                    </a:cubicBezTo>
                    <a:cubicBezTo>
                      <a:pt x="262" y="325"/>
                      <a:pt x="240" y="296"/>
                      <a:pt x="210" y="288"/>
                    </a:cubicBezTo>
                    <a:cubicBezTo>
                      <a:pt x="198" y="285"/>
                      <a:pt x="186" y="283"/>
                      <a:pt x="174" y="279"/>
                    </a:cubicBezTo>
                    <a:cubicBezTo>
                      <a:pt x="155" y="273"/>
                      <a:pt x="119" y="260"/>
                      <a:pt x="119" y="260"/>
                    </a:cubicBezTo>
                    <a:cubicBezTo>
                      <a:pt x="122" y="251"/>
                      <a:pt x="121" y="240"/>
                      <a:pt x="128" y="233"/>
                    </a:cubicBezTo>
                    <a:cubicBezTo>
                      <a:pt x="143" y="218"/>
                      <a:pt x="261" y="207"/>
                      <a:pt x="274" y="205"/>
                    </a:cubicBezTo>
                    <a:cubicBezTo>
                      <a:pt x="247" y="202"/>
                      <a:pt x="215" y="211"/>
                      <a:pt x="192" y="196"/>
                    </a:cubicBezTo>
                    <a:cubicBezTo>
                      <a:pt x="181" y="189"/>
                      <a:pt x="206" y="171"/>
                      <a:pt x="219" y="169"/>
                    </a:cubicBezTo>
                    <a:cubicBezTo>
                      <a:pt x="292" y="158"/>
                      <a:pt x="366" y="163"/>
                      <a:pt x="439" y="160"/>
                    </a:cubicBezTo>
                    <a:cubicBezTo>
                      <a:pt x="358" y="79"/>
                      <a:pt x="208" y="100"/>
                      <a:pt x="110" y="96"/>
                    </a:cubicBezTo>
                    <a:cubicBezTo>
                      <a:pt x="198" y="67"/>
                      <a:pt x="226" y="80"/>
                      <a:pt x="0" y="68"/>
                    </a:cubicBezTo>
                    <a:cubicBezTo>
                      <a:pt x="12" y="59"/>
                      <a:pt x="22" y="46"/>
                      <a:pt x="36" y="41"/>
                    </a:cubicBezTo>
                    <a:cubicBezTo>
                      <a:pt x="60" y="33"/>
                      <a:pt x="87" y="42"/>
                      <a:pt x="110" y="32"/>
                    </a:cubicBezTo>
                    <a:cubicBezTo>
                      <a:pt x="119" y="28"/>
                      <a:pt x="119" y="14"/>
                      <a:pt x="119" y="4"/>
                    </a:cubicBezTo>
                    <a:cubicBezTo>
                      <a:pt x="119" y="0"/>
                      <a:pt x="113" y="10"/>
                      <a:pt x="110" y="13"/>
                    </a:cubicBezTo>
                    <a:close/>
                  </a:path>
                </a:pathLst>
              </a:custGeom>
              <a:solidFill>
                <a:schemeClr val="accent1"/>
              </a:solidFill>
              <a:ln w="9525" cmpd="sng">
                <a:solidFill>
                  <a:schemeClr val="tx1"/>
                </a:solidFill>
                <a:miter lim="800000"/>
                <a:headEnd/>
                <a:tailEnd/>
              </a:ln>
            </p:spPr>
            <p:txBody>
              <a:bodyPr/>
              <a:lstStyle/>
              <a:p>
                <a:endParaRPr lang="en-US"/>
              </a:p>
            </p:txBody>
          </p:sp>
          <p:sp>
            <p:nvSpPr>
              <p:cNvPr id="36903" name="Freeform 14"/>
              <p:cNvSpPr>
                <a:spLocks/>
              </p:cNvSpPr>
              <p:nvPr/>
            </p:nvSpPr>
            <p:spPr bwMode="auto">
              <a:xfrm>
                <a:off x="445" y="125"/>
                <a:ext cx="172" cy="253"/>
              </a:xfrm>
              <a:custGeom>
                <a:avLst/>
                <a:gdLst>
                  <a:gd name="T0" fmla="*/ 0 w 379"/>
                  <a:gd name="T1" fmla="*/ 0 h 732"/>
                  <a:gd name="T2" fmla="*/ 0 w 379"/>
                  <a:gd name="T3" fmla="*/ 0 h 732"/>
                  <a:gd name="T4" fmla="*/ 0 w 379"/>
                  <a:gd name="T5" fmla="*/ 0 h 732"/>
                  <a:gd name="T6" fmla="*/ 0 w 379"/>
                  <a:gd name="T7" fmla="*/ 0 h 732"/>
                  <a:gd name="T8" fmla="*/ 0 w 379"/>
                  <a:gd name="T9" fmla="*/ 0 h 732"/>
                  <a:gd name="T10" fmla="*/ 0 w 379"/>
                  <a:gd name="T11" fmla="*/ 0 h 732"/>
                  <a:gd name="T12" fmla="*/ 0 w 379"/>
                  <a:gd name="T13" fmla="*/ 0 h 732"/>
                  <a:gd name="T14" fmla="*/ 0 w 379"/>
                  <a:gd name="T15" fmla="*/ 0 h 732"/>
                  <a:gd name="T16" fmla="*/ 0 w 379"/>
                  <a:gd name="T17" fmla="*/ 0 h 732"/>
                  <a:gd name="T18" fmla="*/ 0 w 379"/>
                  <a:gd name="T19" fmla="*/ 0 h 732"/>
                  <a:gd name="T20" fmla="*/ 0 w 379"/>
                  <a:gd name="T21" fmla="*/ 0 h 732"/>
                  <a:gd name="T22" fmla="*/ 0 w 379"/>
                  <a:gd name="T23" fmla="*/ 0 h 732"/>
                  <a:gd name="T24" fmla="*/ 0 w 379"/>
                  <a:gd name="T25" fmla="*/ 0 h 732"/>
                  <a:gd name="T26" fmla="*/ 0 w 379"/>
                  <a:gd name="T27" fmla="*/ 0 h 732"/>
                  <a:gd name="T28" fmla="*/ 0 w 379"/>
                  <a:gd name="T29" fmla="*/ 0 h 732"/>
                  <a:gd name="T30" fmla="*/ 0 w 379"/>
                  <a:gd name="T31" fmla="*/ 0 h 732"/>
                  <a:gd name="T32" fmla="*/ 0 w 379"/>
                  <a:gd name="T33" fmla="*/ 0 h 732"/>
                  <a:gd name="T34" fmla="*/ 0 w 379"/>
                  <a:gd name="T35" fmla="*/ 0 h 732"/>
                  <a:gd name="T36" fmla="*/ 0 w 379"/>
                  <a:gd name="T37" fmla="*/ 0 h 732"/>
                  <a:gd name="T38" fmla="*/ 0 w 379"/>
                  <a:gd name="T39" fmla="*/ 0 h 732"/>
                  <a:gd name="T40" fmla="*/ 0 w 379"/>
                  <a:gd name="T41" fmla="*/ 0 h 732"/>
                  <a:gd name="T42" fmla="*/ 0 w 379"/>
                  <a:gd name="T43" fmla="*/ 0 h 732"/>
                  <a:gd name="T44" fmla="*/ 0 w 379"/>
                  <a:gd name="T45" fmla="*/ 0 h 732"/>
                  <a:gd name="T46" fmla="*/ 0 w 379"/>
                  <a:gd name="T47" fmla="*/ 0 h 732"/>
                  <a:gd name="T48" fmla="*/ 0 w 379"/>
                  <a:gd name="T49" fmla="*/ 0 h 732"/>
                  <a:gd name="T50" fmla="*/ 0 w 379"/>
                  <a:gd name="T51" fmla="*/ 0 h 732"/>
                  <a:gd name="T52" fmla="*/ 0 w 379"/>
                  <a:gd name="T53" fmla="*/ 0 h 732"/>
                  <a:gd name="T54" fmla="*/ 0 w 379"/>
                  <a:gd name="T55" fmla="*/ 0 h 732"/>
                  <a:gd name="T56" fmla="*/ 0 w 379"/>
                  <a:gd name="T57" fmla="*/ 0 h 732"/>
                  <a:gd name="T58" fmla="*/ 0 w 379"/>
                  <a:gd name="T59" fmla="*/ 0 h 732"/>
                  <a:gd name="T60" fmla="*/ 0 w 379"/>
                  <a:gd name="T61" fmla="*/ 0 h 732"/>
                  <a:gd name="T62" fmla="*/ 0 w 379"/>
                  <a:gd name="T63" fmla="*/ 0 h 732"/>
                  <a:gd name="T64" fmla="*/ 0 w 379"/>
                  <a:gd name="T65" fmla="*/ 0 h 732"/>
                  <a:gd name="T66" fmla="*/ 0 w 379"/>
                  <a:gd name="T67" fmla="*/ 0 h 732"/>
                  <a:gd name="T68" fmla="*/ 0 w 379"/>
                  <a:gd name="T69" fmla="*/ 0 h 732"/>
                  <a:gd name="T70" fmla="*/ 0 w 379"/>
                  <a:gd name="T71" fmla="*/ 0 h 732"/>
                  <a:gd name="T72" fmla="*/ 0 w 379"/>
                  <a:gd name="T73" fmla="*/ 0 h 732"/>
                  <a:gd name="T74" fmla="*/ 0 w 379"/>
                  <a:gd name="T75" fmla="*/ 0 h 732"/>
                  <a:gd name="T76" fmla="*/ 0 w 379"/>
                  <a:gd name="T77" fmla="*/ 0 h 732"/>
                  <a:gd name="T78" fmla="*/ 0 w 379"/>
                  <a:gd name="T79" fmla="*/ 0 h 732"/>
                  <a:gd name="T80" fmla="*/ 0 w 379"/>
                  <a:gd name="T81" fmla="*/ 0 h 732"/>
                  <a:gd name="T82" fmla="*/ 0 w 379"/>
                  <a:gd name="T83" fmla="*/ 0 h 732"/>
                  <a:gd name="T84" fmla="*/ 0 w 379"/>
                  <a:gd name="T85" fmla="*/ 0 h 732"/>
                  <a:gd name="T86" fmla="*/ 0 w 379"/>
                  <a:gd name="T87" fmla="*/ 0 h 732"/>
                  <a:gd name="T88" fmla="*/ 0 w 379"/>
                  <a:gd name="T89" fmla="*/ 0 h 732"/>
                  <a:gd name="T90" fmla="*/ 0 w 379"/>
                  <a:gd name="T91" fmla="*/ 0 h 7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9"/>
                  <a:gd name="T139" fmla="*/ 0 h 732"/>
                  <a:gd name="T140" fmla="*/ 379 w 379"/>
                  <a:gd name="T141" fmla="*/ 732 h 7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9" h="732">
                    <a:moveTo>
                      <a:pt x="251" y="0"/>
                    </a:moveTo>
                    <a:cubicBezTo>
                      <a:pt x="231" y="30"/>
                      <a:pt x="218" y="64"/>
                      <a:pt x="196" y="92"/>
                    </a:cubicBezTo>
                    <a:cubicBezTo>
                      <a:pt x="183" y="109"/>
                      <a:pt x="150" y="137"/>
                      <a:pt x="150" y="137"/>
                    </a:cubicBezTo>
                    <a:cubicBezTo>
                      <a:pt x="124" y="219"/>
                      <a:pt x="146" y="123"/>
                      <a:pt x="169" y="156"/>
                    </a:cubicBezTo>
                    <a:cubicBezTo>
                      <a:pt x="176" y="166"/>
                      <a:pt x="166" y="181"/>
                      <a:pt x="160" y="192"/>
                    </a:cubicBezTo>
                    <a:cubicBezTo>
                      <a:pt x="153" y="206"/>
                      <a:pt x="140" y="216"/>
                      <a:pt x="132" y="229"/>
                    </a:cubicBezTo>
                    <a:cubicBezTo>
                      <a:pt x="125" y="240"/>
                      <a:pt x="120" y="253"/>
                      <a:pt x="114" y="265"/>
                    </a:cubicBezTo>
                    <a:cubicBezTo>
                      <a:pt x="111" y="280"/>
                      <a:pt x="105" y="295"/>
                      <a:pt x="105" y="311"/>
                    </a:cubicBezTo>
                    <a:cubicBezTo>
                      <a:pt x="105" y="321"/>
                      <a:pt x="115" y="329"/>
                      <a:pt x="114" y="339"/>
                    </a:cubicBezTo>
                    <a:cubicBezTo>
                      <a:pt x="111" y="360"/>
                      <a:pt x="81" y="420"/>
                      <a:pt x="68" y="439"/>
                    </a:cubicBezTo>
                    <a:cubicBezTo>
                      <a:pt x="57" y="485"/>
                      <a:pt x="57" y="548"/>
                      <a:pt x="41" y="448"/>
                    </a:cubicBezTo>
                    <a:cubicBezTo>
                      <a:pt x="26" y="470"/>
                      <a:pt x="0" y="500"/>
                      <a:pt x="13" y="531"/>
                    </a:cubicBezTo>
                    <a:cubicBezTo>
                      <a:pt x="17" y="540"/>
                      <a:pt x="32" y="524"/>
                      <a:pt x="41" y="521"/>
                    </a:cubicBezTo>
                    <a:cubicBezTo>
                      <a:pt x="55" y="638"/>
                      <a:pt x="34" y="589"/>
                      <a:pt x="96" y="549"/>
                    </a:cubicBezTo>
                    <a:cubicBezTo>
                      <a:pt x="120" y="622"/>
                      <a:pt x="92" y="550"/>
                      <a:pt x="114" y="457"/>
                    </a:cubicBezTo>
                    <a:cubicBezTo>
                      <a:pt x="117" y="442"/>
                      <a:pt x="132" y="433"/>
                      <a:pt x="141" y="421"/>
                    </a:cubicBezTo>
                    <a:cubicBezTo>
                      <a:pt x="144" y="412"/>
                      <a:pt x="150" y="383"/>
                      <a:pt x="150" y="393"/>
                    </a:cubicBezTo>
                    <a:cubicBezTo>
                      <a:pt x="150" y="409"/>
                      <a:pt x="141" y="455"/>
                      <a:pt x="141" y="439"/>
                    </a:cubicBezTo>
                    <a:cubicBezTo>
                      <a:pt x="141" y="390"/>
                      <a:pt x="145" y="341"/>
                      <a:pt x="150" y="293"/>
                    </a:cubicBezTo>
                    <a:cubicBezTo>
                      <a:pt x="151" y="283"/>
                      <a:pt x="160" y="255"/>
                      <a:pt x="160" y="265"/>
                    </a:cubicBezTo>
                    <a:cubicBezTo>
                      <a:pt x="160" y="299"/>
                      <a:pt x="132" y="319"/>
                      <a:pt x="169" y="284"/>
                    </a:cubicBezTo>
                    <a:cubicBezTo>
                      <a:pt x="184" y="329"/>
                      <a:pt x="211" y="370"/>
                      <a:pt x="233" y="412"/>
                    </a:cubicBezTo>
                    <a:cubicBezTo>
                      <a:pt x="241" y="476"/>
                      <a:pt x="233" y="522"/>
                      <a:pt x="242" y="585"/>
                    </a:cubicBezTo>
                    <a:cubicBezTo>
                      <a:pt x="322" y="558"/>
                      <a:pt x="293" y="677"/>
                      <a:pt x="297" y="732"/>
                    </a:cubicBezTo>
                    <a:cubicBezTo>
                      <a:pt x="341" y="663"/>
                      <a:pt x="321" y="607"/>
                      <a:pt x="315" y="521"/>
                    </a:cubicBezTo>
                    <a:cubicBezTo>
                      <a:pt x="292" y="591"/>
                      <a:pt x="301" y="557"/>
                      <a:pt x="288" y="622"/>
                    </a:cubicBezTo>
                    <a:cubicBezTo>
                      <a:pt x="285" y="582"/>
                      <a:pt x="286" y="542"/>
                      <a:pt x="278" y="503"/>
                    </a:cubicBezTo>
                    <a:cubicBezTo>
                      <a:pt x="276" y="493"/>
                      <a:pt x="274" y="539"/>
                      <a:pt x="269" y="531"/>
                    </a:cubicBezTo>
                    <a:cubicBezTo>
                      <a:pt x="259" y="516"/>
                      <a:pt x="262" y="494"/>
                      <a:pt x="260" y="476"/>
                    </a:cubicBezTo>
                    <a:cubicBezTo>
                      <a:pt x="256" y="442"/>
                      <a:pt x="251" y="409"/>
                      <a:pt x="251" y="375"/>
                    </a:cubicBezTo>
                    <a:cubicBezTo>
                      <a:pt x="251" y="359"/>
                      <a:pt x="252" y="407"/>
                      <a:pt x="260" y="421"/>
                    </a:cubicBezTo>
                    <a:cubicBezTo>
                      <a:pt x="270" y="439"/>
                      <a:pt x="309" y="444"/>
                      <a:pt x="324" y="448"/>
                    </a:cubicBezTo>
                    <a:cubicBezTo>
                      <a:pt x="333" y="457"/>
                      <a:pt x="344" y="466"/>
                      <a:pt x="352" y="476"/>
                    </a:cubicBezTo>
                    <a:cubicBezTo>
                      <a:pt x="359" y="484"/>
                      <a:pt x="359" y="503"/>
                      <a:pt x="370" y="503"/>
                    </a:cubicBezTo>
                    <a:cubicBezTo>
                      <a:pt x="379" y="503"/>
                      <a:pt x="376" y="485"/>
                      <a:pt x="379" y="476"/>
                    </a:cubicBezTo>
                    <a:cubicBezTo>
                      <a:pt x="366" y="436"/>
                      <a:pt x="357" y="396"/>
                      <a:pt x="342" y="357"/>
                    </a:cubicBezTo>
                    <a:cubicBezTo>
                      <a:pt x="333" y="366"/>
                      <a:pt x="328" y="384"/>
                      <a:pt x="315" y="384"/>
                    </a:cubicBezTo>
                    <a:cubicBezTo>
                      <a:pt x="298" y="384"/>
                      <a:pt x="294" y="335"/>
                      <a:pt x="288" y="329"/>
                    </a:cubicBezTo>
                    <a:cubicBezTo>
                      <a:pt x="281" y="322"/>
                      <a:pt x="269" y="323"/>
                      <a:pt x="260" y="320"/>
                    </a:cubicBezTo>
                    <a:cubicBezTo>
                      <a:pt x="263" y="287"/>
                      <a:pt x="257" y="251"/>
                      <a:pt x="269" y="220"/>
                    </a:cubicBezTo>
                    <a:cubicBezTo>
                      <a:pt x="273" y="210"/>
                      <a:pt x="277" y="247"/>
                      <a:pt x="288" y="247"/>
                    </a:cubicBezTo>
                    <a:cubicBezTo>
                      <a:pt x="299" y="247"/>
                      <a:pt x="311" y="229"/>
                      <a:pt x="306" y="220"/>
                    </a:cubicBezTo>
                    <a:cubicBezTo>
                      <a:pt x="301" y="211"/>
                      <a:pt x="287" y="226"/>
                      <a:pt x="278" y="229"/>
                    </a:cubicBezTo>
                    <a:cubicBezTo>
                      <a:pt x="269" y="202"/>
                      <a:pt x="260" y="174"/>
                      <a:pt x="251" y="147"/>
                    </a:cubicBezTo>
                    <a:cubicBezTo>
                      <a:pt x="248" y="138"/>
                      <a:pt x="242" y="119"/>
                      <a:pt x="242" y="119"/>
                    </a:cubicBezTo>
                    <a:cubicBezTo>
                      <a:pt x="253" y="23"/>
                      <a:pt x="266" y="26"/>
                      <a:pt x="205" y="55"/>
                    </a:cubicBezTo>
                  </a:path>
                </a:pathLst>
              </a:custGeom>
              <a:solidFill>
                <a:schemeClr val="accent1"/>
              </a:solidFill>
              <a:ln w="9525" cmpd="sng">
                <a:solidFill>
                  <a:schemeClr val="tx1"/>
                </a:solidFill>
                <a:miter lim="800000"/>
                <a:headEnd/>
                <a:tailEnd/>
              </a:ln>
            </p:spPr>
            <p:txBody>
              <a:bodyPr/>
              <a:lstStyle/>
              <a:p>
                <a:endParaRPr lang="en-US"/>
              </a:p>
            </p:txBody>
          </p:sp>
          <p:sp>
            <p:nvSpPr>
              <p:cNvPr id="36904" name="Freeform 15"/>
              <p:cNvSpPr>
                <a:spLocks/>
              </p:cNvSpPr>
              <p:nvPr/>
            </p:nvSpPr>
            <p:spPr bwMode="auto">
              <a:xfrm>
                <a:off x="376" y="400"/>
                <a:ext cx="38" cy="68"/>
              </a:xfrm>
              <a:custGeom>
                <a:avLst/>
                <a:gdLst>
                  <a:gd name="T0" fmla="*/ 0 w 83"/>
                  <a:gd name="T1" fmla="*/ 0 h 198"/>
                  <a:gd name="T2" fmla="*/ 0 w 83"/>
                  <a:gd name="T3" fmla="*/ 0 h 198"/>
                  <a:gd name="T4" fmla="*/ 0 w 83"/>
                  <a:gd name="T5" fmla="*/ 0 h 198"/>
                  <a:gd name="T6" fmla="*/ 0 w 83"/>
                  <a:gd name="T7" fmla="*/ 0 h 198"/>
                  <a:gd name="T8" fmla="*/ 0 w 83"/>
                  <a:gd name="T9" fmla="*/ 0 h 198"/>
                  <a:gd name="T10" fmla="*/ 0 w 83"/>
                  <a:gd name="T11" fmla="*/ 0 h 198"/>
                  <a:gd name="T12" fmla="*/ 0 w 83"/>
                  <a:gd name="T13" fmla="*/ 0 h 198"/>
                  <a:gd name="T14" fmla="*/ 0 60000 65536"/>
                  <a:gd name="T15" fmla="*/ 0 60000 65536"/>
                  <a:gd name="T16" fmla="*/ 0 60000 65536"/>
                  <a:gd name="T17" fmla="*/ 0 60000 65536"/>
                  <a:gd name="T18" fmla="*/ 0 60000 65536"/>
                  <a:gd name="T19" fmla="*/ 0 60000 65536"/>
                  <a:gd name="T20" fmla="*/ 0 60000 65536"/>
                  <a:gd name="T21" fmla="*/ 0 w 83"/>
                  <a:gd name="T22" fmla="*/ 0 h 198"/>
                  <a:gd name="T23" fmla="*/ 83 w 83"/>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98">
                    <a:moveTo>
                      <a:pt x="46" y="0"/>
                    </a:moveTo>
                    <a:cubicBezTo>
                      <a:pt x="36" y="29"/>
                      <a:pt x="20" y="53"/>
                      <a:pt x="10" y="82"/>
                    </a:cubicBezTo>
                    <a:cubicBezTo>
                      <a:pt x="13" y="116"/>
                      <a:pt x="0" y="155"/>
                      <a:pt x="19" y="183"/>
                    </a:cubicBezTo>
                    <a:cubicBezTo>
                      <a:pt x="30" y="198"/>
                      <a:pt x="65" y="189"/>
                      <a:pt x="74" y="173"/>
                    </a:cubicBezTo>
                    <a:cubicBezTo>
                      <a:pt x="83" y="157"/>
                      <a:pt x="62" y="137"/>
                      <a:pt x="56" y="119"/>
                    </a:cubicBezTo>
                    <a:cubicBezTo>
                      <a:pt x="53" y="110"/>
                      <a:pt x="46" y="91"/>
                      <a:pt x="46" y="91"/>
                    </a:cubicBezTo>
                    <a:cubicBezTo>
                      <a:pt x="57" y="5"/>
                      <a:pt x="76" y="27"/>
                      <a:pt x="46" y="0"/>
                    </a:cubicBezTo>
                    <a:close/>
                  </a:path>
                </a:pathLst>
              </a:custGeom>
              <a:solidFill>
                <a:schemeClr val="accent1"/>
              </a:solidFill>
              <a:ln w="9525" cmpd="sng">
                <a:solidFill>
                  <a:schemeClr val="tx1"/>
                </a:solidFill>
                <a:miter lim="800000"/>
                <a:headEnd/>
                <a:tailEnd/>
              </a:ln>
            </p:spPr>
            <p:txBody>
              <a:bodyPr/>
              <a:lstStyle/>
              <a:p>
                <a:endParaRPr lang="en-US"/>
              </a:p>
            </p:txBody>
          </p:sp>
          <p:sp>
            <p:nvSpPr>
              <p:cNvPr id="36905" name="Freeform 16"/>
              <p:cNvSpPr>
                <a:spLocks/>
              </p:cNvSpPr>
              <p:nvPr/>
            </p:nvSpPr>
            <p:spPr bwMode="auto">
              <a:xfrm>
                <a:off x="436" y="461"/>
                <a:ext cx="70" cy="86"/>
              </a:xfrm>
              <a:custGeom>
                <a:avLst/>
                <a:gdLst>
                  <a:gd name="T0" fmla="*/ 0 w 155"/>
                  <a:gd name="T1" fmla="*/ 0 h 247"/>
                  <a:gd name="T2" fmla="*/ 0 w 155"/>
                  <a:gd name="T3" fmla="*/ 0 h 247"/>
                  <a:gd name="T4" fmla="*/ 0 w 155"/>
                  <a:gd name="T5" fmla="*/ 0 h 247"/>
                  <a:gd name="T6" fmla="*/ 0 w 155"/>
                  <a:gd name="T7" fmla="*/ 0 h 247"/>
                  <a:gd name="T8" fmla="*/ 0 w 155"/>
                  <a:gd name="T9" fmla="*/ 0 h 247"/>
                  <a:gd name="T10" fmla="*/ 0 w 155"/>
                  <a:gd name="T11" fmla="*/ 0 h 247"/>
                  <a:gd name="T12" fmla="*/ 0 60000 65536"/>
                  <a:gd name="T13" fmla="*/ 0 60000 65536"/>
                  <a:gd name="T14" fmla="*/ 0 60000 65536"/>
                  <a:gd name="T15" fmla="*/ 0 60000 65536"/>
                  <a:gd name="T16" fmla="*/ 0 60000 65536"/>
                  <a:gd name="T17" fmla="*/ 0 60000 65536"/>
                  <a:gd name="T18" fmla="*/ 0 w 155"/>
                  <a:gd name="T19" fmla="*/ 0 h 247"/>
                  <a:gd name="T20" fmla="*/ 155 w 155"/>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155" h="247">
                    <a:moveTo>
                      <a:pt x="24" y="40"/>
                    </a:moveTo>
                    <a:cubicBezTo>
                      <a:pt x="47" y="112"/>
                      <a:pt x="0" y="196"/>
                      <a:pt x="70" y="241"/>
                    </a:cubicBezTo>
                    <a:cubicBezTo>
                      <a:pt x="88" y="238"/>
                      <a:pt x="114" y="247"/>
                      <a:pt x="125" y="232"/>
                    </a:cubicBezTo>
                    <a:cubicBezTo>
                      <a:pt x="155" y="191"/>
                      <a:pt x="81" y="134"/>
                      <a:pt x="61" y="113"/>
                    </a:cubicBezTo>
                    <a:cubicBezTo>
                      <a:pt x="50" y="81"/>
                      <a:pt x="71" y="31"/>
                      <a:pt x="42" y="13"/>
                    </a:cubicBezTo>
                    <a:cubicBezTo>
                      <a:pt x="21" y="0"/>
                      <a:pt x="24" y="125"/>
                      <a:pt x="24" y="40"/>
                    </a:cubicBezTo>
                    <a:close/>
                  </a:path>
                </a:pathLst>
              </a:custGeom>
              <a:solidFill>
                <a:schemeClr val="accent1"/>
              </a:solidFill>
              <a:ln w="9525" cmpd="sng">
                <a:solidFill>
                  <a:schemeClr val="tx1"/>
                </a:solidFill>
                <a:miter lim="800000"/>
                <a:headEnd/>
                <a:tailEnd/>
              </a:ln>
            </p:spPr>
            <p:txBody>
              <a:bodyPr/>
              <a:lstStyle/>
              <a:p>
                <a:endParaRPr lang="en-US"/>
              </a:p>
            </p:txBody>
          </p:sp>
          <p:sp>
            <p:nvSpPr>
              <p:cNvPr id="36906" name="Freeform 17"/>
              <p:cNvSpPr>
                <a:spLocks/>
              </p:cNvSpPr>
              <p:nvPr/>
            </p:nvSpPr>
            <p:spPr bwMode="auto">
              <a:xfrm>
                <a:off x="499" y="365"/>
                <a:ext cx="27" cy="60"/>
              </a:xfrm>
              <a:custGeom>
                <a:avLst/>
                <a:gdLst>
                  <a:gd name="T0" fmla="*/ 0 w 60"/>
                  <a:gd name="T1" fmla="*/ 0 h 175"/>
                  <a:gd name="T2" fmla="*/ 0 w 60"/>
                  <a:gd name="T3" fmla="*/ 0 h 175"/>
                  <a:gd name="T4" fmla="*/ 0 w 60"/>
                  <a:gd name="T5" fmla="*/ 0 h 175"/>
                  <a:gd name="T6" fmla="*/ 0 w 60"/>
                  <a:gd name="T7" fmla="*/ 0 h 175"/>
                  <a:gd name="T8" fmla="*/ 0 w 60"/>
                  <a:gd name="T9" fmla="*/ 0 h 175"/>
                  <a:gd name="T10" fmla="*/ 0 w 60"/>
                  <a:gd name="T11" fmla="*/ 0 h 175"/>
                  <a:gd name="T12" fmla="*/ 0 60000 65536"/>
                  <a:gd name="T13" fmla="*/ 0 60000 65536"/>
                  <a:gd name="T14" fmla="*/ 0 60000 65536"/>
                  <a:gd name="T15" fmla="*/ 0 60000 65536"/>
                  <a:gd name="T16" fmla="*/ 0 60000 65536"/>
                  <a:gd name="T17" fmla="*/ 0 60000 65536"/>
                  <a:gd name="T18" fmla="*/ 0 w 60"/>
                  <a:gd name="T19" fmla="*/ 0 h 175"/>
                  <a:gd name="T20" fmla="*/ 60 w 60"/>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60" h="175">
                    <a:moveTo>
                      <a:pt x="14" y="28"/>
                    </a:moveTo>
                    <a:cubicBezTo>
                      <a:pt x="17" y="57"/>
                      <a:pt x="11" y="175"/>
                      <a:pt x="60" y="101"/>
                    </a:cubicBezTo>
                    <a:cubicBezTo>
                      <a:pt x="57" y="92"/>
                      <a:pt x="56" y="81"/>
                      <a:pt x="51" y="73"/>
                    </a:cubicBezTo>
                    <a:cubicBezTo>
                      <a:pt x="46" y="66"/>
                      <a:pt x="36" y="63"/>
                      <a:pt x="32" y="55"/>
                    </a:cubicBezTo>
                    <a:cubicBezTo>
                      <a:pt x="23" y="38"/>
                      <a:pt x="14" y="0"/>
                      <a:pt x="14" y="0"/>
                    </a:cubicBezTo>
                    <a:cubicBezTo>
                      <a:pt x="3" y="76"/>
                      <a:pt x="0" y="85"/>
                      <a:pt x="14" y="28"/>
                    </a:cubicBezTo>
                    <a:close/>
                  </a:path>
                </a:pathLst>
              </a:custGeom>
              <a:solidFill>
                <a:schemeClr val="accent1"/>
              </a:solidFill>
              <a:ln w="9525" cmpd="sng">
                <a:solidFill>
                  <a:schemeClr val="tx1"/>
                </a:solidFill>
                <a:miter lim="800000"/>
                <a:headEnd/>
                <a:tailEnd/>
              </a:ln>
            </p:spPr>
            <p:txBody>
              <a:bodyPr/>
              <a:lstStyle/>
              <a:p>
                <a:endParaRPr lang="en-US"/>
              </a:p>
            </p:txBody>
          </p:sp>
          <p:sp>
            <p:nvSpPr>
              <p:cNvPr id="36907" name="Freeform 18"/>
              <p:cNvSpPr>
                <a:spLocks/>
              </p:cNvSpPr>
              <p:nvPr/>
            </p:nvSpPr>
            <p:spPr bwMode="auto">
              <a:xfrm>
                <a:off x="578" y="406"/>
                <a:ext cx="39" cy="44"/>
              </a:xfrm>
              <a:custGeom>
                <a:avLst/>
                <a:gdLst>
                  <a:gd name="T0" fmla="*/ 0 w 87"/>
                  <a:gd name="T1" fmla="*/ 0 h 128"/>
                  <a:gd name="T2" fmla="*/ 0 w 87"/>
                  <a:gd name="T3" fmla="*/ 0 h 128"/>
                  <a:gd name="T4" fmla="*/ 0 w 87"/>
                  <a:gd name="T5" fmla="*/ 0 h 128"/>
                  <a:gd name="T6" fmla="*/ 0 w 87"/>
                  <a:gd name="T7" fmla="*/ 0 h 128"/>
                  <a:gd name="T8" fmla="*/ 0 w 87"/>
                  <a:gd name="T9" fmla="*/ 0 h 128"/>
                  <a:gd name="T10" fmla="*/ 0 w 87"/>
                  <a:gd name="T11" fmla="*/ 0 h 128"/>
                  <a:gd name="T12" fmla="*/ 0 60000 65536"/>
                  <a:gd name="T13" fmla="*/ 0 60000 65536"/>
                  <a:gd name="T14" fmla="*/ 0 60000 65536"/>
                  <a:gd name="T15" fmla="*/ 0 60000 65536"/>
                  <a:gd name="T16" fmla="*/ 0 60000 65536"/>
                  <a:gd name="T17" fmla="*/ 0 60000 65536"/>
                  <a:gd name="T18" fmla="*/ 0 w 87"/>
                  <a:gd name="T19" fmla="*/ 0 h 128"/>
                  <a:gd name="T20" fmla="*/ 87 w 87"/>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87" h="128">
                    <a:moveTo>
                      <a:pt x="4" y="18"/>
                    </a:moveTo>
                    <a:cubicBezTo>
                      <a:pt x="13" y="100"/>
                      <a:pt x="0" y="106"/>
                      <a:pt x="68" y="128"/>
                    </a:cubicBezTo>
                    <a:cubicBezTo>
                      <a:pt x="82" y="85"/>
                      <a:pt x="87" y="70"/>
                      <a:pt x="40" y="55"/>
                    </a:cubicBezTo>
                    <a:cubicBezTo>
                      <a:pt x="34" y="46"/>
                      <a:pt x="27" y="37"/>
                      <a:pt x="22" y="27"/>
                    </a:cubicBezTo>
                    <a:cubicBezTo>
                      <a:pt x="18" y="18"/>
                      <a:pt x="22" y="0"/>
                      <a:pt x="13" y="0"/>
                    </a:cubicBezTo>
                    <a:cubicBezTo>
                      <a:pt x="3" y="0"/>
                      <a:pt x="4" y="46"/>
                      <a:pt x="4" y="18"/>
                    </a:cubicBezTo>
                    <a:close/>
                  </a:path>
                </a:pathLst>
              </a:custGeom>
              <a:solidFill>
                <a:schemeClr val="accent1"/>
              </a:solidFill>
              <a:ln w="9525" cmpd="sng">
                <a:solidFill>
                  <a:schemeClr val="tx1"/>
                </a:solidFill>
                <a:miter lim="800000"/>
                <a:headEnd/>
                <a:tailEnd/>
              </a:ln>
            </p:spPr>
            <p:txBody>
              <a:bodyPr/>
              <a:lstStyle/>
              <a:p>
                <a:endParaRPr lang="en-US"/>
              </a:p>
            </p:txBody>
          </p:sp>
          <p:sp>
            <p:nvSpPr>
              <p:cNvPr id="36908" name="Text Box 19"/>
              <p:cNvSpPr txBox="1">
                <a:spLocks noChangeArrowheads="1"/>
              </p:cNvSpPr>
              <p:nvPr/>
            </p:nvSpPr>
            <p:spPr bwMode="auto">
              <a:xfrm rot="-444395">
                <a:off x="-28" y="492"/>
                <a:ext cx="71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r>
                  <a:rPr lang="en-US" altLang="zh-CN" sz="1400" b="1">
                    <a:solidFill>
                      <a:srgbClr val="FF3300"/>
                    </a:solidFill>
                    <a:latin typeface="Times New Roman" pitchFamily="18" charset="0"/>
                    <a:cs typeface="Times New Roman" pitchFamily="18" charset="0"/>
                  </a:rPr>
                  <a:t>Giếng nước</a:t>
                </a:r>
              </a:p>
            </p:txBody>
          </p:sp>
        </p:grpSp>
        <p:sp>
          <p:nvSpPr>
            <p:cNvPr id="36894" name="Oval 20"/>
            <p:cNvSpPr>
              <a:spLocks noChangeArrowheads="1"/>
            </p:cNvSpPr>
            <p:nvPr/>
          </p:nvSpPr>
          <p:spPr bwMode="auto">
            <a:xfrm>
              <a:off x="0" y="1058"/>
              <a:ext cx="216" cy="268"/>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zh-CN" b="1">
                  <a:solidFill>
                    <a:srgbClr val="0000FF"/>
                  </a:solidFill>
                  <a:latin typeface="Times New Roman" pitchFamily="18" charset="0"/>
                  <a:cs typeface="Times New Roman" pitchFamily="18" charset="0"/>
                </a:rPr>
                <a:t>1</a:t>
              </a:r>
            </a:p>
          </p:txBody>
        </p:sp>
      </p:grpSp>
      <p:grpSp>
        <p:nvGrpSpPr>
          <p:cNvPr id="5" name="Group 28"/>
          <p:cNvGrpSpPr>
            <a:grpSpLocks/>
          </p:cNvGrpSpPr>
          <p:nvPr/>
        </p:nvGrpSpPr>
        <p:grpSpPr bwMode="auto">
          <a:xfrm>
            <a:off x="3276600" y="3886200"/>
            <a:ext cx="2743200" cy="2514600"/>
            <a:chOff x="0" y="0"/>
            <a:chExt cx="1680" cy="1351"/>
          </a:xfrm>
        </p:grpSpPr>
        <p:pic>
          <p:nvPicPr>
            <p:cNvPr id="36889" name="Picture 29" descr="Picture 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0" cy="1346"/>
            </a:xfrm>
            <a:prstGeom prst="rect">
              <a:avLst/>
            </a:prstGeom>
            <a:noFill/>
            <a:ln w="38100">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36890" name="Freeform 30"/>
            <p:cNvSpPr>
              <a:spLocks/>
            </p:cNvSpPr>
            <p:nvPr/>
          </p:nvSpPr>
          <p:spPr bwMode="auto">
            <a:xfrm>
              <a:off x="308" y="1067"/>
              <a:ext cx="1069" cy="284"/>
            </a:xfrm>
            <a:custGeom>
              <a:avLst/>
              <a:gdLst>
                <a:gd name="T0" fmla="*/ 0 w 2810"/>
                <a:gd name="T1" fmla="*/ 0 h 739"/>
                <a:gd name="T2" fmla="*/ 0 w 2810"/>
                <a:gd name="T3" fmla="*/ 0 h 739"/>
                <a:gd name="T4" fmla="*/ 0 w 2810"/>
                <a:gd name="T5" fmla="*/ 0 h 739"/>
                <a:gd name="T6" fmla="*/ 0 w 2810"/>
                <a:gd name="T7" fmla="*/ 0 h 739"/>
                <a:gd name="T8" fmla="*/ 0 w 2810"/>
                <a:gd name="T9" fmla="*/ 0 h 739"/>
                <a:gd name="T10" fmla="*/ 0 w 2810"/>
                <a:gd name="T11" fmla="*/ 0 h 739"/>
                <a:gd name="T12" fmla="*/ 0 w 2810"/>
                <a:gd name="T13" fmla="*/ 0 h 739"/>
                <a:gd name="T14" fmla="*/ 0 w 2810"/>
                <a:gd name="T15" fmla="*/ 0 h 739"/>
                <a:gd name="T16" fmla="*/ 0 w 2810"/>
                <a:gd name="T17" fmla="*/ 0 h 739"/>
                <a:gd name="T18" fmla="*/ 0 w 2810"/>
                <a:gd name="T19" fmla="*/ 0 h 739"/>
                <a:gd name="T20" fmla="*/ 0 w 2810"/>
                <a:gd name="T21" fmla="*/ 0 h 739"/>
                <a:gd name="T22" fmla="*/ 0 w 2810"/>
                <a:gd name="T23" fmla="*/ 0 h 739"/>
                <a:gd name="T24" fmla="*/ 0 w 2810"/>
                <a:gd name="T25" fmla="*/ 0 h 739"/>
                <a:gd name="T26" fmla="*/ 0 w 2810"/>
                <a:gd name="T27" fmla="*/ 0 h 739"/>
                <a:gd name="T28" fmla="*/ 0 w 2810"/>
                <a:gd name="T29" fmla="*/ 0 h 739"/>
                <a:gd name="T30" fmla="*/ 0 w 2810"/>
                <a:gd name="T31" fmla="*/ 0 h 739"/>
                <a:gd name="T32" fmla="*/ 0 w 2810"/>
                <a:gd name="T33" fmla="*/ 0 h 739"/>
                <a:gd name="T34" fmla="*/ 0 w 2810"/>
                <a:gd name="T35" fmla="*/ 0 h 739"/>
                <a:gd name="T36" fmla="*/ 0 w 2810"/>
                <a:gd name="T37" fmla="*/ 0 h 739"/>
                <a:gd name="T38" fmla="*/ 0 w 2810"/>
                <a:gd name="T39" fmla="*/ 0 h 739"/>
                <a:gd name="T40" fmla="*/ 0 w 2810"/>
                <a:gd name="T41" fmla="*/ 0 h 739"/>
                <a:gd name="T42" fmla="*/ 0 w 2810"/>
                <a:gd name="T43" fmla="*/ 0 h 739"/>
                <a:gd name="T44" fmla="*/ 0 w 2810"/>
                <a:gd name="T45" fmla="*/ 0 h 739"/>
                <a:gd name="T46" fmla="*/ 0 w 2810"/>
                <a:gd name="T47" fmla="*/ 0 h 739"/>
                <a:gd name="T48" fmla="*/ 0 w 2810"/>
                <a:gd name="T49" fmla="*/ 0 h 739"/>
                <a:gd name="T50" fmla="*/ 0 w 2810"/>
                <a:gd name="T51" fmla="*/ 0 h 739"/>
                <a:gd name="T52" fmla="*/ 0 w 2810"/>
                <a:gd name="T53" fmla="*/ 0 h 739"/>
                <a:gd name="T54" fmla="*/ 0 w 2810"/>
                <a:gd name="T55" fmla="*/ 0 h 739"/>
                <a:gd name="T56" fmla="*/ 0 w 2810"/>
                <a:gd name="T57" fmla="*/ 0 h 739"/>
                <a:gd name="T58" fmla="*/ 0 w 2810"/>
                <a:gd name="T59" fmla="*/ 0 h 739"/>
                <a:gd name="T60" fmla="*/ 0 w 2810"/>
                <a:gd name="T61" fmla="*/ 0 h 739"/>
                <a:gd name="T62" fmla="*/ 0 w 2810"/>
                <a:gd name="T63" fmla="*/ 0 h 739"/>
                <a:gd name="T64" fmla="*/ 0 w 2810"/>
                <a:gd name="T65" fmla="*/ 0 h 739"/>
                <a:gd name="T66" fmla="*/ 0 w 2810"/>
                <a:gd name="T67" fmla="*/ 0 h 739"/>
                <a:gd name="T68" fmla="*/ 0 w 2810"/>
                <a:gd name="T69" fmla="*/ 0 h 739"/>
                <a:gd name="T70" fmla="*/ 0 w 2810"/>
                <a:gd name="T71" fmla="*/ 0 h 739"/>
                <a:gd name="T72" fmla="*/ 0 w 2810"/>
                <a:gd name="T73" fmla="*/ 0 h 739"/>
                <a:gd name="T74" fmla="*/ 0 w 2810"/>
                <a:gd name="T75" fmla="*/ 0 h 739"/>
                <a:gd name="T76" fmla="*/ 0 w 2810"/>
                <a:gd name="T77" fmla="*/ 0 h 739"/>
                <a:gd name="T78" fmla="*/ 0 w 2810"/>
                <a:gd name="T79" fmla="*/ 0 h 739"/>
                <a:gd name="T80" fmla="*/ 0 w 2810"/>
                <a:gd name="T81" fmla="*/ 0 h 739"/>
                <a:gd name="T82" fmla="*/ 0 w 2810"/>
                <a:gd name="T83" fmla="*/ 0 h 739"/>
                <a:gd name="T84" fmla="*/ 0 w 2810"/>
                <a:gd name="T85" fmla="*/ 0 h 739"/>
                <a:gd name="T86" fmla="*/ 0 w 2810"/>
                <a:gd name="T87" fmla="*/ 0 h 739"/>
                <a:gd name="T88" fmla="*/ 0 w 2810"/>
                <a:gd name="T89" fmla="*/ 0 h 739"/>
                <a:gd name="T90" fmla="*/ 0 w 2810"/>
                <a:gd name="T91" fmla="*/ 0 h 7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10"/>
                <a:gd name="T139" fmla="*/ 0 h 739"/>
                <a:gd name="T140" fmla="*/ 2810 w 2810"/>
                <a:gd name="T141" fmla="*/ 739 h 7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10" h="739">
                  <a:moveTo>
                    <a:pt x="274" y="126"/>
                  </a:moveTo>
                  <a:cubicBezTo>
                    <a:pt x="228" y="141"/>
                    <a:pt x="183" y="157"/>
                    <a:pt x="137" y="172"/>
                  </a:cubicBezTo>
                  <a:cubicBezTo>
                    <a:pt x="128" y="181"/>
                    <a:pt x="121" y="193"/>
                    <a:pt x="110" y="199"/>
                  </a:cubicBezTo>
                  <a:cubicBezTo>
                    <a:pt x="93" y="208"/>
                    <a:pt x="55" y="217"/>
                    <a:pt x="55" y="217"/>
                  </a:cubicBezTo>
                  <a:cubicBezTo>
                    <a:pt x="46" y="214"/>
                    <a:pt x="36" y="202"/>
                    <a:pt x="28" y="208"/>
                  </a:cubicBezTo>
                  <a:cubicBezTo>
                    <a:pt x="18" y="216"/>
                    <a:pt x="23" y="233"/>
                    <a:pt x="18" y="245"/>
                  </a:cubicBezTo>
                  <a:cubicBezTo>
                    <a:pt x="14" y="255"/>
                    <a:pt x="6" y="263"/>
                    <a:pt x="0" y="272"/>
                  </a:cubicBezTo>
                  <a:cubicBezTo>
                    <a:pt x="42" y="316"/>
                    <a:pt x="85" y="335"/>
                    <a:pt x="146" y="345"/>
                  </a:cubicBezTo>
                  <a:cubicBezTo>
                    <a:pt x="203" y="402"/>
                    <a:pt x="217" y="384"/>
                    <a:pt x="320" y="391"/>
                  </a:cubicBezTo>
                  <a:cubicBezTo>
                    <a:pt x="360" y="404"/>
                    <a:pt x="398" y="412"/>
                    <a:pt x="439" y="419"/>
                  </a:cubicBezTo>
                  <a:cubicBezTo>
                    <a:pt x="492" y="454"/>
                    <a:pt x="561" y="458"/>
                    <a:pt x="622" y="473"/>
                  </a:cubicBezTo>
                  <a:cubicBezTo>
                    <a:pt x="631" y="470"/>
                    <a:pt x="641" y="460"/>
                    <a:pt x="649" y="464"/>
                  </a:cubicBezTo>
                  <a:cubicBezTo>
                    <a:pt x="658" y="469"/>
                    <a:pt x="651" y="485"/>
                    <a:pt x="658" y="492"/>
                  </a:cubicBezTo>
                  <a:cubicBezTo>
                    <a:pt x="676" y="510"/>
                    <a:pt x="707" y="505"/>
                    <a:pt x="732" y="510"/>
                  </a:cubicBezTo>
                  <a:cubicBezTo>
                    <a:pt x="741" y="516"/>
                    <a:pt x="748" y="530"/>
                    <a:pt x="759" y="528"/>
                  </a:cubicBezTo>
                  <a:cubicBezTo>
                    <a:pt x="778" y="524"/>
                    <a:pt x="777" y="487"/>
                    <a:pt x="796" y="483"/>
                  </a:cubicBezTo>
                  <a:cubicBezTo>
                    <a:pt x="835" y="475"/>
                    <a:pt x="875" y="476"/>
                    <a:pt x="914" y="473"/>
                  </a:cubicBezTo>
                  <a:cubicBezTo>
                    <a:pt x="923" y="470"/>
                    <a:pt x="932" y="462"/>
                    <a:pt x="942" y="464"/>
                  </a:cubicBezTo>
                  <a:cubicBezTo>
                    <a:pt x="951" y="466"/>
                    <a:pt x="953" y="478"/>
                    <a:pt x="960" y="483"/>
                  </a:cubicBezTo>
                  <a:cubicBezTo>
                    <a:pt x="984" y="502"/>
                    <a:pt x="988" y="501"/>
                    <a:pt x="1015" y="510"/>
                  </a:cubicBezTo>
                  <a:cubicBezTo>
                    <a:pt x="1059" y="480"/>
                    <a:pt x="1103" y="482"/>
                    <a:pt x="1134" y="528"/>
                  </a:cubicBezTo>
                  <a:cubicBezTo>
                    <a:pt x="1154" y="612"/>
                    <a:pt x="1120" y="519"/>
                    <a:pt x="1207" y="574"/>
                  </a:cubicBezTo>
                  <a:cubicBezTo>
                    <a:pt x="1218" y="581"/>
                    <a:pt x="1211" y="599"/>
                    <a:pt x="1216" y="611"/>
                  </a:cubicBezTo>
                  <a:cubicBezTo>
                    <a:pt x="1229" y="643"/>
                    <a:pt x="1233" y="638"/>
                    <a:pt x="1262" y="647"/>
                  </a:cubicBezTo>
                  <a:cubicBezTo>
                    <a:pt x="1296" y="700"/>
                    <a:pt x="1332" y="686"/>
                    <a:pt x="1399" y="693"/>
                  </a:cubicBezTo>
                  <a:cubicBezTo>
                    <a:pt x="1429" y="690"/>
                    <a:pt x="1460" y="682"/>
                    <a:pt x="1490" y="684"/>
                  </a:cubicBezTo>
                  <a:cubicBezTo>
                    <a:pt x="1515" y="685"/>
                    <a:pt x="1564" y="702"/>
                    <a:pt x="1564" y="702"/>
                  </a:cubicBezTo>
                  <a:cubicBezTo>
                    <a:pt x="1635" y="678"/>
                    <a:pt x="1683" y="713"/>
                    <a:pt x="1746" y="729"/>
                  </a:cubicBezTo>
                  <a:cubicBezTo>
                    <a:pt x="1892" y="719"/>
                    <a:pt x="2039" y="702"/>
                    <a:pt x="2185" y="720"/>
                  </a:cubicBezTo>
                  <a:cubicBezTo>
                    <a:pt x="2283" y="657"/>
                    <a:pt x="2177" y="718"/>
                    <a:pt x="2450" y="693"/>
                  </a:cubicBezTo>
                  <a:cubicBezTo>
                    <a:pt x="2469" y="691"/>
                    <a:pt x="2487" y="681"/>
                    <a:pt x="2505" y="675"/>
                  </a:cubicBezTo>
                  <a:cubicBezTo>
                    <a:pt x="2534" y="665"/>
                    <a:pt x="2566" y="668"/>
                    <a:pt x="2597" y="665"/>
                  </a:cubicBezTo>
                  <a:cubicBezTo>
                    <a:pt x="2696" y="692"/>
                    <a:pt x="2572" y="652"/>
                    <a:pt x="2661" y="702"/>
                  </a:cubicBezTo>
                  <a:cubicBezTo>
                    <a:pt x="2691" y="719"/>
                    <a:pt x="2756" y="733"/>
                    <a:pt x="2789" y="739"/>
                  </a:cubicBezTo>
                  <a:cubicBezTo>
                    <a:pt x="2804" y="693"/>
                    <a:pt x="2810" y="701"/>
                    <a:pt x="2743" y="656"/>
                  </a:cubicBezTo>
                  <a:cubicBezTo>
                    <a:pt x="2654" y="597"/>
                    <a:pt x="2483" y="605"/>
                    <a:pt x="2396" y="601"/>
                  </a:cubicBezTo>
                  <a:cubicBezTo>
                    <a:pt x="2431" y="548"/>
                    <a:pt x="2474" y="551"/>
                    <a:pt x="2533" y="537"/>
                  </a:cubicBezTo>
                  <a:cubicBezTo>
                    <a:pt x="2545" y="534"/>
                    <a:pt x="2557" y="532"/>
                    <a:pt x="2569" y="528"/>
                  </a:cubicBezTo>
                  <a:cubicBezTo>
                    <a:pt x="2587" y="523"/>
                    <a:pt x="2624" y="510"/>
                    <a:pt x="2624" y="510"/>
                  </a:cubicBezTo>
                  <a:cubicBezTo>
                    <a:pt x="2627" y="501"/>
                    <a:pt x="2633" y="492"/>
                    <a:pt x="2633" y="483"/>
                  </a:cubicBezTo>
                  <a:cubicBezTo>
                    <a:pt x="2633" y="463"/>
                    <a:pt x="2605" y="442"/>
                    <a:pt x="2642" y="428"/>
                  </a:cubicBezTo>
                  <a:cubicBezTo>
                    <a:pt x="2665" y="419"/>
                    <a:pt x="2691" y="422"/>
                    <a:pt x="2716" y="419"/>
                  </a:cubicBezTo>
                  <a:cubicBezTo>
                    <a:pt x="2515" y="393"/>
                    <a:pt x="2618" y="397"/>
                    <a:pt x="2405" y="409"/>
                  </a:cubicBezTo>
                  <a:cubicBezTo>
                    <a:pt x="2399" y="415"/>
                    <a:pt x="2391" y="420"/>
                    <a:pt x="2386" y="428"/>
                  </a:cubicBezTo>
                  <a:cubicBezTo>
                    <a:pt x="2381" y="436"/>
                    <a:pt x="2384" y="448"/>
                    <a:pt x="2377" y="455"/>
                  </a:cubicBezTo>
                  <a:cubicBezTo>
                    <a:pt x="2357" y="475"/>
                    <a:pt x="2323" y="468"/>
                    <a:pt x="2295" y="473"/>
                  </a:cubicBezTo>
                  <a:cubicBezTo>
                    <a:pt x="2283" y="470"/>
                    <a:pt x="2268" y="472"/>
                    <a:pt x="2258" y="464"/>
                  </a:cubicBezTo>
                  <a:cubicBezTo>
                    <a:pt x="2251" y="458"/>
                    <a:pt x="2253" y="446"/>
                    <a:pt x="2249" y="437"/>
                  </a:cubicBezTo>
                  <a:cubicBezTo>
                    <a:pt x="2214" y="366"/>
                    <a:pt x="2244" y="449"/>
                    <a:pt x="2222" y="382"/>
                  </a:cubicBezTo>
                  <a:cubicBezTo>
                    <a:pt x="2278" y="298"/>
                    <a:pt x="2157" y="332"/>
                    <a:pt x="2121" y="336"/>
                  </a:cubicBezTo>
                  <a:cubicBezTo>
                    <a:pt x="2075" y="368"/>
                    <a:pt x="2098" y="389"/>
                    <a:pt x="2039" y="409"/>
                  </a:cubicBezTo>
                  <a:cubicBezTo>
                    <a:pt x="2025" y="423"/>
                    <a:pt x="2018" y="444"/>
                    <a:pt x="2002" y="455"/>
                  </a:cubicBezTo>
                  <a:cubicBezTo>
                    <a:pt x="1954" y="488"/>
                    <a:pt x="1916" y="493"/>
                    <a:pt x="1865" y="510"/>
                  </a:cubicBezTo>
                  <a:cubicBezTo>
                    <a:pt x="1820" y="555"/>
                    <a:pt x="1770" y="550"/>
                    <a:pt x="1710" y="565"/>
                  </a:cubicBezTo>
                  <a:cubicBezTo>
                    <a:pt x="1698" y="529"/>
                    <a:pt x="1708" y="508"/>
                    <a:pt x="1719" y="473"/>
                  </a:cubicBezTo>
                  <a:cubicBezTo>
                    <a:pt x="1743" y="476"/>
                    <a:pt x="1768" y="485"/>
                    <a:pt x="1792" y="483"/>
                  </a:cubicBezTo>
                  <a:cubicBezTo>
                    <a:pt x="1831" y="479"/>
                    <a:pt x="1798" y="443"/>
                    <a:pt x="1792" y="437"/>
                  </a:cubicBezTo>
                  <a:cubicBezTo>
                    <a:pt x="1772" y="417"/>
                    <a:pt x="1755" y="416"/>
                    <a:pt x="1728" y="409"/>
                  </a:cubicBezTo>
                  <a:cubicBezTo>
                    <a:pt x="1693" y="419"/>
                    <a:pt x="1679" y="435"/>
                    <a:pt x="1646" y="446"/>
                  </a:cubicBezTo>
                  <a:cubicBezTo>
                    <a:pt x="1634" y="483"/>
                    <a:pt x="1627" y="528"/>
                    <a:pt x="1600" y="556"/>
                  </a:cubicBezTo>
                  <a:cubicBezTo>
                    <a:pt x="1575" y="630"/>
                    <a:pt x="1522" y="598"/>
                    <a:pt x="1445" y="592"/>
                  </a:cubicBezTo>
                  <a:cubicBezTo>
                    <a:pt x="1439" y="586"/>
                    <a:pt x="1431" y="581"/>
                    <a:pt x="1426" y="574"/>
                  </a:cubicBezTo>
                  <a:cubicBezTo>
                    <a:pt x="1389" y="514"/>
                    <a:pt x="1462" y="508"/>
                    <a:pt x="1500" y="501"/>
                  </a:cubicBezTo>
                  <a:cubicBezTo>
                    <a:pt x="1503" y="492"/>
                    <a:pt x="1516" y="480"/>
                    <a:pt x="1509" y="473"/>
                  </a:cubicBezTo>
                  <a:cubicBezTo>
                    <a:pt x="1502" y="466"/>
                    <a:pt x="1434" y="450"/>
                    <a:pt x="1417" y="446"/>
                  </a:cubicBezTo>
                  <a:cubicBezTo>
                    <a:pt x="1420" y="428"/>
                    <a:pt x="1414" y="405"/>
                    <a:pt x="1426" y="391"/>
                  </a:cubicBezTo>
                  <a:cubicBezTo>
                    <a:pt x="1442" y="373"/>
                    <a:pt x="1541" y="366"/>
                    <a:pt x="1554" y="364"/>
                  </a:cubicBezTo>
                  <a:cubicBezTo>
                    <a:pt x="1594" y="324"/>
                    <a:pt x="1582" y="344"/>
                    <a:pt x="1582" y="245"/>
                  </a:cubicBezTo>
                  <a:cubicBezTo>
                    <a:pt x="1582" y="235"/>
                    <a:pt x="1582" y="220"/>
                    <a:pt x="1573" y="217"/>
                  </a:cubicBezTo>
                  <a:cubicBezTo>
                    <a:pt x="1544" y="206"/>
                    <a:pt x="1512" y="211"/>
                    <a:pt x="1481" y="208"/>
                  </a:cubicBezTo>
                  <a:cubicBezTo>
                    <a:pt x="1440" y="194"/>
                    <a:pt x="1449" y="176"/>
                    <a:pt x="1408" y="163"/>
                  </a:cubicBezTo>
                  <a:cubicBezTo>
                    <a:pt x="1368" y="121"/>
                    <a:pt x="1417" y="162"/>
                    <a:pt x="1326" y="153"/>
                  </a:cubicBezTo>
                  <a:cubicBezTo>
                    <a:pt x="1315" y="152"/>
                    <a:pt x="1307" y="141"/>
                    <a:pt x="1298" y="135"/>
                  </a:cubicBezTo>
                  <a:cubicBezTo>
                    <a:pt x="1270" y="93"/>
                    <a:pt x="1279" y="82"/>
                    <a:pt x="1326" y="99"/>
                  </a:cubicBezTo>
                  <a:cubicBezTo>
                    <a:pt x="1332" y="108"/>
                    <a:pt x="1333" y="126"/>
                    <a:pt x="1344" y="126"/>
                  </a:cubicBezTo>
                  <a:cubicBezTo>
                    <a:pt x="1353" y="126"/>
                    <a:pt x="1340" y="107"/>
                    <a:pt x="1335" y="99"/>
                  </a:cubicBezTo>
                  <a:cubicBezTo>
                    <a:pt x="1332" y="93"/>
                    <a:pt x="1303" y="67"/>
                    <a:pt x="1298" y="62"/>
                  </a:cubicBezTo>
                  <a:cubicBezTo>
                    <a:pt x="1284" y="64"/>
                    <a:pt x="1215" y="65"/>
                    <a:pt x="1189" y="80"/>
                  </a:cubicBezTo>
                  <a:cubicBezTo>
                    <a:pt x="1100" y="130"/>
                    <a:pt x="1169" y="109"/>
                    <a:pt x="1097" y="126"/>
                  </a:cubicBezTo>
                  <a:cubicBezTo>
                    <a:pt x="1088" y="135"/>
                    <a:pt x="1082" y="150"/>
                    <a:pt x="1070" y="153"/>
                  </a:cubicBezTo>
                  <a:cubicBezTo>
                    <a:pt x="1014" y="167"/>
                    <a:pt x="1018" y="126"/>
                    <a:pt x="1006" y="89"/>
                  </a:cubicBezTo>
                  <a:cubicBezTo>
                    <a:pt x="1003" y="80"/>
                    <a:pt x="987" y="83"/>
                    <a:pt x="978" y="80"/>
                  </a:cubicBezTo>
                  <a:cubicBezTo>
                    <a:pt x="961" y="63"/>
                    <a:pt x="951" y="40"/>
                    <a:pt x="933" y="25"/>
                  </a:cubicBezTo>
                  <a:cubicBezTo>
                    <a:pt x="902" y="0"/>
                    <a:pt x="854" y="11"/>
                    <a:pt x="814" y="7"/>
                  </a:cubicBezTo>
                  <a:cubicBezTo>
                    <a:pt x="735" y="32"/>
                    <a:pt x="832" y="4"/>
                    <a:pt x="649" y="25"/>
                  </a:cubicBezTo>
                  <a:cubicBezTo>
                    <a:pt x="612" y="29"/>
                    <a:pt x="566" y="50"/>
                    <a:pt x="530" y="62"/>
                  </a:cubicBezTo>
                  <a:cubicBezTo>
                    <a:pt x="524" y="53"/>
                    <a:pt x="522" y="39"/>
                    <a:pt x="512" y="35"/>
                  </a:cubicBezTo>
                  <a:cubicBezTo>
                    <a:pt x="506" y="33"/>
                    <a:pt x="434" y="60"/>
                    <a:pt x="421" y="62"/>
                  </a:cubicBezTo>
                  <a:cubicBezTo>
                    <a:pt x="391" y="67"/>
                    <a:pt x="360" y="68"/>
                    <a:pt x="329" y="71"/>
                  </a:cubicBezTo>
                  <a:cubicBezTo>
                    <a:pt x="311" y="77"/>
                    <a:pt x="292" y="83"/>
                    <a:pt x="274" y="89"/>
                  </a:cubicBezTo>
                  <a:cubicBezTo>
                    <a:pt x="265" y="92"/>
                    <a:pt x="247" y="89"/>
                    <a:pt x="247" y="99"/>
                  </a:cubicBezTo>
                  <a:cubicBezTo>
                    <a:pt x="247" y="112"/>
                    <a:pt x="265" y="117"/>
                    <a:pt x="274" y="126"/>
                  </a:cubicBezTo>
                  <a:close/>
                </a:path>
              </a:pathLst>
            </a:custGeom>
            <a:solidFill>
              <a:schemeClr val="accent1"/>
            </a:solidFill>
            <a:ln w="9525" cmpd="sng">
              <a:solidFill>
                <a:schemeClr val="tx1"/>
              </a:solidFill>
              <a:miter lim="800000"/>
              <a:headEnd/>
              <a:tailEnd/>
            </a:ln>
          </p:spPr>
          <p:txBody>
            <a:bodyPr/>
            <a:lstStyle/>
            <a:p>
              <a:endParaRPr lang="en-US"/>
            </a:p>
          </p:txBody>
        </p:sp>
        <p:sp>
          <p:nvSpPr>
            <p:cNvPr id="36891" name="Freeform 31"/>
            <p:cNvSpPr>
              <a:spLocks noChangeArrowheads="1"/>
            </p:cNvSpPr>
            <p:nvPr/>
          </p:nvSpPr>
          <p:spPr bwMode="auto">
            <a:xfrm>
              <a:off x="464" y="808"/>
              <a:ext cx="124" cy="290"/>
            </a:xfrm>
            <a:custGeom>
              <a:avLst/>
              <a:gdLst>
                <a:gd name="T0" fmla="*/ 0 w 326"/>
                <a:gd name="T1" fmla="*/ 0 h 755"/>
                <a:gd name="T2" fmla="*/ 0 w 326"/>
                <a:gd name="T3" fmla="*/ 0 h 755"/>
                <a:gd name="T4" fmla="*/ 0 w 326"/>
                <a:gd name="T5" fmla="*/ 0 h 755"/>
                <a:gd name="T6" fmla="*/ 0 w 326"/>
                <a:gd name="T7" fmla="*/ 0 h 755"/>
                <a:gd name="T8" fmla="*/ 0 w 326"/>
                <a:gd name="T9" fmla="*/ 0 h 755"/>
                <a:gd name="T10" fmla="*/ 0 w 326"/>
                <a:gd name="T11" fmla="*/ 0 h 755"/>
                <a:gd name="T12" fmla="*/ 0 w 326"/>
                <a:gd name="T13" fmla="*/ 0 h 755"/>
                <a:gd name="T14" fmla="*/ 0 w 326"/>
                <a:gd name="T15" fmla="*/ 0 h 755"/>
                <a:gd name="T16" fmla="*/ 0 w 326"/>
                <a:gd name="T17" fmla="*/ 0 h 755"/>
                <a:gd name="T18" fmla="*/ 0 w 326"/>
                <a:gd name="T19" fmla="*/ 0 h 755"/>
                <a:gd name="T20" fmla="*/ 0 w 326"/>
                <a:gd name="T21" fmla="*/ 0 h 755"/>
                <a:gd name="T22" fmla="*/ 0 w 326"/>
                <a:gd name="T23" fmla="*/ 0 h 755"/>
                <a:gd name="T24" fmla="*/ 0 w 326"/>
                <a:gd name="T25" fmla="*/ 0 h 755"/>
                <a:gd name="T26" fmla="*/ 0 w 326"/>
                <a:gd name="T27" fmla="*/ 0 h 755"/>
                <a:gd name="T28" fmla="*/ 0 w 326"/>
                <a:gd name="T29" fmla="*/ 0 h 755"/>
                <a:gd name="T30" fmla="*/ 0 w 326"/>
                <a:gd name="T31" fmla="*/ 0 h 755"/>
                <a:gd name="T32" fmla="*/ 0 w 326"/>
                <a:gd name="T33" fmla="*/ 0 h 755"/>
                <a:gd name="T34" fmla="*/ 0 w 326"/>
                <a:gd name="T35" fmla="*/ 0 h 755"/>
                <a:gd name="T36" fmla="*/ 0 w 326"/>
                <a:gd name="T37" fmla="*/ 0 h 755"/>
                <a:gd name="T38" fmla="*/ 0 w 326"/>
                <a:gd name="T39" fmla="*/ 0 h 7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6"/>
                <a:gd name="T61" fmla="*/ 0 h 755"/>
                <a:gd name="T62" fmla="*/ 326 w 326"/>
                <a:gd name="T63" fmla="*/ 755 h 7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6" h="755">
                  <a:moveTo>
                    <a:pt x="46" y="188"/>
                  </a:moveTo>
                  <a:cubicBezTo>
                    <a:pt x="66" y="252"/>
                    <a:pt x="50" y="194"/>
                    <a:pt x="65" y="316"/>
                  </a:cubicBezTo>
                  <a:cubicBezTo>
                    <a:pt x="76" y="405"/>
                    <a:pt x="99" y="492"/>
                    <a:pt x="110" y="582"/>
                  </a:cubicBezTo>
                  <a:cubicBezTo>
                    <a:pt x="116" y="576"/>
                    <a:pt x="120" y="560"/>
                    <a:pt x="129" y="563"/>
                  </a:cubicBezTo>
                  <a:cubicBezTo>
                    <a:pt x="138" y="566"/>
                    <a:pt x="134" y="582"/>
                    <a:pt x="138" y="591"/>
                  </a:cubicBezTo>
                  <a:cubicBezTo>
                    <a:pt x="143" y="601"/>
                    <a:pt x="150" y="609"/>
                    <a:pt x="156" y="618"/>
                  </a:cubicBezTo>
                  <a:cubicBezTo>
                    <a:pt x="173" y="672"/>
                    <a:pt x="150" y="626"/>
                    <a:pt x="202" y="655"/>
                  </a:cubicBezTo>
                  <a:cubicBezTo>
                    <a:pt x="228" y="669"/>
                    <a:pt x="230" y="689"/>
                    <a:pt x="247" y="710"/>
                  </a:cubicBezTo>
                  <a:cubicBezTo>
                    <a:pt x="267" y="734"/>
                    <a:pt x="292" y="746"/>
                    <a:pt x="321" y="755"/>
                  </a:cubicBezTo>
                  <a:cubicBezTo>
                    <a:pt x="301" y="700"/>
                    <a:pt x="326" y="753"/>
                    <a:pt x="284" y="710"/>
                  </a:cubicBezTo>
                  <a:cubicBezTo>
                    <a:pt x="226" y="651"/>
                    <a:pt x="309" y="710"/>
                    <a:pt x="238" y="664"/>
                  </a:cubicBezTo>
                  <a:cubicBezTo>
                    <a:pt x="221" y="611"/>
                    <a:pt x="216" y="567"/>
                    <a:pt x="174" y="527"/>
                  </a:cubicBezTo>
                  <a:cubicBezTo>
                    <a:pt x="164" y="497"/>
                    <a:pt x="129" y="444"/>
                    <a:pt x="129" y="444"/>
                  </a:cubicBezTo>
                  <a:cubicBezTo>
                    <a:pt x="126" y="432"/>
                    <a:pt x="124" y="419"/>
                    <a:pt x="119" y="408"/>
                  </a:cubicBezTo>
                  <a:cubicBezTo>
                    <a:pt x="115" y="398"/>
                    <a:pt x="105" y="390"/>
                    <a:pt x="101" y="380"/>
                  </a:cubicBezTo>
                  <a:cubicBezTo>
                    <a:pt x="73" y="303"/>
                    <a:pt x="75" y="222"/>
                    <a:pt x="28" y="152"/>
                  </a:cubicBezTo>
                  <a:cubicBezTo>
                    <a:pt x="22" y="134"/>
                    <a:pt x="16" y="115"/>
                    <a:pt x="10" y="97"/>
                  </a:cubicBezTo>
                  <a:cubicBezTo>
                    <a:pt x="2" y="74"/>
                    <a:pt x="0" y="0"/>
                    <a:pt x="1" y="24"/>
                  </a:cubicBezTo>
                  <a:cubicBezTo>
                    <a:pt x="5" y="100"/>
                    <a:pt x="13" y="176"/>
                    <a:pt x="19" y="252"/>
                  </a:cubicBezTo>
                  <a:cubicBezTo>
                    <a:pt x="21" y="271"/>
                    <a:pt x="55" y="298"/>
                    <a:pt x="55" y="29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2" name="Freeform 32"/>
            <p:cNvSpPr>
              <a:spLocks noChangeArrowheads="1"/>
            </p:cNvSpPr>
            <p:nvPr/>
          </p:nvSpPr>
          <p:spPr bwMode="auto">
            <a:xfrm>
              <a:off x="485" y="852"/>
              <a:ext cx="161" cy="227"/>
            </a:xfrm>
            <a:custGeom>
              <a:avLst/>
              <a:gdLst>
                <a:gd name="T0" fmla="*/ 0 w 424"/>
                <a:gd name="T1" fmla="*/ 0 h 591"/>
                <a:gd name="T2" fmla="*/ 0 w 424"/>
                <a:gd name="T3" fmla="*/ 0 h 591"/>
                <a:gd name="T4" fmla="*/ 0 w 424"/>
                <a:gd name="T5" fmla="*/ 0 h 591"/>
                <a:gd name="T6" fmla="*/ 0 w 424"/>
                <a:gd name="T7" fmla="*/ 0 h 591"/>
                <a:gd name="T8" fmla="*/ 0 w 424"/>
                <a:gd name="T9" fmla="*/ 0 h 591"/>
                <a:gd name="T10" fmla="*/ 0 w 424"/>
                <a:gd name="T11" fmla="*/ 0 h 591"/>
                <a:gd name="T12" fmla="*/ 0 w 424"/>
                <a:gd name="T13" fmla="*/ 0 h 591"/>
                <a:gd name="T14" fmla="*/ 0 w 424"/>
                <a:gd name="T15" fmla="*/ 0 h 591"/>
                <a:gd name="T16" fmla="*/ 0 w 424"/>
                <a:gd name="T17" fmla="*/ 0 h 591"/>
                <a:gd name="T18" fmla="*/ 0 w 424"/>
                <a:gd name="T19" fmla="*/ 0 h 591"/>
                <a:gd name="T20" fmla="*/ 0 w 424"/>
                <a:gd name="T21" fmla="*/ 0 h 591"/>
                <a:gd name="T22" fmla="*/ 0 w 424"/>
                <a:gd name="T23" fmla="*/ 0 h 591"/>
                <a:gd name="T24" fmla="*/ 0 w 424"/>
                <a:gd name="T25" fmla="*/ 0 h 591"/>
                <a:gd name="T26" fmla="*/ 0 w 424"/>
                <a:gd name="T27" fmla="*/ 0 h 591"/>
                <a:gd name="T28" fmla="*/ 0 w 424"/>
                <a:gd name="T29" fmla="*/ 0 h 591"/>
                <a:gd name="T30" fmla="*/ 0 w 424"/>
                <a:gd name="T31" fmla="*/ 0 h 591"/>
                <a:gd name="T32" fmla="*/ 0 w 424"/>
                <a:gd name="T33" fmla="*/ 0 h 591"/>
                <a:gd name="T34" fmla="*/ 0 w 424"/>
                <a:gd name="T35" fmla="*/ 0 h 591"/>
                <a:gd name="T36" fmla="*/ 0 w 424"/>
                <a:gd name="T37" fmla="*/ 0 h 591"/>
                <a:gd name="T38" fmla="*/ 0 w 424"/>
                <a:gd name="T39" fmla="*/ 0 h 5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591"/>
                <a:gd name="T62" fmla="*/ 424 w 424"/>
                <a:gd name="T63" fmla="*/ 591 h 5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591">
                  <a:moveTo>
                    <a:pt x="147" y="229"/>
                  </a:moveTo>
                  <a:cubicBezTo>
                    <a:pt x="180" y="273"/>
                    <a:pt x="221" y="316"/>
                    <a:pt x="275" y="329"/>
                  </a:cubicBezTo>
                  <a:cubicBezTo>
                    <a:pt x="304" y="360"/>
                    <a:pt x="326" y="390"/>
                    <a:pt x="357" y="421"/>
                  </a:cubicBezTo>
                  <a:cubicBezTo>
                    <a:pt x="366" y="430"/>
                    <a:pt x="384" y="448"/>
                    <a:pt x="384" y="448"/>
                  </a:cubicBezTo>
                  <a:cubicBezTo>
                    <a:pt x="397" y="483"/>
                    <a:pt x="424" y="548"/>
                    <a:pt x="384" y="576"/>
                  </a:cubicBezTo>
                  <a:cubicBezTo>
                    <a:pt x="363" y="591"/>
                    <a:pt x="348" y="539"/>
                    <a:pt x="330" y="521"/>
                  </a:cubicBezTo>
                  <a:cubicBezTo>
                    <a:pt x="322" y="513"/>
                    <a:pt x="311" y="509"/>
                    <a:pt x="302" y="503"/>
                  </a:cubicBezTo>
                  <a:cubicBezTo>
                    <a:pt x="278" y="471"/>
                    <a:pt x="262" y="452"/>
                    <a:pt x="229" y="430"/>
                  </a:cubicBezTo>
                  <a:cubicBezTo>
                    <a:pt x="218" y="414"/>
                    <a:pt x="202" y="401"/>
                    <a:pt x="192" y="384"/>
                  </a:cubicBezTo>
                  <a:cubicBezTo>
                    <a:pt x="187" y="376"/>
                    <a:pt x="188" y="365"/>
                    <a:pt x="183" y="357"/>
                  </a:cubicBezTo>
                  <a:cubicBezTo>
                    <a:pt x="163" y="326"/>
                    <a:pt x="141" y="312"/>
                    <a:pt x="128" y="275"/>
                  </a:cubicBezTo>
                  <a:cubicBezTo>
                    <a:pt x="122" y="257"/>
                    <a:pt x="120" y="236"/>
                    <a:pt x="110" y="220"/>
                  </a:cubicBezTo>
                  <a:cubicBezTo>
                    <a:pt x="104" y="211"/>
                    <a:pt x="82" y="197"/>
                    <a:pt x="92" y="192"/>
                  </a:cubicBezTo>
                  <a:cubicBezTo>
                    <a:pt x="104" y="186"/>
                    <a:pt x="116" y="205"/>
                    <a:pt x="128" y="211"/>
                  </a:cubicBezTo>
                  <a:cubicBezTo>
                    <a:pt x="131" y="220"/>
                    <a:pt x="128" y="238"/>
                    <a:pt x="138" y="238"/>
                  </a:cubicBezTo>
                  <a:cubicBezTo>
                    <a:pt x="147" y="238"/>
                    <a:pt x="150" y="220"/>
                    <a:pt x="147" y="211"/>
                  </a:cubicBezTo>
                  <a:cubicBezTo>
                    <a:pt x="133" y="171"/>
                    <a:pt x="98" y="141"/>
                    <a:pt x="64" y="119"/>
                  </a:cubicBezTo>
                  <a:cubicBezTo>
                    <a:pt x="53" y="103"/>
                    <a:pt x="37" y="90"/>
                    <a:pt x="28" y="73"/>
                  </a:cubicBezTo>
                  <a:cubicBezTo>
                    <a:pt x="20" y="56"/>
                    <a:pt x="19" y="36"/>
                    <a:pt x="10" y="19"/>
                  </a:cubicBezTo>
                  <a:cubicBezTo>
                    <a:pt x="7" y="13"/>
                    <a:pt x="3" y="6"/>
                    <a:pt x="0"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6" name="Group 34"/>
          <p:cNvGrpSpPr>
            <a:grpSpLocks/>
          </p:cNvGrpSpPr>
          <p:nvPr/>
        </p:nvGrpSpPr>
        <p:grpSpPr bwMode="auto">
          <a:xfrm>
            <a:off x="6172200" y="3810000"/>
            <a:ext cx="2895600" cy="2590800"/>
            <a:chOff x="0" y="0"/>
            <a:chExt cx="1824" cy="1344"/>
          </a:xfrm>
        </p:grpSpPr>
        <p:pic>
          <p:nvPicPr>
            <p:cNvPr id="36887" name="Picture 35" descr="Picture 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4" cy="1344"/>
            </a:xfrm>
            <a:prstGeom prst="rect">
              <a:avLst/>
            </a:prstGeom>
            <a:noFill/>
            <a:ln w="38100">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36888" name="Freeform 38"/>
            <p:cNvSpPr>
              <a:spLocks/>
            </p:cNvSpPr>
            <p:nvPr/>
          </p:nvSpPr>
          <p:spPr bwMode="auto">
            <a:xfrm>
              <a:off x="1177" y="91"/>
              <a:ext cx="154" cy="58"/>
            </a:xfrm>
            <a:custGeom>
              <a:avLst/>
              <a:gdLst>
                <a:gd name="T0" fmla="*/ 0 w 394"/>
                <a:gd name="T1" fmla="*/ 0 h 146"/>
                <a:gd name="T2" fmla="*/ 0 w 394"/>
                <a:gd name="T3" fmla="*/ 0 h 146"/>
                <a:gd name="T4" fmla="*/ 0 w 394"/>
                <a:gd name="T5" fmla="*/ 0 h 146"/>
                <a:gd name="T6" fmla="*/ 0 w 394"/>
                <a:gd name="T7" fmla="*/ 0 h 146"/>
                <a:gd name="T8" fmla="*/ 0 w 394"/>
                <a:gd name="T9" fmla="*/ 0 h 146"/>
                <a:gd name="T10" fmla="*/ 0 w 394"/>
                <a:gd name="T11" fmla="*/ 0 h 146"/>
                <a:gd name="T12" fmla="*/ 0 w 394"/>
                <a:gd name="T13" fmla="*/ 0 h 146"/>
                <a:gd name="T14" fmla="*/ 0 w 394"/>
                <a:gd name="T15" fmla="*/ 0 h 146"/>
                <a:gd name="T16" fmla="*/ 0 w 394"/>
                <a:gd name="T17" fmla="*/ 0 h 146"/>
                <a:gd name="T18" fmla="*/ 0 w 394"/>
                <a:gd name="T19" fmla="*/ 0 h 146"/>
                <a:gd name="T20" fmla="*/ 0 w 394"/>
                <a:gd name="T21" fmla="*/ 0 h 146"/>
                <a:gd name="T22" fmla="*/ 0 w 394"/>
                <a:gd name="T23" fmla="*/ 0 h 146"/>
                <a:gd name="T24" fmla="*/ 0 w 394"/>
                <a:gd name="T25" fmla="*/ 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146"/>
                <a:gd name="T41" fmla="*/ 394 w 394"/>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146">
                  <a:moveTo>
                    <a:pt x="385" y="55"/>
                  </a:moveTo>
                  <a:cubicBezTo>
                    <a:pt x="348" y="43"/>
                    <a:pt x="312" y="30"/>
                    <a:pt x="275" y="18"/>
                  </a:cubicBezTo>
                  <a:cubicBezTo>
                    <a:pt x="242" y="7"/>
                    <a:pt x="207" y="8"/>
                    <a:pt x="174" y="0"/>
                  </a:cubicBezTo>
                  <a:cubicBezTo>
                    <a:pt x="138" y="3"/>
                    <a:pt x="101" y="4"/>
                    <a:pt x="65" y="9"/>
                  </a:cubicBezTo>
                  <a:cubicBezTo>
                    <a:pt x="55" y="10"/>
                    <a:pt x="44" y="11"/>
                    <a:pt x="37" y="18"/>
                  </a:cubicBezTo>
                  <a:cubicBezTo>
                    <a:pt x="22" y="33"/>
                    <a:pt x="1" y="73"/>
                    <a:pt x="1" y="73"/>
                  </a:cubicBezTo>
                  <a:cubicBezTo>
                    <a:pt x="4" y="85"/>
                    <a:pt x="0" y="102"/>
                    <a:pt x="10" y="110"/>
                  </a:cubicBezTo>
                  <a:cubicBezTo>
                    <a:pt x="18" y="117"/>
                    <a:pt x="84" y="133"/>
                    <a:pt x="101" y="137"/>
                  </a:cubicBezTo>
                  <a:cubicBezTo>
                    <a:pt x="92" y="140"/>
                    <a:pt x="65" y="146"/>
                    <a:pt x="74" y="146"/>
                  </a:cubicBezTo>
                  <a:cubicBezTo>
                    <a:pt x="154" y="146"/>
                    <a:pt x="79" y="140"/>
                    <a:pt x="120" y="110"/>
                  </a:cubicBezTo>
                  <a:cubicBezTo>
                    <a:pt x="135" y="99"/>
                    <a:pt x="156" y="97"/>
                    <a:pt x="174" y="91"/>
                  </a:cubicBezTo>
                  <a:cubicBezTo>
                    <a:pt x="243" y="67"/>
                    <a:pt x="321" y="85"/>
                    <a:pt x="394" y="82"/>
                  </a:cubicBezTo>
                  <a:cubicBezTo>
                    <a:pt x="360" y="60"/>
                    <a:pt x="356" y="69"/>
                    <a:pt x="385" y="55"/>
                  </a:cubicBezTo>
                  <a:close/>
                </a:path>
              </a:pathLst>
            </a:custGeom>
            <a:solidFill>
              <a:srgbClr val="C9E5EF"/>
            </a:solidFill>
            <a:ln w="9525" cmpd="sng">
              <a:solidFill>
                <a:schemeClr val="tx1"/>
              </a:solidFill>
              <a:miter lim="800000"/>
              <a:headEnd/>
              <a:tailEnd/>
            </a:ln>
          </p:spPr>
          <p:txBody>
            <a:bodyPr/>
            <a:lstStyle/>
            <a:p>
              <a:endParaRPr lang="en-US"/>
            </a:p>
          </p:txBody>
        </p:sp>
      </p:grpSp>
      <p:sp>
        <p:nvSpPr>
          <p:cNvPr id="36870" name="Text Box 41"/>
          <p:cNvSpPr txBox="1">
            <a:spLocks noChangeArrowheads="1"/>
          </p:cNvSpPr>
          <p:nvPr/>
        </p:nvSpPr>
        <p:spPr bwMode="auto">
          <a:xfrm>
            <a:off x="0" y="0"/>
            <a:ext cx="899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r>
              <a:rPr lang="vi-VN" altLang="en-US" b="1" u="sng">
                <a:latin typeface="Times New Roman" pitchFamily="18" charset="0"/>
                <a:cs typeface="Times New Roman" pitchFamily="18" charset="0"/>
              </a:rPr>
              <a:t>Bài tập 2:</a:t>
            </a:r>
            <a:r>
              <a:rPr lang="vi-VN" altLang="en-US" b="1">
                <a:latin typeface="Times New Roman" pitchFamily="18" charset="0"/>
                <a:cs typeface="Times New Roman" pitchFamily="18" charset="0"/>
              </a:rPr>
              <a:t> </a:t>
            </a:r>
            <a:r>
              <a:rPr lang="vi-VN" altLang="en-US" b="1">
                <a:solidFill>
                  <a:schemeClr val="hlink"/>
                </a:solidFill>
                <a:latin typeface="Times New Roman" pitchFamily="18" charset="0"/>
                <a:cs typeface="Times New Roman" pitchFamily="18" charset="0"/>
              </a:rPr>
              <a:t>Em hãy viết chữ Đ vào ô       dưới các tranh vẽ hành vi đúng:</a:t>
            </a:r>
          </a:p>
        </p:txBody>
      </p:sp>
      <p:sp>
        <p:nvSpPr>
          <p:cNvPr id="36871" name="Rectangle 20"/>
          <p:cNvSpPr>
            <a:spLocks noChangeArrowheads="1"/>
          </p:cNvSpPr>
          <p:nvPr/>
        </p:nvSpPr>
        <p:spPr bwMode="auto">
          <a:xfrm>
            <a:off x="6248400" y="152400"/>
            <a:ext cx="466725" cy="385763"/>
          </a:xfrm>
          <a:prstGeom prst="rect">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grpSp>
        <p:nvGrpSpPr>
          <p:cNvPr id="7" name="Group 25"/>
          <p:cNvGrpSpPr>
            <a:grpSpLocks/>
          </p:cNvGrpSpPr>
          <p:nvPr/>
        </p:nvGrpSpPr>
        <p:grpSpPr bwMode="auto">
          <a:xfrm>
            <a:off x="228600" y="3886200"/>
            <a:ext cx="2971800" cy="2590800"/>
            <a:chOff x="0" y="0"/>
            <a:chExt cx="2016" cy="2014"/>
          </a:xfrm>
        </p:grpSpPr>
        <p:pic>
          <p:nvPicPr>
            <p:cNvPr id="36885" name="Picture 26" descr="Picture 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16" cy="2014"/>
            </a:xfrm>
            <a:prstGeom prst="rect">
              <a:avLst/>
            </a:prstGeom>
            <a:noFill/>
            <a:ln w="38100">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36886" name="Text Box 28"/>
            <p:cNvSpPr>
              <a:spLocks noChangeArrowheads="1"/>
            </p:cNvSpPr>
            <p:nvPr/>
          </p:nvSpPr>
          <p:spPr bwMode="auto">
            <a:xfrm rot="-194995">
              <a:off x="435" y="1492"/>
              <a:ext cx="52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50000"/>
                </a:spcBef>
                <a:buFont typeface="Arial" pitchFamily="34" charset="0"/>
                <a:buNone/>
              </a:pPr>
              <a:r>
                <a:rPr lang="en-US" altLang="en-US" sz="800" b="1">
                  <a:solidFill>
                    <a:srgbClr val="FF3300"/>
                  </a:solidFill>
                  <a:latin typeface=".VnArial" pitchFamily="34" charset="0"/>
                  <a:sym typeface=".VnArial" pitchFamily="34" charset="0"/>
                </a:rPr>
                <a:t>Thïng ®ùng  vá bao thuèc b¶o vÖ thùc vËt</a:t>
              </a:r>
              <a:endParaRPr lang="en-US" altLang="en-US" sz="1800">
                <a:latin typeface="Arial" pitchFamily="34" charset="0"/>
              </a:endParaRPr>
            </a:p>
          </p:txBody>
        </p:sp>
      </p:grpSp>
      <p:sp>
        <p:nvSpPr>
          <p:cNvPr id="42" name="Oval 20"/>
          <p:cNvSpPr>
            <a:spLocks noChangeArrowheads="1"/>
          </p:cNvSpPr>
          <p:nvPr/>
        </p:nvSpPr>
        <p:spPr bwMode="auto">
          <a:xfrm>
            <a:off x="8524875" y="5970588"/>
            <a:ext cx="373063" cy="482600"/>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zh-CN" b="1">
                <a:solidFill>
                  <a:srgbClr val="0000FF"/>
                </a:solidFill>
                <a:latin typeface="Times New Roman" pitchFamily="18" charset="0"/>
                <a:cs typeface="Times New Roman" pitchFamily="18" charset="0"/>
              </a:rPr>
              <a:t>5</a:t>
            </a:r>
          </a:p>
        </p:txBody>
      </p:sp>
      <p:sp>
        <p:nvSpPr>
          <p:cNvPr id="43" name="Oval 20"/>
          <p:cNvSpPr>
            <a:spLocks noChangeArrowheads="1"/>
          </p:cNvSpPr>
          <p:nvPr/>
        </p:nvSpPr>
        <p:spPr bwMode="auto">
          <a:xfrm>
            <a:off x="5524500" y="5984875"/>
            <a:ext cx="373063" cy="482600"/>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zh-CN" b="1">
                <a:solidFill>
                  <a:srgbClr val="0000FF"/>
                </a:solidFill>
                <a:latin typeface="Times New Roman" pitchFamily="18" charset="0"/>
                <a:cs typeface="Times New Roman" pitchFamily="18" charset="0"/>
              </a:rPr>
              <a:t>4</a:t>
            </a:r>
          </a:p>
        </p:txBody>
      </p:sp>
      <p:sp>
        <p:nvSpPr>
          <p:cNvPr id="45" name="Oval 20"/>
          <p:cNvSpPr>
            <a:spLocks noChangeArrowheads="1"/>
          </p:cNvSpPr>
          <p:nvPr/>
        </p:nvSpPr>
        <p:spPr bwMode="auto">
          <a:xfrm>
            <a:off x="2743200" y="6070600"/>
            <a:ext cx="373063" cy="482600"/>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zh-CN" b="1">
                <a:solidFill>
                  <a:srgbClr val="0000FF"/>
                </a:solidFill>
                <a:latin typeface="Times New Roman" pitchFamily="18" charset="0"/>
                <a:cs typeface="Times New Roman" pitchFamily="18" charset="0"/>
              </a:rPr>
              <a:t>3</a:t>
            </a:r>
          </a:p>
        </p:txBody>
      </p:sp>
      <p:sp>
        <p:nvSpPr>
          <p:cNvPr id="3" name="TextBox 2"/>
          <p:cNvSpPr txBox="1">
            <a:spLocks noChangeArrowheads="1"/>
          </p:cNvSpPr>
          <p:nvPr/>
        </p:nvSpPr>
        <p:spPr bwMode="auto">
          <a:xfrm>
            <a:off x="6705600" y="5068888"/>
            <a:ext cx="771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1800">
                <a:solidFill>
                  <a:srgbClr val="FF3300"/>
                </a:solidFill>
                <a:latin typeface="Times New Roman" pitchFamily="18" charset="0"/>
                <a:cs typeface="Times New Roman" pitchFamily="18" charset="0"/>
              </a:rPr>
              <a:t>Nước </a:t>
            </a:r>
          </a:p>
          <a:p>
            <a:pPr eaLnBrk="1" hangingPunct="1">
              <a:spcBef>
                <a:spcPct val="0"/>
              </a:spcBef>
              <a:buFont typeface="Arial" pitchFamily="34" charset="0"/>
              <a:buNone/>
            </a:pPr>
            <a:r>
              <a:rPr lang="en-US" altLang="en-US" sz="1800">
                <a:solidFill>
                  <a:srgbClr val="FF3300"/>
                </a:solidFill>
                <a:latin typeface="Times New Roman" pitchFamily="18" charset="0"/>
                <a:cs typeface="Times New Roman" pitchFamily="18" charset="0"/>
              </a:rPr>
              <a:t>uống</a:t>
            </a:r>
          </a:p>
        </p:txBody>
      </p:sp>
      <p:sp>
        <p:nvSpPr>
          <p:cNvPr id="39" name="Rectangle 20"/>
          <p:cNvSpPr>
            <a:spLocks noChangeArrowheads="1"/>
          </p:cNvSpPr>
          <p:nvPr/>
        </p:nvSpPr>
        <p:spPr bwMode="auto">
          <a:xfrm>
            <a:off x="4646613" y="6407150"/>
            <a:ext cx="466725" cy="387350"/>
          </a:xfrm>
          <a:prstGeom prst="rect">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sp>
        <p:nvSpPr>
          <p:cNvPr id="40" name="Rectangle 20"/>
          <p:cNvSpPr>
            <a:spLocks noChangeArrowheads="1"/>
          </p:cNvSpPr>
          <p:nvPr/>
        </p:nvSpPr>
        <p:spPr bwMode="auto">
          <a:xfrm>
            <a:off x="1438275" y="6453188"/>
            <a:ext cx="466725" cy="385762"/>
          </a:xfrm>
          <a:prstGeom prst="rect">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sp>
        <p:nvSpPr>
          <p:cNvPr id="41" name="Rectangle 20"/>
          <p:cNvSpPr>
            <a:spLocks noChangeArrowheads="1"/>
          </p:cNvSpPr>
          <p:nvPr/>
        </p:nvSpPr>
        <p:spPr bwMode="auto">
          <a:xfrm>
            <a:off x="6251575" y="3352800"/>
            <a:ext cx="466725" cy="385763"/>
          </a:xfrm>
          <a:prstGeom prst="rect">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sp>
        <p:nvSpPr>
          <p:cNvPr id="46" name="Rectangle 20"/>
          <p:cNvSpPr>
            <a:spLocks noChangeArrowheads="1"/>
          </p:cNvSpPr>
          <p:nvPr/>
        </p:nvSpPr>
        <p:spPr bwMode="auto">
          <a:xfrm>
            <a:off x="1704975" y="3413125"/>
            <a:ext cx="466725" cy="385763"/>
          </a:xfrm>
          <a:prstGeom prst="rect">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sp>
        <p:nvSpPr>
          <p:cNvPr id="47" name="Rectangle 20"/>
          <p:cNvSpPr>
            <a:spLocks noChangeArrowheads="1"/>
          </p:cNvSpPr>
          <p:nvPr/>
        </p:nvSpPr>
        <p:spPr bwMode="auto">
          <a:xfrm>
            <a:off x="7091363" y="6407150"/>
            <a:ext cx="466725" cy="387350"/>
          </a:xfrm>
          <a:prstGeom prst="rect">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pic>
        <p:nvPicPr>
          <p:cNvPr id="18471" name="Picture 39"/>
          <p:cNvPicPr>
            <a:picLocks noChangeAspect="1" noChangeArrowheads="1"/>
          </p:cNvPicPr>
          <p:nvPr/>
        </p:nvPicPr>
        <p:blipFill>
          <a:blip r:embed="rId6"/>
          <a:srcRect/>
          <a:stretch>
            <a:fillRect/>
          </a:stretch>
        </p:blipFill>
        <p:spPr bwMode="auto">
          <a:xfrm>
            <a:off x="4495800" y="842963"/>
            <a:ext cx="4373563" cy="2433637"/>
          </a:xfrm>
          <a:prstGeom prst="rect">
            <a:avLst/>
          </a:prstGeom>
          <a:noFill/>
          <a:ln w="38100" cmpd="sng">
            <a:solidFill>
              <a:srgbClr val="FF0066"/>
            </a:solidFill>
            <a:miter lim="800000"/>
            <a:headEnd/>
            <a:tailEnd/>
          </a:ln>
          <a:effectLst>
            <a:prstShdw prst="shdw17" dist="17961" dir="2700000">
              <a:schemeClr val="accent1">
                <a:gamma/>
                <a:shade val="60000"/>
                <a:invGamma/>
              </a:schemeClr>
            </a:prstShdw>
          </a:effectLst>
          <a:extLst/>
        </p:spPr>
      </p:pic>
      <p:sp>
        <p:nvSpPr>
          <p:cNvPr id="36883" name="TextBox 4"/>
          <p:cNvSpPr txBox="1">
            <a:spLocks noChangeArrowheads="1"/>
          </p:cNvSpPr>
          <p:nvPr/>
        </p:nvSpPr>
        <p:spPr bwMode="auto">
          <a:xfrm>
            <a:off x="7924800" y="2170113"/>
            <a:ext cx="60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sp>
        <p:nvSpPr>
          <p:cNvPr id="51" name="Oval 20"/>
          <p:cNvSpPr>
            <a:spLocks noChangeArrowheads="1"/>
          </p:cNvSpPr>
          <p:nvPr/>
        </p:nvSpPr>
        <p:spPr bwMode="auto">
          <a:xfrm>
            <a:off x="8305800" y="2562225"/>
            <a:ext cx="457200" cy="638175"/>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zh-CN" b="1">
                <a:solidFill>
                  <a:srgbClr val="0000FF"/>
                </a:solidFill>
                <a:latin typeface="Times New Roman" pitchFamily="18" charset="0"/>
                <a:cs typeface="Times New Roman" pitchFamily="18" charset="0"/>
              </a:rPr>
              <a:t>2</a:t>
            </a:r>
          </a:p>
        </p:txBody>
      </p:sp>
    </p:spTree>
    <p:extLst>
      <p:ext uri="{BB962C8B-B14F-4D97-AF65-F5344CB8AC3E}">
        <p14:creationId xmlns:p14="http://schemas.microsoft.com/office/powerpoint/2010/main" val="2666320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circle(in)">
                                      <p:cBhvr>
                                        <p:cTn id="16" dur="500"/>
                                        <p:tgtEl>
                                          <p:spTgt spid="4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circle(in)">
                                      <p:cBhvr>
                                        <p:cTn id="19" dur="500"/>
                                        <p:tgtEl>
                                          <p:spTgt spid="4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500"/>
                                        <p:tgtEl>
                                          <p:spTgt spid="45"/>
                                        </p:tgtEl>
                                      </p:cBhvr>
                                    </p:animEffect>
                                  </p:childTnLst>
                                </p:cTn>
                              </p:par>
                              <p:par>
                                <p:cTn id="23" presetID="6" presetClass="entr" presetSubtype="16" fill="hold" nodeType="withEffect">
                                  <p:stCondLst>
                                    <p:cond delay="0"/>
                                  </p:stCondLst>
                                  <p:childTnLst>
                                    <p:set>
                                      <p:cBhvr>
                                        <p:cTn id="24" dur="1" fill="hold">
                                          <p:stCondLst>
                                            <p:cond delay="0"/>
                                          </p:stCondLst>
                                        </p:cTn>
                                        <p:tgtEl>
                                          <p:spTgt spid="18471"/>
                                        </p:tgtEl>
                                        <p:attrNameLst>
                                          <p:attrName>style.visibility</p:attrName>
                                        </p:attrNameLst>
                                      </p:cBhvr>
                                      <p:to>
                                        <p:strVal val="visible"/>
                                      </p:to>
                                    </p:set>
                                    <p:animEffect transition="in" filter="circle(in)">
                                      <p:cBhvr>
                                        <p:cTn id="25" dur="500"/>
                                        <p:tgtEl>
                                          <p:spTgt spid="18471"/>
                                        </p:tgtEl>
                                      </p:cBhvr>
                                    </p:animEffect>
                                  </p:childTnLst>
                                </p:cTn>
                              </p:par>
                              <p:par>
                                <p:cTn id="26" presetID="6" presetClass="entr" presetSubtype="16"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500"/>
                                        <p:tgtEl>
                                          <p:spTgt spid="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500"/>
                                        <p:tgtEl>
                                          <p:spTgt spid="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500"/>
                                        <p:tgtEl>
                                          <p:spTgt spid="4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heel(1)">
                                      <p:cBhvr>
                                        <p:cTn id="37" dur="500"/>
                                        <p:tgtEl>
                                          <p:spTgt spid="4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heel(1)">
                                      <p:cBhvr>
                                        <p:cTn id="40" dur="500"/>
                                        <p:tgtEl>
                                          <p:spTgt spid="4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heel(1)">
                                      <p:cBhvr>
                                        <p:cTn id="43" dur="500"/>
                                        <p:tgtEl>
                                          <p:spTgt spid="3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heel(1)">
                                      <p:cBhvr>
                                        <p:cTn id="46" dur="500"/>
                                        <p:tgtEl>
                                          <p:spTgt spid="4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circle(in)">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3" grpId="0"/>
      <p:bldP spid="39" grpId="0" animBg="1"/>
      <p:bldP spid="40" grpId="0" animBg="1"/>
      <p:bldP spid="41" grpId="0" animBg="1"/>
      <p:bldP spid="46" grpId="0" animBg="1"/>
      <p:bldP spid="47"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
          <p:cNvGrpSpPr>
            <a:grpSpLocks/>
          </p:cNvGrpSpPr>
          <p:nvPr/>
        </p:nvGrpSpPr>
        <p:grpSpPr bwMode="auto">
          <a:xfrm>
            <a:off x="0" y="-11480"/>
            <a:ext cx="9144000" cy="5185786"/>
            <a:chOff x="0" y="0"/>
            <a:chExt cx="4656" cy="3474"/>
          </a:xfrm>
        </p:grpSpPr>
        <p:pic>
          <p:nvPicPr>
            <p:cNvPr id="37893" name="Picture 5" descr="Picture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
              <a:ext cx="4656" cy="3468"/>
            </a:xfrm>
            <a:prstGeom prst="rect">
              <a:avLst/>
            </a:prstGeom>
            <a:noFill/>
            <a:ln w="28575">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37894" name="Freeform 6"/>
            <p:cNvSpPr>
              <a:spLocks noChangeArrowheads="1"/>
            </p:cNvSpPr>
            <p:nvPr/>
          </p:nvSpPr>
          <p:spPr bwMode="auto">
            <a:xfrm>
              <a:off x="4133" y="131"/>
              <a:ext cx="229" cy="184"/>
            </a:xfrm>
            <a:custGeom>
              <a:avLst/>
              <a:gdLst>
                <a:gd name="T0" fmla="*/ 125 w 229"/>
                <a:gd name="T1" fmla="*/ 29 h 184"/>
                <a:gd name="T2" fmla="*/ 61 w 229"/>
                <a:gd name="T3" fmla="*/ 75 h 184"/>
                <a:gd name="T4" fmla="*/ 70 w 229"/>
                <a:gd name="T5" fmla="*/ 175 h 184"/>
                <a:gd name="T6" fmla="*/ 98 w 229"/>
                <a:gd name="T7" fmla="*/ 166 h 184"/>
                <a:gd name="T8" fmla="*/ 107 w 229"/>
                <a:gd name="T9" fmla="*/ 139 h 184"/>
                <a:gd name="T10" fmla="*/ 198 w 229"/>
                <a:gd name="T11" fmla="*/ 57 h 184"/>
                <a:gd name="T12" fmla="*/ 198 w 229"/>
                <a:gd name="T13" fmla="*/ 130 h 184"/>
                <a:gd name="T14" fmla="*/ 134 w 229"/>
                <a:gd name="T15" fmla="*/ 38 h 184"/>
                <a:gd name="T16" fmla="*/ 52 w 229"/>
                <a:gd name="T17" fmla="*/ 2 h 184"/>
                <a:gd name="T18" fmla="*/ 6 w 229"/>
                <a:gd name="T19" fmla="*/ 11 h 184"/>
                <a:gd name="T20" fmla="*/ 25 w 229"/>
                <a:gd name="T21" fmla="*/ 29 h 184"/>
                <a:gd name="T22" fmla="*/ 52 w 229"/>
                <a:gd name="T23" fmla="*/ 38 h 184"/>
                <a:gd name="T24" fmla="*/ 125 w 229"/>
                <a:gd name="T25" fmla="*/ 29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184"/>
                <a:gd name="T41" fmla="*/ 229 w 229"/>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184">
                  <a:moveTo>
                    <a:pt x="125" y="29"/>
                  </a:moveTo>
                  <a:cubicBezTo>
                    <a:pt x="61" y="50"/>
                    <a:pt x="76" y="29"/>
                    <a:pt x="61" y="75"/>
                  </a:cubicBezTo>
                  <a:cubicBezTo>
                    <a:pt x="64" y="108"/>
                    <a:pt x="57" y="144"/>
                    <a:pt x="70" y="175"/>
                  </a:cubicBezTo>
                  <a:cubicBezTo>
                    <a:pt x="74" y="184"/>
                    <a:pt x="91" y="173"/>
                    <a:pt x="98" y="166"/>
                  </a:cubicBezTo>
                  <a:cubicBezTo>
                    <a:pt x="105" y="159"/>
                    <a:pt x="104" y="148"/>
                    <a:pt x="107" y="139"/>
                  </a:cubicBezTo>
                  <a:cubicBezTo>
                    <a:pt x="118" y="37"/>
                    <a:pt x="106" y="23"/>
                    <a:pt x="198" y="57"/>
                  </a:cubicBezTo>
                  <a:cubicBezTo>
                    <a:pt x="212" y="95"/>
                    <a:pt x="229" y="99"/>
                    <a:pt x="198" y="130"/>
                  </a:cubicBezTo>
                  <a:cubicBezTo>
                    <a:pt x="128" y="107"/>
                    <a:pt x="165" y="85"/>
                    <a:pt x="134" y="38"/>
                  </a:cubicBezTo>
                  <a:cubicBezTo>
                    <a:pt x="117" y="13"/>
                    <a:pt x="52" y="2"/>
                    <a:pt x="52" y="2"/>
                  </a:cubicBezTo>
                  <a:cubicBezTo>
                    <a:pt x="37" y="5"/>
                    <a:pt x="17" y="0"/>
                    <a:pt x="6" y="11"/>
                  </a:cubicBezTo>
                  <a:cubicBezTo>
                    <a:pt x="0" y="17"/>
                    <a:pt x="17" y="25"/>
                    <a:pt x="25" y="29"/>
                  </a:cubicBezTo>
                  <a:cubicBezTo>
                    <a:pt x="33" y="34"/>
                    <a:pt x="43" y="35"/>
                    <a:pt x="52" y="38"/>
                  </a:cubicBezTo>
                  <a:cubicBezTo>
                    <a:pt x="150" y="28"/>
                    <a:pt x="175" y="29"/>
                    <a:pt x="125" y="29"/>
                  </a:cubicBezTo>
                  <a:close/>
                </a:path>
              </a:pathLst>
            </a:custGeom>
            <a:solidFill>
              <a:srgbClr val="009900"/>
            </a:solidFill>
            <a:ln w="9525" cmpd="sng">
              <a:solidFill>
                <a:schemeClr val="tx1"/>
              </a:solidFill>
              <a:miter lim="800000"/>
              <a:headEnd/>
              <a:tailEnd/>
            </a:ln>
          </p:spPr>
          <p:txBody>
            <a:bodyPr/>
            <a:lstStyle/>
            <a:p>
              <a:endParaRPr lang="en-US"/>
            </a:p>
          </p:txBody>
        </p:sp>
        <p:sp>
          <p:nvSpPr>
            <p:cNvPr id="37895" name="Freeform 7"/>
            <p:cNvSpPr>
              <a:spLocks noChangeArrowheads="1"/>
            </p:cNvSpPr>
            <p:nvPr/>
          </p:nvSpPr>
          <p:spPr bwMode="auto">
            <a:xfrm>
              <a:off x="3953" y="0"/>
              <a:ext cx="680" cy="541"/>
            </a:xfrm>
            <a:custGeom>
              <a:avLst/>
              <a:gdLst>
                <a:gd name="T0" fmla="*/ 680 w 680"/>
                <a:gd name="T1" fmla="*/ 41 h 541"/>
                <a:gd name="T2" fmla="*/ 424 w 680"/>
                <a:gd name="T3" fmla="*/ 78 h 541"/>
                <a:gd name="T4" fmla="*/ 333 w 680"/>
                <a:gd name="T5" fmla="*/ 169 h 541"/>
                <a:gd name="T6" fmla="*/ 305 w 680"/>
                <a:gd name="T7" fmla="*/ 160 h 541"/>
                <a:gd name="T8" fmla="*/ 324 w 680"/>
                <a:gd name="T9" fmla="*/ 133 h 541"/>
                <a:gd name="T10" fmla="*/ 351 w 680"/>
                <a:gd name="T11" fmla="*/ 60 h 541"/>
                <a:gd name="T12" fmla="*/ 589 w 680"/>
                <a:gd name="T13" fmla="*/ 41 h 541"/>
                <a:gd name="T14" fmla="*/ 671 w 680"/>
                <a:gd name="T15" fmla="*/ 32 h 541"/>
                <a:gd name="T16" fmla="*/ 644 w 680"/>
                <a:gd name="T17" fmla="*/ 50 h 541"/>
                <a:gd name="T18" fmla="*/ 570 w 680"/>
                <a:gd name="T19" fmla="*/ 69 h 541"/>
                <a:gd name="T20" fmla="*/ 506 w 680"/>
                <a:gd name="T21" fmla="*/ 133 h 541"/>
                <a:gd name="T22" fmla="*/ 452 w 680"/>
                <a:gd name="T23" fmla="*/ 334 h 541"/>
                <a:gd name="T24" fmla="*/ 388 w 680"/>
                <a:gd name="T25" fmla="*/ 389 h 541"/>
                <a:gd name="T26" fmla="*/ 269 w 680"/>
                <a:gd name="T27" fmla="*/ 425 h 541"/>
                <a:gd name="T28" fmla="*/ 186 w 680"/>
                <a:gd name="T29" fmla="*/ 453 h 541"/>
                <a:gd name="T30" fmla="*/ 159 w 680"/>
                <a:gd name="T31" fmla="*/ 471 h 541"/>
                <a:gd name="T32" fmla="*/ 104 w 680"/>
                <a:gd name="T33" fmla="*/ 489 h 541"/>
                <a:gd name="T34" fmla="*/ 77 w 680"/>
                <a:gd name="T35" fmla="*/ 498 h 541"/>
                <a:gd name="T36" fmla="*/ 31 w 680"/>
                <a:gd name="T37" fmla="*/ 535 h 541"/>
                <a:gd name="T38" fmla="*/ 68 w 680"/>
                <a:gd name="T39" fmla="*/ 489 h 541"/>
                <a:gd name="T40" fmla="*/ 186 w 680"/>
                <a:gd name="T41" fmla="*/ 453 h 541"/>
                <a:gd name="T42" fmla="*/ 205 w 680"/>
                <a:gd name="T43" fmla="*/ 434 h 541"/>
                <a:gd name="T44" fmla="*/ 177 w 680"/>
                <a:gd name="T45" fmla="*/ 444 h 541"/>
                <a:gd name="T46" fmla="*/ 141 w 680"/>
                <a:gd name="T47" fmla="*/ 453 h 541"/>
                <a:gd name="T48" fmla="*/ 305 w 680"/>
                <a:gd name="T49" fmla="*/ 398 h 541"/>
                <a:gd name="T50" fmla="*/ 388 w 680"/>
                <a:gd name="T51" fmla="*/ 361 h 541"/>
                <a:gd name="T52" fmla="*/ 488 w 680"/>
                <a:gd name="T53" fmla="*/ 297 h 541"/>
                <a:gd name="T54" fmla="*/ 497 w 680"/>
                <a:gd name="T55" fmla="*/ 105 h 541"/>
                <a:gd name="T56" fmla="*/ 516 w 680"/>
                <a:gd name="T57" fmla="*/ 87 h 541"/>
                <a:gd name="T58" fmla="*/ 534 w 680"/>
                <a:gd name="T59" fmla="*/ 60 h 5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80"/>
                <a:gd name="T91" fmla="*/ 0 h 541"/>
                <a:gd name="T92" fmla="*/ 680 w 680"/>
                <a:gd name="T93" fmla="*/ 541 h 5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80" h="541">
                  <a:moveTo>
                    <a:pt x="680" y="41"/>
                  </a:moveTo>
                  <a:cubicBezTo>
                    <a:pt x="585" y="73"/>
                    <a:pt x="536" y="72"/>
                    <a:pt x="424" y="78"/>
                  </a:cubicBezTo>
                  <a:cubicBezTo>
                    <a:pt x="325" y="90"/>
                    <a:pt x="348" y="77"/>
                    <a:pt x="333" y="169"/>
                  </a:cubicBezTo>
                  <a:cubicBezTo>
                    <a:pt x="324" y="166"/>
                    <a:pt x="307" y="170"/>
                    <a:pt x="305" y="160"/>
                  </a:cubicBezTo>
                  <a:cubicBezTo>
                    <a:pt x="302" y="149"/>
                    <a:pt x="320" y="143"/>
                    <a:pt x="324" y="133"/>
                  </a:cubicBezTo>
                  <a:cubicBezTo>
                    <a:pt x="330" y="117"/>
                    <a:pt x="328" y="72"/>
                    <a:pt x="351" y="60"/>
                  </a:cubicBezTo>
                  <a:cubicBezTo>
                    <a:pt x="422" y="24"/>
                    <a:pt x="510" y="45"/>
                    <a:pt x="589" y="41"/>
                  </a:cubicBezTo>
                  <a:cubicBezTo>
                    <a:pt x="613" y="25"/>
                    <a:pt x="638" y="0"/>
                    <a:pt x="671" y="32"/>
                  </a:cubicBezTo>
                  <a:cubicBezTo>
                    <a:pt x="679" y="40"/>
                    <a:pt x="654" y="46"/>
                    <a:pt x="644" y="50"/>
                  </a:cubicBezTo>
                  <a:cubicBezTo>
                    <a:pt x="620" y="59"/>
                    <a:pt x="570" y="69"/>
                    <a:pt x="570" y="69"/>
                  </a:cubicBezTo>
                  <a:cubicBezTo>
                    <a:pt x="508" y="110"/>
                    <a:pt x="523" y="85"/>
                    <a:pt x="506" y="133"/>
                  </a:cubicBezTo>
                  <a:cubicBezTo>
                    <a:pt x="500" y="244"/>
                    <a:pt x="541" y="304"/>
                    <a:pt x="452" y="334"/>
                  </a:cubicBezTo>
                  <a:cubicBezTo>
                    <a:pt x="438" y="347"/>
                    <a:pt x="403" y="381"/>
                    <a:pt x="388" y="389"/>
                  </a:cubicBezTo>
                  <a:cubicBezTo>
                    <a:pt x="352" y="407"/>
                    <a:pt x="307" y="412"/>
                    <a:pt x="269" y="425"/>
                  </a:cubicBezTo>
                  <a:cubicBezTo>
                    <a:pt x="207" y="467"/>
                    <a:pt x="283" y="421"/>
                    <a:pt x="186" y="453"/>
                  </a:cubicBezTo>
                  <a:cubicBezTo>
                    <a:pt x="176" y="456"/>
                    <a:pt x="169" y="467"/>
                    <a:pt x="159" y="471"/>
                  </a:cubicBezTo>
                  <a:cubicBezTo>
                    <a:pt x="141" y="479"/>
                    <a:pt x="122" y="483"/>
                    <a:pt x="104" y="489"/>
                  </a:cubicBezTo>
                  <a:cubicBezTo>
                    <a:pt x="95" y="492"/>
                    <a:pt x="77" y="498"/>
                    <a:pt x="77" y="498"/>
                  </a:cubicBezTo>
                  <a:cubicBezTo>
                    <a:pt x="74" y="501"/>
                    <a:pt x="37" y="541"/>
                    <a:pt x="31" y="535"/>
                  </a:cubicBezTo>
                  <a:cubicBezTo>
                    <a:pt x="0" y="502"/>
                    <a:pt x="61" y="491"/>
                    <a:pt x="68" y="489"/>
                  </a:cubicBezTo>
                  <a:cubicBezTo>
                    <a:pt x="109" y="428"/>
                    <a:pt x="63" y="482"/>
                    <a:pt x="186" y="453"/>
                  </a:cubicBezTo>
                  <a:cubicBezTo>
                    <a:pt x="195" y="451"/>
                    <a:pt x="211" y="440"/>
                    <a:pt x="205" y="434"/>
                  </a:cubicBezTo>
                  <a:cubicBezTo>
                    <a:pt x="198" y="427"/>
                    <a:pt x="187" y="441"/>
                    <a:pt x="177" y="444"/>
                  </a:cubicBezTo>
                  <a:cubicBezTo>
                    <a:pt x="165" y="448"/>
                    <a:pt x="153" y="450"/>
                    <a:pt x="141" y="453"/>
                  </a:cubicBezTo>
                  <a:cubicBezTo>
                    <a:pt x="179" y="413"/>
                    <a:pt x="253" y="407"/>
                    <a:pt x="305" y="398"/>
                  </a:cubicBezTo>
                  <a:cubicBezTo>
                    <a:pt x="333" y="380"/>
                    <a:pt x="357" y="371"/>
                    <a:pt x="388" y="361"/>
                  </a:cubicBezTo>
                  <a:cubicBezTo>
                    <a:pt x="411" y="327"/>
                    <a:pt x="449" y="307"/>
                    <a:pt x="488" y="297"/>
                  </a:cubicBezTo>
                  <a:cubicBezTo>
                    <a:pt x="491" y="233"/>
                    <a:pt x="489" y="169"/>
                    <a:pt x="497" y="105"/>
                  </a:cubicBezTo>
                  <a:cubicBezTo>
                    <a:pt x="498" y="96"/>
                    <a:pt x="510" y="94"/>
                    <a:pt x="516" y="87"/>
                  </a:cubicBezTo>
                  <a:cubicBezTo>
                    <a:pt x="523" y="79"/>
                    <a:pt x="534" y="60"/>
                    <a:pt x="534" y="60"/>
                  </a:cubicBezTo>
                </a:path>
              </a:pathLst>
            </a:custGeom>
            <a:solidFill>
              <a:srgbClr val="FF9933"/>
            </a:solidFill>
            <a:ln w="9525" cmpd="sng">
              <a:solidFill>
                <a:schemeClr val="tx1"/>
              </a:solidFill>
              <a:miter lim="800000"/>
              <a:headEnd/>
              <a:tailEnd/>
            </a:ln>
          </p:spPr>
          <p:txBody>
            <a:bodyPr/>
            <a:lstStyle/>
            <a:p>
              <a:endParaRPr lang="en-US"/>
            </a:p>
          </p:txBody>
        </p:sp>
        <p:sp>
          <p:nvSpPr>
            <p:cNvPr id="37896" name="Freeform 8"/>
            <p:cNvSpPr>
              <a:spLocks noChangeArrowheads="1"/>
            </p:cNvSpPr>
            <p:nvPr/>
          </p:nvSpPr>
          <p:spPr bwMode="auto">
            <a:xfrm>
              <a:off x="3981" y="448"/>
              <a:ext cx="203" cy="168"/>
            </a:xfrm>
            <a:custGeom>
              <a:avLst/>
              <a:gdLst>
                <a:gd name="T0" fmla="*/ 131 w 203"/>
                <a:gd name="T1" fmla="*/ 23 h 168"/>
                <a:gd name="T2" fmla="*/ 76 w 203"/>
                <a:gd name="T3" fmla="*/ 87 h 168"/>
                <a:gd name="T4" fmla="*/ 85 w 203"/>
                <a:gd name="T5" fmla="*/ 160 h 168"/>
                <a:gd name="T6" fmla="*/ 113 w 203"/>
                <a:gd name="T7" fmla="*/ 151 h 168"/>
                <a:gd name="T8" fmla="*/ 122 w 203"/>
                <a:gd name="T9" fmla="*/ 14 h 168"/>
                <a:gd name="T10" fmla="*/ 177 w 203"/>
                <a:gd name="T11" fmla="*/ 23 h 168"/>
                <a:gd name="T12" fmla="*/ 186 w 203"/>
                <a:gd name="T13" fmla="*/ 96 h 168"/>
                <a:gd name="T14" fmla="*/ 158 w 203"/>
                <a:gd name="T15" fmla="*/ 105 h 168"/>
                <a:gd name="T16" fmla="*/ 131 w 203"/>
                <a:gd name="T17" fmla="*/ 96 h 168"/>
                <a:gd name="T18" fmla="*/ 113 w 203"/>
                <a:gd name="T19" fmla="*/ 41 h 168"/>
                <a:gd name="T20" fmla="*/ 49 w 203"/>
                <a:gd name="T21" fmla="*/ 50 h 168"/>
                <a:gd name="T22" fmla="*/ 67 w 203"/>
                <a:gd name="T23" fmla="*/ 87 h 168"/>
                <a:gd name="T24" fmla="*/ 76 w 203"/>
                <a:gd name="T25" fmla="*/ 60 h 168"/>
                <a:gd name="T26" fmla="*/ 122 w 203"/>
                <a:gd name="T27" fmla="*/ 50 h 168"/>
                <a:gd name="T28" fmla="*/ 131 w 203"/>
                <a:gd name="T29" fmla="*/ 23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
                <a:gd name="T46" fmla="*/ 0 h 168"/>
                <a:gd name="T47" fmla="*/ 203 w 203"/>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 h="168">
                  <a:moveTo>
                    <a:pt x="131" y="23"/>
                  </a:moveTo>
                  <a:cubicBezTo>
                    <a:pt x="100" y="43"/>
                    <a:pt x="88" y="52"/>
                    <a:pt x="76" y="87"/>
                  </a:cubicBezTo>
                  <a:cubicBezTo>
                    <a:pt x="79" y="111"/>
                    <a:pt x="73" y="139"/>
                    <a:pt x="85" y="160"/>
                  </a:cubicBezTo>
                  <a:cubicBezTo>
                    <a:pt x="90" y="168"/>
                    <a:pt x="111" y="161"/>
                    <a:pt x="113" y="151"/>
                  </a:cubicBezTo>
                  <a:cubicBezTo>
                    <a:pt x="124" y="107"/>
                    <a:pt x="119" y="60"/>
                    <a:pt x="122" y="14"/>
                  </a:cubicBezTo>
                  <a:cubicBezTo>
                    <a:pt x="140" y="17"/>
                    <a:pt x="160" y="15"/>
                    <a:pt x="177" y="23"/>
                  </a:cubicBezTo>
                  <a:cubicBezTo>
                    <a:pt x="203" y="36"/>
                    <a:pt x="198" y="79"/>
                    <a:pt x="186" y="96"/>
                  </a:cubicBezTo>
                  <a:cubicBezTo>
                    <a:pt x="181" y="104"/>
                    <a:pt x="167" y="102"/>
                    <a:pt x="158" y="105"/>
                  </a:cubicBezTo>
                  <a:cubicBezTo>
                    <a:pt x="149" y="102"/>
                    <a:pt x="136" y="104"/>
                    <a:pt x="131" y="96"/>
                  </a:cubicBezTo>
                  <a:cubicBezTo>
                    <a:pt x="120" y="80"/>
                    <a:pt x="113" y="41"/>
                    <a:pt x="113" y="41"/>
                  </a:cubicBezTo>
                  <a:cubicBezTo>
                    <a:pt x="92" y="44"/>
                    <a:pt x="68" y="40"/>
                    <a:pt x="49" y="50"/>
                  </a:cubicBezTo>
                  <a:cubicBezTo>
                    <a:pt x="0" y="75"/>
                    <a:pt x="66" y="87"/>
                    <a:pt x="67" y="87"/>
                  </a:cubicBezTo>
                  <a:cubicBezTo>
                    <a:pt x="70" y="78"/>
                    <a:pt x="68" y="65"/>
                    <a:pt x="76" y="60"/>
                  </a:cubicBezTo>
                  <a:cubicBezTo>
                    <a:pt x="89" y="51"/>
                    <a:pt x="112" y="62"/>
                    <a:pt x="122" y="50"/>
                  </a:cubicBezTo>
                  <a:cubicBezTo>
                    <a:pt x="143" y="23"/>
                    <a:pt x="85" y="0"/>
                    <a:pt x="131" y="23"/>
                  </a:cubicBezTo>
                  <a:close/>
                </a:path>
              </a:pathLst>
            </a:custGeom>
            <a:solidFill>
              <a:srgbClr val="009900"/>
            </a:solidFill>
            <a:ln w="9525" cmpd="sng">
              <a:solidFill>
                <a:schemeClr val="tx1"/>
              </a:solidFill>
              <a:miter lim="800000"/>
              <a:headEnd/>
              <a:tailEnd/>
            </a:ln>
          </p:spPr>
          <p:txBody>
            <a:bodyPr/>
            <a:lstStyle/>
            <a:p>
              <a:endParaRPr lang="en-US"/>
            </a:p>
          </p:txBody>
        </p:sp>
        <p:sp>
          <p:nvSpPr>
            <p:cNvPr id="37897" name="Freeform 9"/>
            <p:cNvSpPr>
              <a:spLocks noChangeArrowheads="1"/>
            </p:cNvSpPr>
            <p:nvPr/>
          </p:nvSpPr>
          <p:spPr bwMode="auto">
            <a:xfrm>
              <a:off x="4345" y="308"/>
              <a:ext cx="92" cy="200"/>
            </a:xfrm>
            <a:custGeom>
              <a:avLst/>
              <a:gdLst>
                <a:gd name="T0" fmla="*/ 60 w 92"/>
                <a:gd name="T1" fmla="*/ 35 h 200"/>
                <a:gd name="T2" fmla="*/ 23 w 92"/>
                <a:gd name="T3" fmla="*/ 108 h 200"/>
                <a:gd name="T4" fmla="*/ 32 w 92"/>
                <a:gd name="T5" fmla="*/ 190 h 200"/>
                <a:gd name="T6" fmla="*/ 50 w 92"/>
                <a:gd name="T7" fmla="*/ 163 h 200"/>
                <a:gd name="T8" fmla="*/ 60 w 92"/>
                <a:gd name="T9" fmla="*/ 90 h 200"/>
                <a:gd name="T10" fmla="*/ 69 w 92"/>
                <a:gd name="T11" fmla="*/ 35 h 200"/>
                <a:gd name="T12" fmla="*/ 87 w 92"/>
                <a:gd name="T13" fmla="*/ 8 h 200"/>
                <a:gd name="T14" fmla="*/ 60 w 92"/>
                <a:gd name="T15" fmla="*/ 17 h 200"/>
                <a:gd name="T16" fmla="*/ 60 w 92"/>
                <a:gd name="T17" fmla="*/ 35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200"/>
                <a:gd name="T29" fmla="*/ 92 w 92"/>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200">
                  <a:moveTo>
                    <a:pt x="60" y="35"/>
                  </a:moveTo>
                  <a:cubicBezTo>
                    <a:pt x="49" y="64"/>
                    <a:pt x="33" y="79"/>
                    <a:pt x="23" y="108"/>
                  </a:cubicBezTo>
                  <a:cubicBezTo>
                    <a:pt x="26" y="135"/>
                    <a:pt x="20" y="165"/>
                    <a:pt x="32" y="190"/>
                  </a:cubicBezTo>
                  <a:cubicBezTo>
                    <a:pt x="37" y="200"/>
                    <a:pt x="47" y="173"/>
                    <a:pt x="50" y="163"/>
                  </a:cubicBezTo>
                  <a:cubicBezTo>
                    <a:pt x="57" y="139"/>
                    <a:pt x="56" y="114"/>
                    <a:pt x="60" y="90"/>
                  </a:cubicBezTo>
                  <a:cubicBezTo>
                    <a:pt x="63" y="72"/>
                    <a:pt x="63" y="53"/>
                    <a:pt x="69" y="35"/>
                  </a:cubicBezTo>
                  <a:cubicBezTo>
                    <a:pt x="72" y="25"/>
                    <a:pt x="92" y="18"/>
                    <a:pt x="87" y="8"/>
                  </a:cubicBezTo>
                  <a:cubicBezTo>
                    <a:pt x="83" y="0"/>
                    <a:pt x="69" y="14"/>
                    <a:pt x="60" y="17"/>
                  </a:cubicBezTo>
                  <a:cubicBezTo>
                    <a:pt x="43" y="33"/>
                    <a:pt x="0" y="93"/>
                    <a:pt x="60" y="35"/>
                  </a:cubicBezTo>
                  <a:close/>
                </a:path>
              </a:pathLst>
            </a:custGeom>
            <a:solidFill>
              <a:srgbClr val="FF9933"/>
            </a:solidFill>
            <a:ln w="9525" cmpd="sng">
              <a:solidFill>
                <a:schemeClr val="tx1"/>
              </a:solidFill>
              <a:miter lim="800000"/>
              <a:headEnd/>
              <a:tailEnd/>
            </a:ln>
          </p:spPr>
          <p:txBody>
            <a:bodyPr/>
            <a:lstStyle/>
            <a:p>
              <a:endParaRPr lang="en-US"/>
            </a:p>
          </p:txBody>
        </p:sp>
        <p:sp>
          <p:nvSpPr>
            <p:cNvPr id="37898" name="Freeform 10"/>
            <p:cNvSpPr>
              <a:spLocks noChangeArrowheads="1"/>
            </p:cNvSpPr>
            <p:nvPr/>
          </p:nvSpPr>
          <p:spPr bwMode="auto">
            <a:xfrm>
              <a:off x="2103" y="563"/>
              <a:ext cx="787" cy="411"/>
            </a:xfrm>
            <a:custGeom>
              <a:avLst/>
              <a:gdLst>
                <a:gd name="T0" fmla="*/ 34 w 787"/>
                <a:gd name="T1" fmla="*/ 402 h 411"/>
                <a:gd name="T2" fmla="*/ 25 w 787"/>
                <a:gd name="T3" fmla="*/ 365 h 411"/>
                <a:gd name="T4" fmla="*/ 7 w 787"/>
                <a:gd name="T5" fmla="*/ 310 h 411"/>
                <a:gd name="T6" fmla="*/ 71 w 787"/>
                <a:gd name="T7" fmla="*/ 237 h 411"/>
                <a:gd name="T8" fmla="*/ 135 w 787"/>
                <a:gd name="T9" fmla="*/ 246 h 411"/>
                <a:gd name="T10" fmla="*/ 171 w 787"/>
                <a:gd name="T11" fmla="*/ 109 h 411"/>
                <a:gd name="T12" fmla="*/ 208 w 787"/>
                <a:gd name="T13" fmla="*/ 118 h 411"/>
                <a:gd name="T14" fmla="*/ 217 w 787"/>
                <a:gd name="T15" fmla="*/ 146 h 411"/>
                <a:gd name="T16" fmla="*/ 235 w 787"/>
                <a:gd name="T17" fmla="*/ 118 h 411"/>
                <a:gd name="T18" fmla="*/ 263 w 787"/>
                <a:gd name="T19" fmla="*/ 109 h 411"/>
                <a:gd name="T20" fmla="*/ 290 w 787"/>
                <a:gd name="T21" fmla="*/ 201 h 411"/>
                <a:gd name="T22" fmla="*/ 327 w 787"/>
                <a:gd name="T23" fmla="*/ 191 h 411"/>
                <a:gd name="T24" fmla="*/ 418 w 787"/>
                <a:gd name="T25" fmla="*/ 155 h 411"/>
                <a:gd name="T26" fmla="*/ 482 w 787"/>
                <a:gd name="T27" fmla="*/ 73 h 411"/>
                <a:gd name="T28" fmla="*/ 491 w 787"/>
                <a:gd name="T29" fmla="*/ 36 h 411"/>
                <a:gd name="T30" fmla="*/ 510 w 787"/>
                <a:gd name="T31" fmla="*/ 18 h 411"/>
                <a:gd name="T32" fmla="*/ 564 w 787"/>
                <a:gd name="T33" fmla="*/ 27 h 411"/>
                <a:gd name="T34" fmla="*/ 574 w 787"/>
                <a:gd name="T35" fmla="*/ 100 h 411"/>
                <a:gd name="T36" fmla="*/ 647 w 787"/>
                <a:gd name="T37" fmla="*/ 73 h 411"/>
                <a:gd name="T38" fmla="*/ 692 w 787"/>
                <a:gd name="T39" fmla="*/ 82 h 411"/>
                <a:gd name="T40" fmla="*/ 711 w 787"/>
                <a:gd name="T41" fmla="*/ 137 h 411"/>
                <a:gd name="T42" fmla="*/ 756 w 787"/>
                <a:gd name="T43" fmla="*/ 146 h 411"/>
                <a:gd name="T44" fmla="*/ 766 w 787"/>
                <a:gd name="T45" fmla="*/ 274 h 411"/>
                <a:gd name="T46" fmla="*/ 683 w 787"/>
                <a:gd name="T47" fmla="*/ 301 h 411"/>
                <a:gd name="T48" fmla="*/ 592 w 787"/>
                <a:gd name="T49" fmla="*/ 329 h 411"/>
                <a:gd name="T50" fmla="*/ 464 w 787"/>
                <a:gd name="T51" fmla="*/ 356 h 411"/>
                <a:gd name="T52" fmla="*/ 409 w 787"/>
                <a:gd name="T53" fmla="*/ 374 h 411"/>
                <a:gd name="T54" fmla="*/ 391 w 787"/>
                <a:gd name="T55" fmla="*/ 393 h 411"/>
                <a:gd name="T56" fmla="*/ 336 w 787"/>
                <a:gd name="T57" fmla="*/ 411 h 411"/>
                <a:gd name="T58" fmla="*/ 34 w 787"/>
                <a:gd name="T59" fmla="*/ 402 h 4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7"/>
                <a:gd name="T91" fmla="*/ 0 h 411"/>
                <a:gd name="T92" fmla="*/ 787 w 787"/>
                <a:gd name="T93" fmla="*/ 411 h 4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7" h="411">
                  <a:moveTo>
                    <a:pt x="34" y="402"/>
                  </a:moveTo>
                  <a:cubicBezTo>
                    <a:pt x="31" y="390"/>
                    <a:pt x="29" y="377"/>
                    <a:pt x="25" y="365"/>
                  </a:cubicBezTo>
                  <a:cubicBezTo>
                    <a:pt x="20" y="346"/>
                    <a:pt x="7" y="310"/>
                    <a:pt x="7" y="310"/>
                  </a:cubicBezTo>
                  <a:cubicBezTo>
                    <a:pt x="16" y="239"/>
                    <a:pt x="0" y="214"/>
                    <a:pt x="71" y="237"/>
                  </a:cubicBezTo>
                  <a:cubicBezTo>
                    <a:pt x="114" y="266"/>
                    <a:pt x="103" y="293"/>
                    <a:pt x="135" y="246"/>
                  </a:cubicBezTo>
                  <a:cubicBezTo>
                    <a:pt x="120" y="185"/>
                    <a:pt x="93" y="135"/>
                    <a:pt x="171" y="109"/>
                  </a:cubicBezTo>
                  <a:cubicBezTo>
                    <a:pt x="183" y="112"/>
                    <a:pt x="198" y="110"/>
                    <a:pt x="208" y="118"/>
                  </a:cubicBezTo>
                  <a:cubicBezTo>
                    <a:pt x="216" y="124"/>
                    <a:pt x="207" y="146"/>
                    <a:pt x="217" y="146"/>
                  </a:cubicBezTo>
                  <a:cubicBezTo>
                    <a:pt x="228" y="146"/>
                    <a:pt x="226" y="125"/>
                    <a:pt x="235" y="118"/>
                  </a:cubicBezTo>
                  <a:cubicBezTo>
                    <a:pt x="243" y="112"/>
                    <a:pt x="254" y="112"/>
                    <a:pt x="263" y="109"/>
                  </a:cubicBezTo>
                  <a:cubicBezTo>
                    <a:pt x="273" y="139"/>
                    <a:pt x="267" y="179"/>
                    <a:pt x="290" y="201"/>
                  </a:cubicBezTo>
                  <a:cubicBezTo>
                    <a:pt x="299" y="210"/>
                    <a:pt x="315" y="194"/>
                    <a:pt x="327" y="191"/>
                  </a:cubicBezTo>
                  <a:cubicBezTo>
                    <a:pt x="382" y="198"/>
                    <a:pt x="442" y="227"/>
                    <a:pt x="418" y="155"/>
                  </a:cubicBezTo>
                  <a:cubicBezTo>
                    <a:pt x="437" y="0"/>
                    <a:pt x="397" y="134"/>
                    <a:pt x="482" y="73"/>
                  </a:cubicBezTo>
                  <a:cubicBezTo>
                    <a:pt x="492" y="66"/>
                    <a:pt x="485" y="47"/>
                    <a:pt x="491" y="36"/>
                  </a:cubicBezTo>
                  <a:cubicBezTo>
                    <a:pt x="495" y="28"/>
                    <a:pt x="504" y="24"/>
                    <a:pt x="510" y="18"/>
                  </a:cubicBezTo>
                  <a:cubicBezTo>
                    <a:pt x="528" y="21"/>
                    <a:pt x="553" y="13"/>
                    <a:pt x="564" y="27"/>
                  </a:cubicBezTo>
                  <a:cubicBezTo>
                    <a:pt x="579" y="46"/>
                    <a:pt x="560" y="80"/>
                    <a:pt x="574" y="100"/>
                  </a:cubicBezTo>
                  <a:cubicBezTo>
                    <a:pt x="580" y="109"/>
                    <a:pt x="647" y="73"/>
                    <a:pt x="647" y="73"/>
                  </a:cubicBezTo>
                  <a:cubicBezTo>
                    <a:pt x="662" y="76"/>
                    <a:pt x="679" y="74"/>
                    <a:pt x="692" y="82"/>
                  </a:cubicBezTo>
                  <a:cubicBezTo>
                    <a:pt x="736" y="111"/>
                    <a:pt x="668" y="108"/>
                    <a:pt x="711" y="137"/>
                  </a:cubicBezTo>
                  <a:cubicBezTo>
                    <a:pt x="724" y="146"/>
                    <a:pt x="741" y="143"/>
                    <a:pt x="756" y="146"/>
                  </a:cubicBezTo>
                  <a:cubicBezTo>
                    <a:pt x="771" y="185"/>
                    <a:pt x="787" y="233"/>
                    <a:pt x="766" y="274"/>
                  </a:cubicBezTo>
                  <a:cubicBezTo>
                    <a:pt x="754" y="297"/>
                    <a:pt x="695" y="299"/>
                    <a:pt x="683" y="301"/>
                  </a:cubicBezTo>
                  <a:cubicBezTo>
                    <a:pt x="616" y="323"/>
                    <a:pt x="647" y="314"/>
                    <a:pt x="592" y="329"/>
                  </a:cubicBezTo>
                  <a:cubicBezTo>
                    <a:pt x="529" y="369"/>
                    <a:pt x="595" y="333"/>
                    <a:pt x="464" y="356"/>
                  </a:cubicBezTo>
                  <a:cubicBezTo>
                    <a:pt x="445" y="359"/>
                    <a:pt x="409" y="374"/>
                    <a:pt x="409" y="374"/>
                  </a:cubicBezTo>
                  <a:cubicBezTo>
                    <a:pt x="403" y="380"/>
                    <a:pt x="399" y="389"/>
                    <a:pt x="391" y="393"/>
                  </a:cubicBezTo>
                  <a:cubicBezTo>
                    <a:pt x="374" y="402"/>
                    <a:pt x="336" y="411"/>
                    <a:pt x="336" y="411"/>
                  </a:cubicBezTo>
                  <a:cubicBezTo>
                    <a:pt x="235" y="408"/>
                    <a:pt x="135" y="402"/>
                    <a:pt x="34" y="402"/>
                  </a:cubicBezTo>
                  <a:close/>
                </a:path>
              </a:pathLst>
            </a:custGeom>
            <a:solidFill>
              <a:srgbClr val="009900"/>
            </a:solidFill>
            <a:ln w="9525" cmpd="sng">
              <a:solidFill>
                <a:schemeClr val="tx1"/>
              </a:solidFill>
              <a:miter lim="800000"/>
              <a:headEnd/>
              <a:tailEnd/>
            </a:ln>
          </p:spPr>
          <p:txBody>
            <a:bodyPr/>
            <a:lstStyle/>
            <a:p>
              <a:endParaRPr lang="en-US"/>
            </a:p>
          </p:txBody>
        </p:sp>
        <p:sp>
          <p:nvSpPr>
            <p:cNvPr id="37899" name="Freeform 12"/>
            <p:cNvSpPr>
              <a:spLocks noChangeArrowheads="1"/>
            </p:cNvSpPr>
            <p:nvPr/>
          </p:nvSpPr>
          <p:spPr bwMode="auto">
            <a:xfrm>
              <a:off x="2064" y="508"/>
              <a:ext cx="887" cy="367"/>
            </a:xfrm>
            <a:custGeom>
              <a:avLst/>
              <a:gdLst>
                <a:gd name="T0" fmla="*/ 805 w 887"/>
                <a:gd name="T1" fmla="*/ 338 h 367"/>
                <a:gd name="T2" fmla="*/ 832 w 887"/>
                <a:gd name="T3" fmla="*/ 320 h 367"/>
                <a:gd name="T4" fmla="*/ 859 w 887"/>
                <a:gd name="T5" fmla="*/ 310 h 367"/>
                <a:gd name="T6" fmla="*/ 869 w 887"/>
                <a:gd name="T7" fmla="*/ 274 h 367"/>
                <a:gd name="T8" fmla="*/ 887 w 887"/>
                <a:gd name="T9" fmla="*/ 246 h 367"/>
                <a:gd name="T10" fmla="*/ 869 w 887"/>
                <a:gd name="T11" fmla="*/ 192 h 367"/>
                <a:gd name="T12" fmla="*/ 859 w 887"/>
                <a:gd name="T13" fmla="*/ 155 h 367"/>
                <a:gd name="T14" fmla="*/ 795 w 887"/>
                <a:gd name="T15" fmla="*/ 137 h 367"/>
                <a:gd name="T16" fmla="*/ 768 w 887"/>
                <a:gd name="T17" fmla="*/ 82 h 367"/>
                <a:gd name="T18" fmla="*/ 713 w 887"/>
                <a:gd name="T19" fmla="*/ 64 h 367"/>
                <a:gd name="T20" fmla="*/ 603 w 887"/>
                <a:gd name="T21" fmla="*/ 0 h 367"/>
                <a:gd name="T22" fmla="*/ 512 w 887"/>
                <a:gd name="T23" fmla="*/ 0 h 367"/>
                <a:gd name="T24" fmla="*/ 402 w 887"/>
                <a:gd name="T25" fmla="*/ 54 h 367"/>
                <a:gd name="T26" fmla="*/ 347 w 887"/>
                <a:gd name="T27" fmla="*/ 164 h 367"/>
                <a:gd name="T28" fmla="*/ 256 w 887"/>
                <a:gd name="T29" fmla="*/ 128 h 367"/>
                <a:gd name="T30" fmla="*/ 165 w 887"/>
                <a:gd name="T31" fmla="*/ 137 h 367"/>
                <a:gd name="T32" fmla="*/ 155 w 887"/>
                <a:gd name="T33" fmla="*/ 182 h 367"/>
                <a:gd name="T34" fmla="*/ 101 w 887"/>
                <a:gd name="T35" fmla="*/ 173 h 367"/>
                <a:gd name="T36" fmla="*/ 82 w 887"/>
                <a:gd name="T37" fmla="*/ 201 h 367"/>
                <a:gd name="T38" fmla="*/ 55 w 887"/>
                <a:gd name="T39" fmla="*/ 210 h 367"/>
                <a:gd name="T40" fmla="*/ 46 w 887"/>
                <a:gd name="T41" fmla="*/ 237 h 367"/>
                <a:gd name="T42" fmla="*/ 0 w 887"/>
                <a:gd name="T43" fmla="*/ 274 h 367"/>
                <a:gd name="T44" fmla="*/ 64 w 887"/>
                <a:gd name="T45" fmla="*/ 301 h 367"/>
                <a:gd name="T46" fmla="*/ 174 w 887"/>
                <a:gd name="T47" fmla="*/ 320 h 367"/>
                <a:gd name="T48" fmla="*/ 183 w 887"/>
                <a:gd name="T49" fmla="*/ 237 h 367"/>
                <a:gd name="T50" fmla="*/ 265 w 887"/>
                <a:gd name="T51" fmla="*/ 219 h 367"/>
                <a:gd name="T52" fmla="*/ 347 w 887"/>
                <a:gd name="T53" fmla="*/ 237 h 367"/>
                <a:gd name="T54" fmla="*/ 357 w 887"/>
                <a:gd name="T55" fmla="*/ 210 h 367"/>
                <a:gd name="T56" fmla="*/ 411 w 887"/>
                <a:gd name="T57" fmla="*/ 237 h 367"/>
                <a:gd name="T58" fmla="*/ 466 w 887"/>
                <a:gd name="T59" fmla="*/ 228 h 367"/>
                <a:gd name="T60" fmla="*/ 485 w 887"/>
                <a:gd name="T61" fmla="*/ 164 h 367"/>
                <a:gd name="T62" fmla="*/ 512 w 887"/>
                <a:gd name="T63" fmla="*/ 146 h 367"/>
                <a:gd name="T64" fmla="*/ 576 w 887"/>
                <a:gd name="T65" fmla="*/ 155 h 367"/>
                <a:gd name="T66" fmla="*/ 613 w 887"/>
                <a:gd name="T67" fmla="*/ 137 h 367"/>
                <a:gd name="T68" fmla="*/ 640 w 887"/>
                <a:gd name="T69" fmla="*/ 155 h 367"/>
                <a:gd name="T70" fmla="*/ 695 w 887"/>
                <a:gd name="T71" fmla="*/ 173 h 367"/>
                <a:gd name="T72" fmla="*/ 777 w 887"/>
                <a:gd name="T73" fmla="*/ 256 h 367"/>
                <a:gd name="T74" fmla="*/ 814 w 887"/>
                <a:gd name="T75" fmla="*/ 310 h 367"/>
                <a:gd name="T76" fmla="*/ 869 w 887"/>
                <a:gd name="T77" fmla="*/ 320 h 3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7"/>
                <a:gd name="T118" fmla="*/ 0 h 367"/>
                <a:gd name="T119" fmla="*/ 887 w 887"/>
                <a:gd name="T120" fmla="*/ 367 h 3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7" h="367">
                  <a:moveTo>
                    <a:pt x="805" y="338"/>
                  </a:moveTo>
                  <a:cubicBezTo>
                    <a:pt x="814" y="332"/>
                    <a:pt x="822" y="325"/>
                    <a:pt x="832" y="320"/>
                  </a:cubicBezTo>
                  <a:cubicBezTo>
                    <a:pt x="841" y="316"/>
                    <a:pt x="853" y="317"/>
                    <a:pt x="859" y="310"/>
                  </a:cubicBezTo>
                  <a:cubicBezTo>
                    <a:pt x="867" y="300"/>
                    <a:pt x="864" y="285"/>
                    <a:pt x="869" y="274"/>
                  </a:cubicBezTo>
                  <a:cubicBezTo>
                    <a:pt x="873" y="264"/>
                    <a:pt x="881" y="255"/>
                    <a:pt x="887" y="246"/>
                  </a:cubicBezTo>
                  <a:cubicBezTo>
                    <a:pt x="881" y="228"/>
                    <a:pt x="874" y="210"/>
                    <a:pt x="869" y="192"/>
                  </a:cubicBezTo>
                  <a:cubicBezTo>
                    <a:pt x="866" y="180"/>
                    <a:pt x="868" y="164"/>
                    <a:pt x="859" y="155"/>
                  </a:cubicBezTo>
                  <a:cubicBezTo>
                    <a:pt x="843" y="139"/>
                    <a:pt x="816" y="144"/>
                    <a:pt x="795" y="137"/>
                  </a:cubicBezTo>
                  <a:cubicBezTo>
                    <a:pt x="790" y="122"/>
                    <a:pt x="783" y="91"/>
                    <a:pt x="768" y="82"/>
                  </a:cubicBezTo>
                  <a:cubicBezTo>
                    <a:pt x="752" y="72"/>
                    <a:pt x="713" y="64"/>
                    <a:pt x="713" y="64"/>
                  </a:cubicBezTo>
                  <a:cubicBezTo>
                    <a:pt x="646" y="86"/>
                    <a:pt x="644" y="39"/>
                    <a:pt x="603" y="0"/>
                  </a:cubicBezTo>
                  <a:cubicBezTo>
                    <a:pt x="559" y="15"/>
                    <a:pt x="553" y="27"/>
                    <a:pt x="512" y="0"/>
                  </a:cubicBezTo>
                  <a:cubicBezTo>
                    <a:pt x="477" y="24"/>
                    <a:pt x="438" y="31"/>
                    <a:pt x="402" y="54"/>
                  </a:cubicBezTo>
                  <a:cubicBezTo>
                    <a:pt x="366" y="110"/>
                    <a:pt x="412" y="143"/>
                    <a:pt x="347" y="164"/>
                  </a:cubicBezTo>
                  <a:cubicBezTo>
                    <a:pt x="317" y="144"/>
                    <a:pt x="289" y="139"/>
                    <a:pt x="256" y="128"/>
                  </a:cubicBezTo>
                  <a:cubicBezTo>
                    <a:pt x="226" y="131"/>
                    <a:pt x="192" y="123"/>
                    <a:pt x="165" y="137"/>
                  </a:cubicBezTo>
                  <a:cubicBezTo>
                    <a:pt x="151" y="144"/>
                    <a:pt x="168" y="174"/>
                    <a:pt x="155" y="182"/>
                  </a:cubicBezTo>
                  <a:cubicBezTo>
                    <a:pt x="139" y="191"/>
                    <a:pt x="119" y="176"/>
                    <a:pt x="101" y="173"/>
                  </a:cubicBezTo>
                  <a:cubicBezTo>
                    <a:pt x="95" y="182"/>
                    <a:pt x="91" y="194"/>
                    <a:pt x="82" y="201"/>
                  </a:cubicBezTo>
                  <a:cubicBezTo>
                    <a:pt x="75" y="207"/>
                    <a:pt x="62" y="203"/>
                    <a:pt x="55" y="210"/>
                  </a:cubicBezTo>
                  <a:cubicBezTo>
                    <a:pt x="48" y="217"/>
                    <a:pt x="51" y="229"/>
                    <a:pt x="46" y="237"/>
                  </a:cubicBezTo>
                  <a:cubicBezTo>
                    <a:pt x="37" y="252"/>
                    <a:pt x="13" y="265"/>
                    <a:pt x="0" y="274"/>
                  </a:cubicBezTo>
                  <a:cubicBezTo>
                    <a:pt x="14" y="317"/>
                    <a:pt x="23" y="315"/>
                    <a:pt x="64" y="301"/>
                  </a:cubicBezTo>
                  <a:cubicBezTo>
                    <a:pt x="85" y="306"/>
                    <a:pt x="166" y="327"/>
                    <a:pt x="174" y="320"/>
                  </a:cubicBezTo>
                  <a:cubicBezTo>
                    <a:pt x="195" y="301"/>
                    <a:pt x="169" y="261"/>
                    <a:pt x="183" y="237"/>
                  </a:cubicBezTo>
                  <a:cubicBezTo>
                    <a:pt x="197" y="213"/>
                    <a:pt x="238" y="226"/>
                    <a:pt x="265" y="219"/>
                  </a:cubicBezTo>
                  <a:cubicBezTo>
                    <a:pt x="305" y="232"/>
                    <a:pt x="305" y="251"/>
                    <a:pt x="347" y="237"/>
                  </a:cubicBezTo>
                  <a:cubicBezTo>
                    <a:pt x="350" y="228"/>
                    <a:pt x="348" y="214"/>
                    <a:pt x="357" y="210"/>
                  </a:cubicBezTo>
                  <a:cubicBezTo>
                    <a:pt x="368" y="205"/>
                    <a:pt x="406" y="234"/>
                    <a:pt x="411" y="237"/>
                  </a:cubicBezTo>
                  <a:cubicBezTo>
                    <a:pt x="429" y="234"/>
                    <a:pt x="450" y="237"/>
                    <a:pt x="466" y="228"/>
                  </a:cubicBezTo>
                  <a:cubicBezTo>
                    <a:pt x="485" y="217"/>
                    <a:pt x="473" y="182"/>
                    <a:pt x="485" y="164"/>
                  </a:cubicBezTo>
                  <a:cubicBezTo>
                    <a:pt x="491" y="155"/>
                    <a:pt x="503" y="152"/>
                    <a:pt x="512" y="146"/>
                  </a:cubicBezTo>
                  <a:cubicBezTo>
                    <a:pt x="533" y="149"/>
                    <a:pt x="555" y="157"/>
                    <a:pt x="576" y="155"/>
                  </a:cubicBezTo>
                  <a:cubicBezTo>
                    <a:pt x="590" y="154"/>
                    <a:pt x="599" y="137"/>
                    <a:pt x="613" y="137"/>
                  </a:cubicBezTo>
                  <a:cubicBezTo>
                    <a:pt x="624" y="137"/>
                    <a:pt x="630" y="151"/>
                    <a:pt x="640" y="155"/>
                  </a:cubicBezTo>
                  <a:cubicBezTo>
                    <a:pt x="658" y="163"/>
                    <a:pt x="695" y="173"/>
                    <a:pt x="695" y="173"/>
                  </a:cubicBezTo>
                  <a:cubicBezTo>
                    <a:pt x="717" y="241"/>
                    <a:pt x="706" y="236"/>
                    <a:pt x="777" y="256"/>
                  </a:cubicBezTo>
                  <a:cubicBezTo>
                    <a:pt x="793" y="367"/>
                    <a:pt x="763" y="310"/>
                    <a:pt x="814" y="310"/>
                  </a:cubicBezTo>
                  <a:cubicBezTo>
                    <a:pt x="833" y="310"/>
                    <a:pt x="850" y="320"/>
                    <a:pt x="869" y="320"/>
                  </a:cubicBezTo>
                </a:path>
              </a:pathLst>
            </a:custGeom>
            <a:solidFill>
              <a:srgbClr val="00CC00"/>
            </a:solidFill>
            <a:ln w="9525" cmpd="sng">
              <a:solidFill>
                <a:schemeClr val="tx1"/>
              </a:solidFill>
              <a:miter lim="800000"/>
              <a:headEnd/>
              <a:tailEnd/>
            </a:ln>
          </p:spPr>
          <p:txBody>
            <a:bodyPr/>
            <a:lstStyle/>
            <a:p>
              <a:endParaRPr lang="en-US"/>
            </a:p>
          </p:txBody>
        </p:sp>
        <p:sp>
          <p:nvSpPr>
            <p:cNvPr id="37900" name="Freeform 13"/>
            <p:cNvSpPr>
              <a:spLocks noChangeArrowheads="1"/>
            </p:cNvSpPr>
            <p:nvPr/>
          </p:nvSpPr>
          <p:spPr bwMode="auto">
            <a:xfrm>
              <a:off x="1671" y="1445"/>
              <a:ext cx="751" cy="494"/>
            </a:xfrm>
            <a:custGeom>
              <a:avLst/>
              <a:gdLst>
                <a:gd name="T0" fmla="*/ 110 w 751"/>
                <a:gd name="T1" fmla="*/ 13 h 494"/>
                <a:gd name="T2" fmla="*/ 338 w 751"/>
                <a:gd name="T3" fmla="*/ 23 h 494"/>
                <a:gd name="T4" fmla="*/ 503 w 751"/>
                <a:gd name="T5" fmla="*/ 68 h 494"/>
                <a:gd name="T6" fmla="*/ 576 w 751"/>
                <a:gd name="T7" fmla="*/ 87 h 494"/>
                <a:gd name="T8" fmla="*/ 603 w 751"/>
                <a:gd name="T9" fmla="*/ 105 h 494"/>
                <a:gd name="T10" fmla="*/ 649 w 751"/>
                <a:gd name="T11" fmla="*/ 114 h 494"/>
                <a:gd name="T12" fmla="*/ 667 w 751"/>
                <a:gd name="T13" fmla="*/ 141 h 494"/>
                <a:gd name="T14" fmla="*/ 676 w 751"/>
                <a:gd name="T15" fmla="*/ 196 h 494"/>
                <a:gd name="T16" fmla="*/ 750 w 751"/>
                <a:gd name="T17" fmla="*/ 205 h 494"/>
                <a:gd name="T18" fmla="*/ 695 w 751"/>
                <a:gd name="T19" fmla="*/ 324 h 494"/>
                <a:gd name="T20" fmla="*/ 686 w 751"/>
                <a:gd name="T21" fmla="*/ 434 h 494"/>
                <a:gd name="T22" fmla="*/ 676 w 751"/>
                <a:gd name="T23" fmla="*/ 480 h 494"/>
                <a:gd name="T24" fmla="*/ 603 w 751"/>
                <a:gd name="T25" fmla="*/ 489 h 494"/>
                <a:gd name="T26" fmla="*/ 448 w 751"/>
                <a:gd name="T27" fmla="*/ 434 h 494"/>
                <a:gd name="T28" fmla="*/ 320 w 751"/>
                <a:gd name="T29" fmla="*/ 388 h 494"/>
                <a:gd name="T30" fmla="*/ 402 w 751"/>
                <a:gd name="T31" fmla="*/ 343 h 494"/>
                <a:gd name="T32" fmla="*/ 292 w 751"/>
                <a:gd name="T33" fmla="*/ 333 h 494"/>
                <a:gd name="T34" fmla="*/ 210 w 751"/>
                <a:gd name="T35" fmla="*/ 288 h 494"/>
                <a:gd name="T36" fmla="*/ 174 w 751"/>
                <a:gd name="T37" fmla="*/ 279 h 494"/>
                <a:gd name="T38" fmla="*/ 119 w 751"/>
                <a:gd name="T39" fmla="*/ 260 h 494"/>
                <a:gd name="T40" fmla="*/ 128 w 751"/>
                <a:gd name="T41" fmla="*/ 233 h 494"/>
                <a:gd name="T42" fmla="*/ 274 w 751"/>
                <a:gd name="T43" fmla="*/ 205 h 494"/>
                <a:gd name="T44" fmla="*/ 192 w 751"/>
                <a:gd name="T45" fmla="*/ 196 h 494"/>
                <a:gd name="T46" fmla="*/ 219 w 751"/>
                <a:gd name="T47" fmla="*/ 169 h 494"/>
                <a:gd name="T48" fmla="*/ 439 w 751"/>
                <a:gd name="T49" fmla="*/ 160 h 494"/>
                <a:gd name="T50" fmla="*/ 110 w 751"/>
                <a:gd name="T51" fmla="*/ 96 h 494"/>
                <a:gd name="T52" fmla="*/ 0 w 751"/>
                <a:gd name="T53" fmla="*/ 68 h 494"/>
                <a:gd name="T54" fmla="*/ 36 w 751"/>
                <a:gd name="T55" fmla="*/ 41 h 494"/>
                <a:gd name="T56" fmla="*/ 110 w 751"/>
                <a:gd name="T57" fmla="*/ 32 h 494"/>
                <a:gd name="T58" fmla="*/ 119 w 751"/>
                <a:gd name="T59" fmla="*/ 4 h 494"/>
                <a:gd name="T60" fmla="*/ 110 w 751"/>
                <a:gd name="T61" fmla="*/ 13 h 4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51"/>
                <a:gd name="T94" fmla="*/ 0 h 494"/>
                <a:gd name="T95" fmla="*/ 751 w 751"/>
                <a:gd name="T96" fmla="*/ 494 h 4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51" h="494">
                  <a:moveTo>
                    <a:pt x="110" y="13"/>
                  </a:moveTo>
                  <a:cubicBezTo>
                    <a:pt x="186" y="16"/>
                    <a:pt x="262" y="16"/>
                    <a:pt x="338" y="23"/>
                  </a:cubicBezTo>
                  <a:cubicBezTo>
                    <a:pt x="391" y="28"/>
                    <a:pt x="449" y="59"/>
                    <a:pt x="503" y="68"/>
                  </a:cubicBezTo>
                  <a:cubicBezTo>
                    <a:pt x="527" y="76"/>
                    <a:pt x="553" y="78"/>
                    <a:pt x="576" y="87"/>
                  </a:cubicBezTo>
                  <a:cubicBezTo>
                    <a:pt x="586" y="91"/>
                    <a:pt x="593" y="101"/>
                    <a:pt x="603" y="105"/>
                  </a:cubicBezTo>
                  <a:cubicBezTo>
                    <a:pt x="618" y="110"/>
                    <a:pt x="634" y="111"/>
                    <a:pt x="649" y="114"/>
                  </a:cubicBezTo>
                  <a:cubicBezTo>
                    <a:pt x="655" y="123"/>
                    <a:pt x="664" y="131"/>
                    <a:pt x="667" y="141"/>
                  </a:cubicBezTo>
                  <a:cubicBezTo>
                    <a:pt x="673" y="159"/>
                    <a:pt x="661" y="185"/>
                    <a:pt x="676" y="196"/>
                  </a:cubicBezTo>
                  <a:cubicBezTo>
                    <a:pt x="696" y="211"/>
                    <a:pt x="725" y="202"/>
                    <a:pt x="750" y="205"/>
                  </a:cubicBezTo>
                  <a:cubicBezTo>
                    <a:pt x="740" y="259"/>
                    <a:pt x="751" y="305"/>
                    <a:pt x="695" y="324"/>
                  </a:cubicBezTo>
                  <a:cubicBezTo>
                    <a:pt x="692" y="361"/>
                    <a:pt x="690" y="397"/>
                    <a:pt x="686" y="434"/>
                  </a:cubicBezTo>
                  <a:cubicBezTo>
                    <a:pt x="684" y="450"/>
                    <a:pt x="689" y="471"/>
                    <a:pt x="676" y="480"/>
                  </a:cubicBezTo>
                  <a:cubicBezTo>
                    <a:pt x="656" y="494"/>
                    <a:pt x="627" y="486"/>
                    <a:pt x="603" y="489"/>
                  </a:cubicBezTo>
                  <a:cubicBezTo>
                    <a:pt x="550" y="472"/>
                    <a:pt x="501" y="444"/>
                    <a:pt x="448" y="434"/>
                  </a:cubicBezTo>
                  <a:cubicBezTo>
                    <a:pt x="379" y="390"/>
                    <a:pt x="430" y="400"/>
                    <a:pt x="320" y="388"/>
                  </a:cubicBezTo>
                  <a:cubicBezTo>
                    <a:pt x="363" y="374"/>
                    <a:pt x="376" y="383"/>
                    <a:pt x="402" y="343"/>
                  </a:cubicBezTo>
                  <a:cubicBezTo>
                    <a:pt x="365" y="340"/>
                    <a:pt x="327" y="343"/>
                    <a:pt x="292" y="333"/>
                  </a:cubicBezTo>
                  <a:cubicBezTo>
                    <a:pt x="262" y="325"/>
                    <a:pt x="240" y="296"/>
                    <a:pt x="210" y="288"/>
                  </a:cubicBezTo>
                  <a:cubicBezTo>
                    <a:pt x="198" y="285"/>
                    <a:pt x="186" y="283"/>
                    <a:pt x="174" y="279"/>
                  </a:cubicBezTo>
                  <a:cubicBezTo>
                    <a:pt x="155" y="273"/>
                    <a:pt x="119" y="260"/>
                    <a:pt x="119" y="260"/>
                  </a:cubicBezTo>
                  <a:cubicBezTo>
                    <a:pt x="122" y="251"/>
                    <a:pt x="121" y="240"/>
                    <a:pt x="128" y="233"/>
                  </a:cubicBezTo>
                  <a:cubicBezTo>
                    <a:pt x="143" y="218"/>
                    <a:pt x="261" y="207"/>
                    <a:pt x="274" y="205"/>
                  </a:cubicBezTo>
                  <a:cubicBezTo>
                    <a:pt x="247" y="202"/>
                    <a:pt x="215" y="211"/>
                    <a:pt x="192" y="196"/>
                  </a:cubicBezTo>
                  <a:cubicBezTo>
                    <a:pt x="181" y="189"/>
                    <a:pt x="206" y="171"/>
                    <a:pt x="219" y="169"/>
                  </a:cubicBezTo>
                  <a:cubicBezTo>
                    <a:pt x="292" y="158"/>
                    <a:pt x="366" y="163"/>
                    <a:pt x="439" y="160"/>
                  </a:cubicBezTo>
                  <a:cubicBezTo>
                    <a:pt x="358" y="79"/>
                    <a:pt x="208" y="100"/>
                    <a:pt x="110" y="96"/>
                  </a:cubicBezTo>
                  <a:cubicBezTo>
                    <a:pt x="198" y="67"/>
                    <a:pt x="226" y="80"/>
                    <a:pt x="0" y="68"/>
                  </a:cubicBezTo>
                  <a:cubicBezTo>
                    <a:pt x="12" y="59"/>
                    <a:pt x="22" y="46"/>
                    <a:pt x="36" y="41"/>
                  </a:cubicBezTo>
                  <a:cubicBezTo>
                    <a:pt x="60" y="33"/>
                    <a:pt x="87" y="42"/>
                    <a:pt x="110" y="32"/>
                  </a:cubicBezTo>
                  <a:cubicBezTo>
                    <a:pt x="119" y="28"/>
                    <a:pt x="119" y="14"/>
                    <a:pt x="119" y="4"/>
                  </a:cubicBezTo>
                  <a:cubicBezTo>
                    <a:pt x="119" y="0"/>
                    <a:pt x="113" y="10"/>
                    <a:pt x="110" y="13"/>
                  </a:cubicBezTo>
                  <a:close/>
                </a:path>
              </a:pathLst>
            </a:custGeom>
            <a:solidFill>
              <a:schemeClr val="accent1"/>
            </a:solidFill>
            <a:ln w="9525" cmpd="sng">
              <a:solidFill>
                <a:schemeClr val="tx1"/>
              </a:solidFill>
              <a:miter lim="800000"/>
              <a:headEnd/>
              <a:tailEnd/>
            </a:ln>
          </p:spPr>
          <p:txBody>
            <a:bodyPr/>
            <a:lstStyle/>
            <a:p>
              <a:endParaRPr lang="en-US"/>
            </a:p>
          </p:txBody>
        </p:sp>
        <p:sp>
          <p:nvSpPr>
            <p:cNvPr id="37901" name="Freeform 14"/>
            <p:cNvSpPr>
              <a:spLocks noChangeArrowheads="1"/>
            </p:cNvSpPr>
            <p:nvPr/>
          </p:nvSpPr>
          <p:spPr bwMode="auto">
            <a:xfrm>
              <a:off x="981" y="361"/>
              <a:ext cx="379" cy="732"/>
            </a:xfrm>
            <a:custGeom>
              <a:avLst/>
              <a:gdLst>
                <a:gd name="T0" fmla="*/ 251 w 379"/>
                <a:gd name="T1" fmla="*/ 0 h 732"/>
                <a:gd name="T2" fmla="*/ 196 w 379"/>
                <a:gd name="T3" fmla="*/ 92 h 732"/>
                <a:gd name="T4" fmla="*/ 150 w 379"/>
                <a:gd name="T5" fmla="*/ 137 h 732"/>
                <a:gd name="T6" fmla="*/ 169 w 379"/>
                <a:gd name="T7" fmla="*/ 156 h 732"/>
                <a:gd name="T8" fmla="*/ 160 w 379"/>
                <a:gd name="T9" fmla="*/ 192 h 732"/>
                <a:gd name="T10" fmla="*/ 132 w 379"/>
                <a:gd name="T11" fmla="*/ 229 h 732"/>
                <a:gd name="T12" fmla="*/ 114 w 379"/>
                <a:gd name="T13" fmla="*/ 265 h 732"/>
                <a:gd name="T14" fmla="*/ 105 w 379"/>
                <a:gd name="T15" fmla="*/ 311 h 732"/>
                <a:gd name="T16" fmla="*/ 114 w 379"/>
                <a:gd name="T17" fmla="*/ 339 h 732"/>
                <a:gd name="T18" fmla="*/ 68 w 379"/>
                <a:gd name="T19" fmla="*/ 439 h 732"/>
                <a:gd name="T20" fmla="*/ 41 w 379"/>
                <a:gd name="T21" fmla="*/ 448 h 732"/>
                <a:gd name="T22" fmla="*/ 13 w 379"/>
                <a:gd name="T23" fmla="*/ 531 h 732"/>
                <a:gd name="T24" fmla="*/ 41 w 379"/>
                <a:gd name="T25" fmla="*/ 521 h 732"/>
                <a:gd name="T26" fmla="*/ 96 w 379"/>
                <a:gd name="T27" fmla="*/ 549 h 732"/>
                <a:gd name="T28" fmla="*/ 114 w 379"/>
                <a:gd name="T29" fmla="*/ 457 h 732"/>
                <a:gd name="T30" fmla="*/ 141 w 379"/>
                <a:gd name="T31" fmla="*/ 421 h 732"/>
                <a:gd name="T32" fmla="*/ 150 w 379"/>
                <a:gd name="T33" fmla="*/ 393 h 732"/>
                <a:gd name="T34" fmla="*/ 141 w 379"/>
                <a:gd name="T35" fmla="*/ 439 h 732"/>
                <a:gd name="T36" fmla="*/ 150 w 379"/>
                <a:gd name="T37" fmla="*/ 293 h 732"/>
                <a:gd name="T38" fmla="*/ 160 w 379"/>
                <a:gd name="T39" fmla="*/ 265 h 732"/>
                <a:gd name="T40" fmla="*/ 169 w 379"/>
                <a:gd name="T41" fmla="*/ 284 h 732"/>
                <a:gd name="T42" fmla="*/ 233 w 379"/>
                <a:gd name="T43" fmla="*/ 412 h 732"/>
                <a:gd name="T44" fmla="*/ 242 w 379"/>
                <a:gd name="T45" fmla="*/ 585 h 732"/>
                <a:gd name="T46" fmla="*/ 297 w 379"/>
                <a:gd name="T47" fmla="*/ 732 h 732"/>
                <a:gd name="T48" fmla="*/ 315 w 379"/>
                <a:gd name="T49" fmla="*/ 521 h 732"/>
                <a:gd name="T50" fmla="*/ 288 w 379"/>
                <a:gd name="T51" fmla="*/ 622 h 732"/>
                <a:gd name="T52" fmla="*/ 278 w 379"/>
                <a:gd name="T53" fmla="*/ 503 h 732"/>
                <a:gd name="T54" fmla="*/ 269 w 379"/>
                <a:gd name="T55" fmla="*/ 531 h 732"/>
                <a:gd name="T56" fmla="*/ 260 w 379"/>
                <a:gd name="T57" fmla="*/ 476 h 732"/>
                <a:gd name="T58" fmla="*/ 251 w 379"/>
                <a:gd name="T59" fmla="*/ 375 h 732"/>
                <a:gd name="T60" fmla="*/ 260 w 379"/>
                <a:gd name="T61" fmla="*/ 421 h 732"/>
                <a:gd name="T62" fmla="*/ 324 w 379"/>
                <a:gd name="T63" fmla="*/ 448 h 732"/>
                <a:gd name="T64" fmla="*/ 352 w 379"/>
                <a:gd name="T65" fmla="*/ 476 h 732"/>
                <a:gd name="T66" fmla="*/ 370 w 379"/>
                <a:gd name="T67" fmla="*/ 503 h 732"/>
                <a:gd name="T68" fmla="*/ 379 w 379"/>
                <a:gd name="T69" fmla="*/ 476 h 732"/>
                <a:gd name="T70" fmla="*/ 342 w 379"/>
                <a:gd name="T71" fmla="*/ 357 h 732"/>
                <a:gd name="T72" fmla="*/ 315 w 379"/>
                <a:gd name="T73" fmla="*/ 384 h 732"/>
                <a:gd name="T74" fmla="*/ 288 w 379"/>
                <a:gd name="T75" fmla="*/ 329 h 732"/>
                <a:gd name="T76" fmla="*/ 260 w 379"/>
                <a:gd name="T77" fmla="*/ 320 h 732"/>
                <a:gd name="T78" fmla="*/ 269 w 379"/>
                <a:gd name="T79" fmla="*/ 220 h 732"/>
                <a:gd name="T80" fmla="*/ 288 w 379"/>
                <a:gd name="T81" fmla="*/ 247 h 732"/>
                <a:gd name="T82" fmla="*/ 306 w 379"/>
                <a:gd name="T83" fmla="*/ 220 h 732"/>
                <a:gd name="T84" fmla="*/ 278 w 379"/>
                <a:gd name="T85" fmla="*/ 229 h 732"/>
                <a:gd name="T86" fmla="*/ 251 w 379"/>
                <a:gd name="T87" fmla="*/ 147 h 732"/>
                <a:gd name="T88" fmla="*/ 242 w 379"/>
                <a:gd name="T89" fmla="*/ 119 h 732"/>
                <a:gd name="T90" fmla="*/ 205 w 379"/>
                <a:gd name="T91" fmla="*/ 55 h 7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9"/>
                <a:gd name="T139" fmla="*/ 0 h 732"/>
                <a:gd name="T140" fmla="*/ 379 w 379"/>
                <a:gd name="T141" fmla="*/ 732 h 7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9" h="732">
                  <a:moveTo>
                    <a:pt x="251" y="0"/>
                  </a:moveTo>
                  <a:cubicBezTo>
                    <a:pt x="231" y="30"/>
                    <a:pt x="218" y="64"/>
                    <a:pt x="196" y="92"/>
                  </a:cubicBezTo>
                  <a:cubicBezTo>
                    <a:pt x="183" y="109"/>
                    <a:pt x="150" y="137"/>
                    <a:pt x="150" y="137"/>
                  </a:cubicBezTo>
                  <a:cubicBezTo>
                    <a:pt x="124" y="219"/>
                    <a:pt x="146" y="123"/>
                    <a:pt x="169" y="156"/>
                  </a:cubicBezTo>
                  <a:cubicBezTo>
                    <a:pt x="176" y="166"/>
                    <a:pt x="166" y="181"/>
                    <a:pt x="160" y="192"/>
                  </a:cubicBezTo>
                  <a:cubicBezTo>
                    <a:pt x="153" y="206"/>
                    <a:pt x="140" y="216"/>
                    <a:pt x="132" y="229"/>
                  </a:cubicBezTo>
                  <a:cubicBezTo>
                    <a:pt x="125" y="240"/>
                    <a:pt x="120" y="253"/>
                    <a:pt x="114" y="265"/>
                  </a:cubicBezTo>
                  <a:cubicBezTo>
                    <a:pt x="111" y="280"/>
                    <a:pt x="105" y="295"/>
                    <a:pt x="105" y="311"/>
                  </a:cubicBezTo>
                  <a:cubicBezTo>
                    <a:pt x="105" y="321"/>
                    <a:pt x="115" y="329"/>
                    <a:pt x="114" y="339"/>
                  </a:cubicBezTo>
                  <a:cubicBezTo>
                    <a:pt x="111" y="360"/>
                    <a:pt x="81" y="420"/>
                    <a:pt x="68" y="439"/>
                  </a:cubicBezTo>
                  <a:cubicBezTo>
                    <a:pt x="57" y="485"/>
                    <a:pt x="57" y="548"/>
                    <a:pt x="41" y="448"/>
                  </a:cubicBezTo>
                  <a:cubicBezTo>
                    <a:pt x="26" y="470"/>
                    <a:pt x="0" y="500"/>
                    <a:pt x="13" y="531"/>
                  </a:cubicBezTo>
                  <a:cubicBezTo>
                    <a:pt x="17" y="540"/>
                    <a:pt x="32" y="524"/>
                    <a:pt x="41" y="521"/>
                  </a:cubicBezTo>
                  <a:cubicBezTo>
                    <a:pt x="55" y="638"/>
                    <a:pt x="34" y="589"/>
                    <a:pt x="96" y="549"/>
                  </a:cubicBezTo>
                  <a:cubicBezTo>
                    <a:pt x="120" y="622"/>
                    <a:pt x="92" y="550"/>
                    <a:pt x="114" y="457"/>
                  </a:cubicBezTo>
                  <a:cubicBezTo>
                    <a:pt x="117" y="442"/>
                    <a:pt x="132" y="433"/>
                    <a:pt x="141" y="421"/>
                  </a:cubicBezTo>
                  <a:cubicBezTo>
                    <a:pt x="144" y="412"/>
                    <a:pt x="150" y="383"/>
                    <a:pt x="150" y="393"/>
                  </a:cubicBezTo>
                  <a:cubicBezTo>
                    <a:pt x="150" y="409"/>
                    <a:pt x="141" y="455"/>
                    <a:pt x="141" y="439"/>
                  </a:cubicBezTo>
                  <a:cubicBezTo>
                    <a:pt x="141" y="390"/>
                    <a:pt x="145" y="341"/>
                    <a:pt x="150" y="293"/>
                  </a:cubicBezTo>
                  <a:cubicBezTo>
                    <a:pt x="151" y="283"/>
                    <a:pt x="160" y="255"/>
                    <a:pt x="160" y="265"/>
                  </a:cubicBezTo>
                  <a:cubicBezTo>
                    <a:pt x="160" y="299"/>
                    <a:pt x="132" y="319"/>
                    <a:pt x="169" y="284"/>
                  </a:cubicBezTo>
                  <a:cubicBezTo>
                    <a:pt x="184" y="329"/>
                    <a:pt x="211" y="370"/>
                    <a:pt x="233" y="412"/>
                  </a:cubicBezTo>
                  <a:cubicBezTo>
                    <a:pt x="241" y="476"/>
                    <a:pt x="233" y="522"/>
                    <a:pt x="242" y="585"/>
                  </a:cubicBezTo>
                  <a:cubicBezTo>
                    <a:pt x="322" y="558"/>
                    <a:pt x="293" y="677"/>
                    <a:pt x="297" y="732"/>
                  </a:cubicBezTo>
                  <a:cubicBezTo>
                    <a:pt x="341" y="663"/>
                    <a:pt x="321" y="607"/>
                    <a:pt x="315" y="521"/>
                  </a:cubicBezTo>
                  <a:cubicBezTo>
                    <a:pt x="292" y="591"/>
                    <a:pt x="301" y="557"/>
                    <a:pt x="288" y="622"/>
                  </a:cubicBezTo>
                  <a:cubicBezTo>
                    <a:pt x="285" y="582"/>
                    <a:pt x="286" y="542"/>
                    <a:pt x="278" y="503"/>
                  </a:cubicBezTo>
                  <a:cubicBezTo>
                    <a:pt x="276" y="493"/>
                    <a:pt x="274" y="539"/>
                    <a:pt x="269" y="531"/>
                  </a:cubicBezTo>
                  <a:cubicBezTo>
                    <a:pt x="259" y="516"/>
                    <a:pt x="262" y="494"/>
                    <a:pt x="260" y="476"/>
                  </a:cubicBezTo>
                  <a:cubicBezTo>
                    <a:pt x="256" y="442"/>
                    <a:pt x="251" y="409"/>
                    <a:pt x="251" y="375"/>
                  </a:cubicBezTo>
                  <a:cubicBezTo>
                    <a:pt x="251" y="359"/>
                    <a:pt x="252" y="407"/>
                    <a:pt x="260" y="421"/>
                  </a:cubicBezTo>
                  <a:cubicBezTo>
                    <a:pt x="270" y="439"/>
                    <a:pt x="309" y="444"/>
                    <a:pt x="324" y="448"/>
                  </a:cubicBezTo>
                  <a:cubicBezTo>
                    <a:pt x="333" y="457"/>
                    <a:pt x="344" y="466"/>
                    <a:pt x="352" y="476"/>
                  </a:cubicBezTo>
                  <a:cubicBezTo>
                    <a:pt x="359" y="484"/>
                    <a:pt x="359" y="503"/>
                    <a:pt x="370" y="503"/>
                  </a:cubicBezTo>
                  <a:cubicBezTo>
                    <a:pt x="379" y="503"/>
                    <a:pt x="376" y="485"/>
                    <a:pt x="379" y="476"/>
                  </a:cubicBezTo>
                  <a:cubicBezTo>
                    <a:pt x="366" y="436"/>
                    <a:pt x="357" y="396"/>
                    <a:pt x="342" y="357"/>
                  </a:cubicBezTo>
                  <a:cubicBezTo>
                    <a:pt x="333" y="366"/>
                    <a:pt x="328" y="384"/>
                    <a:pt x="315" y="384"/>
                  </a:cubicBezTo>
                  <a:cubicBezTo>
                    <a:pt x="298" y="384"/>
                    <a:pt x="294" y="335"/>
                    <a:pt x="288" y="329"/>
                  </a:cubicBezTo>
                  <a:cubicBezTo>
                    <a:pt x="281" y="322"/>
                    <a:pt x="269" y="323"/>
                    <a:pt x="260" y="320"/>
                  </a:cubicBezTo>
                  <a:cubicBezTo>
                    <a:pt x="263" y="287"/>
                    <a:pt x="257" y="251"/>
                    <a:pt x="269" y="220"/>
                  </a:cubicBezTo>
                  <a:cubicBezTo>
                    <a:pt x="273" y="210"/>
                    <a:pt x="277" y="247"/>
                    <a:pt x="288" y="247"/>
                  </a:cubicBezTo>
                  <a:cubicBezTo>
                    <a:pt x="299" y="247"/>
                    <a:pt x="311" y="229"/>
                    <a:pt x="306" y="220"/>
                  </a:cubicBezTo>
                  <a:cubicBezTo>
                    <a:pt x="301" y="211"/>
                    <a:pt x="287" y="226"/>
                    <a:pt x="278" y="229"/>
                  </a:cubicBezTo>
                  <a:cubicBezTo>
                    <a:pt x="269" y="202"/>
                    <a:pt x="260" y="174"/>
                    <a:pt x="251" y="147"/>
                  </a:cubicBezTo>
                  <a:cubicBezTo>
                    <a:pt x="248" y="138"/>
                    <a:pt x="242" y="119"/>
                    <a:pt x="242" y="119"/>
                  </a:cubicBezTo>
                  <a:cubicBezTo>
                    <a:pt x="253" y="23"/>
                    <a:pt x="266" y="26"/>
                    <a:pt x="205" y="55"/>
                  </a:cubicBezTo>
                </a:path>
              </a:pathLst>
            </a:custGeom>
            <a:solidFill>
              <a:schemeClr val="accent1"/>
            </a:solidFill>
            <a:ln w="9525" cmpd="sng">
              <a:solidFill>
                <a:schemeClr val="tx1"/>
              </a:solidFill>
              <a:miter lim="800000"/>
              <a:headEnd/>
              <a:tailEnd/>
            </a:ln>
          </p:spPr>
          <p:txBody>
            <a:bodyPr/>
            <a:lstStyle/>
            <a:p>
              <a:endParaRPr lang="en-US"/>
            </a:p>
          </p:txBody>
        </p:sp>
        <p:sp>
          <p:nvSpPr>
            <p:cNvPr id="37902" name="Freeform 15"/>
            <p:cNvSpPr>
              <a:spLocks noChangeArrowheads="1"/>
            </p:cNvSpPr>
            <p:nvPr/>
          </p:nvSpPr>
          <p:spPr bwMode="auto">
            <a:xfrm>
              <a:off x="829" y="1157"/>
              <a:ext cx="83" cy="198"/>
            </a:xfrm>
            <a:custGeom>
              <a:avLst/>
              <a:gdLst>
                <a:gd name="T0" fmla="*/ 46 w 83"/>
                <a:gd name="T1" fmla="*/ 0 h 198"/>
                <a:gd name="T2" fmla="*/ 10 w 83"/>
                <a:gd name="T3" fmla="*/ 82 h 198"/>
                <a:gd name="T4" fmla="*/ 19 w 83"/>
                <a:gd name="T5" fmla="*/ 183 h 198"/>
                <a:gd name="T6" fmla="*/ 74 w 83"/>
                <a:gd name="T7" fmla="*/ 173 h 198"/>
                <a:gd name="T8" fmla="*/ 56 w 83"/>
                <a:gd name="T9" fmla="*/ 119 h 198"/>
                <a:gd name="T10" fmla="*/ 46 w 83"/>
                <a:gd name="T11" fmla="*/ 91 h 198"/>
                <a:gd name="T12" fmla="*/ 46 w 83"/>
                <a:gd name="T13" fmla="*/ 0 h 198"/>
                <a:gd name="T14" fmla="*/ 0 60000 65536"/>
                <a:gd name="T15" fmla="*/ 0 60000 65536"/>
                <a:gd name="T16" fmla="*/ 0 60000 65536"/>
                <a:gd name="T17" fmla="*/ 0 60000 65536"/>
                <a:gd name="T18" fmla="*/ 0 60000 65536"/>
                <a:gd name="T19" fmla="*/ 0 60000 65536"/>
                <a:gd name="T20" fmla="*/ 0 60000 65536"/>
                <a:gd name="T21" fmla="*/ 0 w 83"/>
                <a:gd name="T22" fmla="*/ 0 h 198"/>
                <a:gd name="T23" fmla="*/ 83 w 83"/>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98">
                  <a:moveTo>
                    <a:pt x="46" y="0"/>
                  </a:moveTo>
                  <a:cubicBezTo>
                    <a:pt x="36" y="29"/>
                    <a:pt x="20" y="53"/>
                    <a:pt x="10" y="82"/>
                  </a:cubicBezTo>
                  <a:cubicBezTo>
                    <a:pt x="13" y="116"/>
                    <a:pt x="0" y="155"/>
                    <a:pt x="19" y="183"/>
                  </a:cubicBezTo>
                  <a:cubicBezTo>
                    <a:pt x="30" y="198"/>
                    <a:pt x="65" y="189"/>
                    <a:pt x="74" y="173"/>
                  </a:cubicBezTo>
                  <a:cubicBezTo>
                    <a:pt x="83" y="157"/>
                    <a:pt x="62" y="137"/>
                    <a:pt x="56" y="119"/>
                  </a:cubicBezTo>
                  <a:cubicBezTo>
                    <a:pt x="53" y="110"/>
                    <a:pt x="46" y="91"/>
                    <a:pt x="46" y="91"/>
                  </a:cubicBezTo>
                  <a:cubicBezTo>
                    <a:pt x="57" y="5"/>
                    <a:pt x="76" y="27"/>
                    <a:pt x="46" y="0"/>
                  </a:cubicBezTo>
                  <a:close/>
                </a:path>
              </a:pathLst>
            </a:custGeom>
            <a:solidFill>
              <a:schemeClr val="accent1"/>
            </a:solidFill>
            <a:ln w="9525" cmpd="sng">
              <a:solidFill>
                <a:schemeClr val="tx1"/>
              </a:solidFill>
              <a:miter lim="800000"/>
              <a:headEnd/>
              <a:tailEnd/>
            </a:ln>
          </p:spPr>
          <p:txBody>
            <a:bodyPr/>
            <a:lstStyle/>
            <a:p>
              <a:endParaRPr lang="en-US"/>
            </a:p>
          </p:txBody>
        </p:sp>
        <p:sp>
          <p:nvSpPr>
            <p:cNvPr id="37903" name="Freeform 16"/>
            <p:cNvSpPr>
              <a:spLocks noChangeArrowheads="1"/>
            </p:cNvSpPr>
            <p:nvPr/>
          </p:nvSpPr>
          <p:spPr bwMode="auto">
            <a:xfrm>
              <a:off x="961" y="1336"/>
              <a:ext cx="155" cy="247"/>
            </a:xfrm>
            <a:custGeom>
              <a:avLst/>
              <a:gdLst>
                <a:gd name="T0" fmla="*/ 24 w 155"/>
                <a:gd name="T1" fmla="*/ 40 h 247"/>
                <a:gd name="T2" fmla="*/ 70 w 155"/>
                <a:gd name="T3" fmla="*/ 241 h 247"/>
                <a:gd name="T4" fmla="*/ 125 w 155"/>
                <a:gd name="T5" fmla="*/ 232 h 247"/>
                <a:gd name="T6" fmla="*/ 61 w 155"/>
                <a:gd name="T7" fmla="*/ 113 h 247"/>
                <a:gd name="T8" fmla="*/ 42 w 155"/>
                <a:gd name="T9" fmla="*/ 13 h 247"/>
                <a:gd name="T10" fmla="*/ 24 w 155"/>
                <a:gd name="T11" fmla="*/ 40 h 247"/>
                <a:gd name="T12" fmla="*/ 0 60000 65536"/>
                <a:gd name="T13" fmla="*/ 0 60000 65536"/>
                <a:gd name="T14" fmla="*/ 0 60000 65536"/>
                <a:gd name="T15" fmla="*/ 0 60000 65536"/>
                <a:gd name="T16" fmla="*/ 0 60000 65536"/>
                <a:gd name="T17" fmla="*/ 0 60000 65536"/>
                <a:gd name="T18" fmla="*/ 0 w 155"/>
                <a:gd name="T19" fmla="*/ 0 h 247"/>
                <a:gd name="T20" fmla="*/ 155 w 155"/>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155" h="247">
                  <a:moveTo>
                    <a:pt x="24" y="40"/>
                  </a:moveTo>
                  <a:cubicBezTo>
                    <a:pt x="47" y="112"/>
                    <a:pt x="0" y="196"/>
                    <a:pt x="70" y="241"/>
                  </a:cubicBezTo>
                  <a:cubicBezTo>
                    <a:pt x="88" y="238"/>
                    <a:pt x="114" y="247"/>
                    <a:pt x="125" y="232"/>
                  </a:cubicBezTo>
                  <a:cubicBezTo>
                    <a:pt x="155" y="191"/>
                    <a:pt x="81" y="134"/>
                    <a:pt x="61" y="113"/>
                  </a:cubicBezTo>
                  <a:cubicBezTo>
                    <a:pt x="50" y="81"/>
                    <a:pt x="71" y="31"/>
                    <a:pt x="42" y="13"/>
                  </a:cubicBezTo>
                  <a:cubicBezTo>
                    <a:pt x="21" y="0"/>
                    <a:pt x="24" y="125"/>
                    <a:pt x="24" y="40"/>
                  </a:cubicBezTo>
                  <a:close/>
                </a:path>
              </a:pathLst>
            </a:custGeom>
            <a:solidFill>
              <a:schemeClr val="accent1"/>
            </a:solidFill>
            <a:ln w="9525" cmpd="sng">
              <a:solidFill>
                <a:schemeClr val="tx1"/>
              </a:solidFill>
              <a:miter lim="800000"/>
              <a:headEnd/>
              <a:tailEnd/>
            </a:ln>
          </p:spPr>
          <p:txBody>
            <a:bodyPr/>
            <a:lstStyle/>
            <a:p>
              <a:endParaRPr lang="en-US"/>
            </a:p>
          </p:txBody>
        </p:sp>
        <p:sp>
          <p:nvSpPr>
            <p:cNvPr id="37904" name="Freeform 17"/>
            <p:cNvSpPr>
              <a:spLocks noChangeArrowheads="1"/>
            </p:cNvSpPr>
            <p:nvPr/>
          </p:nvSpPr>
          <p:spPr bwMode="auto">
            <a:xfrm>
              <a:off x="1099" y="1056"/>
              <a:ext cx="60" cy="175"/>
            </a:xfrm>
            <a:custGeom>
              <a:avLst/>
              <a:gdLst>
                <a:gd name="T0" fmla="*/ 14 w 60"/>
                <a:gd name="T1" fmla="*/ 28 h 175"/>
                <a:gd name="T2" fmla="*/ 60 w 60"/>
                <a:gd name="T3" fmla="*/ 101 h 175"/>
                <a:gd name="T4" fmla="*/ 51 w 60"/>
                <a:gd name="T5" fmla="*/ 73 h 175"/>
                <a:gd name="T6" fmla="*/ 32 w 60"/>
                <a:gd name="T7" fmla="*/ 55 h 175"/>
                <a:gd name="T8" fmla="*/ 14 w 60"/>
                <a:gd name="T9" fmla="*/ 0 h 175"/>
                <a:gd name="T10" fmla="*/ 14 w 60"/>
                <a:gd name="T11" fmla="*/ 28 h 175"/>
                <a:gd name="T12" fmla="*/ 0 60000 65536"/>
                <a:gd name="T13" fmla="*/ 0 60000 65536"/>
                <a:gd name="T14" fmla="*/ 0 60000 65536"/>
                <a:gd name="T15" fmla="*/ 0 60000 65536"/>
                <a:gd name="T16" fmla="*/ 0 60000 65536"/>
                <a:gd name="T17" fmla="*/ 0 60000 65536"/>
                <a:gd name="T18" fmla="*/ 0 w 60"/>
                <a:gd name="T19" fmla="*/ 0 h 175"/>
                <a:gd name="T20" fmla="*/ 60 w 60"/>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60" h="175">
                  <a:moveTo>
                    <a:pt x="14" y="28"/>
                  </a:moveTo>
                  <a:cubicBezTo>
                    <a:pt x="17" y="57"/>
                    <a:pt x="11" y="175"/>
                    <a:pt x="60" y="101"/>
                  </a:cubicBezTo>
                  <a:cubicBezTo>
                    <a:pt x="57" y="92"/>
                    <a:pt x="56" y="81"/>
                    <a:pt x="51" y="73"/>
                  </a:cubicBezTo>
                  <a:cubicBezTo>
                    <a:pt x="46" y="66"/>
                    <a:pt x="36" y="63"/>
                    <a:pt x="32" y="55"/>
                  </a:cubicBezTo>
                  <a:cubicBezTo>
                    <a:pt x="23" y="38"/>
                    <a:pt x="14" y="0"/>
                    <a:pt x="14" y="0"/>
                  </a:cubicBezTo>
                  <a:cubicBezTo>
                    <a:pt x="3" y="76"/>
                    <a:pt x="0" y="85"/>
                    <a:pt x="14" y="28"/>
                  </a:cubicBezTo>
                  <a:close/>
                </a:path>
              </a:pathLst>
            </a:custGeom>
            <a:solidFill>
              <a:schemeClr val="accent1"/>
            </a:solidFill>
            <a:ln w="9525" cmpd="sng">
              <a:solidFill>
                <a:schemeClr val="tx1"/>
              </a:solidFill>
              <a:miter lim="800000"/>
              <a:headEnd/>
              <a:tailEnd/>
            </a:ln>
          </p:spPr>
          <p:txBody>
            <a:bodyPr/>
            <a:lstStyle/>
            <a:p>
              <a:endParaRPr lang="en-US"/>
            </a:p>
          </p:txBody>
        </p:sp>
        <p:sp>
          <p:nvSpPr>
            <p:cNvPr id="37905" name="Freeform 18"/>
            <p:cNvSpPr>
              <a:spLocks noChangeArrowheads="1"/>
            </p:cNvSpPr>
            <p:nvPr/>
          </p:nvSpPr>
          <p:spPr bwMode="auto">
            <a:xfrm>
              <a:off x="1274" y="1175"/>
              <a:ext cx="87" cy="128"/>
            </a:xfrm>
            <a:custGeom>
              <a:avLst/>
              <a:gdLst>
                <a:gd name="T0" fmla="*/ 4 w 87"/>
                <a:gd name="T1" fmla="*/ 18 h 128"/>
                <a:gd name="T2" fmla="*/ 68 w 87"/>
                <a:gd name="T3" fmla="*/ 128 h 128"/>
                <a:gd name="T4" fmla="*/ 40 w 87"/>
                <a:gd name="T5" fmla="*/ 55 h 128"/>
                <a:gd name="T6" fmla="*/ 22 w 87"/>
                <a:gd name="T7" fmla="*/ 27 h 128"/>
                <a:gd name="T8" fmla="*/ 13 w 87"/>
                <a:gd name="T9" fmla="*/ 0 h 128"/>
                <a:gd name="T10" fmla="*/ 4 w 87"/>
                <a:gd name="T11" fmla="*/ 18 h 128"/>
                <a:gd name="T12" fmla="*/ 0 60000 65536"/>
                <a:gd name="T13" fmla="*/ 0 60000 65536"/>
                <a:gd name="T14" fmla="*/ 0 60000 65536"/>
                <a:gd name="T15" fmla="*/ 0 60000 65536"/>
                <a:gd name="T16" fmla="*/ 0 60000 65536"/>
                <a:gd name="T17" fmla="*/ 0 60000 65536"/>
                <a:gd name="T18" fmla="*/ 0 w 87"/>
                <a:gd name="T19" fmla="*/ 0 h 128"/>
                <a:gd name="T20" fmla="*/ 87 w 87"/>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87" h="128">
                  <a:moveTo>
                    <a:pt x="4" y="18"/>
                  </a:moveTo>
                  <a:cubicBezTo>
                    <a:pt x="13" y="100"/>
                    <a:pt x="0" y="106"/>
                    <a:pt x="68" y="128"/>
                  </a:cubicBezTo>
                  <a:cubicBezTo>
                    <a:pt x="82" y="85"/>
                    <a:pt x="87" y="70"/>
                    <a:pt x="40" y="55"/>
                  </a:cubicBezTo>
                  <a:cubicBezTo>
                    <a:pt x="34" y="46"/>
                    <a:pt x="27" y="37"/>
                    <a:pt x="22" y="27"/>
                  </a:cubicBezTo>
                  <a:cubicBezTo>
                    <a:pt x="18" y="18"/>
                    <a:pt x="22" y="0"/>
                    <a:pt x="13" y="0"/>
                  </a:cubicBezTo>
                  <a:cubicBezTo>
                    <a:pt x="3" y="0"/>
                    <a:pt x="4" y="46"/>
                    <a:pt x="4" y="18"/>
                  </a:cubicBezTo>
                  <a:close/>
                </a:path>
              </a:pathLst>
            </a:custGeom>
            <a:solidFill>
              <a:schemeClr val="accent1"/>
            </a:solidFill>
            <a:ln w="9525" cmpd="sng">
              <a:solidFill>
                <a:schemeClr val="tx1"/>
              </a:solidFill>
              <a:miter lim="800000"/>
              <a:headEnd/>
              <a:tailEnd/>
            </a:ln>
          </p:spPr>
          <p:txBody>
            <a:bodyPr/>
            <a:lstStyle/>
            <a:p>
              <a:endParaRPr lang="en-US"/>
            </a:p>
          </p:txBody>
        </p:sp>
        <p:sp>
          <p:nvSpPr>
            <p:cNvPr id="37906" name="Text Box 19"/>
            <p:cNvSpPr>
              <a:spLocks noChangeArrowheads="1"/>
            </p:cNvSpPr>
            <p:nvPr/>
          </p:nvSpPr>
          <p:spPr bwMode="auto">
            <a:xfrm rot="-444395">
              <a:off x="89" y="1478"/>
              <a:ext cx="14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r>
                <a:rPr lang="en-US" altLang="en-US" sz="2800" b="1">
                  <a:solidFill>
                    <a:srgbClr val="7030A0"/>
                  </a:solidFill>
                  <a:latin typeface="Times New Roman" pitchFamily="18" charset="0"/>
                  <a:cs typeface="Times New Roman" pitchFamily="18" charset="0"/>
                </a:rPr>
                <a:t>Giếng nước</a:t>
              </a:r>
            </a:p>
          </p:txBody>
        </p:sp>
        <p:sp>
          <p:nvSpPr>
            <p:cNvPr id="37907" name="Oval 23"/>
            <p:cNvSpPr>
              <a:spLocks noChangeArrowheads="1"/>
            </p:cNvSpPr>
            <p:nvPr/>
          </p:nvSpPr>
          <p:spPr bwMode="auto">
            <a:xfrm>
              <a:off x="30" y="3063"/>
              <a:ext cx="432" cy="384"/>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000" b="1">
                  <a:solidFill>
                    <a:srgbClr val="0000FF"/>
                  </a:solidFill>
                  <a:latin typeface="Times New Roman" pitchFamily="18" charset="0"/>
                  <a:cs typeface="Times New Roman" pitchFamily="18" charset="0"/>
                </a:rPr>
                <a:t>1</a:t>
              </a:r>
              <a:endParaRPr lang="en-US" altLang="en-US" sz="1800">
                <a:latin typeface="Times New Roman" pitchFamily="18" charset="0"/>
                <a:cs typeface="Times New Roman" pitchFamily="18" charset="0"/>
              </a:endParaRPr>
            </a:p>
          </p:txBody>
        </p:sp>
      </p:grpSp>
      <p:sp>
        <p:nvSpPr>
          <p:cNvPr id="2" name="Rounded Rectangle 1"/>
          <p:cNvSpPr/>
          <p:nvPr/>
        </p:nvSpPr>
        <p:spPr bwMode="auto">
          <a:xfrm>
            <a:off x="-45170" y="5147720"/>
            <a:ext cx="9144000" cy="1716088"/>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lgn="ctr" eaLnBrk="1" hangingPunct="1">
              <a:buFont typeface="Arial" charset="0"/>
              <a:buNone/>
              <a:defRPr/>
            </a:pPr>
            <a:r>
              <a:rPr lang="en-US" altLang="en-US" sz="3600" b="1" dirty="0" err="1">
                <a:solidFill>
                  <a:srgbClr val="FF0066"/>
                </a:solidFill>
                <a:latin typeface="Times New Roman" charset="0"/>
                <a:cs typeface="Times New Roman" charset="0"/>
                <a:sym typeface="Times New Roman" charset="0"/>
              </a:rPr>
              <a:t>Không</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nên</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tắm</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cho</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trâu</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bò</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ngay</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cạnh</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giếng</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nước</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vì</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sẽ</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làm</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bẩn</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nước</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giếng</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ảnh</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hưởng</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tới</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sức</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khỏe</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sức</a:t>
            </a:r>
            <a:r>
              <a:rPr lang="en-US" altLang="en-US" sz="3600" b="1" dirty="0">
                <a:solidFill>
                  <a:srgbClr val="FF0066"/>
                </a:solidFill>
                <a:latin typeface="Times New Roman" charset="0"/>
                <a:cs typeface="Times New Roman" charset="0"/>
                <a:sym typeface="Times New Roman" charset="0"/>
              </a:rPr>
              <a:t> </a:t>
            </a:r>
            <a:r>
              <a:rPr lang="en-US" altLang="en-US" sz="3600" b="1" dirty="0" err="1">
                <a:solidFill>
                  <a:srgbClr val="FF0066"/>
                </a:solidFill>
                <a:latin typeface="Times New Roman" charset="0"/>
                <a:cs typeface="Times New Roman" charset="0"/>
                <a:sym typeface="Times New Roman" charset="0"/>
              </a:rPr>
              <a:t>khỏe</a:t>
            </a:r>
            <a:r>
              <a:rPr lang="en-US" altLang="en-US" sz="3600" b="1" dirty="0">
                <a:solidFill>
                  <a:srgbClr val="FF0066"/>
                </a:solidFill>
                <a:latin typeface="Times New Roman" charset="0"/>
                <a:cs typeface="Times New Roman" charset="0"/>
                <a:sym typeface="Times New Roman" charset="0"/>
              </a:rPr>
              <a:t> con </a:t>
            </a:r>
            <a:r>
              <a:rPr lang="en-US" altLang="en-US" sz="3600" b="1" dirty="0" err="1">
                <a:solidFill>
                  <a:srgbClr val="FF0066"/>
                </a:solidFill>
                <a:latin typeface="Times New Roman" charset="0"/>
                <a:cs typeface="Times New Roman" charset="0"/>
                <a:sym typeface="Times New Roman" charset="0"/>
              </a:rPr>
              <a:t>người</a:t>
            </a:r>
            <a:r>
              <a:rPr lang="en-US" altLang="en-US" sz="3600" b="1" dirty="0">
                <a:solidFill>
                  <a:srgbClr val="FF0066"/>
                </a:solidFill>
                <a:latin typeface="Times New Roman" charset="0"/>
                <a:cs typeface="Times New Roman" charset="0"/>
                <a:sym typeface="Times New Roman" charset="0"/>
              </a:rPr>
              <a:t>.</a:t>
            </a:r>
            <a:endParaRPr lang="en-US" altLang="en-US" sz="3600" b="1" dirty="0">
              <a:solidFill>
                <a:srgbClr val="FF0066"/>
              </a:solidFill>
              <a:latin typeface="Times New Roman" charset="0"/>
              <a:cs typeface="Times New Roman" charset="0"/>
              <a:sym typeface=".VnArial" pitchFamily="34" charset="0"/>
            </a:endParaRPr>
          </a:p>
        </p:txBody>
      </p:sp>
      <p:sp>
        <p:nvSpPr>
          <p:cNvPr id="21" name="Rectangle 20"/>
          <p:cNvSpPr>
            <a:spLocks noChangeArrowheads="1"/>
          </p:cNvSpPr>
          <p:nvPr/>
        </p:nvSpPr>
        <p:spPr bwMode="auto">
          <a:xfrm>
            <a:off x="8116871" y="4470636"/>
            <a:ext cx="931863" cy="679450"/>
          </a:xfrm>
          <a:prstGeom prst="rect">
            <a:avLst/>
          </a:prstGeom>
          <a:solidFill>
            <a:srgbClr val="92D050"/>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000" b="1" dirty="0" smtClean="0">
                <a:solidFill>
                  <a:srgbClr val="FF0000"/>
                </a:solidFill>
                <a:latin typeface="Arial" pitchFamily="34" charset="0"/>
              </a:rPr>
              <a:t>s</a:t>
            </a:r>
            <a:endParaRPr lang="en-US" altLang="en-US" sz="4000" b="1" dirty="0">
              <a:solidFill>
                <a:srgbClr val="FF0000"/>
              </a:solidFill>
              <a:latin typeface="Arial" pitchFamily="34" charset="0"/>
            </a:endParaRPr>
          </a:p>
        </p:txBody>
      </p:sp>
    </p:spTree>
    <p:extLst>
      <p:ext uri="{BB962C8B-B14F-4D97-AF65-F5344CB8AC3E}">
        <p14:creationId xmlns:p14="http://schemas.microsoft.com/office/powerpoint/2010/main" val="842457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8"/>
          <p:cNvSpPr>
            <a:spLocks noChangeArrowheads="1"/>
          </p:cNvSpPr>
          <p:nvPr/>
        </p:nvSpPr>
        <p:spPr bwMode="auto">
          <a:xfrm>
            <a:off x="0" y="5630140"/>
            <a:ext cx="9144000" cy="1200151"/>
          </a:xfrm>
          <a:prstGeom prst="rect">
            <a:avLst/>
          </a:prstGeom>
          <a:solidFill>
            <a:schemeClr val="accent5">
              <a:lumMod val="40000"/>
              <a:lumOff val="60000"/>
            </a:schemeClr>
          </a:solidFill>
          <a:ln>
            <a:noFill/>
          </a:ln>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50000"/>
              </a:spcBef>
              <a:buFont typeface="Arial" pitchFamily="34" charset="0"/>
              <a:buNone/>
            </a:pP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Đổ</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rác</a:t>
            </a:r>
            <a:r>
              <a:rPr lang="en-US" altLang="en-US" sz="3600" b="1" dirty="0">
                <a:solidFill>
                  <a:srgbClr val="FF0066"/>
                </a:solidFill>
                <a:latin typeface="Times New Roman" pitchFamily="18" charset="0"/>
                <a:sym typeface="Times New Roman" pitchFamily="18" charset="0"/>
              </a:rPr>
              <a:t> ở </a:t>
            </a:r>
            <a:r>
              <a:rPr lang="en-US" altLang="en-US" sz="3600" b="1" dirty="0" err="1">
                <a:solidFill>
                  <a:srgbClr val="FF0066"/>
                </a:solidFill>
                <a:latin typeface="Times New Roman" pitchFamily="18" charset="0"/>
                <a:sym typeface="Times New Roman" pitchFamily="18" charset="0"/>
              </a:rPr>
              <a:t>bờ</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ao</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bờ</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hồ</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là</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việc</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làm</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sai</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vì</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làm</a:t>
            </a:r>
            <a:r>
              <a:rPr lang="en-US" altLang="en-US" sz="3600" b="1" dirty="0">
                <a:solidFill>
                  <a:srgbClr val="FF0066"/>
                </a:solidFill>
                <a:latin typeface="Times New Roman" pitchFamily="18" charset="0"/>
                <a:sym typeface="Times New Roman" pitchFamily="18" charset="0"/>
              </a:rPr>
              <a:t> ô </a:t>
            </a:r>
            <a:r>
              <a:rPr lang="en-US" altLang="en-US" sz="3600" b="1" dirty="0" err="1">
                <a:solidFill>
                  <a:srgbClr val="FF0066"/>
                </a:solidFill>
                <a:latin typeface="Times New Roman" pitchFamily="18" charset="0"/>
                <a:sym typeface="Times New Roman" pitchFamily="18" charset="0"/>
              </a:rPr>
              <a:t>nhiễm</a:t>
            </a:r>
            <a:r>
              <a:rPr lang="en-US" altLang="en-US" sz="3600" b="1" dirty="0">
                <a:solidFill>
                  <a:srgbClr val="FF0066"/>
                </a:solidFill>
                <a:latin typeface="Times New Roman" pitchFamily="18" charset="0"/>
                <a:sym typeface="Times New Roman" pitchFamily="18" charset="0"/>
              </a:rPr>
              <a:t> </a:t>
            </a:r>
            <a:r>
              <a:rPr lang="en-US" altLang="en-US" sz="3600" b="1" dirty="0" err="1">
                <a:solidFill>
                  <a:srgbClr val="FF0066"/>
                </a:solidFill>
                <a:latin typeface="Times New Roman" pitchFamily="18" charset="0"/>
                <a:sym typeface="Times New Roman" pitchFamily="18" charset="0"/>
              </a:rPr>
              <a:t>nước</a:t>
            </a:r>
            <a:r>
              <a:rPr lang="en-US" altLang="en-US" sz="3600" b="1" dirty="0">
                <a:solidFill>
                  <a:srgbClr val="FF0066"/>
                </a:solidFill>
                <a:latin typeface="Times New Roman" pitchFamily="18" charset="0"/>
                <a:sym typeface="Times New Roman" pitchFamily="18" charset="0"/>
              </a:rPr>
              <a:t>.</a:t>
            </a:r>
            <a:endParaRPr lang="en-US" altLang="en-US" sz="3600" b="1" dirty="0">
              <a:solidFill>
                <a:srgbClr val="FF0066"/>
              </a:solidFill>
              <a:latin typeface=".VnArial" pitchFamily="34" charset="0"/>
              <a:sym typeface=".VnArial" pitchFamily="34" charset="0"/>
            </a:endParaRPr>
          </a:p>
        </p:txBody>
      </p:sp>
      <p:pic>
        <p:nvPicPr>
          <p:cNvPr id="9" name="Picture 39"/>
          <p:cNvPicPr>
            <a:picLocks noChangeAspect="1" noChangeArrowheads="1"/>
          </p:cNvPicPr>
          <p:nvPr/>
        </p:nvPicPr>
        <p:blipFill>
          <a:blip r:embed="rId2"/>
          <a:srcRect/>
          <a:stretch>
            <a:fillRect/>
          </a:stretch>
        </p:blipFill>
        <p:spPr bwMode="auto">
          <a:xfrm>
            <a:off x="37306" y="6926"/>
            <a:ext cx="9106693" cy="5479473"/>
          </a:xfrm>
          <a:prstGeom prst="rect">
            <a:avLst/>
          </a:prstGeom>
          <a:noFill/>
          <a:ln w="38100" cmpd="sng">
            <a:solidFill>
              <a:srgbClr val="FF0066"/>
            </a:solidFill>
            <a:miter lim="800000"/>
            <a:headEnd/>
            <a:tailEnd/>
          </a:ln>
          <a:effectLst>
            <a:prstShdw prst="shdw17" dist="17961" dir="2700000">
              <a:schemeClr val="accent1">
                <a:gamma/>
                <a:shade val="60000"/>
                <a:invGamma/>
              </a:schemeClr>
            </a:prstShdw>
          </a:effectLst>
          <a:extLst/>
        </p:spPr>
      </p:pic>
      <p:sp>
        <p:nvSpPr>
          <p:cNvPr id="5" name="Oval 20"/>
          <p:cNvSpPr>
            <a:spLocks noChangeArrowheads="1"/>
          </p:cNvSpPr>
          <p:nvPr/>
        </p:nvSpPr>
        <p:spPr bwMode="auto">
          <a:xfrm rot="10800000" flipV="1">
            <a:off x="0" y="4605770"/>
            <a:ext cx="1029494" cy="854075"/>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zh-CN" sz="4000" b="1" dirty="0">
                <a:solidFill>
                  <a:srgbClr val="0000FF"/>
                </a:solidFill>
                <a:latin typeface="Times New Roman" pitchFamily="18" charset="0"/>
                <a:cs typeface="Times New Roman" pitchFamily="18" charset="0"/>
              </a:rPr>
              <a:t>2</a:t>
            </a:r>
          </a:p>
        </p:txBody>
      </p:sp>
      <p:sp>
        <p:nvSpPr>
          <p:cNvPr id="6" name="Rectangle 20"/>
          <p:cNvSpPr>
            <a:spLocks noChangeArrowheads="1"/>
          </p:cNvSpPr>
          <p:nvPr/>
        </p:nvSpPr>
        <p:spPr bwMode="auto">
          <a:xfrm>
            <a:off x="1219200" y="4780395"/>
            <a:ext cx="931863" cy="679450"/>
          </a:xfrm>
          <a:prstGeom prst="rect">
            <a:avLst/>
          </a:prstGeom>
          <a:solidFill>
            <a:srgbClr val="92D050"/>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000" b="1" dirty="0" smtClean="0">
                <a:solidFill>
                  <a:srgbClr val="FF0000"/>
                </a:solidFill>
                <a:latin typeface="Arial" pitchFamily="34" charset="0"/>
              </a:rPr>
              <a:t>s</a:t>
            </a:r>
            <a:endParaRPr lang="en-US" altLang="en-US" sz="4000" b="1" dirty="0">
              <a:solidFill>
                <a:srgbClr val="FF0000"/>
              </a:solidFill>
              <a:latin typeface="Arial" pitchFamily="34" charset="0"/>
            </a:endParaRPr>
          </a:p>
        </p:txBody>
      </p:sp>
    </p:spTree>
    <p:extLst>
      <p:ext uri="{BB962C8B-B14F-4D97-AF65-F5344CB8AC3E}">
        <p14:creationId xmlns:p14="http://schemas.microsoft.com/office/powerpoint/2010/main" val="1496192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circle(in)">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0"/>
          <p:cNvGrpSpPr>
            <a:grpSpLocks/>
          </p:cNvGrpSpPr>
          <p:nvPr/>
        </p:nvGrpSpPr>
        <p:grpSpPr bwMode="auto">
          <a:xfrm>
            <a:off x="0" y="1"/>
            <a:ext cx="9144000" cy="5249581"/>
            <a:chOff x="0" y="0"/>
            <a:chExt cx="4800" cy="3220"/>
          </a:xfrm>
        </p:grpSpPr>
        <p:grpSp>
          <p:nvGrpSpPr>
            <p:cNvPr id="39941" name="Group 8"/>
            <p:cNvGrpSpPr>
              <a:grpSpLocks/>
            </p:cNvGrpSpPr>
            <p:nvPr/>
          </p:nvGrpSpPr>
          <p:grpSpPr bwMode="auto">
            <a:xfrm>
              <a:off x="0" y="0"/>
              <a:ext cx="4800" cy="3220"/>
              <a:chOff x="0" y="0"/>
              <a:chExt cx="4800" cy="3220"/>
            </a:xfrm>
          </p:grpSpPr>
          <p:pic>
            <p:nvPicPr>
              <p:cNvPr id="39943" name="Picture 5" descr="Picture 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00" cy="3220"/>
              </a:xfrm>
              <a:prstGeom prst="rect">
                <a:avLst/>
              </a:prstGeom>
              <a:noFill/>
              <a:ln w="38100">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39944" name="Oval 7"/>
              <p:cNvSpPr>
                <a:spLocks noChangeArrowheads="1"/>
              </p:cNvSpPr>
              <p:nvPr/>
            </p:nvSpPr>
            <p:spPr bwMode="auto">
              <a:xfrm>
                <a:off x="4272" y="2738"/>
                <a:ext cx="528" cy="480"/>
              </a:xfrm>
              <a:prstGeom prst="ellipse">
                <a:avLst/>
              </a:prstGeom>
              <a:solidFill>
                <a:srgbClr val="FFFF00"/>
              </a:solidFill>
              <a:ln w="28575">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5400" b="1" dirty="0">
                    <a:solidFill>
                      <a:srgbClr val="0000FF"/>
                    </a:solidFill>
                    <a:latin typeface="Times New Roman" pitchFamily="18" charset="0"/>
                    <a:cs typeface="Times New Roman" pitchFamily="18" charset="0"/>
                  </a:rPr>
                  <a:t>3</a:t>
                </a:r>
                <a:endParaRPr lang="en-US" altLang="en-US" sz="1800" dirty="0">
                  <a:latin typeface="Times New Roman" pitchFamily="18" charset="0"/>
                  <a:cs typeface="Times New Roman" pitchFamily="18" charset="0"/>
                </a:endParaRPr>
              </a:p>
            </p:txBody>
          </p:sp>
        </p:grpSp>
        <p:sp>
          <p:nvSpPr>
            <p:cNvPr id="39942" name="Text Box 9"/>
            <p:cNvSpPr>
              <a:spLocks noChangeArrowheads="1"/>
            </p:cNvSpPr>
            <p:nvPr/>
          </p:nvSpPr>
          <p:spPr bwMode="auto">
            <a:xfrm>
              <a:off x="964" y="2339"/>
              <a:ext cx="1418"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50000"/>
                </a:spcBef>
                <a:buFont typeface="Arial" pitchFamily="34" charset="0"/>
                <a:buNone/>
              </a:pPr>
              <a:r>
                <a:rPr lang="en-US" altLang="en-US" sz="2800" b="1" dirty="0" err="1">
                  <a:solidFill>
                    <a:srgbClr val="000099"/>
                  </a:solidFill>
                  <a:latin typeface="Times New Roman" pitchFamily="18" charset="0"/>
                  <a:cs typeface="Times New Roman" pitchFamily="18" charset="0"/>
                </a:rPr>
                <a:t>Thùng</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đựng</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vỏ</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bao</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thuốc</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bảo</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vệ</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thực</a:t>
              </a:r>
              <a:r>
                <a:rPr lang="en-US" altLang="en-US" sz="2800" b="1" dirty="0">
                  <a:solidFill>
                    <a:srgbClr val="000099"/>
                  </a:solidFill>
                  <a:latin typeface="Times New Roman" pitchFamily="18" charset="0"/>
                  <a:cs typeface="Times New Roman" pitchFamily="18" charset="0"/>
                </a:rPr>
                <a:t> </a:t>
              </a:r>
              <a:r>
                <a:rPr lang="en-US" altLang="en-US" sz="2800" b="1" dirty="0" err="1">
                  <a:solidFill>
                    <a:srgbClr val="000099"/>
                  </a:solidFill>
                  <a:latin typeface="Times New Roman" pitchFamily="18" charset="0"/>
                  <a:cs typeface="Times New Roman" pitchFamily="18" charset="0"/>
                </a:rPr>
                <a:t>vật</a:t>
              </a:r>
              <a:endParaRPr lang="en-US" altLang="en-US" sz="2800" b="1" dirty="0">
                <a:solidFill>
                  <a:srgbClr val="000099"/>
                </a:solidFill>
                <a:latin typeface="Times New Roman" pitchFamily="18" charset="0"/>
                <a:cs typeface="Times New Roman" pitchFamily="18" charset="0"/>
              </a:endParaRPr>
            </a:p>
          </p:txBody>
        </p:sp>
      </p:grpSp>
      <p:sp>
        <p:nvSpPr>
          <p:cNvPr id="23559" name="Text Box 11"/>
          <p:cNvSpPr>
            <a:spLocks noChangeArrowheads="1"/>
          </p:cNvSpPr>
          <p:nvPr/>
        </p:nvSpPr>
        <p:spPr bwMode="auto">
          <a:xfrm>
            <a:off x="-20781" y="5269478"/>
            <a:ext cx="9164781" cy="170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50000"/>
              </a:spcBef>
              <a:buFont typeface="Arial" pitchFamily="34" charset="0"/>
              <a:buNone/>
            </a:pPr>
            <a:r>
              <a:rPr lang="en-US" altLang="en-US" sz="3500" b="1" dirty="0">
                <a:solidFill>
                  <a:srgbClr val="FF0066"/>
                </a:solidFill>
              </a:rPr>
              <a:t>    </a:t>
            </a:r>
            <a:r>
              <a:rPr lang="en-US" altLang="en-US" sz="3500" b="1" dirty="0" err="1">
                <a:solidFill>
                  <a:srgbClr val="FF0066"/>
                </a:solidFill>
                <a:latin typeface="Times New Roman" pitchFamily="18" charset="0"/>
                <a:cs typeface="Times New Roman" pitchFamily="18" charset="0"/>
              </a:rPr>
              <a:t>Bỏ</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vỏ</a:t>
            </a:r>
            <a:r>
              <a:rPr lang="en-US" altLang="en-US" sz="3500" b="1" dirty="0">
                <a:solidFill>
                  <a:srgbClr val="FF0066"/>
                </a:solidFill>
                <a:latin typeface="Times New Roman" pitchFamily="18" charset="0"/>
                <a:cs typeface="Times New Roman" pitchFamily="18" charset="0"/>
              </a:rPr>
              <a:t> chai </a:t>
            </a:r>
            <a:r>
              <a:rPr lang="en-US" altLang="en-US" sz="3500" b="1" dirty="0" err="1">
                <a:solidFill>
                  <a:srgbClr val="FF0066"/>
                </a:solidFill>
                <a:latin typeface="Times New Roman" pitchFamily="18" charset="0"/>
                <a:cs typeface="Times New Roman" pitchFamily="18" charset="0"/>
              </a:rPr>
              <a:t>đựng</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thuốc</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trừ</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sâu</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vào</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thùng</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rác</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riêng</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là</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việc</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làm</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đúng</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vì</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đã</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giữ</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sạch</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nguồn</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nước</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không</a:t>
            </a:r>
            <a:r>
              <a:rPr lang="en-US" altLang="en-US" sz="3500" b="1" dirty="0">
                <a:solidFill>
                  <a:srgbClr val="FF0066"/>
                </a:solidFill>
                <a:latin typeface="Times New Roman" pitchFamily="18" charset="0"/>
                <a:cs typeface="Times New Roman" pitchFamily="18" charset="0"/>
              </a:rPr>
              <a:t> </a:t>
            </a:r>
            <a:r>
              <a:rPr lang="en-US" altLang="en-US" sz="3500" b="1" dirty="0" err="1">
                <a:solidFill>
                  <a:srgbClr val="FF0066"/>
                </a:solidFill>
                <a:latin typeface="Times New Roman" pitchFamily="18" charset="0"/>
                <a:cs typeface="Times New Roman" pitchFamily="18" charset="0"/>
              </a:rPr>
              <a:t>bị</a:t>
            </a:r>
            <a:r>
              <a:rPr lang="en-US" altLang="en-US" sz="3500" b="1" dirty="0">
                <a:solidFill>
                  <a:srgbClr val="FF0066"/>
                </a:solidFill>
                <a:latin typeface="Times New Roman" pitchFamily="18" charset="0"/>
                <a:cs typeface="Times New Roman" pitchFamily="18" charset="0"/>
              </a:rPr>
              <a:t> ô </a:t>
            </a:r>
            <a:r>
              <a:rPr lang="en-US" altLang="en-US" sz="3500" b="1" dirty="0" err="1">
                <a:solidFill>
                  <a:srgbClr val="FF0066"/>
                </a:solidFill>
                <a:latin typeface="Times New Roman" pitchFamily="18" charset="0"/>
                <a:cs typeface="Times New Roman" pitchFamily="18" charset="0"/>
              </a:rPr>
              <a:t>nhiễm</a:t>
            </a:r>
            <a:r>
              <a:rPr lang="en-US" altLang="en-US" sz="3500" b="1" dirty="0">
                <a:solidFill>
                  <a:srgbClr val="FF0066"/>
                </a:solidFill>
                <a:latin typeface="Times New Roman" pitchFamily="18" charset="0"/>
                <a:cs typeface="Times New Roman" pitchFamily="18" charset="0"/>
              </a:rPr>
              <a:t>.</a:t>
            </a:r>
          </a:p>
        </p:txBody>
      </p:sp>
      <p:sp>
        <p:nvSpPr>
          <p:cNvPr id="9" name="Rectangle 20"/>
          <p:cNvSpPr>
            <a:spLocks noChangeArrowheads="1"/>
          </p:cNvSpPr>
          <p:nvPr/>
        </p:nvSpPr>
        <p:spPr bwMode="auto">
          <a:xfrm>
            <a:off x="5257800" y="4257069"/>
            <a:ext cx="931862" cy="677863"/>
          </a:xfrm>
          <a:prstGeom prst="rect">
            <a:avLst/>
          </a:prstGeom>
          <a:solidFill>
            <a:srgbClr val="92D050"/>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800" b="1" dirty="0">
                <a:solidFill>
                  <a:srgbClr val="FF0000"/>
                </a:solidFill>
                <a:latin typeface="Times New Roman" pitchFamily="18" charset="0"/>
                <a:cs typeface="Times New Roman" pitchFamily="18" charset="0"/>
              </a:rPr>
              <a:t>Đ</a:t>
            </a:r>
            <a:endParaRPr lang="en-US" alt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796390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randombar(horizontal)">
                                      <p:cBhvr>
                                        <p:cTn id="12"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9"/>
          <p:cNvGrpSpPr>
            <a:grpSpLocks/>
          </p:cNvGrpSpPr>
          <p:nvPr/>
        </p:nvGrpSpPr>
        <p:grpSpPr bwMode="auto">
          <a:xfrm>
            <a:off x="-118881" y="12990"/>
            <a:ext cx="9199080" cy="5637212"/>
            <a:chOff x="-51" y="0"/>
            <a:chExt cx="4467" cy="3551"/>
          </a:xfrm>
        </p:grpSpPr>
        <p:pic>
          <p:nvPicPr>
            <p:cNvPr id="41989" name="Picture 5" descr="Picture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6" cy="3504"/>
            </a:xfrm>
            <a:prstGeom prst="rect">
              <a:avLst/>
            </a:prstGeom>
            <a:noFill/>
            <a:ln w="38100">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41990" name="Freeform 8"/>
            <p:cNvSpPr>
              <a:spLocks noChangeArrowheads="1"/>
            </p:cNvSpPr>
            <p:nvPr/>
          </p:nvSpPr>
          <p:spPr bwMode="auto">
            <a:xfrm>
              <a:off x="809" y="2786"/>
              <a:ext cx="2810" cy="739"/>
            </a:xfrm>
            <a:custGeom>
              <a:avLst/>
              <a:gdLst>
                <a:gd name="T0" fmla="*/ 137 w 2810"/>
                <a:gd name="T1" fmla="*/ 172 h 739"/>
                <a:gd name="T2" fmla="*/ 55 w 2810"/>
                <a:gd name="T3" fmla="*/ 217 h 739"/>
                <a:gd name="T4" fmla="*/ 18 w 2810"/>
                <a:gd name="T5" fmla="*/ 245 h 739"/>
                <a:gd name="T6" fmla="*/ 146 w 2810"/>
                <a:gd name="T7" fmla="*/ 345 h 739"/>
                <a:gd name="T8" fmla="*/ 439 w 2810"/>
                <a:gd name="T9" fmla="*/ 419 h 739"/>
                <a:gd name="T10" fmla="*/ 649 w 2810"/>
                <a:gd name="T11" fmla="*/ 464 h 739"/>
                <a:gd name="T12" fmla="*/ 732 w 2810"/>
                <a:gd name="T13" fmla="*/ 510 h 739"/>
                <a:gd name="T14" fmla="*/ 796 w 2810"/>
                <a:gd name="T15" fmla="*/ 483 h 739"/>
                <a:gd name="T16" fmla="*/ 942 w 2810"/>
                <a:gd name="T17" fmla="*/ 464 h 739"/>
                <a:gd name="T18" fmla="*/ 1015 w 2810"/>
                <a:gd name="T19" fmla="*/ 510 h 739"/>
                <a:gd name="T20" fmla="*/ 1207 w 2810"/>
                <a:gd name="T21" fmla="*/ 574 h 739"/>
                <a:gd name="T22" fmla="*/ 1262 w 2810"/>
                <a:gd name="T23" fmla="*/ 647 h 739"/>
                <a:gd name="T24" fmla="*/ 1490 w 2810"/>
                <a:gd name="T25" fmla="*/ 684 h 739"/>
                <a:gd name="T26" fmla="*/ 1746 w 2810"/>
                <a:gd name="T27" fmla="*/ 729 h 739"/>
                <a:gd name="T28" fmla="*/ 2450 w 2810"/>
                <a:gd name="T29" fmla="*/ 693 h 739"/>
                <a:gd name="T30" fmla="*/ 2597 w 2810"/>
                <a:gd name="T31" fmla="*/ 665 h 739"/>
                <a:gd name="T32" fmla="*/ 2789 w 2810"/>
                <a:gd name="T33" fmla="*/ 739 h 739"/>
                <a:gd name="T34" fmla="*/ 2396 w 2810"/>
                <a:gd name="T35" fmla="*/ 601 h 739"/>
                <a:gd name="T36" fmla="*/ 2569 w 2810"/>
                <a:gd name="T37" fmla="*/ 528 h 739"/>
                <a:gd name="T38" fmla="*/ 2633 w 2810"/>
                <a:gd name="T39" fmla="*/ 483 h 739"/>
                <a:gd name="T40" fmla="*/ 2716 w 2810"/>
                <a:gd name="T41" fmla="*/ 419 h 739"/>
                <a:gd name="T42" fmla="*/ 2386 w 2810"/>
                <a:gd name="T43" fmla="*/ 428 h 739"/>
                <a:gd name="T44" fmla="*/ 2295 w 2810"/>
                <a:gd name="T45" fmla="*/ 473 h 739"/>
                <a:gd name="T46" fmla="*/ 2249 w 2810"/>
                <a:gd name="T47" fmla="*/ 437 h 739"/>
                <a:gd name="T48" fmla="*/ 2121 w 2810"/>
                <a:gd name="T49" fmla="*/ 336 h 739"/>
                <a:gd name="T50" fmla="*/ 2002 w 2810"/>
                <a:gd name="T51" fmla="*/ 455 h 739"/>
                <a:gd name="T52" fmla="*/ 1710 w 2810"/>
                <a:gd name="T53" fmla="*/ 565 h 739"/>
                <a:gd name="T54" fmla="*/ 1792 w 2810"/>
                <a:gd name="T55" fmla="*/ 483 h 739"/>
                <a:gd name="T56" fmla="*/ 1728 w 2810"/>
                <a:gd name="T57" fmla="*/ 409 h 739"/>
                <a:gd name="T58" fmla="*/ 1600 w 2810"/>
                <a:gd name="T59" fmla="*/ 556 h 739"/>
                <a:gd name="T60" fmla="*/ 1426 w 2810"/>
                <a:gd name="T61" fmla="*/ 574 h 739"/>
                <a:gd name="T62" fmla="*/ 1509 w 2810"/>
                <a:gd name="T63" fmla="*/ 473 h 739"/>
                <a:gd name="T64" fmla="*/ 1426 w 2810"/>
                <a:gd name="T65" fmla="*/ 391 h 739"/>
                <a:gd name="T66" fmla="*/ 1582 w 2810"/>
                <a:gd name="T67" fmla="*/ 245 h 739"/>
                <a:gd name="T68" fmla="*/ 1481 w 2810"/>
                <a:gd name="T69" fmla="*/ 208 h 739"/>
                <a:gd name="T70" fmla="*/ 1326 w 2810"/>
                <a:gd name="T71" fmla="*/ 153 h 739"/>
                <a:gd name="T72" fmla="*/ 1326 w 2810"/>
                <a:gd name="T73" fmla="*/ 99 h 739"/>
                <a:gd name="T74" fmla="*/ 1335 w 2810"/>
                <a:gd name="T75" fmla="*/ 99 h 739"/>
                <a:gd name="T76" fmla="*/ 1189 w 2810"/>
                <a:gd name="T77" fmla="*/ 80 h 739"/>
                <a:gd name="T78" fmla="*/ 1070 w 2810"/>
                <a:gd name="T79" fmla="*/ 153 h 739"/>
                <a:gd name="T80" fmla="*/ 978 w 2810"/>
                <a:gd name="T81" fmla="*/ 80 h 739"/>
                <a:gd name="T82" fmla="*/ 814 w 2810"/>
                <a:gd name="T83" fmla="*/ 7 h 739"/>
                <a:gd name="T84" fmla="*/ 530 w 2810"/>
                <a:gd name="T85" fmla="*/ 62 h 739"/>
                <a:gd name="T86" fmla="*/ 421 w 2810"/>
                <a:gd name="T87" fmla="*/ 62 h 739"/>
                <a:gd name="T88" fmla="*/ 274 w 2810"/>
                <a:gd name="T89" fmla="*/ 89 h 739"/>
                <a:gd name="T90" fmla="*/ 274 w 2810"/>
                <a:gd name="T91" fmla="*/ 126 h 7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10"/>
                <a:gd name="T139" fmla="*/ 0 h 739"/>
                <a:gd name="T140" fmla="*/ 2810 w 2810"/>
                <a:gd name="T141" fmla="*/ 739 h 7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10" h="739">
                  <a:moveTo>
                    <a:pt x="274" y="126"/>
                  </a:moveTo>
                  <a:cubicBezTo>
                    <a:pt x="228" y="141"/>
                    <a:pt x="183" y="157"/>
                    <a:pt x="137" y="172"/>
                  </a:cubicBezTo>
                  <a:cubicBezTo>
                    <a:pt x="128" y="181"/>
                    <a:pt x="121" y="193"/>
                    <a:pt x="110" y="199"/>
                  </a:cubicBezTo>
                  <a:cubicBezTo>
                    <a:pt x="93" y="208"/>
                    <a:pt x="55" y="217"/>
                    <a:pt x="55" y="217"/>
                  </a:cubicBezTo>
                  <a:cubicBezTo>
                    <a:pt x="46" y="214"/>
                    <a:pt x="36" y="202"/>
                    <a:pt x="28" y="208"/>
                  </a:cubicBezTo>
                  <a:cubicBezTo>
                    <a:pt x="18" y="216"/>
                    <a:pt x="23" y="233"/>
                    <a:pt x="18" y="245"/>
                  </a:cubicBezTo>
                  <a:cubicBezTo>
                    <a:pt x="14" y="255"/>
                    <a:pt x="6" y="263"/>
                    <a:pt x="0" y="272"/>
                  </a:cubicBezTo>
                  <a:cubicBezTo>
                    <a:pt x="42" y="316"/>
                    <a:pt x="85" y="335"/>
                    <a:pt x="146" y="345"/>
                  </a:cubicBezTo>
                  <a:cubicBezTo>
                    <a:pt x="203" y="402"/>
                    <a:pt x="217" y="384"/>
                    <a:pt x="320" y="391"/>
                  </a:cubicBezTo>
                  <a:cubicBezTo>
                    <a:pt x="360" y="404"/>
                    <a:pt x="398" y="412"/>
                    <a:pt x="439" y="419"/>
                  </a:cubicBezTo>
                  <a:cubicBezTo>
                    <a:pt x="492" y="454"/>
                    <a:pt x="561" y="458"/>
                    <a:pt x="622" y="473"/>
                  </a:cubicBezTo>
                  <a:cubicBezTo>
                    <a:pt x="631" y="470"/>
                    <a:pt x="641" y="460"/>
                    <a:pt x="649" y="464"/>
                  </a:cubicBezTo>
                  <a:cubicBezTo>
                    <a:pt x="658" y="469"/>
                    <a:pt x="651" y="485"/>
                    <a:pt x="658" y="492"/>
                  </a:cubicBezTo>
                  <a:cubicBezTo>
                    <a:pt x="676" y="510"/>
                    <a:pt x="707" y="505"/>
                    <a:pt x="732" y="510"/>
                  </a:cubicBezTo>
                  <a:cubicBezTo>
                    <a:pt x="741" y="516"/>
                    <a:pt x="748" y="530"/>
                    <a:pt x="759" y="528"/>
                  </a:cubicBezTo>
                  <a:cubicBezTo>
                    <a:pt x="778" y="524"/>
                    <a:pt x="777" y="487"/>
                    <a:pt x="796" y="483"/>
                  </a:cubicBezTo>
                  <a:cubicBezTo>
                    <a:pt x="835" y="475"/>
                    <a:pt x="875" y="476"/>
                    <a:pt x="914" y="473"/>
                  </a:cubicBezTo>
                  <a:cubicBezTo>
                    <a:pt x="923" y="470"/>
                    <a:pt x="932" y="462"/>
                    <a:pt x="942" y="464"/>
                  </a:cubicBezTo>
                  <a:cubicBezTo>
                    <a:pt x="951" y="466"/>
                    <a:pt x="953" y="478"/>
                    <a:pt x="960" y="483"/>
                  </a:cubicBezTo>
                  <a:cubicBezTo>
                    <a:pt x="984" y="502"/>
                    <a:pt x="988" y="501"/>
                    <a:pt x="1015" y="510"/>
                  </a:cubicBezTo>
                  <a:cubicBezTo>
                    <a:pt x="1059" y="480"/>
                    <a:pt x="1103" y="482"/>
                    <a:pt x="1134" y="528"/>
                  </a:cubicBezTo>
                  <a:cubicBezTo>
                    <a:pt x="1154" y="612"/>
                    <a:pt x="1120" y="519"/>
                    <a:pt x="1207" y="574"/>
                  </a:cubicBezTo>
                  <a:cubicBezTo>
                    <a:pt x="1218" y="581"/>
                    <a:pt x="1211" y="599"/>
                    <a:pt x="1216" y="611"/>
                  </a:cubicBezTo>
                  <a:cubicBezTo>
                    <a:pt x="1229" y="643"/>
                    <a:pt x="1233" y="638"/>
                    <a:pt x="1262" y="647"/>
                  </a:cubicBezTo>
                  <a:cubicBezTo>
                    <a:pt x="1296" y="700"/>
                    <a:pt x="1332" y="686"/>
                    <a:pt x="1399" y="693"/>
                  </a:cubicBezTo>
                  <a:cubicBezTo>
                    <a:pt x="1429" y="690"/>
                    <a:pt x="1460" y="682"/>
                    <a:pt x="1490" y="684"/>
                  </a:cubicBezTo>
                  <a:cubicBezTo>
                    <a:pt x="1515" y="685"/>
                    <a:pt x="1564" y="702"/>
                    <a:pt x="1564" y="702"/>
                  </a:cubicBezTo>
                  <a:cubicBezTo>
                    <a:pt x="1635" y="678"/>
                    <a:pt x="1683" y="713"/>
                    <a:pt x="1746" y="729"/>
                  </a:cubicBezTo>
                  <a:cubicBezTo>
                    <a:pt x="1892" y="719"/>
                    <a:pt x="2039" y="702"/>
                    <a:pt x="2185" y="720"/>
                  </a:cubicBezTo>
                  <a:cubicBezTo>
                    <a:pt x="2283" y="657"/>
                    <a:pt x="2177" y="718"/>
                    <a:pt x="2450" y="693"/>
                  </a:cubicBezTo>
                  <a:cubicBezTo>
                    <a:pt x="2469" y="691"/>
                    <a:pt x="2487" y="681"/>
                    <a:pt x="2505" y="675"/>
                  </a:cubicBezTo>
                  <a:cubicBezTo>
                    <a:pt x="2534" y="665"/>
                    <a:pt x="2566" y="668"/>
                    <a:pt x="2597" y="665"/>
                  </a:cubicBezTo>
                  <a:cubicBezTo>
                    <a:pt x="2696" y="692"/>
                    <a:pt x="2572" y="652"/>
                    <a:pt x="2661" y="702"/>
                  </a:cubicBezTo>
                  <a:cubicBezTo>
                    <a:pt x="2691" y="719"/>
                    <a:pt x="2756" y="733"/>
                    <a:pt x="2789" y="739"/>
                  </a:cubicBezTo>
                  <a:cubicBezTo>
                    <a:pt x="2804" y="693"/>
                    <a:pt x="2810" y="701"/>
                    <a:pt x="2743" y="656"/>
                  </a:cubicBezTo>
                  <a:cubicBezTo>
                    <a:pt x="2654" y="597"/>
                    <a:pt x="2483" y="605"/>
                    <a:pt x="2396" y="601"/>
                  </a:cubicBezTo>
                  <a:cubicBezTo>
                    <a:pt x="2431" y="548"/>
                    <a:pt x="2474" y="551"/>
                    <a:pt x="2533" y="537"/>
                  </a:cubicBezTo>
                  <a:cubicBezTo>
                    <a:pt x="2545" y="534"/>
                    <a:pt x="2557" y="532"/>
                    <a:pt x="2569" y="528"/>
                  </a:cubicBezTo>
                  <a:cubicBezTo>
                    <a:pt x="2587" y="523"/>
                    <a:pt x="2624" y="510"/>
                    <a:pt x="2624" y="510"/>
                  </a:cubicBezTo>
                  <a:cubicBezTo>
                    <a:pt x="2627" y="501"/>
                    <a:pt x="2633" y="492"/>
                    <a:pt x="2633" y="483"/>
                  </a:cubicBezTo>
                  <a:cubicBezTo>
                    <a:pt x="2633" y="463"/>
                    <a:pt x="2605" y="442"/>
                    <a:pt x="2642" y="428"/>
                  </a:cubicBezTo>
                  <a:cubicBezTo>
                    <a:pt x="2665" y="419"/>
                    <a:pt x="2691" y="422"/>
                    <a:pt x="2716" y="419"/>
                  </a:cubicBezTo>
                  <a:cubicBezTo>
                    <a:pt x="2515" y="393"/>
                    <a:pt x="2618" y="397"/>
                    <a:pt x="2405" y="409"/>
                  </a:cubicBezTo>
                  <a:cubicBezTo>
                    <a:pt x="2399" y="415"/>
                    <a:pt x="2391" y="420"/>
                    <a:pt x="2386" y="428"/>
                  </a:cubicBezTo>
                  <a:cubicBezTo>
                    <a:pt x="2381" y="436"/>
                    <a:pt x="2384" y="448"/>
                    <a:pt x="2377" y="455"/>
                  </a:cubicBezTo>
                  <a:cubicBezTo>
                    <a:pt x="2357" y="475"/>
                    <a:pt x="2323" y="468"/>
                    <a:pt x="2295" y="473"/>
                  </a:cubicBezTo>
                  <a:cubicBezTo>
                    <a:pt x="2283" y="470"/>
                    <a:pt x="2268" y="472"/>
                    <a:pt x="2258" y="464"/>
                  </a:cubicBezTo>
                  <a:cubicBezTo>
                    <a:pt x="2251" y="458"/>
                    <a:pt x="2253" y="446"/>
                    <a:pt x="2249" y="437"/>
                  </a:cubicBezTo>
                  <a:cubicBezTo>
                    <a:pt x="2214" y="366"/>
                    <a:pt x="2244" y="449"/>
                    <a:pt x="2222" y="382"/>
                  </a:cubicBezTo>
                  <a:cubicBezTo>
                    <a:pt x="2278" y="298"/>
                    <a:pt x="2157" y="332"/>
                    <a:pt x="2121" y="336"/>
                  </a:cubicBezTo>
                  <a:cubicBezTo>
                    <a:pt x="2075" y="368"/>
                    <a:pt x="2098" y="389"/>
                    <a:pt x="2039" y="409"/>
                  </a:cubicBezTo>
                  <a:cubicBezTo>
                    <a:pt x="2025" y="423"/>
                    <a:pt x="2018" y="444"/>
                    <a:pt x="2002" y="455"/>
                  </a:cubicBezTo>
                  <a:cubicBezTo>
                    <a:pt x="1954" y="488"/>
                    <a:pt x="1916" y="493"/>
                    <a:pt x="1865" y="510"/>
                  </a:cubicBezTo>
                  <a:cubicBezTo>
                    <a:pt x="1820" y="555"/>
                    <a:pt x="1770" y="550"/>
                    <a:pt x="1710" y="565"/>
                  </a:cubicBezTo>
                  <a:cubicBezTo>
                    <a:pt x="1698" y="529"/>
                    <a:pt x="1708" y="508"/>
                    <a:pt x="1719" y="473"/>
                  </a:cubicBezTo>
                  <a:cubicBezTo>
                    <a:pt x="1743" y="476"/>
                    <a:pt x="1768" y="485"/>
                    <a:pt x="1792" y="483"/>
                  </a:cubicBezTo>
                  <a:cubicBezTo>
                    <a:pt x="1831" y="479"/>
                    <a:pt x="1798" y="443"/>
                    <a:pt x="1792" y="437"/>
                  </a:cubicBezTo>
                  <a:cubicBezTo>
                    <a:pt x="1772" y="417"/>
                    <a:pt x="1755" y="416"/>
                    <a:pt x="1728" y="409"/>
                  </a:cubicBezTo>
                  <a:cubicBezTo>
                    <a:pt x="1693" y="419"/>
                    <a:pt x="1679" y="435"/>
                    <a:pt x="1646" y="446"/>
                  </a:cubicBezTo>
                  <a:cubicBezTo>
                    <a:pt x="1634" y="483"/>
                    <a:pt x="1627" y="528"/>
                    <a:pt x="1600" y="556"/>
                  </a:cubicBezTo>
                  <a:cubicBezTo>
                    <a:pt x="1575" y="630"/>
                    <a:pt x="1522" y="598"/>
                    <a:pt x="1445" y="592"/>
                  </a:cubicBezTo>
                  <a:cubicBezTo>
                    <a:pt x="1439" y="586"/>
                    <a:pt x="1431" y="581"/>
                    <a:pt x="1426" y="574"/>
                  </a:cubicBezTo>
                  <a:cubicBezTo>
                    <a:pt x="1389" y="514"/>
                    <a:pt x="1462" y="508"/>
                    <a:pt x="1500" y="501"/>
                  </a:cubicBezTo>
                  <a:cubicBezTo>
                    <a:pt x="1503" y="492"/>
                    <a:pt x="1516" y="480"/>
                    <a:pt x="1509" y="473"/>
                  </a:cubicBezTo>
                  <a:cubicBezTo>
                    <a:pt x="1502" y="466"/>
                    <a:pt x="1434" y="450"/>
                    <a:pt x="1417" y="446"/>
                  </a:cubicBezTo>
                  <a:cubicBezTo>
                    <a:pt x="1420" y="428"/>
                    <a:pt x="1414" y="405"/>
                    <a:pt x="1426" y="391"/>
                  </a:cubicBezTo>
                  <a:cubicBezTo>
                    <a:pt x="1442" y="373"/>
                    <a:pt x="1541" y="366"/>
                    <a:pt x="1554" y="364"/>
                  </a:cubicBezTo>
                  <a:cubicBezTo>
                    <a:pt x="1594" y="324"/>
                    <a:pt x="1582" y="344"/>
                    <a:pt x="1582" y="245"/>
                  </a:cubicBezTo>
                  <a:cubicBezTo>
                    <a:pt x="1582" y="235"/>
                    <a:pt x="1582" y="220"/>
                    <a:pt x="1573" y="217"/>
                  </a:cubicBezTo>
                  <a:cubicBezTo>
                    <a:pt x="1544" y="206"/>
                    <a:pt x="1512" y="211"/>
                    <a:pt x="1481" y="208"/>
                  </a:cubicBezTo>
                  <a:cubicBezTo>
                    <a:pt x="1440" y="194"/>
                    <a:pt x="1449" y="176"/>
                    <a:pt x="1408" y="163"/>
                  </a:cubicBezTo>
                  <a:cubicBezTo>
                    <a:pt x="1368" y="121"/>
                    <a:pt x="1417" y="162"/>
                    <a:pt x="1326" y="153"/>
                  </a:cubicBezTo>
                  <a:cubicBezTo>
                    <a:pt x="1315" y="152"/>
                    <a:pt x="1307" y="141"/>
                    <a:pt x="1298" y="135"/>
                  </a:cubicBezTo>
                  <a:cubicBezTo>
                    <a:pt x="1270" y="93"/>
                    <a:pt x="1279" y="82"/>
                    <a:pt x="1326" y="99"/>
                  </a:cubicBezTo>
                  <a:cubicBezTo>
                    <a:pt x="1332" y="108"/>
                    <a:pt x="1333" y="126"/>
                    <a:pt x="1344" y="126"/>
                  </a:cubicBezTo>
                  <a:cubicBezTo>
                    <a:pt x="1353" y="126"/>
                    <a:pt x="1340" y="107"/>
                    <a:pt x="1335" y="99"/>
                  </a:cubicBezTo>
                  <a:cubicBezTo>
                    <a:pt x="1332" y="93"/>
                    <a:pt x="1303" y="67"/>
                    <a:pt x="1298" y="62"/>
                  </a:cubicBezTo>
                  <a:cubicBezTo>
                    <a:pt x="1284" y="64"/>
                    <a:pt x="1215" y="65"/>
                    <a:pt x="1189" y="80"/>
                  </a:cubicBezTo>
                  <a:cubicBezTo>
                    <a:pt x="1100" y="130"/>
                    <a:pt x="1169" y="109"/>
                    <a:pt x="1097" y="126"/>
                  </a:cubicBezTo>
                  <a:cubicBezTo>
                    <a:pt x="1088" y="135"/>
                    <a:pt x="1082" y="150"/>
                    <a:pt x="1070" y="153"/>
                  </a:cubicBezTo>
                  <a:cubicBezTo>
                    <a:pt x="1014" y="167"/>
                    <a:pt x="1018" y="126"/>
                    <a:pt x="1006" y="89"/>
                  </a:cubicBezTo>
                  <a:cubicBezTo>
                    <a:pt x="1003" y="80"/>
                    <a:pt x="987" y="83"/>
                    <a:pt x="978" y="80"/>
                  </a:cubicBezTo>
                  <a:cubicBezTo>
                    <a:pt x="961" y="63"/>
                    <a:pt x="951" y="40"/>
                    <a:pt x="933" y="25"/>
                  </a:cubicBezTo>
                  <a:cubicBezTo>
                    <a:pt x="902" y="0"/>
                    <a:pt x="854" y="11"/>
                    <a:pt x="814" y="7"/>
                  </a:cubicBezTo>
                  <a:cubicBezTo>
                    <a:pt x="735" y="32"/>
                    <a:pt x="832" y="4"/>
                    <a:pt x="649" y="25"/>
                  </a:cubicBezTo>
                  <a:cubicBezTo>
                    <a:pt x="612" y="29"/>
                    <a:pt x="566" y="50"/>
                    <a:pt x="530" y="62"/>
                  </a:cubicBezTo>
                  <a:cubicBezTo>
                    <a:pt x="524" y="53"/>
                    <a:pt x="522" y="39"/>
                    <a:pt x="512" y="35"/>
                  </a:cubicBezTo>
                  <a:cubicBezTo>
                    <a:pt x="506" y="33"/>
                    <a:pt x="434" y="60"/>
                    <a:pt x="421" y="62"/>
                  </a:cubicBezTo>
                  <a:cubicBezTo>
                    <a:pt x="391" y="67"/>
                    <a:pt x="360" y="68"/>
                    <a:pt x="329" y="71"/>
                  </a:cubicBezTo>
                  <a:cubicBezTo>
                    <a:pt x="311" y="77"/>
                    <a:pt x="292" y="83"/>
                    <a:pt x="274" y="89"/>
                  </a:cubicBezTo>
                  <a:cubicBezTo>
                    <a:pt x="265" y="92"/>
                    <a:pt x="247" y="89"/>
                    <a:pt x="247" y="99"/>
                  </a:cubicBezTo>
                  <a:cubicBezTo>
                    <a:pt x="247" y="112"/>
                    <a:pt x="265" y="117"/>
                    <a:pt x="274" y="126"/>
                  </a:cubicBezTo>
                  <a:close/>
                </a:path>
              </a:pathLst>
            </a:custGeom>
            <a:solidFill>
              <a:schemeClr val="accent1"/>
            </a:solidFill>
            <a:ln w="9525" cmpd="sng">
              <a:solidFill>
                <a:schemeClr val="tx1"/>
              </a:solidFill>
              <a:miter lim="800000"/>
              <a:headEnd/>
              <a:tailEnd/>
            </a:ln>
          </p:spPr>
          <p:txBody>
            <a:bodyPr/>
            <a:lstStyle/>
            <a:p>
              <a:endParaRPr lang="en-US"/>
            </a:p>
          </p:txBody>
        </p:sp>
        <p:sp>
          <p:nvSpPr>
            <p:cNvPr id="41991" name="Freeform 9"/>
            <p:cNvSpPr>
              <a:spLocks noChangeArrowheads="1"/>
            </p:cNvSpPr>
            <p:nvPr/>
          </p:nvSpPr>
          <p:spPr bwMode="auto">
            <a:xfrm>
              <a:off x="1073" y="2022"/>
              <a:ext cx="154" cy="847"/>
            </a:xfrm>
            <a:custGeom>
              <a:avLst/>
              <a:gdLst>
                <a:gd name="T0" fmla="*/ 93 w 154"/>
                <a:gd name="T1" fmla="*/ 76 h 847"/>
                <a:gd name="T2" fmla="*/ 84 w 154"/>
                <a:gd name="T3" fmla="*/ 341 h 847"/>
                <a:gd name="T4" fmla="*/ 56 w 154"/>
                <a:gd name="T5" fmla="*/ 314 h 847"/>
                <a:gd name="T6" fmla="*/ 29 w 154"/>
                <a:gd name="T7" fmla="*/ 497 h 847"/>
                <a:gd name="T8" fmla="*/ 29 w 154"/>
                <a:gd name="T9" fmla="*/ 643 h 847"/>
                <a:gd name="T10" fmla="*/ 38 w 154"/>
                <a:gd name="T11" fmla="*/ 698 h 847"/>
                <a:gd name="T12" fmla="*/ 56 w 154"/>
                <a:gd name="T13" fmla="*/ 762 h 847"/>
                <a:gd name="T14" fmla="*/ 47 w 154"/>
                <a:gd name="T15" fmla="*/ 735 h 847"/>
                <a:gd name="T16" fmla="*/ 38 w 154"/>
                <a:gd name="T17" fmla="*/ 762 h 847"/>
                <a:gd name="T18" fmla="*/ 10 w 154"/>
                <a:gd name="T19" fmla="*/ 817 h 847"/>
                <a:gd name="T20" fmla="*/ 84 w 154"/>
                <a:gd name="T21" fmla="*/ 826 h 847"/>
                <a:gd name="T22" fmla="*/ 65 w 154"/>
                <a:gd name="T23" fmla="*/ 844 h 847"/>
                <a:gd name="T24" fmla="*/ 56 w 154"/>
                <a:gd name="T25" fmla="*/ 817 h 847"/>
                <a:gd name="T26" fmla="*/ 84 w 154"/>
                <a:gd name="T27" fmla="*/ 753 h 847"/>
                <a:gd name="T28" fmla="*/ 74 w 154"/>
                <a:gd name="T29" fmla="*/ 707 h 847"/>
                <a:gd name="T30" fmla="*/ 84 w 154"/>
                <a:gd name="T31" fmla="*/ 634 h 847"/>
                <a:gd name="T32" fmla="*/ 102 w 154"/>
                <a:gd name="T33" fmla="*/ 607 h 847"/>
                <a:gd name="T34" fmla="*/ 93 w 154"/>
                <a:gd name="T35" fmla="*/ 506 h 847"/>
                <a:gd name="T36" fmla="*/ 74 w 154"/>
                <a:gd name="T37" fmla="*/ 451 h 847"/>
                <a:gd name="T38" fmla="*/ 84 w 154"/>
                <a:gd name="T39" fmla="*/ 351 h 847"/>
                <a:gd name="T40" fmla="*/ 120 w 154"/>
                <a:gd name="T41" fmla="*/ 378 h 847"/>
                <a:gd name="T42" fmla="*/ 138 w 154"/>
                <a:gd name="T43" fmla="*/ 351 h 847"/>
                <a:gd name="T44" fmla="*/ 102 w 154"/>
                <a:gd name="T45" fmla="*/ 149 h 847"/>
                <a:gd name="T46" fmla="*/ 120 w 154"/>
                <a:gd name="T47" fmla="*/ 40 h 847"/>
                <a:gd name="T48" fmla="*/ 111 w 154"/>
                <a:gd name="T49" fmla="*/ 12 h 847"/>
                <a:gd name="T50" fmla="*/ 74 w 154"/>
                <a:gd name="T51" fmla="*/ 49 h 847"/>
                <a:gd name="T52" fmla="*/ 93 w 154"/>
                <a:gd name="T53" fmla="*/ 76 h 8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4"/>
                <a:gd name="T82" fmla="*/ 0 h 847"/>
                <a:gd name="T83" fmla="*/ 154 w 154"/>
                <a:gd name="T84" fmla="*/ 847 h 8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4" h="847">
                  <a:moveTo>
                    <a:pt x="93" y="76"/>
                  </a:moveTo>
                  <a:cubicBezTo>
                    <a:pt x="99" y="157"/>
                    <a:pt x="133" y="268"/>
                    <a:pt x="84" y="341"/>
                  </a:cubicBezTo>
                  <a:cubicBezTo>
                    <a:pt x="74" y="314"/>
                    <a:pt x="76" y="255"/>
                    <a:pt x="56" y="314"/>
                  </a:cubicBezTo>
                  <a:cubicBezTo>
                    <a:pt x="50" y="398"/>
                    <a:pt x="46" y="427"/>
                    <a:pt x="29" y="497"/>
                  </a:cubicBezTo>
                  <a:cubicBezTo>
                    <a:pt x="59" y="542"/>
                    <a:pt x="36" y="591"/>
                    <a:pt x="29" y="643"/>
                  </a:cubicBezTo>
                  <a:cubicBezTo>
                    <a:pt x="32" y="661"/>
                    <a:pt x="31" y="681"/>
                    <a:pt x="38" y="698"/>
                  </a:cubicBezTo>
                  <a:cubicBezTo>
                    <a:pt x="67" y="764"/>
                    <a:pt x="75" y="683"/>
                    <a:pt x="56" y="762"/>
                  </a:cubicBezTo>
                  <a:cubicBezTo>
                    <a:pt x="53" y="753"/>
                    <a:pt x="56" y="735"/>
                    <a:pt x="47" y="735"/>
                  </a:cubicBezTo>
                  <a:cubicBezTo>
                    <a:pt x="38" y="735"/>
                    <a:pt x="42" y="754"/>
                    <a:pt x="38" y="762"/>
                  </a:cubicBezTo>
                  <a:cubicBezTo>
                    <a:pt x="0" y="838"/>
                    <a:pt x="37" y="741"/>
                    <a:pt x="10" y="817"/>
                  </a:cubicBezTo>
                  <a:cubicBezTo>
                    <a:pt x="35" y="820"/>
                    <a:pt x="62" y="815"/>
                    <a:pt x="84" y="826"/>
                  </a:cubicBezTo>
                  <a:cubicBezTo>
                    <a:pt x="92" y="830"/>
                    <a:pt x="73" y="847"/>
                    <a:pt x="65" y="844"/>
                  </a:cubicBezTo>
                  <a:cubicBezTo>
                    <a:pt x="56" y="841"/>
                    <a:pt x="59" y="826"/>
                    <a:pt x="56" y="817"/>
                  </a:cubicBezTo>
                  <a:cubicBezTo>
                    <a:pt x="108" y="804"/>
                    <a:pt x="115" y="800"/>
                    <a:pt x="84" y="753"/>
                  </a:cubicBezTo>
                  <a:cubicBezTo>
                    <a:pt x="85" y="750"/>
                    <a:pt x="103" y="629"/>
                    <a:pt x="74" y="707"/>
                  </a:cubicBezTo>
                  <a:cubicBezTo>
                    <a:pt x="77" y="683"/>
                    <a:pt x="78" y="658"/>
                    <a:pt x="84" y="634"/>
                  </a:cubicBezTo>
                  <a:cubicBezTo>
                    <a:pt x="86" y="628"/>
                    <a:pt x="126" y="508"/>
                    <a:pt x="102" y="607"/>
                  </a:cubicBezTo>
                  <a:cubicBezTo>
                    <a:pt x="99" y="573"/>
                    <a:pt x="99" y="539"/>
                    <a:pt x="93" y="506"/>
                  </a:cubicBezTo>
                  <a:cubicBezTo>
                    <a:pt x="90" y="487"/>
                    <a:pt x="74" y="451"/>
                    <a:pt x="74" y="451"/>
                  </a:cubicBezTo>
                  <a:cubicBezTo>
                    <a:pt x="77" y="418"/>
                    <a:pt x="66" y="379"/>
                    <a:pt x="84" y="351"/>
                  </a:cubicBezTo>
                  <a:cubicBezTo>
                    <a:pt x="92" y="338"/>
                    <a:pt x="105" y="378"/>
                    <a:pt x="120" y="378"/>
                  </a:cubicBezTo>
                  <a:cubicBezTo>
                    <a:pt x="131" y="378"/>
                    <a:pt x="132" y="360"/>
                    <a:pt x="138" y="351"/>
                  </a:cubicBezTo>
                  <a:cubicBezTo>
                    <a:pt x="134" y="274"/>
                    <a:pt x="154" y="204"/>
                    <a:pt x="102" y="149"/>
                  </a:cubicBezTo>
                  <a:cubicBezTo>
                    <a:pt x="88" y="107"/>
                    <a:pt x="96" y="76"/>
                    <a:pt x="120" y="40"/>
                  </a:cubicBezTo>
                  <a:cubicBezTo>
                    <a:pt x="117" y="31"/>
                    <a:pt x="120" y="17"/>
                    <a:pt x="111" y="12"/>
                  </a:cubicBezTo>
                  <a:cubicBezTo>
                    <a:pt x="89" y="0"/>
                    <a:pt x="72" y="37"/>
                    <a:pt x="74" y="49"/>
                  </a:cubicBezTo>
                  <a:cubicBezTo>
                    <a:pt x="76" y="60"/>
                    <a:pt x="87" y="67"/>
                    <a:pt x="93" y="7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92" name="Freeform 10"/>
            <p:cNvSpPr>
              <a:spLocks noChangeArrowheads="1"/>
            </p:cNvSpPr>
            <p:nvPr/>
          </p:nvSpPr>
          <p:spPr bwMode="auto">
            <a:xfrm>
              <a:off x="1274" y="2062"/>
              <a:ext cx="214" cy="385"/>
            </a:xfrm>
            <a:custGeom>
              <a:avLst/>
              <a:gdLst>
                <a:gd name="T0" fmla="*/ 56 w 214"/>
                <a:gd name="T1" fmla="*/ 9 h 385"/>
                <a:gd name="T2" fmla="*/ 102 w 214"/>
                <a:gd name="T3" fmla="*/ 137 h 385"/>
                <a:gd name="T4" fmla="*/ 184 w 214"/>
                <a:gd name="T5" fmla="*/ 256 h 385"/>
                <a:gd name="T6" fmla="*/ 184 w 214"/>
                <a:gd name="T7" fmla="*/ 384 h 385"/>
                <a:gd name="T8" fmla="*/ 157 w 214"/>
                <a:gd name="T9" fmla="*/ 301 h 385"/>
                <a:gd name="T10" fmla="*/ 65 w 214"/>
                <a:gd name="T11" fmla="*/ 210 h 385"/>
                <a:gd name="T12" fmla="*/ 29 w 214"/>
                <a:gd name="T13" fmla="*/ 155 h 385"/>
                <a:gd name="T14" fmla="*/ 11 w 214"/>
                <a:gd name="T15" fmla="*/ 100 h 385"/>
                <a:gd name="T16" fmla="*/ 1 w 214"/>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4"/>
                <a:gd name="T28" fmla="*/ 0 h 385"/>
                <a:gd name="T29" fmla="*/ 214 w 214"/>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4" h="385">
                  <a:moveTo>
                    <a:pt x="56" y="9"/>
                  </a:moveTo>
                  <a:cubicBezTo>
                    <a:pt x="67" y="54"/>
                    <a:pt x="88" y="93"/>
                    <a:pt x="102" y="137"/>
                  </a:cubicBezTo>
                  <a:cubicBezTo>
                    <a:pt x="113" y="218"/>
                    <a:pt x="101" y="239"/>
                    <a:pt x="184" y="256"/>
                  </a:cubicBezTo>
                  <a:cubicBezTo>
                    <a:pt x="198" y="298"/>
                    <a:pt x="214" y="333"/>
                    <a:pt x="184" y="384"/>
                  </a:cubicBezTo>
                  <a:cubicBezTo>
                    <a:pt x="184" y="385"/>
                    <a:pt x="161" y="314"/>
                    <a:pt x="157" y="301"/>
                  </a:cubicBezTo>
                  <a:cubicBezTo>
                    <a:pt x="140" y="248"/>
                    <a:pt x="122" y="224"/>
                    <a:pt x="65" y="210"/>
                  </a:cubicBezTo>
                  <a:cubicBezTo>
                    <a:pt x="53" y="192"/>
                    <a:pt x="36" y="176"/>
                    <a:pt x="29" y="155"/>
                  </a:cubicBezTo>
                  <a:cubicBezTo>
                    <a:pt x="23" y="137"/>
                    <a:pt x="11" y="100"/>
                    <a:pt x="11" y="100"/>
                  </a:cubicBezTo>
                  <a:cubicBezTo>
                    <a:pt x="0" y="12"/>
                    <a:pt x="1" y="46"/>
                    <a:pt x="1"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93" name="Freeform 11"/>
            <p:cNvSpPr>
              <a:spLocks noChangeArrowheads="1"/>
            </p:cNvSpPr>
            <p:nvPr/>
          </p:nvSpPr>
          <p:spPr bwMode="auto">
            <a:xfrm>
              <a:off x="1220" y="2111"/>
              <a:ext cx="326" cy="755"/>
            </a:xfrm>
            <a:custGeom>
              <a:avLst/>
              <a:gdLst>
                <a:gd name="T0" fmla="*/ 46 w 326"/>
                <a:gd name="T1" fmla="*/ 188 h 755"/>
                <a:gd name="T2" fmla="*/ 65 w 326"/>
                <a:gd name="T3" fmla="*/ 316 h 755"/>
                <a:gd name="T4" fmla="*/ 110 w 326"/>
                <a:gd name="T5" fmla="*/ 582 h 755"/>
                <a:gd name="T6" fmla="*/ 129 w 326"/>
                <a:gd name="T7" fmla="*/ 563 h 755"/>
                <a:gd name="T8" fmla="*/ 138 w 326"/>
                <a:gd name="T9" fmla="*/ 591 h 755"/>
                <a:gd name="T10" fmla="*/ 156 w 326"/>
                <a:gd name="T11" fmla="*/ 618 h 755"/>
                <a:gd name="T12" fmla="*/ 202 w 326"/>
                <a:gd name="T13" fmla="*/ 655 h 755"/>
                <a:gd name="T14" fmla="*/ 247 w 326"/>
                <a:gd name="T15" fmla="*/ 710 h 755"/>
                <a:gd name="T16" fmla="*/ 321 w 326"/>
                <a:gd name="T17" fmla="*/ 755 h 755"/>
                <a:gd name="T18" fmla="*/ 284 w 326"/>
                <a:gd name="T19" fmla="*/ 710 h 755"/>
                <a:gd name="T20" fmla="*/ 238 w 326"/>
                <a:gd name="T21" fmla="*/ 664 h 755"/>
                <a:gd name="T22" fmla="*/ 174 w 326"/>
                <a:gd name="T23" fmla="*/ 527 h 755"/>
                <a:gd name="T24" fmla="*/ 129 w 326"/>
                <a:gd name="T25" fmla="*/ 444 h 755"/>
                <a:gd name="T26" fmla="*/ 119 w 326"/>
                <a:gd name="T27" fmla="*/ 408 h 755"/>
                <a:gd name="T28" fmla="*/ 101 w 326"/>
                <a:gd name="T29" fmla="*/ 380 h 755"/>
                <a:gd name="T30" fmla="*/ 28 w 326"/>
                <a:gd name="T31" fmla="*/ 152 h 755"/>
                <a:gd name="T32" fmla="*/ 10 w 326"/>
                <a:gd name="T33" fmla="*/ 97 h 755"/>
                <a:gd name="T34" fmla="*/ 1 w 326"/>
                <a:gd name="T35" fmla="*/ 24 h 755"/>
                <a:gd name="T36" fmla="*/ 19 w 326"/>
                <a:gd name="T37" fmla="*/ 252 h 755"/>
                <a:gd name="T38" fmla="*/ 55 w 326"/>
                <a:gd name="T39" fmla="*/ 298 h 7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6"/>
                <a:gd name="T61" fmla="*/ 0 h 755"/>
                <a:gd name="T62" fmla="*/ 326 w 326"/>
                <a:gd name="T63" fmla="*/ 755 h 7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6" h="755">
                  <a:moveTo>
                    <a:pt x="46" y="188"/>
                  </a:moveTo>
                  <a:cubicBezTo>
                    <a:pt x="66" y="252"/>
                    <a:pt x="50" y="194"/>
                    <a:pt x="65" y="316"/>
                  </a:cubicBezTo>
                  <a:cubicBezTo>
                    <a:pt x="76" y="405"/>
                    <a:pt x="99" y="492"/>
                    <a:pt x="110" y="582"/>
                  </a:cubicBezTo>
                  <a:cubicBezTo>
                    <a:pt x="116" y="576"/>
                    <a:pt x="120" y="560"/>
                    <a:pt x="129" y="563"/>
                  </a:cubicBezTo>
                  <a:cubicBezTo>
                    <a:pt x="138" y="566"/>
                    <a:pt x="134" y="582"/>
                    <a:pt x="138" y="591"/>
                  </a:cubicBezTo>
                  <a:cubicBezTo>
                    <a:pt x="143" y="601"/>
                    <a:pt x="150" y="609"/>
                    <a:pt x="156" y="618"/>
                  </a:cubicBezTo>
                  <a:cubicBezTo>
                    <a:pt x="173" y="672"/>
                    <a:pt x="150" y="626"/>
                    <a:pt x="202" y="655"/>
                  </a:cubicBezTo>
                  <a:cubicBezTo>
                    <a:pt x="228" y="669"/>
                    <a:pt x="230" y="689"/>
                    <a:pt x="247" y="710"/>
                  </a:cubicBezTo>
                  <a:cubicBezTo>
                    <a:pt x="267" y="734"/>
                    <a:pt x="292" y="746"/>
                    <a:pt x="321" y="755"/>
                  </a:cubicBezTo>
                  <a:cubicBezTo>
                    <a:pt x="301" y="700"/>
                    <a:pt x="326" y="753"/>
                    <a:pt x="284" y="710"/>
                  </a:cubicBezTo>
                  <a:cubicBezTo>
                    <a:pt x="226" y="651"/>
                    <a:pt x="309" y="710"/>
                    <a:pt x="238" y="664"/>
                  </a:cubicBezTo>
                  <a:cubicBezTo>
                    <a:pt x="221" y="611"/>
                    <a:pt x="216" y="567"/>
                    <a:pt x="174" y="527"/>
                  </a:cubicBezTo>
                  <a:cubicBezTo>
                    <a:pt x="164" y="497"/>
                    <a:pt x="129" y="444"/>
                    <a:pt x="129" y="444"/>
                  </a:cubicBezTo>
                  <a:cubicBezTo>
                    <a:pt x="126" y="432"/>
                    <a:pt x="124" y="419"/>
                    <a:pt x="119" y="408"/>
                  </a:cubicBezTo>
                  <a:cubicBezTo>
                    <a:pt x="115" y="398"/>
                    <a:pt x="105" y="390"/>
                    <a:pt x="101" y="380"/>
                  </a:cubicBezTo>
                  <a:cubicBezTo>
                    <a:pt x="73" y="303"/>
                    <a:pt x="75" y="222"/>
                    <a:pt x="28" y="152"/>
                  </a:cubicBezTo>
                  <a:cubicBezTo>
                    <a:pt x="22" y="134"/>
                    <a:pt x="16" y="115"/>
                    <a:pt x="10" y="97"/>
                  </a:cubicBezTo>
                  <a:cubicBezTo>
                    <a:pt x="2" y="74"/>
                    <a:pt x="0" y="0"/>
                    <a:pt x="1" y="24"/>
                  </a:cubicBezTo>
                  <a:cubicBezTo>
                    <a:pt x="5" y="100"/>
                    <a:pt x="13" y="176"/>
                    <a:pt x="19" y="252"/>
                  </a:cubicBezTo>
                  <a:cubicBezTo>
                    <a:pt x="21" y="271"/>
                    <a:pt x="55" y="298"/>
                    <a:pt x="55" y="29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94" name="Freeform 12"/>
            <p:cNvSpPr>
              <a:spLocks noChangeArrowheads="1"/>
            </p:cNvSpPr>
            <p:nvPr/>
          </p:nvSpPr>
          <p:spPr bwMode="auto">
            <a:xfrm>
              <a:off x="1275" y="2226"/>
              <a:ext cx="424" cy="591"/>
            </a:xfrm>
            <a:custGeom>
              <a:avLst/>
              <a:gdLst>
                <a:gd name="T0" fmla="*/ 147 w 424"/>
                <a:gd name="T1" fmla="*/ 229 h 591"/>
                <a:gd name="T2" fmla="*/ 275 w 424"/>
                <a:gd name="T3" fmla="*/ 329 h 591"/>
                <a:gd name="T4" fmla="*/ 357 w 424"/>
                <a:gd name="T5" fmla="*/ 421 h 591"/>
                <a:gd name="T6" fmla="*/ 384 w 424"/>
                <a:gd name="T7" fmla="*/ 448 h 591"/>
                <a:gd name="T8" fmla="*/ 384 w 424"/>
                <a:gd name="T9" fmla="*/ 576 h 591"/>
                <a:gd name="T10" fmla="*/ 330 w 424"/>
                <a:gd name="T11" fmla="*/ 521 h 591"/>
                <a:gd name="T12" fmla="*/ 302 w 424"/>
                <a:gd name="T13" fmla="*/ 503 h 591"/>
                <a:gd name="T14" fmla="*/ 229 w 424"/>
                <a:gd name="T15" fmla="*/ 430 h 591"/>
                <a:gd name="T16" fmla="*/ 192 w 424"/>
                <a:gd name="T17" fmla="*/ 384 h 591"/>
                <a:gd name="T18" fmla="*/ 183 w 424"/>
                <a:gd name="T19" fmla="*/ 357 h 591"/>
                <a:gd name="T20" fmla="*/ 128 w 424"/>
                <a:gd name="T21" fmla="*/ 275 h 591"/>
                <a:gd name="T22" fmla="*/ 110 w 424"/>
                <a:gd name="T23" fmla="*/ 220 h 591"/>
                <a:gd name="T24" fmla="*/ 92 w 424"/>
                <a:gd name="T25" fmla="*/ 192 h 591"/>
                <a:gd name="T26" fmla="*/ 128 w 424"/>
                <a:gd name="T27" fmla="*/ 211 h 591"/>
                <a:gd name="T28" fmla="*/ 138 w 424"/>
                <a:gd name="T29" fmla="*/ 238 h 591"/>
                <a:gd name="T30" fmla="*/ 147 w 424"/>
                <a:gd name="T31" fmla="*/ 211 h 591"/>
                <a:gd name="T32" fmla="*/ 64 w 424"/>
                <a:gd name="T33" fmla="*/ 119 h 591"/>
                <a:gd name="T34" fmla="*/ 28 w 424"/>
                <a:gd name="T35" fmla="*/ 73 h 591"/>
                <a:gd name="T36" fmla="*/ 10 w 424"/>
                <a:gd name="T37" fmla="*/ 19 h 591"/>
                <a:gd name="T38" fmla="*/ 0 w 424"/>
                <a:gd name="T39" fmla="*/ 0 h 5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591"/>
                <a:gd name="T62" fmla="*/ 424 w 424"/>
                <a:gd name="T63" fmla="*/ 591 h 5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591">
                  <a:moveTo>
                    <a:pt x="147" y="229"/>
                  </a:moveTo>
                  <a:cubicBezTo>
                    <a:pt x="180" y="273"/>
                    <a:pt x="221" y="316"/>
                    <a:pt x="275" y="329"/>
                  </a:cubicBezTo>
                  <a:cubicBezTo>
                    <a:pt x="304" y="360"/>
                    <a:pt x="326" y="390"/>
                    <a:pt x="357" y="421"/>
                  </a:cubicBezTo>
                  <a:cubicBezTo>
                    <a:pt x="366" y="430"/>
                    <a:pt x="384" y="448"/>
                    <a:pt x="384" y="448"/>
                  </a:cubicBezTo>
                  <a:cubicBezTo>
                    <a:pt x="397" y="483"/>
                    <a:pt x="424" y="548"/>
                    <a:pt x="384" y="576"/>
                  </a:cubicBezTo>
                  <a:cubicBezTo>
                    <a:pt x="363" y="591"/>
                    <a:pt x="348" y="539"/>
                    <a:pt x="330" y="521"/>
                  </a:cubicBezTo>
                  <a:cubicBezTo>
                    <a:pt x="322" y="513"/>
                    <a:pt x="311" y="509"/>
                    <a:pt x="302" y="503"/>
                  </a:cubicBezTo>
                  <a:cubicBezTo>
                    <a:pt x="278" y="471"/>
                    <a:pt x="262" y="452"/>
                    <a:pt x="229" y="430"/>
                  </a:cubicBezTo>
                  <a:cubicBezTo>
                    <a:pt x="218" y="414"/>
                    <a:pt x="202" y="401"/>
                    <a:pt x="192" y="384"/>
                  </a:cubicBezTo>
                  <a:cubicBezTo>
                    <a:pt x="187" y="376"/>
                    <a:pt x="188" y="365"/>
                    <a:pt x="183" y="357"/>
                  </a:cubicBezTo>
                  <a:cubicBezTo>
                    <a:pt x="163" y="326"/>
                    <a:pt x="141" y="312"/>
                    <a:pt x="128" y="275"/>
                  </a:cubicBezTo>
                  <a:cubicBezTo>
                    <a:pt x="122" y="257"/>
                    <a:pt x="120" y="236"/>
                    <a:pt x="110" y="220"/>
                  </a:cubicBezTo>
                  <a:cubicBezTo>
                    <a:pt x="104" y="211"/>
                    <a:pt x="82" y="197"/>
                    <a:pt x="92" y="192"/>
                  </a:cubicBezTo>
                  <a:cubicBezTo>
                    <a:pt x="104" y="186"/>
                    <a:pt x="116" y="205"/>
                    <a:pt x="128" y="211"/>
                  </a:cubicBezTo>
                  <a:cubicBezTo>
                    <a:pt x="131" y="220"/>
                    <a:pt x="128" y="238"/>
                    <a:pt x="138" y="238"/>
                  </a:cubicBezTo>
                  <a:cubicBezTo>
                    <a:pt x="147" y="238"/>
                    <a:pt x="150" y="220"/>
                    <a:pt x="147" y="211"/>
                  </a:cubicBezTo>
                  <a:cubicBezTo>
                    <a:pt x="133" y="171"/>
                    <a:pt x="98" y="141"/>
                    <a:pt x="64" y="119"/>
                  </a:cubicBezTo>
                  <a:cubicBezTo>
                    <a:pt x="53" y="103"/>
                    <a:pt x="37" y="90"/>
                    <a:pt x="28" y="73"/>
                  </a:cubicBezTo>
                  <a:cubicBezTo>
                    <a:pt x="20" y="56"/>
                    <a:pt x="19" y="36"/>
                    <a:pt x="10" y="19"/>
                  </a:cubicBezTo>
                  <a:cubicBezTo>
                    <a:pt x="7" y="13"/>
                    <a:pt x="3" y="6"/>
                    <a:pt x="0"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95" name="Freeform 13"/>
            <p:cNvSpPr>
              <a:spLocks noChangeArrowheads="1"/>
            </p:cNvSpPr>
            <p:nvPr/>
          </p:nvSpPr>
          <p:spPr bwMode="auto">
            <a:xfrm>
              <a:off x="1221" y="2306"/>
              <a:ext cx="100" cy="569"/>
            </a:xfrm>
            <a:custGeom>
              <a:avLst/>
              <a:gdLst>
                <a:gd name="T0" fmla="*/ 0 w 100"/>
                <a:gd name="T1" fmla="*/ 259 h 569"/>
                <a:gd name="T2" fmla="*/ 100 w 100"/>
                <a:gd name="T3" fmla="*/ 569 h 569"/>
                <a:gd name="T4" fmla="*/ 54 w 100"/>
                <a:gd name="T5" fmla="*/ 304 h 569"/>
                <a:gd name="T6" fmla="*/ 36 w 100"/>
                <a:gd name="T7" fmla="*/ 249 h 569"/>
                <a:gd name="T8" fmla="*/ 27 w 100"/>
                <a:gd name="T9" fmla="*/ 222 h 569"/>
                <a:gd name="T10" fmla="*/ 9 w 100"/>
                <a:gd name="T11" fmla="*/ 304 h 569"/>
                <a:gd name="T12" fmla="*/ 0 w 100"/>
                <a:gd name="T13" fmla="*/ 259 h 569"/>
                <a:gd name="T14" fmla="*/ 0 60000 65536"/>
                <a:gd name="T15" fmla="*/ 0 60000 65536"/>
                <a:gd name="T16" fmla="*/ 0 60000 65536"/>
                <a:gd name="T17" fmla="*/ 0 60000 65536"/>
                <a:gd name="T18" fmla="*/ 0 60000 65536"/>
                <a:gd name="T19" fmla="*/ 0 60000 65536"/>
                <a:gd name="T20" fmla="*/ 0 60000 65536"/>
                <a:gd name="T21" fmla="*/ 0 w 100"/>
                <a:gd name="T22" fmla="*/ 0 h 569"/>
                <a:gd name="T23" fmla="*/ 100 w 100"/>
                <a:gd name="T24" fmla="*/ 569 h 5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569">
                  <a:moveTo>
                    <a:pt x="0" y="259"/>
                  </a:moveTo>
                  <a:cubicBezTo>
                    <a:pt x="61" y="351"/>
                    <a:pt x="66" y="467"/>
                    <a:pt x="100" y="569"/>
                  </a:cubicBezTo>
                  <a:cubicBezTo>
                    <a:pt x="93" y="471"/>
                    <a:pt x="84" y="396"/>
                    <a:pt x="54" y="304"/>
                  </a:cubicBezTo>
                  <a:cubicBezTo>
                    <a:pt x="48" y="286"/>
                    <a:pt x="42" y="267"/>
                    <a:pt x="36" y="249"/>
                  </a:cubicBezTo>
                  <a:cubicBezTo>
                    <a:pt x="33" y="240"/>
                    <a:pt x="27" y="222"/>
                    <a:pt x="27" y="222"/>
                  </a:cubicBezTo>
                  <a:cubicBezTo>
                    <a:pt x="9" y="0"/>
                    <a:pt x="27" y="160"/>
                    <a:pt x="9" y="304"/>
                  </a:cubicBezTo>
                  <a:cubicBezTo>
                    <a:pt x="7" y="319"/>
                    <a:pt x="3" y="274"/>
                    <a:pt x="0" y="25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96" name="Freeform 14"/>
            <p:cNvSpPr>
              <a:spLocks noChangeArrowheads="1"/>
            </p:cNvSpPr>
            <p:nvPr/>
          </p:nvSpPr>
          <p:spPr bwMode="auto">
            <a:xfrm>
              <a:off x="1569" y="3378"/>
              <a:ext cx="64" cy="173"/>
            </a:xfrm>
            <a:custGeom>
              <a:avLst/>
              <a:gdLst>
                <a:gd name="T0" fmla="*/ 8 w 64"/>
                <a:gd name="T1" fmla="*/ 0 h 173"/>
                <a:gd name="T2" fmla="*/ 54 w 64"/>
                <a:gd name="T3" fmla="*/ 92 h 173"/>
                <a:gd name="T4" fmla="*/ 26 w 64"/>
                <a:gd name="T5" fmla="*/ 46 h 173"/>
                <a:gd name="T6" fmla="*/ 8 w 64"/>
                <a:gd name="T7" fmla="*/ 0 h 173"/>
                <a:gd name="T8" fmla="*/ 0 60000 65536"/>
                <a:gd name="T9" fmla="*/ 0 60000 65536"/>
                <a:gd name="T10" fmla="*/ 0 60000 65536"/>
                <a:gd name="T11" fmla="*/ 0 60000 65536"/>
                <a:gd name="T12" fmla="*/ 0 w 64"/>
                <a:gd name="T13" fmla="*/ 0 h 173"/>
                <a:gd name="T14" fmla="*/ 64 w 64"/>
                <a:gd name="T15" fmla="*/ 173 h 173"/>
              </a:gdLst>
              <a:ahLst/>
              <a:cxnLst>
                <a:cxn ang="T8">
                  <a:pos x="T0" y="T1"/>
                </a:cxn>
                <a:cxn ang="T9">
                  <a:pos x="T2" y="T3"/>
                </a:cxn>
                <a:cxn ang="T10">
                  <a:pos x="T4" y="T5"/>
                </a:cxn>
                <a:cxn ang="T11">
                  <a:pos x="T6" y="T7"/>
                </a:cxn>
              </a:cxnLst>
              <a:rect l="T12" t="T13" r="T14" b="T15"/>
              <a:pathLst>
                <a:path w="64" h="173">
                  <a:moveTo>
                    <a:pt x="8" y="0"/>
                  </a:moveTo>
                  <a:cubicBezTo>
                    <a:pt x="10" y="20"/>
                    <a:pt x="0" y="173"/>
                    <a:pt x="54" y="92"/>
                  </a:cubicBezTo>
                  <a:cubicBezTo>
                    <a:pt x="29" y="16"/>
                    <a:pt x="64" y="106"/>
                    <a:pt x="26" y="46"/>
                  </a:cubicBezTo>
                  <a:cubicBezTo>
                    <a:pt x="17" y="32"/>
                    <a:pt x="15" y="15"/>
                    <a:pt x="8" y="0"/>
                  </a:cubicBezTo>
                  <a:close/>
                </a:path>
              </a:pathLst>
            </a:custGeom>
            <a:solidFill>
              <a:schemeClr val="accent1"/>
            </a:solidFill>
            <a:ln w="9525" cmpd="sng">
              <a:solidFill>
                <a:schemeClr val="tx1"/>
              </a:solidFill>
              <a:miter lim="800000"/>
              <a:headEnd/>
              <a:tailEnd/>
            </a:ln>
          </p:spPr>
          <p:txBody>
            <a:bodyPr/>
            <a:lstStyle/>
            <a:p>
              <a:endParaRPr lang="en-US"/>
            </a:p>
          </p:txBody>
        </p:sp>
        <p:sp>
          <p:nvSpPr>
            <p:cNvPr id="41997" name="Freeform 15"/>
            <p:cNvSpPr>
              <a:spLocks noChangeArrowheads="1"/>
            </p:cNvSpPr>
            <p:nvPr/>
          </p:nvSpPr>
          <p:spPr bwMode="auto">
            <a:xfrm>
              <a:off x="1120" y="3241"/>
              <a:ext cx="94" cy="143"/>
            </a:xfrm>
            <a:custGeom>
              <a:avLst/>
              <a:gdLst>
                <a:gd name="T0" fmla="*/ 18 w 94"/>
                <a:gd name="T1" fmla="*/ 28 h 143"/>
                <a:gd name="T2" fmla="*/ 27 w 94"/>
                <a:gd name="T3" fmla="*/ 128 h 143"/>
                <a:gd name="T4" fmla="*/ 82 w 94"/>
                <a:gd name="T5" fmla="*/ 119 h 143"/>
                <a:gd name="T6" fmla="*/ 55 w 94"/>
                <a:gd name="T7" fmla="*/ 73 h 143"/>
                <a:gd name="T8" fmla="*/ 18 w 94"/>
                <a:gd name="T9" fmla="*/ 0 h 143"/>
                <a:gd name="T10" fmla="*/ 18 w 94"/>
                <a:gd name="T11" fmla="*/ 28 h 143"/>
                <a:gd name="T12" fmla="*/ 0 60000 65536"/>
                <a:gd name="T13" fmla="*/ 0 60000 65536"/>
                <a:gd name="T14" fmla="*/ 0 60000 65536"/>
                <a:gd name="T15" fmla="*/ 0 60000 65536"/>
                <a:gd name="T16" fmla="*/ 0 60000 65536"/>
                <a:gd name="T17" fmla="*/ 0 60000 65536"/>
                <a:gd name="T18" fmla="*/ 0 w 94"/>
                <a:gd name="T19" fmla="*/ 0 h 143"/>
                <a:gd name="T20" fmla="*/ 94 w 94"/>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94" h="143">
                  <a:moveTo>
                    <a:pt x="18" y="28"/>
                  </a:moveTo>
                  <a:cubicBezTo>
                    <a:pt x="21" y="61"/>
                    <a:pt x="8" y="101"/>
                    <a:pt x="27" y="128"/>
                  </a:cubicBezTo>
                  <a:cubicBezTo>
                    <a:pt x="38" y="143"/>
                    <a:pt x="67" y="130"/>
                    <a:pt x="82" y="119"/>
                  </a:cubicBezTo>
                  <a:cubicBezTo>
                    <a:pt x="94" y="109"/>
                    <a:pt x="57" y="75"/>
                    <a:pt x="55" y="73"/>
                  </a:cubicBezTo>
                  <a:cubicBezTo>
                    <a:pt x="45" y="43"/>
                    <a:pt x="28" y="31"/>
                    <a:pt x="18" y="0"/>
                  </a:cubicBezTo>
                  <a:cubicBezTo>
                    <a:pt x="8" y="41"/>
                    <a:pt x="0" y="46"/>
                    <a:pt x="18" y="28"/>
                  </a:cubicBezTo>
                  <a:close/>
                </a:path>
              </a:pathLst>
            </a:custGeom>
            <a:solidFill>
              <a:schemeClr val="accent1"/>
            </a:solidFill>
            <a:ln w="9525" cmpd="sng">
              <a:solidFill>
                <a:schemeClr val="tx1"/>
              </a:solidFill>
              <a:miter lim="800000"/>
              <a:headEnd/>
              <a:tailEnd/>
            </a:ln>
          </p:spPr>
          <p:txBody>
            <a:bodyPr/>
            <a:lstStyle/>
            <a:p>
              <a:endParaRPr lang="en-US"/>
            </a:p>
          </p:txBody>
        </p:sp>
        <p:sp>
          <p:nvSpPr>
            <p:cNvPr id="41998" name="Freeform 16"/>
            <p:cNvSpPr>
              <a:spLocks noChangeArrowheads="1"/>
            </p:cNvSpPr>
            <p:nvPr/>
          </p:nvSpPr>
          <p:spPr bwMode="auto">
            <a:xfrm>
              <a:off x="3362" y="3271"/>
              <a:ext cx="985" cy="231"/>
            </a:xfrm>
            <a:custGeom>
              <a:avLst/>
              <a:gdLst>
                <a:gd name="T0" fmla="*/ 227 w 985"/>
                <a:gd name="T1" fmla="*/ 89 h 231"/>
                <a:gd name="T2" fmla="*/ 419 w 985"/>
                <a:gd name="T3" fmla="*/ 71 h 231"/>
                <a:gd name="T4" fmla="*/ 428 w 985"/>
                <a:gd name="T5" fmla="*/ 25 h 231"/>
                <a:gd name="T6" fmla="*/ 483 w 985"/>
                <a:gd name="T7" fmla="*/ 7 h 231"/>
                <a:gd name="T8" fmla="*/ 601 w 985"/>
                <a:gd name="T9" fmla="*/ 16 h 231"/>
                <a:gd name="T10" fmla="*/ 611 w 985"/>
                <a:gd name="T11" fmla="*/ 62 h 231"/>
                <a:gd name="T12" fmla="*/ 940 w 985"/>
                <a:gd name="T13" fmla="*/ 71 h 231"/>
                <a:gd name="T14" fmla="*/ 931 w 985"/>
                <a:gd name="T15" fmla="*/ 126 h 231"/>
                <a:gd name="T16" fmla="*/ 985 w 985"/>
                <a:gd name="T17" fmla="*/ 162 h 231"/>
                <a:gd name="T18" fmla="*/ 848 w 985"/>
                <a:gd name="T19" fmla="*/ 171 h 231"/>
                <a:gd name="T20" fmla="*/ 839 w 985"/>
                <a:gd name="T21" fmla="*/ 144 h 231"/>
                <a:gd name="T22" fmla="*/ 793 w 985"/>
                <a:gd name="T23" fmla="*/ 153 h 231"/>
                <a:gd name="T24" fmla="*/ 729 w 985"/>
                <a:gd name="T25" fmla="*/ 162 h 231"/>
                <a:gd name="T26" fmla="*/ 519 w 985"/>
                <a:gd name="T27" fmla="*/ 144 h 231"/>
                <a:gd name="T28" fmla="*/ 391 w 985"/>
                <a:gd name="T29" fmla="*/ 126 h 231"/>
                <a:gd name="T30" fmla="*/ 272 w 985"/>
                <a:gd name="T31" fmla="*/ 135 h 231"/>
                <a:gd name="T32" fmla="*/ 245 w 985"/>
                <a:gd name="T33" fmla="*/ 144 h 231"/>
                <a:gd name="T34" fmla="*/ 236 w 985"/>
                <a:gd name="T35" fmla="*/ 116 h 231"/>
                <a:gd name="T36" fmla="*/ 208 w 985"/>
                <a:gd name="T37" fmla="*/ 107 h 231"/>
                <a:gd name="T38" fmla="*/ 16 w 985"/>
                <a:gd name="T39" fmla="*/ 116 h 231"/>
                <a:gd name="T40" fmla="*/ 7 w 985"/>
                <a:gd name="T41" fmla="*/ 89 h 231"/>
                <a:gd name="T42" fmla="*/ 53 w 985"/>
                <a:gd name="T43" fmla="*/ 80 h 231"/>
                <a:gd name="T44" fmla="*/ 163 w 985"/>
                <a:gd name="T45" fmla="*/ 43 h 231"/>
                <a:gd name="T46" fmla="*/ 318 w 985"/>
                <a:gd name="T47" fmla="*/ 89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5"/>
                <a:gd name="T73" fmla="*/ 0 h 231"/>
                <a:gd name="T74" fmla="*/ 985 w 985"/>
                <a:gd name="T75" fmla="*/ 231 h 2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5" h="231">
                  <a:moveTo>
                    <a:pt x="227" y="89"/>
                  </a:moveTo>
                  <a:cubicBezTo>
                    <a:pt x="289" y="73"/>
                    <a:pt x="358" y="91"/>
                    <a:pt x="419" y="71"/>
                  </a:cubicBezTo>
                  <a:cubicBezTo>
                    <a:pt x="434" y="66"/>
                    <a:pt x="417" y="36"/>
                    <a:pt x="428" y="25"/>
                  </a:cubicBezTo>
                  <a:cubicBezTo>
                    <a:pt x="442" y="11"/>
                    <a:pt x="483" y="7"/>
                    <a:pt x="483" y="7"/>
                  </a:cubicBezTo>
                  <a:cubicBezTo>
                    <a:pt x="522" y="10"/>
                    <a:pt x="565" y="0"/>
                    <a:pt x="601" y="16"/>
                  </a:cubicBezTo>
                  <a:cubicBezTo>
                    <a:pt x="615" y="22"/>
                    <a:pt x="596" y="59"/>
                    <a:pt x="611" y="62"/>
                  </a:cubicBezTo>
                  <a:cubicBezTo>
                    <a:pt x="719" y="80"/>
                    <a:pt x="830" y="68"/>
                    <a:pt x="940" y="71"/>
                  </a:cubicBezTo>
                  <a:cubicBezTo>
                    <a:pt x="937" y="89"/>
                    <a:pt x="923" y="109"/>
                    <a:pt x="931" y="126"/>
                  </a:cubicBezTo>
                  <a:cubicBezTo>
                    <a:pt x="941" y="145"/>
                    <a:pt x="985" y="162"/>
                    <a:pt x="985" y="162"/>
                  </a:cubicBezTo>
                  <a:cubicBezTo>
                    <a:pt x="963" y="231"/>
                    <a:pt x="900" y="184"/>
                    <a:pt x="848" y="171"/>
                  </a:cubicBezTo>
                  <a:cubicBezTo>
                    <a:pt x="845" y="162"/>
                    <a:pt x="848" y="147"/>
                    <a:pt x="839" y="144"/>
                  </a:cubicBezTo>
                  <a:cubicBezTo>
                    <a:pt x="824" y="139"/>
                    <a:pt x="808" y="150"/>
                    <a:pt x="793" y="153"/>
                  </a:cubicBezTo>
                  <a:cubicBezTo>
                    <a:pt x="772" y="156"/>
                    <a:pt x="750" y="159"/>
                    <a:pt x="729" y="162"/>
                  </a:cubicBezTo>
                  <a:cubicBezTo>
                    <a:pt x="669" y="202"/>
                    <a:pt x="584" y="165"/>
                    <a:pt x="519" y="144"/>
                  </a:cubicBezTo>
                  <a:cubicBezTo>
                    <a:pt x="475" y="159"/>
                    <a:pt x="435" y="137"/>
                    <a:pt x="391" y="126"/>
                  </a:cubicBezTo>
                  <a:cubicBezTo>
                    <a:pt x="351" y="129"/>
                    <a:pt x="311" y="130"/>
                    <a:pt x="272" y="135"/>
                  </a:cubicBezTo>
                  <a:cubicBezTo>
                    <a:pt x="263" y="136"/>
                    <a:pt x="253" y="148"/>
                    <a:pt x="245" y="144"/>
                  </a:cubicBezTo>
                  <a:cubicBezTo>
                    <a:pt x="236" y="139"/>
                    <a:pt x="243" y="123"/>
                    <a:pt x="236" y="116"/>
                  </a:cubicBezTo>
                  <a:cubicBezTo>
                    <a:pt x="229" y="109"/>
                    <a:pt x="217" y="110"/>
                    <a:pt x="208" y="107"/>
                  </a:cubicBezTo>
                  <a:cubicBezTo>
                    <a:pt x="144" y="110"/>
                    <a:pt x="80" y="122"/>
                    <a:pt x="16" y="116"/>
                  </a:cubicBezTo>
                  <a:cubicBezTo>
                    <a:pt x="7" y="115"/>
                    <a:pt x="0" y="96"/>
                    <a:pt x="7" y="89"/>
                  </a:cubicBezTo>
                  <a:cubicBezTo>
                    <a:pt x="18" y="78"/>
                    <a:pt x="38" y="83"/>
                    <a:pt x="53" y="80"/>
                  </a:cubicBezTo>
                  <a:cubicBezTo>
                    <a:pt x="92" y="54"/>
                    <a:pt x="115" y="51"/>
                    <a:pt x="163" y="43"/>
                  </a:cubicBezTo>
                  <a:cubicBezTo>
                    <a:pt x="227" y="56"/>
                    <a:pt x="318" y="16"/>
                    <a:pt x="318" y="89"/>
                  </a:cubicBezTo>
                </a:path>
              </a:pathLst>
            </a:custGeom>
            <a:solidFill>
              <a:schemeClr val="accent1"/>
            </a:solidFill>
            <a:ln w="9525" cmpd="sng">
              <a:solidFill>
                <a:schemeClr val="tx1"/>
              </a:solidFill>
              <a:miter lim="800000"/>
              <a:headEnd/>
              <a:tailEnd/>
            </a:ln>
          </p:spPr>
          <p:txBody>
            <a:bodyPr/>
            <a:lstStyle/>
            <a:p>
              <a:endParaRPr lang="en-US"/>
            </a:p>
          </p:txBody>
        </p:sp>
        <p:sp>
          <p:nvSpPr>
            <p:cNvPr id="41999" name="Oval 18"/>
            <p:cNvSpPr>
              <a:spLocks noChangeArrowheads="1"/>
            </p:cNvSpPr>
            <p:nvPr/>
          </p:nvSpPr>
          <p:spPr bwMode="auto">
            <a:xfrm>
              <a:off x="-51" y="3031"/>
              <a:ext cx="480" cy="480"/>
            </a:xfrm>
            <a:prstGeom prst="ellipse">
              <a:avLst/>
            </a:prstGeom>
            <a:solidFill>
              <a:srgbClr val="FFFF00"/>
            </a:solidFill>
            <a:ln w="28575">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400" b="1" dirty="0">
                  <a:solidFill>
                    <a:srgbClr val="0000FF"/>
                  </a:solidFill>
                  <a:latin typeface="Times New Roman" pitchFamily="18" charset="0"/>
                  <a:cs typeface="Times New Roman" pitchFamily="18" charset="0"/>
                </a:rPr>
                <a:t>4</a:t>
              </a:r>
              <a:endParaRPr lang="en-US" altLang="en-US" sz="1800" dirty="0">
                <a:latin typeface="Times New Roman" pitchFamily="18" charset="0"/>
                <a:cs typeface="Times New Roman" pitchFamily="18" charset="0"/>
              </a:endParaRPr>
            </a:p>
          </p:txBody>
        </p:sp>
      </p:grpSp>
      <p:sp>
        <p:nvSpPr>
          <p:cNvPr id="24591" name="Text Box 17"/>
          <p:cNvSpPr>
            <a:spLocks noChangeArrowheads="1"/>
          </p:cNvSpPr>
          <p:nvPr/>
        </p:nvSpPr>
        <p:spPr bwMode="auto">
          <a:xfrm>
            <a:off x="-13855" y="5700570"/>
            <a:ext cx="9157855" cy="1200150"/>
          </a:xfrm>
          <a:prstGeom prst="rect">
            <a:avLst/>
          </a:prstGeom>
          <a:solidFill>
            <a:schemeClr val="accent5">
              <a:lumMod val="60000"/>
              <a:lumOff val="40000"/>
            </a:schemeClr>
          </a:solidFill>
          <a:ln>
            <a:noFill/>
          </a:ln>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50000"/>
              </a:spcBef>
              <a:buFont typeface="Arial" pitchFamily="34" charset="0"/>
              <a:buNone/>
            </a:pPr>
            <a:r>
              <a:rPr lang="en-US" altLang="en-US" sz="3600" b="1" dirty="0" err="1">
                <a:solidFill>
                  <a:srgbClr val="FF0066"/>
                </a:solidFill>
                <a:latin typeface="Times New Roman" pitchFamily="18" charset="0"/>
                <a:cs typeface="Times New Roman" pitchFamily="18" charset="0"/>
                <a:sym typeface="Times New Roman" pitchFamily="18" charset="0"/>
              </a:rPr>
              <a:t>Để</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nước</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chảy</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tràn</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là</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việc</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làm</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sai</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vì</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đã</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lãng</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phí</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nước</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sạch</a:t>
            </a:r>
            <a:r>
              <a:rPr lang="en-US" altLang="en-US" sz="3600" b="1" dirty="0">
                <a:solidFill>
                  <a:srgbClr val="FF0066"/>
                </a:solidFill>
                <a:latin typeface="Times New Roman" pitchFamily="18" charset="0"/>
                <a:cs typeface="Times New Roman" pitchFamily="18" charset="0"/>
                <a:sym typeface="Times New Roman" pitchFamily="18" charset="0"/>
              </a:rPr>
              <a:t>.</a:t>
            </a:r>
          </a:p>
        </p:txBody>
      </p:sp>
      <p:sp>
        <p:nvSpPr>
          <p:cNvPr id="17" name="Rectangle 20"/>
          <p:cNvSpPr>
            <a:spLocks noChangeArrowheads="1"/>
          </p:cNvSpPr>
          <p:nvPr/>
        </p:nvSpPr>
        <p:spPr bwMode="auto">
          <a:xfrm>
            <a:off x="869603" y="4865977"/>
            <a:ext cx="931863" cy="679450"/>
          </a:xfrm>
          <a:prstGeom prst="rect">
            <a:avLst/>
          </a:prstGeom>
          <a:solidFill>
            <a:srgbClr val="92D050"/>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000" b="1" dirty="0" smtClean="0">
                <a:solidFill>
                  <a:srgbClr val="FF0000"/>
                </a:solidFill>
                <a:latin typeface="Arial" pitchFamily="34" charset="0"/>
              </a:rPr>
              <a:t>s</a:t>
            </a:r>
            <a:endParaRPr lang="en-US" altLang="en-US" sz="4000" b="1" dirty="0">
              <a:solidFill>
                <a:srgbClr val="FF0000"/>
              </a:solidFill>
              <a:latin typeface="Arial" pitchFamily="34" charset="0"/>
            </a:endParaRPr>
          </a:p>
        </p:txBody>
      </p:sp>
    </p:spTree>
    <p:extLst>
      <p:ext uri="{BB962C8B-B14F-4D97-AF65-F5344CB8AC3E}">
        <p14:creationId xmlns:p14="http://schemas.microsoft.com/office/powerpoint/2010/main" val="2891288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randombar(horizontal)">
                                      <p:cBhvr>
                                        <p:cTn id="7" dur="500"/>
                                        <p:tgtEl>
                                          <p:spTgt spid="245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2"/>
          <p:cNvGrpSpPr>
            <a:grpSpLocks/>
          </p:cNvGrpSpPr>
          <p:nvPr/>
        </p:nvGrpSpPr>
        <p:grpSpPr bwMode="auto">
          <a:xfrm>
            <a:off x="0" y="0"/>
            <a:ext cx="9144000" cy="5657850"/>
            <a:chOff x="0" y="0"/>
            <a:chExt cx="4725" cy="3408"/>
          </a:xfrm>
        </p:grpSpPr>
        <p:grpSp>
          <p:nvGrpSpPr>
            <p:cNvPr id="43014" name="Group 10"/>
            <p:cNvGrpSpPr>
              <a:grpSpLocks/>
            </p:cNvGrpSpPr>
            <p:nvPr/>
          </p:nvGrpSpPr>
          <p:grpSpPr bwMode="auto">
            <a:xfrm>
              <a:off x="0" y="0"/>
              <a:ext cx="4704" cy="3408"/>
              <a:chOff x="0" y="0"/>
              <a:chExt cx="4704" cy="3408"/>
            </a:xfrm>
          </p:grpSpPr>
          <p:pic>
            <p:nvPicPr>
              <p:cNvPr id="43016" name="Picture 5" descr="Picture 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04" cy="3408"/>
              </a:xfrm>
              <a:prstGeom prst="rect">
                <a:avLst/>
              </a:prstGeom>
              <a:noFill/>
              <a:ln w="38100">
                <a:solidFill>
                  <a:srgbClr val="CC3399"/>
                </a:solidFill>
                <a:miter lim="800000"/>
                <a:headEnd/>
                <a:tailEnd/>
              </a:ln>
              <a:extLst>
                <a:ext uri="{909E8E84-426E-40DD-AFC4-6F175D3DCCD1}">
                  <a14:hiddenFill xmlns:a14="http://schemas.microsoft.com/office/drawing/2010/main">
                    <a:solidFill>
                      <a:srgbClr val="FFFFFF"/>
                    </a:solidFill>
                  </a14:hiddenFill>
                </a:ext>
              </a:extLst>
            </p:spPr>
          </p:pic>
          <p:sp>
            <p:nvSpPr>
              <p:cNvPr id="43017" name="Text Box 7"/>
              <p:cNvSpPr>
                <a:spLocks noChangeArrowheads="1"/>
              </p:cNvSpPr>
              <p:nvPr/>
            </p:nvSpPr>
            <p:spPr bwMode="auto">
              <a:xfrm>
                <a:off x="896" y="1728"/>
                <a:ext cx="928"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50000"/>
                  </a:spcBef>
                  <a:buFont typeface="Arial" pitchFamily="34" charset="0"/>
                  <a:buNone/>
                </a:pPr>
                <a:r>
                  <a:rPr lang="en-US" altLang="en-US" b="1">
                    <a:latin typeface="Times New Roman" pitchFamily="18" charset="0"/>
                    <a:cs typeface="Times New Roman" pitchFamily="18" charset="0"/>
                  </a:rPr>
                  <a:t>Nước uống</a:t>
                </a:r>
              </a:p>
            </p:txBody>
          </p:sp>
          <p:sp>
            <p:nvSpPr>
              <p:cNvPr id="43018" name="Freeform 8"/>
              <p:cNvSpPr>
                <a:spLocks noChangeArrowheads="1"/>
              </p:cNvSpPr>
              <p:nvPr/>
            </p:nvSpPr>
            <p:spPr bwMode="auto">
              <a:xfrm>
                <a:off x="3037" y="231"/>
                <a:ext cx="394" cy="146"/>
              </a:xfrm>
              <a:custGeom>
                <a:avLst/>
                <a:gdLst>
                  <a:gd name="T0" fmla="*/ 385 w 394"/>
                  <a:gd name="T1" fmla="*/ 55 h 146"/>
                  <a:gd name="T2" fmla="*/ 275 w 394"/>
                  <a:gd name="T3" fmla="*/ 18 h 146"/>
                  <a:gd name="T4" fmla="*/ 174 w 394"/>
                  <a:gd name="T5" fmla="*/ 0 h 146"/>
                  <a:gd name="T6" fmla="*/ 65 w 394"/>
                  <a:gd name="T7" fmla="*/ 9 h 146"/>
                  <a:gd name="T8" fmla="*/ 37 w 394"/>
                  <a:gd name="T9" fmla="*/ 18 h 146"/>
                  <a:gd name="T10" fmla="*/ 1 w 394"/>
                  <a:gd name="T11" fmla="*/ 73 h 146"/>
                  <a:gd name="T12" fmla="*/ 10 w 394"/>
                  <a:gd name="T13" fmla="*/ 110 h 146"/>
                  <a:gd name="T14" fmla="*/ 101 w 394"/>
                  <a:gd name="T15" fmla="*/ 137 h 146"/>
                  <a:gd name="T16" fmla="*/ 74 w 394"/>
                  <a:gd name="T17" fmla="*/ 146 h 146"/>
                  <a:gd name="T18" fmla="*/ 120 w 394"/>
                  <a:gd name="T19" fmla="*/ 110 h 146"/>
                  <a:gd name="T20" fmla="*/ 174 w 394"/>
                  <a:gd name="T21" fmla="*/ 91 h 146"/>
                  <a:gd name="T22" fmla="*/ 394 w 394"/>
                  <a:gd name="T23" fmla="*/ 82 h 146"/>
                  <a:gd name="T24" fmla="*/ 385 w 394"/>
                  <a:gd name="T25" fmla="*/ 55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4"/>
                  <a:gd name="T40" fmla="*/ 0 h 146"/>
                  <a:gd name="T41" fmla="*/ 394 w 394"/>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4" h="146">
                    <a:moveTo>
                      <a:pt x="385" y="55"/>
                    </a:moveTo>
                    <a:cubicBezTo>
                      <a:pt x="348" y="43"/>
                      <a:pt x="312" y="30"/>
                      <a:pt x="275" y="18"/>
                    </a:cubicBezTo>
                    <a:cubicBezTo>
                      <a:pt x="242" y="7"/>
                      <a:pt x="207" y="8"/>
                      <a:pt x="174" y="0"/>
                    </a:cubicBezTo>
                    <a:cubicBezTo>
                      <a:pt x="138" y="3"/>
                      <a:pt x="101" y="4"/>
                      <a:pt x="65" y="9"/>
                    </a:cubicBezTo>
                    <a:cubicBezTo>
                      <a:pt x="55" y="10"/>
                      <a:pt x="44" y="11"/>
                      <a:pt x="37" y="18"/>
                    </a:cubicBezTo>
                    <a:cubicBezTo>
                      <a:pt x="22" y="33"/>
                      <a:pt x="1" y="73"/>
                      <a:pt x="1" y="73"/>
                    </a:cubicBezTo>
                    <a:cubicBezTo>
                      <a:pt x="4" y="85"/>
                      <a:pt x="0" y="102"/>
                      <a:pt x="10" y="110"/>
                    </a:cubicBezTo>
                    <a:cubicBezTo>
                      <a:pt x="18" y="117"/>
                      <a:pt x="84" y="133"/>
                      <a:pt x="101" y="137"/>
                    </a:cubicBezTo>
                    <a:cubicBezTo>
                      <a:pt x="92" y="140"/>
                      <a:pt x="65" y="146"/>
                      <a:pt x="74" y="146"/>
                    </a:cubicBezTo>
                    <a:cubicBezTo>
                      <a:pt x="154" y="146"/>
                      <a:pt x="79" y="140"/>
                      <a:pt x="120" y="110"/>
                    </a:cubicBezTo>
                    <a:cubicBezTo>
                      <a:pt x="135" y="99"/>
                      <a:pt x="156" y="97"/>
                      <a:pt x="174" y="91"/>
                    </a:cubicBezTo>
                    <a:cubicBezTo>
                      <a:pt x="243" y="67"/>
                      <a:pt x="321" y="85"/>
                      <a:pt x="394" y="82"/>
                    </a:cubicBezTo>
                    <a:cubicBezTo>
                      <a:pt x="360" y="60"/>
                      <a:pt x="356" y="69"/>
                      <a:pt x="385" y="55"/>
                    </a:cubicBezTo>
                    <a:close/>
                  </a:path>
                </a:pathLst>
              </a:custGeom>
              <a:solidFill>
                <a:srgbClr val="C9E5EF"/>
              </a:solidFill>
              <a:ln w="9525" cmpd="sng">
                <a:solidFill>
                  <a:schemeClr val="tx1"/>
                </a:solidFill>
                <a:miter lim="800000"/>
                <a:headEnd/>
                <a:tailEnd/>
              </a:ln>
            </p:spPr>
            <p:txBody>
              <a:bodyPr/>
              <a:lstStyle/>
              <a:p>
                <a:endParaRPr lang="en-US"/>
              </a:p>
            </p:txBody>
          </p:sp>
        </p:grpSp>
        <p:sp>
          <p:nvSpPr>
            <p:cNvPr id="43015" name="Oval 11"/>
            <p:cNvSpPr>
              <a:spLocks noChangeArrowheads="1"/>
            </p:cNvSpPr>
            <p:nvPr/>
          </p:nvSpPr>
          <p:spPr bwMode="auto">
            <a:xfrm>
              <a:off x="4197" y="2976"/>
              <a:ext cx="528" cy="432"/>
            </a:xfrm>
            <a:prstGeom prst="ellipse">
              <a:avLst/>
            </a:prstGeom>
            <a:solidFill>
              <a:srgbClr val="FFFF00"/>
            </a:solidFill>
            <a:ln w="38100">
              <a:solidFill>
                <a:srgbClr val="CC3399"/>
              </a:solidFill>
              <a:round/>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400" b="1">
                  <a:solidFill>
                    <a:srgbClr val="0000FF"/>
                  </a:solidFill>
                  <a:latin typeface="Times New Roman" pitchFamily="18" charset="0"/>
                  <a:cs typeface="Times New Roman" pitchFamily="18" charset="0"/>
                </a:rPr>
                <a:t>5</a:t>
              </a:r>
              <a:endParaRPr lang="en-US" altLang="en-US" sz="1800">
                <a:latin typeface="Times New Roman" pitchFamily="18" charset="0"/>
                <a:cs typeface="Times New Roman" pitchFamily="18" charset="0"/>
              </a:endParaRPr>
            </a:p>
          </p:txBody>
        </p:sp>
      </p:grpSp>
      <p:sp>
        <p:nvSpPr>
          <p:cNvPr id="43011" name="Freeform 13"/>
          <p:cNvSpPr>
            <a:spLocks noChangeArrowheads="1"/>
          </p:cNvSpPr>
          <p:nvPr/>
        </p:nvSpPr>
        <p:spPr bwMode="auto">
          <a:xfrm>
            <a:off x="4135438" y="5191125"/>
            <a:ext cx="171450" cy="279400"/>
          </a:xfrm>
          <a:custGeom>
            <a:avLst/>
            <a:gdLst>
              <a:gd name="T0" fmla="*/ 2147483646 w 108"/>
              <a:gd name="T1" fmla="*/ 2147483646 h 176"/>
              <a:gd name="T2" fmla="*/ 2147483646 w 108"/>
              <a:gd name="T3" fmla="*/ 2147483646 h 176"/>
              <a:gd name="T4" fmla="*/ 2147483646 w 108"/>
              <a:gd name="T5" fmla="*/ 2147483646 h 176"/>
              <a:gd name="T6" fmla="*/ 2147483646 w 108"/>
              <a:gd name="T7" fmla="*/ 2147483646 h 176"/>
              <a:gd name="T8" fmla="*/ 2147483646 w 108"/>
              <a:gd name="T9" fmla="*/ 2147483646 h 176"/>
              <a:gd name="T10" fmla="*/ 0 60000 65536"/>
              <a:gd name="T11" fmla="*/ 0 60000 65536"/>
              <a:gd name="T12" fmla="*/ 0 60000 65536"/>
              <a:gd name="T13" fmla="*/ 0 60000 65536"/>
              <a:gd name="T14" fmla="*/ 0 60000 65536"/>
              <a:gd name="T15" fmla="*/ 0 w 108"/>
              <a:gd name="T16" fmla="*/ 0 h 176"/>
              <a:gd name="T17" fmla="*/ 108 w 108"/>
              <a:gd name="T18" fmla="*/ 176 h 176"/>
            </a:gdLst>
            <a:ahLst/>
            <a:cxnLst>
              <a:cxn ang="T10">
                <a:pos x="T0" y="T1"/>
              </a:cxn>
              <a:cxn ang="T11">
                <a:pos x="T2" y="T3"/>
              </a:cxn>
              <a:cxn ang="T12">
                <a:pos x="T4" y="T5"/>
              </a:cxn>
              <a:cxn ang="T13">
                <a:pos x="T6" y="T7"/>
              </a:cxn>
              <a:cxn ang="T14">
                <a:pos x="T8" y="T9"/>
              </a:cxn>
            </a:cxnLst>
            <a:rect l="T15" t="T16" r="T17" b="T18"/>
            <a:pathLst>
              <a:path w="108" h="176">
                <a:moveTo>
                  <a:pt x="19" y="3"/>
                </a:moveTo>
                <a:cubicBezTo>
                  <a:pt x="22" y="55"/>
                  <a:pt x="7" y="111"/>
                  <a:pt x="28" y="159"/>
                </a:cubicBezTo>
                <a:cubicBezTo>
                  <a:pt x="35" y="176"/>
                  <a:pt x="72" y="164"/>
                  <a:pt x="83" y="149"/>
                </a:cubicBezTo>
                <a:cubicBezTo>
                  <a:pt x="108" y="114"/>
                  <a:pt x="35" y="55"/>
                  <a:pt x="19" y="31"/>
                </a:cubicBezTo>
                <a:cubicBezTo>
                  <a:pt x="9" y="0"/>
                  <a:pt x="0" y="3"/>
                  <a:pt x="19" y="3"/>
                </a:cubicBezTo>
                <a:close/>
              </a:path>
            </a:pathLst>
          </a:custGeom>
          <a:solidFill>
            <a:schemeClr val="accent1"/>
          </a:solidFill>
          <a:ln w="9525" cmpd="sng">
            <a:solidFill>
              <a:schemeClr val="tx1"/>
            </a:solidFill>
            <a:miter lim="800000"/>
            <a:headEnd/>
            <a:tailEnd/>
          </a:ln>
        </p:spPr>
        <p:txBody>
          <a:bodyPr/>
          <a:lstStyle/>
          <a:p>
            <a:endParaRPr lang="en-US"/>
          </a:p>
        </p:txBody>
      </p:sp>
      <p:sp>
        <p:nvSpPr>
          <p:cNvPr id="25610" name="Text Box 12"/>
          <p:cNvSpPr>
            <a:spLocks noChangeArrowheads="1"/>
          </p:cNvSpPr>
          <p:nvPr/>
        </p:nvSpPr>
        <p:spPr bwMode="auto">
          <a:xfrm>
            <a:off x="0" y="5657850"/>
            <a:ext cx="9144000" cy="1200150"/>
          </a:xfrm>
          <a:prstGeom prst="rect">
            <a:avLst/>
          </a:prstGeom>
          <a:solidFill>
            <a:schemeClr val="accent3">
              <a:lumMod val="40000"/>
              <a:lumOff val="60000"/>
            </a:schemeClr>
          </a:solidFill>
          <a:ln>
            <a:noFill/>
          </a:ln>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50000"/>
              </a:spcBef>
              <a:buFont typeface="Arial" pitchFamily="34" charset="0"/>
              <a:buNone/>
            </a:pPr>
            <a:r>
              <a:rPr lang="en-US" altLang="en-US" sz="3600" b="1" dirty="0">
                <a:solidFill>
                  <a:srgbClr val="FF0066"/>
                </a:solidFill>
                <a:latin typeface="Times New Roman" pitchFamily="18" charset="0"/>
                <a:sym typeface="Times New Roman" pitchFamily="18" charset="0"/>
              </a:rPr>
              <a:t>   </a:t>
            </a:r>
            <a:r>
              <a:rPr lang="en-US" altLang="en-US" sz="3600" b="1" dirty="0">
                <a:solidFill>
                  <a:srgbClr val="FF0066"/>
                </a:solidFill>
                <a:latin typeface="Times New Roman" pitchFamily="18" charset="0"/>
                <a:cs typeface="Times New Roman" pitchFamily="18" charset="0"/>
                <a:sym typeface="Times New Roman" pitchFamily="18" charset="0"/>
              </a:rPr>
              <a:t>Cho </a:t>
            </a:r>
            <a:r>
              <a:rPr lang="en-US" altLang="en-US" sz="3600" b="1" dirty="0" err="1">
                <a:solidFill>
                  <a:srgbClr val="FF0066"/>
                </a:solidFill>
                <a:latin typeface="Times New Roman" pitchFamily="18" charset="0"/>
                <a:cs typeface="Times New Roman" pitchFamily="18" charset="0"/>
                <a:sym typeface="Times New Roman" pitchFamily="18" charset="0"/>
              </a:rPr>
              <a:t>tay</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vào</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thùng</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nước</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uống</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làm</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nước</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mất</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vệ</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sinh</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là</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chưa</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biết</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bảo</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vệ</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nguồn</a:t>
            </a:r>
            <a:r>
              <a:rPr lang="en-US" altLang="en-US" sz="3600" b="1" dirty="0">
                <a:solidFill>
                  <a:srgbClr val="FF0066"/>
                </a:solidFill>
                <a:latin typeface="Times New Roman" pitchFamily="18" charset="0"/>
                <a:cs typeface="Times New Roman" pitchFamily="18" charset="0"/>
                <a:sym typeface="Times New Roman" pitchFamily="18" charset="0"/>
              </a:rPr>
              <a:t> </a:t>
            </a:r>
            <a:r>
              <a:rPr lang="en-US" altLang="en-US" sz="3600" b="1" dirty="0" err="1">
                <a:solidFill>
                  <a:srgbClr val="FF0066"/>
                </a:solidFill>
                <a:latin typeface="Times New Roman" pitchFamily="18" charset="0"/>
                <a:cs typeface="Times New Roman" pitchFamily="18" charset="0"/>
                <a:sym typeface="Times New Roman" pitchFamily="18" charset="0"/>
              </a:rPr>
              <a:t>nước</a:t>
            </a:r>
            <a:r>
              <a:rPr lang="en-US" altLang="en-US" sz="3600" b="1" dirty="0">
                <a:solidFill>
                  <a:srgbClr val="FF0066"/>
                </a:solidFill>
                <a:latin typeface="Times New Roman" pitchFamily="18" charset="0"/>
                <a:cs typeface="Times New Roman" pitchFamily="18" charset="0"/>
                <a:sym typeface="Times New Roman" pitchFamily="18" charset="0"/>
              </a:rPr>
              <a:t>.</a:t>
            </a:r>
            <a:endParaRPr lang="en-US" altLang="en-US" sz="3600" b="1" dirty="0">
              <a:solidFill>
                <a:srgbClr val="FF0066"/>
              </a:solidFill>
              <a:latin typeface="Times New Roman" pitchFamily="18" charset="0"/>
              <a:cs typeface="Times New Roman" pitchFamily="18" charset="0"/>
              <a:sym typeface=".VnArial" pitchFamily="34" charset="0"/>
            </a:endParaRPr>
          </a:p>
        </p:txBody>
      </p:sp>
      <p:sp>
        <p:nvSpPr>
          <p:cNvPr id="12" name="Rectangle 20"/>
          <p:cNvSpPr>
            <a:spLocks noChangeArrowheads="1"/>
          </p:cNvSpPr>
          <p:nvPr/>
        </p:nvSpPr>
        <p:spPr bwMode="auto">
          <a:xfrm>
            <a:off x="20782" y="4978400"/>
            <a:ext cx="931863" cy="679450"/>
          </a:xfrm>
          <a:prstGeom prst="rect">
            <a:avLst/>
          </a:prstGeom>
          <a:solidFill>
            <a:srgbClr val="92D050"/>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000" b="1" dirty="0" smtClean="0">
                <a:solidFill>
                  <a:srgbClr val="FF0000"/>
                </a:solidFill>
                <a:latin typeface="Arial" pitchFamily="34" charset="0"/>
              </a:rPr>
              <a:t>s</a:t>
            </a:r>
            <a:endParaRPr lang="en-US" altLang="en-US" sz="4000" b="1" dirty="0">
              <a:solidFill>
                <a:srgbClr val="FF0000"/>
              </a:solidFill>
              <a:latin typeface="Arial" pitchFamily="34" charset="0"/>
            </a:endParaRPr>
          </a:p>
        </p:txBody>
      </p:sp>
    </p:spTree>
    <p:extLst>
      <p:ext uri="{BB962C8B-B14F-4D97-AF65-F5344CB8AC3E}">
        <p14:creationId xmlns:p14="http://schemas.microsoft.com/office/powerpoint/2010/main" val="2442767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randombar(horizontal)">
                                      <p:cBhvr>
                                        <p:cTn id="7" dur="500"/>
                                        <p:tgtEl>
                                          <p:spTgt spid="256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bldLvl="0" autoUpdateAnimBg="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3600" y="1447800"/>
            <a:ext cx="2819400" cy="2561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7"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2902194"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8" name="Picture 4">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0794" y="4038600"/>
            <a:ext cx="3050147" cy="2519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Action Button: Home 2">
            <a:hlinkClick r:id="rId8" action="ppaction://hlinksldjump" highlightClick="1"/>
          </p:cNvPr>
          <p:cNvSpPr/>
          <p:nvPr/>
        </p:nvSpPr>
        <p:spPr>
          <a:xfrm>
            <a:off x="8458200" y="6400800"/>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23067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phi 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Lang phi nuoc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182" y="0"/>
            <a:ext cx="439881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152400" y="4000500"/>
            <a:ext cx="4876800" cy="2133600"/>
            <a:chOff x="0" y="0"/>
            <a:chExt cx="3072" cy="1344"/>
          </a:xfrm>
        </p:grpSpPr>
        <p:sp>
          <p:nvSpPr>
            <p:cNvPr id="44038" name="AutoShape 10"/>
            <p:cNvSpPr>
              <a:spLocks noChangeArrowheads="1"/>
            </p:cNvSpPr>
            <p:nvPr/>
          </p:nvSpPr>
          <p:spPr bwMode="auto">
            <a:xfrm>
              <a:off x="0" y="0"/>
              <a:ext cx="3072" cy="1344"/>
            </a:xfrm>
            <a:prstGeom prst="irregularSeal2">
              <a:avLst/>
            </a:prstGeom>
            <a:gradFill rotWithShape="1">
              <a:gsLst>
                <a:gs pos="0">
                  <a:srgbClr val="FFFF00"/>
                </a:gs>
                <a:gs pos="100000">
                  <a:srgbClr val="99CC00"/>
                </a:gs>
              </a:gsLst>
              <a:path path="shape">
                <a:fillToRect l="50000" t="50000" r="50000" b="50000"/>
              </a:path>
            </a:gradFill>
            <a:ln w="28575">
              <a:solidFill>
                <a:srgbClr val="FF0000"/>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solidFill>
                  <a:srgbClr val="000000"/>
                </a:solidFill>
              </a:endParaRPr>
            </a:p>
          </p:txBody>
        </p:sp>
        <p:sp>
          <p:nvSpPr>
            <p:cNvPr id="44039" name="WordArt 11"/>
            <p:cNvSpPr>
              <a:spLocks noChangeArrowheads="1" noChangeShapeType="1" noTextEdit="1"/>
            </p:cNvSpPr>
            <p:nvPr/>
          </p:nvSpPr>
          <p:spPr bwMode="auto">
            <a:xfrm>
              <a:off x="576" y="576"/>
              <a:ext cx="1776" cy="240"/>
            </a:xfrm>
            <a:prstGeom prst="rect">
              <a:avLst/>
            </a:prstGeom>
          </p:spPr>
          <p:txBody>
            <a:bodyPr wrap="none" fromWordArt="1">
              <a:prstTxWarp prst="textPlain">
                <a:avLst>
                  <a:gd name="adj" fmla="val 50000"/>
                </a:avLst>
              </a:prstTxWarp>
            </a:bodyPr>
            <a:lstStyle/>
            <a:p>
              <a:pPr algn="ctr"/>
              <a:r>
                <a:rPr lang="vi-VN" sz="4800" b="1" kern="10">
                  <a:ln w="9525">
                    <a:solidFill>
                      <a:srgbClr val="FF0000"/>
                    </a:solidFill>
                    <a:round/>
                    <a:headEnd/>
                    <a:tailEnd/>
                  </a:ln>
                  <a:solidFill>
                    <a:srgbClr val="0000FF"/>
                  </a:solidFill>
                  <a:latin typeface="Times New Roman"/>
                  <a:cs typeface="Times New Roman"/>
                </a:rPr>
                <a:t>Lãng phí nước</a:t>
              </a:r>
              <a:endParaRPr lang="en-US" sz="4800" b="1" kern="10">
                <a:ln w="9525">
                  <a:solidFill>
                    <a:srgbClr val="FF0000"/>
                  </a:solidFill>
                  <a:round/>
                  <a:headEnd/>
                  <a:tailEnd/>
                </a:ln>
                <a:solidFill>
                  <a:srgbClr val="0000FF"/>
                </a:solidFill>
                <a:latin typeface="Times New Roman"/>
                <a:cs typeface="Times New Roman"/>
              </a:endParaRPr>
            </a:p>
          </p:txBody>
        </p:sp>
      </p:grpSp>
      <p:pic>
        <p:nvPicPr>
          <p:cNvPr id="2662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5182" y="3490191"/>
            <a:ext cx="4398818" cy="323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740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additive="base">
                                        <p:cTn id="11" dur="500" fill="hold"/>
                                        <p:tgtEl>
                                          <p:spTgt spid="27651"/>
                                        </p:tgtEl>
                                        <p:attrNameLst>
                                          <p:attrName>ppt_x</p:attrName>
                                        </p:attrNameLst>
                                      </p:cBhvr>
                                      <p:tavLst>
                                        <p:tav tm="0">
                                          <p:val>
                                            <p:strVal val="#ppt_x"/>
                                          </p:val>
                                        </p:tav>
                                        <p:tav tm="100000">
                                          <p:val>
                                            <p:strVal val="#ppt_x"/>
                                          </p:val>
                                        </p:tav>
                                      </p:tavLst>
                                    </p:anim>
                                    <p:anim calcmode="lin" valueType="num">
                                      <p:cBhvr additive="base">
                                        <p:cTn id="12" dur="500" fill="hold"/>
                                        <p:tgtEl>
                                          <p:spTgt spid="276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9"/>
                                        </p:tgtEl>
                                        <p:attrNameLst>
                                          <p:attrName>style.visibility</p:attrName>
                                        </p:attrNameLst>
                                      </p:cBhvr>
                                      <p:to>
                                        <p:strVal val="visible"/>
                                      </p:to>
                                    </p:set>
                                    <p:anim calcmode="lin" valueType="num">
                                      <p:cBhvr additive="base">
                                        <p:cTn id="15" dur="500" fill="hold"/>
                                        <p:tgtEl>
                                          <p:spTgt spid="26629"/>
                                        </p:tgtEl>
                                        <p:attrNameLst>
                                          <p:attrName>ppt_x</p:attrName>
                                        </p:attrNameLst>
                                      </p:cBhvr>
                                      <p:tavLst>
                                        <p:tav tm="0">
                                          <p:val>
                                            <p:strVal val="#ppt_x"/>
                                          </p:val>
                                        </p:tav>
                                        <p:tav tm="100000">
                                          <p:val>
                                            <p:strVal val="#ppt_x"/>
                                          </p:val>
                                        </p:tav>
                                      </p:tavLst>
                                    </p:anim>
                                    <p:anim calcmode="lin" valueType="num">
                                      <p:cBhvr additive="base">
                                        <p:cTn id="16"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500"/>
                                        <p:tgtEl>
                                          <p:spTgt spid="2"/>
                                        </p:tgtEl>
                                      </p:cBhvr>
                                    </p:animEffect>
                                  </p:childTnLst>
                                  <p:subTnLst>
                                    <p:audio>
                                      <p:cMediaNode vol="100000">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bao 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
            <a:ext cx="4191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7" descr="nuoc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924300"/>
            <a:ext cx="4100512" cy="26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8" descr="o nhie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895600" y="2019300"/>
            <a:ext cx="3352800" cy="2514600"/>
            <a:chOff x="2971800" y="2057400"/>
            <a:chExt cx="3352800" cy="2514600"/>
          </a:xfrm>
        </p:grpSpPr>
        <p:sp>
          <p:nvSpPr>
            <p:cNvPr id="45063" name="AutoShape 10"/>
            <p:cNvSpPr>
              <a:spLocks noChangeArrowheads="1"/>
            </p:cNvSpPr>
            <p:nvPr/>
          </p:nvSpPr>
          <p:spPr bwMode="auto">
            <a:xfrm>
              <a:off x="2971800" y="2057400"/>
              <a:ext cx="3352800" cy="2514600"/>
            </a:xfrm>
            <a:prstGeom prst="irregularSeal1">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solidFill>
                  <a:srgbClr val="000000"/>
                </a:solidFill>
              </a:endParaRPr>
            </a:p>
          </p:txBody>
        </p:sp>
        <p:sp>
          <p:nvSpPr>
            <p:cNvPr id="45064" name="WordArt 11"/>
            <p:cNvSpPr>
              <a:spLocks noChangeArrowheads="1" noChangeShapeType="1" noTextEdit="1"/>
            </p:cNvSpPr>
            <p:nvPr/>
          </p:nvSpPr>
          <p:spPr bwMode="auto">
            <a:xfrm>
              <a:off x="3810000" y="2787445"/>
              <a:ext cx="1828800" cy="892277"/>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0000FF"/>
                  </a:solidFill>
                  <a:latin typeface="Times New RomanTimes New Roman"/>
                </a:rPr>
                <a:t>Nước</a:t>
              </a:r>
            </a:p>
            <a:p>
              <a:pPr algn="ctr"/>
              <a:r>
                <a:rPr lang="vi-VN" sz="3600" b="1" kern="10" dirty="0">
                  <a:ln w="9525">
                    <a:solidFill>
                      <a:srgbClr val="FF0000"/>
                    </a:solidFill>
                    <a:round/>
                    <a:headEnd/>
                    <a:tailEnd/>
                  </a:ln>
                  <a:solidFill>
                    <a:srgbClr val="0000FF"/>
                  </a:solidFill>
                  <a:latin typeface="Times New RomanTimes New Roman"/>
                </a:rPr>
                <a:t>ô nhiễm</a:t>
              </a:r>
              <a:endParaRPr lang="en-US" sz="3600" b="1" kern="10" dirty="0">
                <a:ln w="9525">
                  <a:solidFill>
                    <a:srgbClr val="FF0000"/>
                  </a:solidFill>
                  <a:round/>
                  <a:headEnd/>
                  <a:tailEnd/>
                </a:ln>
                <a:solidFill>
                  <a:srgbClr val="0000FF"/>
                </a:solidFill>
                <a:latin typeface="Times New RomanTimes New Roman"/>
              </a:endParaRPr>
            </a:p>
          </p:txBody>
        </p:sp>
      </p:grpSp>
      <p:pic>
        <p:nvPicPr>
          <p:cNvPr id="45062" name="Picture 18" descr="2_26_2008_5_49_50_PM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924300"/>
            <a:ext cx="4024312" cy="269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973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295400" y="-228600"/>
            <a:ext cx="6172200" cy="2895600"/>
            <a:chOff x="0" y="-240"/>
            <a:chExt cx="2112" cy="1488"/>
          </a:xfrm>
        </p:grpSpPr>
        <p:sp>
          <p:nvSpPr>
            <p:cNvPr id="46085" name="AutoShape 9"/>
            <p:cNvSpPr>
              <a:spLocks noChangeArrowheads="1"/>
            </p:cNvSpPr>
            <p:nvPr/>
          </p:nvSpPr>
          <p:spPr bwMode="auto">
            <a:xfrm>
              <a:off x="0" y="-240"/>
              <a:ext cx="2112" cy="1488"/>
            </a:xfrm>
            <a:prstGeom prst="irregularSeal1">
              <a:avLst/>
            </a:prstGeom>
            <a:gradFill rotWithShape="1">
              <a:gsLst>
                <a:gs pos="0">
                  <a:srgbClr val="FFFF00"/>
                </a:gs>
                <a:gs pos="100000">
                  <a:srgbClr val="99CC00"/>
                </a:gs>
              </a:gsLst>
              <a:path path="shape">
                <a:fillToRect l="50000" t="50000" r="50000" b="50000"/>
              </a:path>
            </a:gradFill>
            <a:ln w="28575">
              <a:solidFill>
                <a:srgbClr val="FF0000"/>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solidFill>
                  <a:srgbClr val="000000"/>
                </a:solidFill>
              </a:endParaRPr>
            </a:p>
          </p:txBody>
        </p:sp>
        <p:sp>
          <p:nvSpPr>
            <p:cNvPr id="46086" name="WordArt 10"/>
            <p:cNvSpPr>
              <a:spLocks noChangeArrowheads="1" noChangeShapeType="1" noTextEdit="1"/>
            </p:cNvSpPr>
            <p:nvPr/>
          </p:nvSpPr>
          <p:spPr bwMode="auto">
            <a:xfrm>
              <a:off x="626" y="141"/>
              <a:ext cx="728" cy="608"/>
            </a:xfrm>
            <a:prstGeom prst="rect">
              <a:avLst/>
            </a:prstGeom>
          </p:spPr>
          <p:txBody>
            <a:bodyPr wrap="none" fromWordArt="1">
              <a:prstTxWarp prst="textPlain">
                <a:avLst>
                  <a:gd name="adj" fmla="val 51782"/>
                </a:avLst>
              </a:prstTxWarp>
            </a:bodyPr>
            <a:lstStyle/>
            <a:p>
              <a:pPr algn="ctr"/>
              <a:r>
                <a:rPr lang="vi-VN" sz="3600" kern="10" dirty="0">
                  <a:ln w="9525">
                    <a:solidFill>
                      <a:srgbClr val="FF0000"/>
                    </a:solidFill>
                    <a:round/>
                    <a:headEnd/>
                    <a:tailEnd/>
                  </a:ln>
                  <a:solidFill>
                    <a:srgbClr val="0000FF"/>
                  </a:solidFill>
                  <a:latin typeface="Times New RomanTimes New Roman"/>
                </a:rPr>
                <a:t>Thiếu</a:t>
              </a:r>
            </a:p>
            <a:p>
              <a:pPr algn="ctr"/>
              <a:r>
                <a:rPr lang="vi-VN" sz="3600" kern="10" dirty="0">
                  <a:ln w="9525">
                    <a:solidFill>
                      <a:srgbClr val="FF0000"/>
                    </a:solidFill>
                    <a:round/>
                    <a:headEnd/>
                    <a:tailEnd/>
                  </a:ln>
                  <a:solidFill>
                    <a:srgbClr val="0000FF"/>
                  </a:solidFill>
                  <a:latin typeface="Times New RomanTimes New Roman"/>
                </a:rPr>
                <a:t>nước</a:t>
              </a:r>
              <a:endParaRPr lang="en-US" sz="3600" kern="10" dirty="0">
                <a:ln w="9525">
                  <a:solidFill>
                    <a:srgbClr val="FF0000"/>
                  </a:solidFill>
                  <a:round/>
                  <a:headEnd/>
                  <a:tailEnd/>
                </a:ln>
                <a:solidFill>
                  <a:srgbClr val="0000FF"/>
                </a:solidFill>
                <a:latin typeface="Times New RomanTimes New Roman"/>
              </a:endParaRPr>
            </a:p>
          </p:txBody>
        </p:sp>
      </p:gr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267200" cy="408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832" y="2424403"/>
            <a:ext cx="4840877" cy="410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453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Canhba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3211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AutoShape 7"/>
          <p:cNvSpPr>
            <a:spLocks noChangeArrowheads="1"/>
          </p:cNvSpPr>
          <p:nvPr/>
        </p:nvSpPr>
        <p:spPr bwMode="auto">
          <a:xfrm>
            <a:off x="1905000" y="4572000"/>
            <a:ext cx="5791200" cy="1905000"/>
          </a:xfrm>
          <a:prstGeom prst="upArrowCallout">
            <a:avLst>
              <a:gd name="adj1" fmla="val 84219"/>
              <a:gd name="adj2" fmla="val 84219"/>
              <a:gd name="adj3" fmla="val 16667"/>
              <a:gd name="adj4" fmla="val 66667"/>
            </a:avLst>
          </a:prstGeom>
          <a:gradFill rotWithShape="1">
            <a:gsLst>
              <a:gs pos="0">
                <a:srgbClr val="FFFF00"/>
              </a:gs>
              <a:gs pos="100000">
                <a:srgbClr val="99CC00"/>
              </a:gs>
            </a:gsLst>
            <a:path path="rect">
              <a:fillToRect l="50000" t="50000" r="50000" b="50000"/>
            </a:path>
          </a:gradFill>
          <a:ln w="28575">
            <a:solidFill>
              <a:srgbClr val="FF0000"/>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solidFill>
                <a:srgbClr val="000000"/>
              </a:solidFill>
            </a:endParaRPr>
          </a:p>
        </p:txBody>
      </p:sp>
      <p:sp>
        <p:nvSpPr>
          <p:cNvPr id="27652" name="WordArt 8"/>
          <p:cNvSpPr>
            <a:spLocks noChangeArrowheads="1" noChangeShapeType="1" noTextEdit="1"/>
          </p:cNvSpPr>
          <p:nvPr/>
        </p:nvSpPr>
        <p:spPr bwMode="auto">
          <a:xfrm>
            <a:off x="1910484" y="5257800"/>
            <a:ext cx="5791200" cy="1219200"/>
          </a:xfrm>
          <a:prstGeom prst="rect">
            <a:avLst/>
          </a:prstGeom>
        </p:spPr>
        <p:txBody>
          <a:bodyPr wrap="none" fromWordArt="1">
            <a:prstTxWarp prst="textPlain">
              <a:avLst>
                <a:gd name="adj" fmla="val 50773"/>
              </a:avLst>
            </a:prstTxWarp>
          </a:bodyPr>
          <a:lstStyle/>
          <a:p>
            <a:pPr algn="ctr"/>
            <a:r>
              <a:rPr lang="vi-VN" sz="3600" b="1" kern="10" dirty="0">
                <a:ln w="9525">
                  <a:solidFill>
                    <a:srgbClr val="FF0000"/>
                  </a:solidFill>
                  <a:round/>
                  <a:headEnd/>
                  <a:tailEnd/>
                </a:ln>
                <a:solidFill>
                  <a:srgbClr val="0000FF"/>
                </a:solidFill>
                <a:latin typeface="Times New Roman"/>
                <a:cs typeface="Times New Roman"/>
              </a:rPr>
              <a:t>Nguồn nước sạch bị khan hiếm</a:t>
            </a:r>
            <a:endParaRPr lang="en-US" sz="3600" b="1" kern="10" dirty="0">
              <a:ln w="9525">
                <a:solidFill>
                  <a:srgbClr val="FF0000"/>
                </a:solidFill>
                <a:round/>
                <a:headEnd/>
                <a:tailEnd/>
              </a:ln>
              <a:solidFill>
                <a:srgbClr val="0000FF"/>
              </a:solidFill>
              <a:latin typeface="Times New Roman"/>
              <a:cs typeface="Times New Roman"/>
            </a:endParaRPr>
          </a:p>
        </p:txBody>
      </p:sp>
      <p:pic>
        <p:nvPicPr>
          <p:cNvPr id="47109" name="Picture 9" descr="nuoc sinh hoa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019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ircle(in)">
                                      <p:cBhvr>
                                        <p:cTn id="7" dur="500"/>
                                        <p:tgtEl>
                                          <p:spTgt spid="2765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fld id="{7BA843BA-F480-4F1B-8BAD-238CBB44F566}" type="datetime1">
              <a:rPr lang="en-US" altLang="en-US" sz="1200" smtClean="0">
                <a:solidFill>
                  <a:srgbClr val="898989"/>
                </a:solidFill>
                <a:latin typeface="Arial" pitchFamily="34" charset="0"/>
              </a:rPr>
              <a:pPr>
                <a:spcBef>
                  <a:spcPct val="0"/>
                </a:spcBef>
                <a:buFont typeface="Arial" pitchFamily="34" charset="0"/>
                <a:buNone/>
              </a:pPr>
              <a:t>3/21/2022</a:t>
            </a:fld>
            <a:endParaRPr lang="en-US" altLang="en-US" sz="1800" smtClean="0">
              <a:latin typeface="Arial" pitchFamily="34" charset="0"/>
            </a:endParaRPr>
          </a:p>
        </p:txBody>
      </p:sp>
      <p:pic>
        <p:nvPicPr>
          <p:cNvPr id="522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500"/>
            <a:ext cx="8763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p:nvSpPr>
        <p:spPr bwMode="auto">
          <a:xfrm>
            <a:off x="381000" y="1441450"/>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7200" b="1" dirty="0">
                <a:solidFill>
                  <a:srgbClr val="FFFF00"/>
                </a:solidFill>
                <a:latin typeface="Times New Roman" pitchFamily="18" charset="0"/>
                <a:cs typeface="Times New Roman" pitchFamily="18" charset="0"/>
              </a:rPr>
              <a:t>   </a:t>
            </a:r>
            <a:r>
              <a:rPr lang="en-US" altLang="en-US" sz="7200" b="1" dirty="0" err="1">
                <a:solidFill>
                  <a:srgbClr val="FFFF00"/>
                </a:solidFill>
                <a:latin typeface="Times New Roman" pitchFamily="18" charset="0"/>
                <a:cs typeface="Times New Roman" pitchFamily="18" charset="0"/>
              </a:rPr>
              <a:t>Lượng</a:t>
            </a:r>
            <a:r>
              <a:rPr lang="en-US" altLang="en-US" sz="7200" b="1" dirty="0">
                <a:solidFill>
                  <a:srgbClr val="FFFF00"/>
                </a:solidFill>
                <a:latin typeface="Times New Roman" pitchFamily="18" charset="0"/>
                <a:cs typeface="Times New Roman" pitchFamily="18" charset="0"/>
              </a:rPr>
              <a:t> </a:t>
            </a:r>
            <a:r>
              <a:rPr lang="en-US" altLang="en-US" sz="7200" b="1" dirty="0" err="1">
                <a:solidFill>
                  <a:srgbClr val="FFFF00"/>
                </a:solidFill>
                <a:latin typeface="Times New Roman" pitchFamily="18" charset="0"/>
                <a:cs typeface="Times New Roman" pitchFamily="18" charset="0"/>
              </a:rPr>
              <a:t>nước</a:t>
            </a:r>
            <a:r>
              <a:rPr lang="en-US" altLang="en-US" sz="7200" b="1" dirty="0">
                <a:solidFill>
                  <a:srgbClr val="FFFF00"/>
                </a:solidFill>
                <a:latin typeface="Times New Roman" pitchFamily="18" charset="0"/>
                <a:cs typeface="Times New Roman" pitchFamily="18" charset="0"/>
              </a:rPr>
              <a:t> </a:t>
            </a:r>
            <a:r>
              <a:rPr lang="en-US" altLang="en-US" sz="7200" b="1" dirty="0" err="1">
                <a:solidFill>
                  <a:srgbClr val="FFFF00"/>
                </a:solidFill>
                <a:latin typeface="Times New Roman" pitchFamily="18" charset="0"/>
                <a:cs typeface="Times New Roman" pitchFamily="18" charset="0"/>
              </a:rPr>
              <a:t>sạch</a:t>
            </a:r>
            <a:r>
              <a:rPr lang="vi-VN" altLang="en-US" sz="7200" b="1" dirty="0">
                <a:solidFill>
                  <a:srgbClr val="FFFF00"/>
                </a:solidFill>
                <a:latin typeface="Times New Roman" pitchFamily="18" charset="0"/>
                <a:cs typeface="Times New Roman" pitchFamily="18" charset="0"/>
              </a:rPr>
              <a:t> trên Trái đất của chúng ta có rất ít và có hạn</a:t>
            </a:r>
            <a:r>
              <a:rPr lang="en-US" altLang="en-US" sz="7200" b="1" dirty="0">
                <a:solidFill>
                  <a:srgbClr val="FFFF00"/>
                </a:solidFill>
                <a:latin typeface="Times New Roman" pitchFamily="18" charset="0"/>
                <a:cs typeface="Times New Roman" pitchFamily="18" charset="0"/>
              </a:rPr>
              <a:t>.</a:t>
            </a:r>
          </a:p>
        </p:txBody>
      </p:sp>
      <p:sp>
        <p:nvSpPr>
          <p:cNvPr id="5" name="TextBox 5"/>
          <p:cNvSpPr txBox="1">
            <a:spLocks noChangeArrowheads="1"/>
          </p:cNvSpPr>
          <p:nvPr/>
        </p:nvSpPr>
        <p:spPr bwMode="auto">
          <a:xfrm>
            <a:off x="2819400" y="611188"/>
            <a:ext cx="3657600" cy="830262"/>
          </a:xfrm>
          <a:prstGeom prst="rect">
            <a:avLst/>
          </a:prstGeom>
          <a:solidFill>
            <a:schemeClr val="accent6"/>
          </a:solidFill>
          <a:ln>
            <a:noFill/>
          </a:ln>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4800" b="1" u="sng" dirty="0">
                <a:latin typeface="Times New Roman" pitchFamily="18" charset="0"/>
                <a:cs typeface="Times New Roman" pitchFamily="18" charset="0"/>
              </a:rPr>
              <a:t>BÁO ĐỘNG</a:t>
            </a:r>
            <a:endParaRPr lang="vi-VN" altLang="en-US" sz="48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747885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2438400" y="1752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endParaRPr lang="en-US" altLang="en-US" sz="1800">
              <a:latin typeface="Arial" pitchFamily="34" charset="0"/>
            </a:endParaRPr>
          </a:p>
        </p:txBody>
      </p:sp>
      <p:sp>
        <p:nvSpPr>
          <p:cNvPr id="7" name="Text Box 4"/>
          <p:cNvSpPr txBox="1">
            <a:spLocks noChangeArrowheads="1"/>
          </p:cNvSpPr>
          <p:nvPr/>
        </p:nvSpPr>
        <p:spPr bwMode="auto">
          <a:xfrm>
            <a:off x="304800" y="1066800"/>
            <a:ext cx="8610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a:spcBef>
                <a:spcPct val="0"/>
              </a:spcBef>
              <a:buFont typeface="Arial" pitchFamily="34" charset="0"/>
              <a:buNone/>
            </a:pPr>
            <a:r>
              <a:rPr lang="en-US" altLang="en-US" sz="5400" b="1" dirty="0" err="1">
                <a:latin typeface="Times New Roman" pitchFamily="18" charset="0"/>
                <a:cs typeface="Times New Roman" pitchFamily="18" charset="0"/>
              </a:rPr>
              <a:t>Em</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đã</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sử</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dụng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nước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tiết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kiệm</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chưa</a:t>
            </a:r>
            <a:r>
              <a:rPr lang="en-US" altLang="en-US" sz="5400" b="1" dirty="0">
                <a:latin typeface="Times New Roman" pitchFamily="18" charset="0"/>
                <a:cs typeface="Times New Roman" pitchFamily="18" charset="0"/>
              </a:rPr>
              <a:t>?</a:t>
            </a:r>
          </a:p>
          <a:p>
            <a:pPr algn="ctr" eaLnBrk="1" hangingPunct="1">
              <a:spcBef>
                <a:spcPct val="0"/>
              </a:spcBef>
              <a:buFont typeface="Arial" pitchFamily="34" charset="0"/>
              <a:buNone/>
            </a:pPr>
            <a:endParaRPr lang="vi-VN" altLang="en-US" sz="4800" b="1" dirty="0">
              <a:latin typeface="Times New Roman" pitchFamily="18" charset="0"/>
              <a:cs typeface="Times New Roman" pitchFamily="18" charset="0"/>
            </a:endParaRPr>
          </a:p>
        </p:txBody>
      </p:sp>
      <p:sp>
        <p:nvSpPr>
          <p:cNvPr id="11" name="TextBox 10"/>
          <p:cNvSpPr txBox="1">
            <a:spLocks noChangeArrowheads="1"/>
          </p:cNvSpPr>
          <p:nvPr/>
        </p:nvSpPr>
        <p:spPr bwMode="auto">
          <a:xfrm>
            <a:off x="228600" y="838200"/>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4800" b="1" dirty="0" err="1">
                <a:latin typeface="Times New Roman" pitchFamily="18" charset="0"/>
                <a:cs typeface="Times New Roman" pitchFamily="18" charset="0"/>
              </a:rPr>
              <a:t>Em</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đã</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làm</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gì</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để</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sử</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dụng</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tiết</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kiệm</a:t>
            </a:r>
            <a:r>
              <a:rPr lang="en-US" altLang="en-US" sz="4800" b="1" dirty="0">
                <a:latin typeface="Times New Roman" pitchFamily="18" charset="0"/>
                <a:cs typeface="Times New Roman" pitchFamily="18" charset="0"/>
              </a:rPr>
              <a:t> và </a:t>
            </a:r>
            <a:r>
              <a:rPr lang="en-US" altLang="en-US" sz="4800" b="1" dirty="0" err="1">
                <a:latin typeface="Times New Roman" pitchFamily="18" charset="0"/>
                <a:cs typeface="Times New Roman" pitchFamily="18" charset="0"/>
              </a:rPr>
              <a:t>bảo</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vệ</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nước</a:t>
            </a:r>
            <a:r>
              <a:rPr lang="en-US" altLang="en-US" sz="4800" b="1" dirty="0">
                <a:latin typeface="Times New Roman" pitchFamily="18" charset="0"/>
                <a:cs typeface="Times New Roman" pitchFamily="18" charset="0"/>
              </a:rPr>
              <a:t> ở </a:t>
            </a:r>
            <a:r>
              <a:rPr lang="en-US" altLang="en-US" sz="4800" b="1" dirty="0" err="1">
                <a:latin typeface="Times New Roman" pitchFamily="18" charset="0"/>
                <a:cs typeface="Times New Roman" pitchFamily="18" charset="0"/>
              </a:rPr>
              <a:t>trường</a:t>
            </a:r>
            <a:r>
              <a:rPr lang="en-US" altLang="en-US" sz="4800" b="1" dirty="0">
                <a:latin typeface="Times New Roman" pitchFamily="18" charset="0"/>
                <a:cs typeface="Times New Roman" pitchFamily="18" charset="0"/>
              </a:rPr>
              <a:t> </a:t>
            </a:r>
            <a:r>
              <a:rPr lang="en-US" altLang="en-US" sz="4800" b="1" dirty="0" err="1">
                <a:latin typeface="Times New Roman" pitchFamily="18" charset="0"/>
                <a:cs typeface="Times New Roman" pitchFamily="18" charset="0"/>
              </a:rPr>
              <a:t>học</a:t>
            </a:r>
            <a:r>
              <a:rPr lang="en-US" altLang="en-US" sz="4800" b="1" dirty="0">
                <a:latin typeface="Times New Roman" pitchFamily="18" charset="0"/>
                <a:cs typeface="Times New Roman" pitchFamily="18" charset="0"/>
              </a:rPr>
              <a:t>?</a:t>
            </a:r>
          </a:p>
        </p:txBody>
      </p:sp>
    </p:spTree>
    <p:extLst>
      <p:ext uri="{BB962C8B-B14F-4D97-AF65-F5344CB8AC3E}">
        <p14:creationId xmlns:p14="http://schemas.microsoft.com/office/powerpoint/2010/main" val="2106488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438400" y="1752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endParaRPr lang="en-US" altLang="en-US" sz="1800">
              <a:latin typeface="Arial" pitchFamily="34" charset="0"/>
            </a:endParaRPr>
          </a:p>
        </p:txBody>
      </p:sp>
      <p:sp>
        <p:nvSpPr>
          <p:cNvPr id="2" name="Rectangle 1"/>
          <p:cNvSpPr>
            <a:spLocks noChangeArrowheads="1"/>
          </p:cNvSpPr>
          <p:nvPr/>
        </p:nvSpPr>
        <p:spPr bwMode="auto">
          <a:xfrm>
            <a:off x="38100" y="1143000"/>
            <a:ext cx="8915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4800" b="1" dirty="0">
                <a:latin typeface="Times New Roman" pitchFamily="18" charset="0"/>
                <a:cs typeface="Times New Roman" pitchFamily="18" charset="0"/>
              </a:rPr>
              <a:t>	- </a:t>
            </a:r>
            <a:r>
              <a:rPr lang="vi-VN" altLang="en-US" sz="4800" b="1" dirty="0">
                <a:latin typeface="Times New Roman" pitchFamily="18" charset="0"/>
                <a:cs typeface="Times New Roman" pitchFamily="18" charset="0"/>
              </a:rPr>
              <a:t>Thiếu nước sẽ ảnh hưởng nghiêm trọng đến cuộc sống của con người và các sinh vật trên </a:t>
            </a:r>
            <a:r>
              <a:rPr lang="en-US" altLang="en-US" sz="4800" b="1" dirty="0">
                <a:latin typeface="Times New Roman" pitchFamily="18" charset="0"/>
                <a:cs typeface="Times New Roman" pitchFamily="18" charset="0"/>
              </a:rPr>
              <a:t>T</a:t>
            </a:r>
            <a:r>
              <a:rPr lang="vi-VN" altLang="en-US" sz="4800" b="1" dirty="0">
                <a:latin typeface="Times New Roman" pitchFamily="18" charset="0"/>
                <a:cs typeface="Times New Roman" pitchFamily="18" charset="0"/>
              </a:rPr>
              <a:t>rái đất</a:t>
            </a:r>
            <a:r>
              <a:rPr lang="vi-VN" altLang="en-US" sz="4800" b="1" dirty="0">
                <a:latin typeface="Arial" pitchFamily="34" charset="0"/>
              </a:rPr>
              <a:t>.</a:t>
            </a:r>
            <a:endParaRPr lang="en-US" altLang="en-US" sz="4800" b="1" dirty="0">
              <a:latin typeface="Times New Roman" pitchFamily="18" charset="0"/>
              <a:cs typeface="Times New Roman" pitchFamily="18" charset="0"/>
            </a:endParaRPr>
          </a:p>
          <a:p>
            <a:pPr eaLnBrk="1" hangingPunct="1">
              <a:spcBef>
                <a:spcPct val="0"/>
              </a:spcBef>
              <a:buFont typeface="Arial" pitchFamily="34" charset="0"/>
              <a:buNone/>
            </a:pPr>
            <a:r>
              <a:rPr lang="en-US" altLang="en-US" sz="4800" b="1" dirty="0">
                <a:latin typeface="Times New Roman" pitchFamily="18" charset="0"/>
                <a:cs typeface="Times New Roman" pitchFamily="18" charset="0"/>
              </a:rPr>
              <a:t>	- </a:t>
            </a:r>
            <a:r>
              <a:rPr lang="vi-VN" altLang="en-US" sz="4800" b="1" dirty="0">
                <a:latin typeface="Times New Roman" pitchFamily="18" charset="0"/>
                <a:cs typeface="Times New Roman" pitchFamily="18" charset="0"/>
              </a:rPr>
              <a:t>Chúng ta cần sử dụng nước tiết kiệm và bảo vệ nguồn nước để nước không bị ô nhiễm.</a:t>
            </a:r>
          </a:p>
          <a:p>
            <a:pPr eaLnBrk="1" hangingPunct="1">
              <a:spcBef>
                <a:spcPct val="0"/>
              </a:spcBef>
              <a:buFont typeface="Arial" pitchFamily="34" charset="0"/>
              <a:buNone/>
            </a:pPr>
            <a:endParaRPr lang="en-US" altLang="en-US" sz="4800" b="1" dirty="0">
              <a:latin typeface="Arial" pitchFamily="34" charset="0"/>
            </a:endParaRPr>
          </a:p>
        </p:txBody>
      </p:sp>
      <p:sp>
        <p:nvSpPr>
          <p:cNvPr id="11" name="TextBox 5"/>
          <p:cNvSpPr txBox="1">
            <a:spLocks noChangeArrowheads="1"/>
          </p:cNvSpPr>
          <p:nvPr/>
        </p:nvSpPr>
        <p:spPr bwMode="auto">
          <a:xfrm>
            <a:off x="2133600" y="152400"/>
            <a:ext cx="472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sz="4800" b="1" u="sng">
                <a:solidFill>
                  <a:srgbClr val="FF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3935493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spcBef>
                <a:spcPct val="0"/>
              </a:spcBef>
              <a:buFont typeface="Arial" pitchFamily="34" charset="0"/>
              <a:buNone/>
            </a:pPr>
            <a:fld id="{5C5F2F73-3A15-4CBD-8937-6094C5E90980}" type="datetime1">
              <a:rPr lang="en-US" altLang="en-US" sz="1200" smtClean="0">
                <a:solidFill>
                  <a:srgbClr val="898989"/>
                </a:solidFill>
                <a:latin typeface="Arial" pitchFamily="34" charset="0"/>
              </a:rPr>
              <a:pPr>
                <a:spcBef>
                  <a:spcPct val="0"/>
                </a:spcBef>
                <a:buFont typeface="Arial" pitchFamily="34" charset="0"/>
                <a:buNone/>
              </a:pPr>
              <a:t>3/21/2022</a:t>
            </a:fld>
            <a:endParaRPr lang="en-US" altLang="en-US" sz="1800" smtClean="0">
              <a:latin typeface="Arial" pitchFamily="34" charset="0"/>
            </a:endParaRPr>
          </a:p>
        </p:txBody>
      </p:sp>
      <p:pic>
        <p:nvPicPr>
          <p:cNvPr id="532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3477875"/>
            <a:ext cx="9067801" cy="33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6"/>
          <p:cNvSpPr>
            <a:spLocks noChangeArrowheads="1"/>
          </p:cNvSpPr>
          <p:nvPr/>
        </p:nvSpPr>
        <p:spPr bwMode="auto">
          <a:xfrm>
            <a:off x="161925" y="0"/>
            <a:ext cx="9067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ts val="0"/>
              </a:spcBef>
              <a:buFont typeface="Arial" pitchFamily="34" charset="0"/>
              <a:buNone/>
            </a:pPr>
            <a:r>
              <a:rPr lang="vi-VN" altLang="en-US" sz="4400" b="1" dirty="0">
                <a:latin typeface="Times New Roman" pitchFamily="18" charset="0"/>
                <a:sym typeface="Times New Roman" pitchFamily="18" charset="0"/>
              </a:rPr>
              <a:t>   </a:t>
            </a:r>
            <a:r>
              <a:rPr lang="vi-VN" altLang="en-US" sz="4400" b="1" u="sng" dirty="0">
                <a:solidFill>
                  <a:srgbClr val="FF0066"/>
                </a:solidFill>
                <a:latin typeface="Times New Roman" pitchFamily="18" charset="0"/>
                <a:sym typeface="Times New Roman" pitchFamily="18" charset="0"/>
              </a:rPr>
              <a:t>Ghi nhớ:</a:t>
            </a:r>
            <a:endParaRPr lang="en-US" altLang="en-US" sz="4400" b="1" u="sng" dirty="0">
              <a:solidFill>
                <a:srgbClr val="FF0066"/>
              </a:solidFill>
              <a:latin typeface="Times New Roman" pitchFamily="18" charset="0"/>
              <a:sym typeface="Times New Roman" pitchFamily="18" charset="0"/>
            </a:endParaRPr>
          </a:p>
          <a:p>
            <a:pPr eaLnBrk="1" hangingPunct="1">
              <a:spcBef>
                <a:spcPts val="0"/>
              </a:spcBef>
              <a:buFont typeface="Arial" pitchFamily="34" charset="0"/>
              <a:buNone/>
            </a:pPr>
            <a:r>
              <a:rPr lang="en-US" altLang="en-US" sz="4400" b="1" dirty="0">
                <a:solidFill>
                  <a:srgbClr val="FFFF00"/>
                </a:solidFill>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Nước</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là</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tài</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nguyên</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quý</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chỉ</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có</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hạn</a:t>
            </a:r>
            <a:r>
              <a:rPr lang="en-US" altLang="en-US" sz="4400" b="1" dirty="0">
                <a:latin typeface="Times New Roman" pitchFamily="18" charset="0"/>
                <a:sym typeface="Times New Roman" pitchFamily="18" charset="0"/>
              </a:rPr>
              <a:t>. </a:t>
            </a:r>
            <a:r>
              <a:rPr lang="vi-VN" altLang="en-US" sz="4400" b="1" dirty="0">
                <a:latin typeface="Times New Roman" pitchFamily="18" charset="0"/>
                <a:sym typeface="Times New Roman" pitchFamily="18" charset="0"/>
              </a:rPr>
              <a:t>Vì vậy</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chúng</a:t>
            </a:r>
            <a:r>
              <a:rPr lang="en-US" altLang="en-US" sz="4400" b="1" dirty="0">
                <a:latin typeface="Times New Roman" pitchFamily="18" charset="0"/>
                <a:sym typeface="Times New Roman" pitchFamily="18" charset="0"/>
              </a:rPr>
              <a:t> ta </a:t>
            </a:r>
            <a:r>
              <a:rPr lang="en-US" altLang="en-US" sz="4400" b="1" dirty="0" err="1">
                <a:latin typeface="Times New Roman" pitchFamily="18" charset="0"/>
                <a:sym typeface="Times New Roman" pitchFamily="18" charset="0"/>
              </a:rPr>
              <a:t>cần</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phải</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sử</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dụng</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hợp</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lí</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tiết</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kiệm</a:t>
            </a:r>
            <a:r>
              <a:rPr lang="en-US" altLang="en-US" sz="4400" b="1" dirty="0">
                <a:latin typeface="Times New Roman" pitchFamily="18" charset="0"/>
                <a:sym typeface="Times New Roman" pitchFamily="18" charset="0"/>
              </a:rPr>
              <a:t> và </a:t>
            </a:r>
            <a:r>
              <a:rPr lang="en-US" altLang="en-US" sz="4400" b="1" dirty="0" err="1">
                <a:latin typeface="Times New Roman" pitchFamily="18" charset="0"/>
                <a:sym typeface="Times New Roman" pitchFamily="18" charset="0"/>
              </a:rPr>
              <a:t>bảo</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vệ</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nguồn</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nước</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không</a:t>
            </a:r>
            <a:r>
              <a:rPr lang="en-US" altLang="en-US" sz="4400" b="1" dirty="0">
                <a:latin typeface="Times New Roman" pitchFamily="18" charset="0"/>
                <a:sym typeface="Times New Roman" pitchFamily="18" charset="0"/>
              </a:rPr>
              <a:t> </a:t>
            </a:r>
            <a:r>
              <a:rPr lang="en-US" altLang="en-US" sz="4400" b="1" dirty="0" err="1">
                <a:latin typeface="Times New Roman" pitchFamily="18" charset="0"/>
                <a:sym typeface="Times New Roman" pitchFamily="18" charset="0"/>
              </a:rPr>
              <a:t>bị</a:t>
            </a:r>
            <a:r>
              <a:rPr lang="en-US" altLang="en-US" sz="4400" b="1" dirty="0">
                <a:latin typeface="Times New Roman" pitchFamily="18" charset="0"/>
                <a:sym typeface="Times New Roman" pitchFamily="18" charset="0"/>
              </a:rPr>
              <a:t> ô </a:t>
            </a:r>
            <a:r>
              <a:rPr lang="en-US" altLang="en-US" sz="4400" b="1" dirty="0" err="1">
                <a:latin typeface="Times New Roman" pitchFamily="18" charset="0"/>
                <a:sym typeface="Times New Roman" pitchFamily="18" charset="0"/>
              </a:rPr>
              <a:t>nhiễm</a:t>
            </a:r>
            <a:r>
              <a:rPr lang="en-US" altLang="en-US" sz="4400" b="1" dirty="0" smtClean="0">
                <a:latin typeface="Times New Roman" pitchFamily="18" charset="0"/>
                <a:sym typeface="Times New Roman" pitchFamily="18" charset="0"/>
              </a:rPr>
              <a:t>.</a:t>
            </a:r>
            <a:endParaRPr lang="en-US" altLang="en-US" sz="4400" b="1" dirty="0">
              <a:latin typeface=".VnArial" pitchFamily="34" charset="0"/>
              <a:sym typeface=".VnArial" pitchFamily="34" charset="0"/>
            </a:endParaRPr>
          </a:p>
        </p:txBody>
      </p:sp>
    </p:spTree>
    <p:extLst>
      <p:ext uri="{BB962C8B-B14F-4D97-AF65-F5344CB8AC3E}">
        <p14:creationId xmlns:p14="http://schemas.microsoft.com/office/powerpoint/2010/main" val="406210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ao-ve-nguon-nuoc-la-bao-ve-cuoc-song-cua-chinh-chung-ta-1170x68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34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000" b="1" i="1" dirty="0">
                <a:ln/>
                <a:solidFill>
                  <a:schemeClr val="accent3"/>
                </a:solidFill>
              </a:rPr>
              <a:t/>
            </a:r>
            <a:br>
              <a:rPr lang="vi-VN" sz="2000" b="1" i="1" dirty="0">
                <a:ln/>
                <a:solidFill>
                  <a:schemeClr val="accent3"/>
                </a:solidFill>
              </a:rPr>
            </a:br>
            <a:endParaRPr lang="vi-V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5218" y="2955779"/>
            <a:ext cx="6858000" cy="390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636" y="13855"/>
            <a:ext cx="9144000" cy="4524315"/>
          </a:xfrm>
          <a:prstGeom prst="rect">
            <a:avLst/>
          </a:prstGeom>
        </p:spPr>
        <p:txBody>
          <a:bodyPr wrap="square">
            <a:spAutoFit/>
          </a:bodyPr>
          <a:lstStyle/>
          <a:p>
            <a:r>
              <a:rPr lang="vi-VN" sz="3600" b="1" i="1" dirty="0">
                <a:solidFill>
                  <a:schemeClr val="accent1">
                    <a:lumMod val="60000"/>
                    <a:lumOff val="40000"/>
                  </a:schemeClr>
                </a:solidFill>
                <a:latin typeface="+mj-lt"/>
                <a:hlinkClick r:id="rId3"/>
              </a:rPr>
              <a:t>Em có biết?</a:t>
            </a:r>
          </a:p>
          <a:p>
            <a:r>
              <a:rPr lang="vi-VN" sz="3600" b="1" u="sng" dirty="0">
                <a:latin typeface="+mj-lt"/>
                <a:hlinkClick r:id="rId3"/>
              </a:rPr>
              <a:t>Nước</a:t>
            </a:r>
            <a:r>
              <a:rPr lang="vi-VN" sz="3600" u="sng" dirty="0">
                <a:latin typeface="+mj-lt"/>
              </a:rPr>
              <a:t> </a:t>
            </a:r>
            <a:r>
              <a:rPr lang="vi-VN" sz="3600" dirty="0">
                <a:latin typeface="+mj-lt"/>
              </a:rPr>
              <a:t>là một trong những thành phần cơ bản và cần thiết cho cơ thể con người, chiếm 50-60% cân nặng của người bình thường. Con người nhịn ăn 6-8 tuần mới có thể bị chết đói, nhưng chỉ cần mất 5-10% nước đã lâm vào tình trạng tính mạng bị đe dọa, mất đến 15-20% là coi như hết hy vọng cứu chữa.</a:t>
            </a:r>
          </a:p>
        </p:txBody>
      </p:sp>
    </p:spTree>
    <p:extLst>
      <p:ext uri="{BB962C8B-B14F-4D97-AF65-F5344CB8AC3E}">
        <p14:creationId xmlns:p14="http://schemas.microsoft.com/office/powerpoint/2010/main" val="1515521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noAutofit/>
          </a:bodyPr>
          <a:lstStyle/>
          <a:p>
            <a:r>
              <a:rPr lang="vi-VN" dirty="0"/>
              <a:t>Hành động nào dưới đây </a:t>
            </a:r>
            <a:r>
              <a:rPr lang="vi-VN" u="sng" dirty="0"/>
              <a:t>không tôn trọng thư từ, tài sản</a:t>
            </a:r>
            <a:r>
              <a:rPr lang="vi-VN" dirty="0"/>
              <a:t> của người khác? </a:t>
            </a:r>
          </a:p>
        </p:txBody>
      </p:sp>
      <p:sp>
        <p:nvSpPr>
          <p:cNvPr id="3" name="Content Placeholder 2"/>
          <p:cNvSpPr>
            <a:spLocks noGrp="1"/>
          </p:cNvSpPr>
          <p:nvPr>
            <p:ph idx="1"/>
          </p:nvPr>
        </p:nvSpPr>
        <p:spPr>
          <a:xfrm>
            <a:off x="0" y="2209800"/>
            <a:ext cx="9144000" cy="5715000"/>
          </a:xfrm>
        </p:spPr>
        <p:txBody>
          <a:bodyPr>
            <a:noAutofit/>
          </a:bodyPr>
          <a:lstStyle/>
          <a:p>
            <a:pPr marL="0" indent="0">
              <a:buNone/>
            </a:pPr>
            <a:r>
              <a:rPr lang="vi-VN" sz="3600" dirty="0"/>
              <a:t>a. Giữ gìn, bảo quản cẩn thận khi mượn đồ người khác.</a:t>
            </a:r>
          </a:p>
          <a:p>
            <a:pPr marL="0" lvl="0" indent="0">
              <a:buNone/>
            </a:pPr>
            <a:r>
              <a:rPr lang="vi-VN" sz="3600" dirty="0"/>
              <a:t>b. Nhận giùm thư khi hàng xóm đi vắng.</a:t>
            </a:r>
          </a:p>
          <a:p>
            <a:pPr marL="0" lvl="0" indent="0">
              <a:buNone/>
            </a:pPr>
            <a:r>
              <a:rPr lang="vi-VN" sz="3600" dirty="0"/>
              <a:t>c. Tự ý sử dụng thư từ, đồ dùng, sách vở.</a:t>
            </a:r>
          </a:p>
          <a:p>
            <a:pPr marL="0" lvl="0" indent="0">
              <a:buNone/>
            </a:pPr>
            <a:r>
              <a:rPr lang="vi-VN" sz="3600" dirty="0"/>
              <a:t>d. Xin phép, hỏi mượn khi muốn sử dụng đồ dùng của người khác.</a:t>
            </a:r>
          </a:p>
          <a:p>
            <a:pPr marL="0" indent="0">
              <a:buNone/>
            </a:pPr>
            <a:endParaRPr lang="vi-VN" sz="3600" dirty="0"/>
          </a:p>
        </p:txBody>
      </p:sp>
      <p:pic>
        <p:nvPicPr>
          <p:cNvPr id="4"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978514"/>
            <a:ext cx="762000" cy="692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Action Button: Home 4">
            <a:hlinkClick r:id="rId4" action="ppaction://hlinksldjump" highlightClick="1"/>
          </p:cNvPr>
          <p:cNvSpPr/>
          <p:nvPr/>
        </p:nvSpPr>
        <p:spPr>
          <a:xfrm>
            <a:off x="8686800" y="6324600"/>
            <a:ext cx="4572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328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75 0.12176 C 0.0415 0.12037 0.04792 0.11945 0.03594 0.11389 C 0.03021 0.11158 0.02396 0.11227 0.01806 0.11019 C 0.00105 0.10371 -0.00868 0.10509 -0.02968 0.10394 C -0.04114 0.10185 -0.0526 0.09908 -0.06406 0.09607 C -0.07031 0.09028 -0.07777 0.09005 -0.08489 0.08611 C -0.12743 0.08704 -0.16458 0.08889 -0.20573 0.09236 C -0.22083 0.09699 -0.2368 0.09699 -0.25208 0.09815 C -0.28229 0.10509 -0.31284 0.11134 -0.34305 0.11783 C -0.35746 0.1213 -0.37205 0.12315 -0.38645 0.12593 C -0.38993 0.12662 -0.39687 0.12778 -0.39687 0.12801 C -0.41857 0.13889 -0.44236 0.14236 -0.46545 0.14607 C -0.47639 0.15 -0.48559 0.15579 -0.49687 0.15764 C -0.51163 0.15625 -0.52552 0.15255 -0.5401 0.14977 C -0.55173 0.14445 -0.57448 0.15255 -0.58645 0.15371 C -0.62326 0.15139 -0.65625 0.14884 -0.69392 0.14792 C -0.71666 0.14375 -0.73958 0.14375 -0.7625 0.1419 C -0.77378 0.13935 -0.78107 0.13519 -0.7908 0.12778 C -0.79583 0.12408 -0.80086 0.12222 -0.80573 0.11783 C -0.81267 0.1044 -0.80937 0.10949 -0.81475 0.10209 C -0.81701 0.09352 -0.82083 0.09537 -0.82517 0.0882 C -0.83906 0.06482 -0.82691 0.08172 -0.83715 0.06806 C -0.83906 0.05741 -0.84357 0.04884 -0.846 0.03843 C -0.84843 0.02778 -0.85208 0.00648 -0.85208 0.00672 C -0.85434 -0.02754 -0.85399 -0.06296 -0.85955 -0.09676 C -0.86111 -0.11875 -0.86093 -0.14004 -0.8684 -0.16018 C -0.871 -0.17824 -0.87639 -0.19421 -0.87899 -0.21203 C -0.88125 -0.22778 -0.88177 -0.24375 -0.88333 -0.25949 C -0.88107 -0.30463 -0.8835 -0.30602 -0.87586 -0.33541 C -0.87378 -0.35162 -0.87066 -0.3669 -0.86701 -0.38287 C -0.86527 -0.39953 -0.86284 -0.41643 -0.85955 -0.43264 C -0.85885 -0.43611 -0.85729 -0.43912 -0.85642 -0.44259 C -0.8552 -0.44907 -0.85347 -0.4625 -0.85347 -0.46227 C -0.85399 -0.47916 -0.85416 -0.4956 -0.85503 -0.51203 C -0.8552 -0.51643 -0.86215 -0.54097 -0.85503 -0.52199 C -0.85191 -0.46412 -0.85642 -0.40416 -0.84757 -0.34699 C -0.84548 -0.31736 -0.84375 -0.28819 -0.83715 -0.25949 C -0.83437 -0.23495 -0.83472 -0.21898 -0.83559 -0.19213 C -0.83871 -0.2743 -0.8335 -0.24606 -0.8401 -0.2794 C -0.84132 -0.29537 -0.84375 -0.30972 -0.846 -0.32523 C -0.84548 -0.3419 -0.84514 -0.35833 -0.84461 -0.375 C -0.84409 -0.38819 -0.8434 -0.40162 -0.84305 -0.41481 C -0.84166 -0.45995 -0.84375 -0.50532 -0.82361 -0.54398 C -0.82309 -0.54653 -0.82291 -0.5493 -0.82222 -0.55185 C -0.82152 -0.55416 -0.81961 -0.55555 -0.81927 -0.55787 C -0.81909 -0.55903 -0.82326 -0.57592 -0.82361 -0.57778 C -0.82482 -0.56666 -0.82517 -0.55903 -0.82968 -0.54977 C -0.83507 -0.52847 -0.83472 -0.50625 -0.83715 -0.48449 C -0.83628 -0.44028 -0.83628 -0.40162 -0.83264 -0.35903 C -0.83142 -0.32616 -0.83125 -0.28819 -0.82673 -0.25555 C -0.82534 -0.2162 -0.82413 -0.15926 -0.8342 -0.12037 C -0.84097 -0.14977 -0.83437 -0.18217 -0.8401 -0.21203 C -0.84114 -0.22569 -0.84253 -0.23518 -0.84461 -0.24791 C -0.84583 -0.28009 -0.84427 -0.3412 -0.85208 -0.37106 C -0.8559 -0.40393 -0.85208 -0.3662 -0.85208 -0.43866 C -0.85208 -0.45393 -0.85416 -0.46921 -0.85503 -0.48449 C -0.85382 -0.51944 -0.8552 -0.52222 -0.85052 -0.54583 C -0.8427 -0.50116 -0.84965 -0.4544 -0.846 -0.40879 C -0.84757 -0.37847 -0.84687 -0.35069 -0.84166 -0.32153 C -0.8408 -0.25949 -0.8401 -0.19977 -0.8401 -0.13842 C -0.8401 -0.12592 -0.83906 -0.16366 -0.83854 -0.17616 C -0.83732 -0.20324 -0.83923 -0.19421 -0.83559 -0.2081 C -0.83298 -0.26944 -0.83298 -0.31504 -0.846 -0.37106 C -0.84652 -0.33842 -0.84687 -0.30625 -0.84757 -0.27338 C -0.84861 -0.23287 -0.84739 -0.22986 -0.85052 -0.24791 C -0.84878 -0.26273 -0.84566 -0.26458 -0.85208 -0.27754 C -0.8552 -0.29074 -0.85312 -0.27754 -0.84913 -0.27754 " pathEditMode="relative" rAng="0" ptsTypes="AAAAAAAAAAAAAAAAAAAAAAAAAAAAAAAAAAAAAAAAAAAAAAAAAAAAAAAAAAAAAAAAAAA">
                                      <p:cBhvr>
                                        <p:cTn id="6" dur="2000" fill="hold"/>
                                        <p:tgtEl>
                                          <p:spTgt spid="4"/>
                                        </p:tgtEl>
                                        <p:attrNameLst>
                                          <p:attrName>ppt_x</p:attrName>
                                          <p:attrName>ppt_y</p:attrName>
                                        </p:attrNameLst>
                                      </p:cBhvr>
                                      <p:rCtr x="-45781" y="-3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143000"/>
          </a:xfrm>
        </p:spPr>
        <p:txBody>
          <a:bodyPr>
            <a:noAutofit/>
          </a:bodyPr>
          <a:lstStyle/>
          <a:p>
            <a:r>
              <a:rPr lang="vi-VN" sz="4400" dirty="0"/>
              <a:t>Vì sao phải tôn trọng thư từ, tài sản của người khác? </a:t>
            </a:r>
          </a:p>
        </p:txBody>
      </p:sp>
      <p:sp>
        <p:nvSpPr>
          <p:cNvPr id="3" name="Content Placeholder 2"/>
          <p:cNvSpPr>
            <a:spLocks noGrp="1"/>
          </p:cNvSpPr>
          <p:nvPr>
            <p:ph idx="1"/>
          </p:nvPr>
        </p:nvSpPr>
        <p:spPr>
          <a:xfrm>
            <a:off x="228600" y="2819400"/>
            <a:ext cx="9144000" cy="5410200"/>
          </a:xfrm>
        </p:spPr>
        <p:txBody>
          <a:bodyPr>
            <a:normAutofit/>
          </a:bodyPr>
          <a:lstStyle/>
          <a:p>
            <a:pPr marL="0" indent="0">
              <a:buNone/>
            </a:pPr>
            <a:r>
              <a:rPr lang="vi-VN" sz="4400" dirty="0"/>
              <a:t>   Thư từ, tài sản của mỗi người thuộc về riêng họ. Tự ý xem thư, sử dụng tài sản của người khác là thiếu lòng tự trọng và vi phạm pháp luật.</a:t>
            </a:r>
            <a:endParaRPr lang="vi-VN" sz="4400" dirty="0">
              <a:solidFill>
                <a:srgbClr val="FF0000"/>
              </a:solidFill>
            </a:endParaRPr>
          </a:p>
        </p:txBody>
      </p:sp>
      <p:sp>
        <p:nvSpPr>
          <p:cNvPr id="4" name="Action Button: Home 3">
            <a:hlinkClick r:id="rId2" action="ppaction://hlinksldjump" highlightClick="1"/>
          </p:cNvPr>
          <p:cNvSpPr/>
          <p:nvPr/>
        </p:nvSpPr>
        <p:spPr>
          <a:xfrm>
            <a:off x="8686800" y="6324600"/>
            <a:ext cx="4572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965511"/>
            <a:ext cx="914400" cy="8162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90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vi-VN" sz="6600" dirty="0"/>
              <a:t>Bông hoa may mắn.</a:t>
            </a:r>
          </a:p>
        </p:txBody>
      </p:sp>
      <p:sp>
        <p:nvSpPr>
          <p:cNvPr id="4" name="Action Button: Home 3">
            <a:hlinkClick r:id="rId2" action="ppaction://hlinksldjump" highlightClick="1"/>
          </p:cNvPr>
          <p:cNvSpPr/>
          <p:nvPr/>
        </p:nvSpPr>
        <p:spPr>
          <a:xfrm>
            <a:off x="8686800" y="6324600"/>
            <a:ext cx="4572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394" y="2819400"/>
            <a:ext cx="1974606" cy="16309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1846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37"/>
            <a:ext cx="9144000" cy="1143000"/>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prstClr val="black"/>
                </a:solidFill>
                <a:effectLst/>
                <a:uLnTx/>
                <a:uFillTx/>
                <a:ea typeface="+mn-ea"/>
              </a:rPr>
              <a:t>Thứ</a:t>
            </a:r>
            <a:r>
              <a:rPr kumimoji="0" lang="en-US" b="1" i="0" u="none" strike="noStrike" kern="1200" cap="none" spc="0" normalizeH="0" baseline="0" noProof="0" dirty="0">
                <a:ln>
                  <a:noFill/>
                </a:ln>
                <a:solidFill>
                  <a:prstClr val="black"/>
                </a:solidFill>
                <a:effectLst/>
                <a:uLnTx/>
                <a:uFillTx/>
                <a:ea typeface="+mn-ea"/>
              </a:rPr>
              <a:t> </a:t>
            </a:r>
            <a:r>
              <a:rPr kumimoji="0" lang="en-US" b="1" i="0" u="none" strike="noStrike" kern="1200" cap="none" spc="0" normalizeH="0" baseline="0" noProof="0" dirty="0" smtClean="0">
                <a:ln>
                  <a:noFill/>
                </a:ln>
                <a:solidFill>
                  <a:prstClr val="black"/>
                </a:solidFill>
                <a:effectLst/>
                <a:uLnTx/>
                <a:uFillTx/>
                <a:ea typeface="+mn-ea"/>
              </a:rPr>
              <a:t>4 </a:t>
            </a:r>
            <a:r>
              <a:rPr kumimoji="0" lang="en-US" b="1" i="0" u="none" strike="noStrike" kern="1200" cap="none" spc="0" normalizeH="0" baseline="0" noProof="0" dirty="0" err="1" smtClean="0">
                <a:ln>
                  <a:noFill/>
                </a:ln>
                <a:solidFill>
                  <a:prstClr val="black"/>
                </a:solidFill>
                <a:effectLst/>
                <a:uLnTx/>
                <a:uFillTx/>
                <a:ea typeface="+mn-ea"/>
              </a:rPr>
              <a:t>ngày</a:t>
            </a:r>
            <a:r>
              <a:rPr kumimoji="0" lang="en-US" b="1" i="0" u="none" strike="noStrike" kern="1200" cap="none" spc="0" normalizeH="0" baseline="0" noProof="0" dirty="0" smtClean="0">
                <a:ln>
                  <a:noFill/>
                </a:ln>
                <a:solidFill>
                  <a:prstClr val="black"/>
                </a:solidFill>
                <a:effectLst/>
                <a:uLnTx/>
                <a:uFillTx/>
                <a:ea typeface="+mn-ea"/>
              </a:rPr>
              <a:t> </a:t>
            </a:r>
            <a:r>
              <a:rPr lang="en-US" b="1" dirty="0" smtClean="0">
                <a:solidFill>
                  <a:prstClr val="black"/>
                </a:solidFill>
                <a:ea typeface="+mn-ea"/>
              </a:rPr>
              <a:t>23</a:t>
            </a:r>
            <a:r>
              <a:rPr kumimoji="0" lang="en-US" b="1" i="0" u="none" strike="noStrike" kern="1200" cap="none" spc="0" normalizeH="0" baseline="0" noProof="0" dirty="0" smtClean="0">
                <a:ln>
                  <a:noFill/>
                </a:ln>
                <a:solidFill>
                  <a:prstClr val="black"/>
                </a:solidFill>
                <a:effectLst/>
                <a:uLnTx/>
                <a:uFillTx/>
                <a:ea typeface="+mn-ea"/>
              </a:rPr>
              <a:t> </a:t>
            </a:r>
            <a:r>
              <a:rPr kumimoji="0" lang="en-US" b="1" i="0" u="none" strike="noStrike" kern="1200" cap="none" spc="0" normalizeH="0" baseline="0" noProof="0" dirty="0" err="1">
                <a:ln>
                  <a:noFill/>
                </a:ln>
                <a:solidFill>
                  <a:prstClr val="black"/>
                </a:solidFill>
                <a:effectLst/>
                <a:uLnTx/>
                <a:uFillTx/>
                <a:ea typeface="+mn-ea"/>
              </a:rPr>
              <a:t>tháng</a:t>
            </a:r>
            <a:r>
              <a:rPr kumimoji="0" lang="en-US" b="1" i="0" u="none" strike="noStrike" kern="1200" cap="none" spc="0" normalizeH="0" baseline="0" noProof="0" dirty="0">
                <a:ln>
                  <a:noFill/>
                </a:ln>
                <a:solidFill>
                  <a:prstClr val="black"/>
                </a:solidFill>
                <a:effectLst/>
                <a:uLnTx/>
                <a:uFillTx/>
                <a:ea typeface="+mn-ea"/>
              </a:rPr>
              <a:t> </a:t>
            </a:r>
            <a:r>
              <a:rPr kumimoji="0" lang="en-US" b="1" i="0" u="none" strike="noStrike" kern="1200" cap="none" spc="0" normalizeH="0" baseline="0" noProof="0" dirty="0" smtClean="0">
                <a:ln>
                  <a:noFill/>
                </a:ln>
                <a:solidFill>
                  <a:prstClr val="black"/>
                </a:solidFill>
                <a:effectLst/>
                <a:uLnTx/>
                <a:uFillTx/>
                <a:ea typeface="+mn-ea"/>
              </a:rPr>
              <a:t>3 </a:t>
            </a:r>
            <a:r>
              <a:rPr kumimoji="0" lang="en-US" b="1" i="0" u="none" strike="noStrike" kern="1200" cap="none" spc="0" normalizeH="0" baseline="0" noProof="0" dirty="0" err="1">
                <a:ln>
                  <a:noFill/>
                </a:ln>
                <a:solidFill>
                  <a:prstClr val="black"/>
                </a:solidFill>
                <a:effectLst/>
                <a:uLnTx/>
                <a:uFillTx/>
                <a:ea typeface="+mn-ea"/>
              </a:rPr>
              <a:t>năm</a:t>
            </a:r>
            <a:r>
              <a:rPr kumimoji="0" lang="en-US" b="1" i="0" u="none" strike="noStrike" kern="1200" cap="none" spc="0" normalizeH="0" baseline="0" noProof="0" dirty="0">
                <a:ln>
                  <a:noFill/>
                </a:ln>
                <a:solidFill>
                  <a:prstClr val="black"/>
                </a:solidFill>
                <a:effectLst/>
                <a:uLnTx/>
                <a:uFillTx/>
                <a:ea typeface="+mn-ea"/>
              </a:rPr>
              <a:t> </a:t>
            </a:r>
            <a:r>
              <a:rPr kumimoji="0" lang="en-US" b="1" i="0" u="none" strike="noStrike" kern="1200" cap="none" spc="0" normalizeH="0" baseline="0" noProof="0" dirty="0" smtClean="0">
                <a:ln>
                  <a:noFill/>
                </a:ln>
                <a:solidFill>
                  <a:prstClr val="black"/>
                </a:solidFill>
                <a:effectLst/>
                <a:uLnTx/>
                <a:uFillTx/>
                <a:ea typeface="+mn-ea"/>
              </a:rPr>
              <a:t>2022</a:t>
            </a:r>
            <a:r>
              <a:rPr kumimoji="0" lang="en-US" b="1" i="0" u="none" strike="noStrike" kern="1200" cap="none" spc="0" normalizeH="0" baseline="0" noProof="0" dirty="0">
                <a:ln>
                  <a:noFill/>
                </a:ln>
                <a:solidFill>
                  <a:prstClr val="black"/>
                </a:solidFill>
                <a:effectLst/>
                <a:uLnTx/>
                <a:uFillTx/>
                <a:ea typeface="+mn-ea"/>
              </a:rPr>
              <a:t/>
            </a:r>
            <a:br>
              <a:rPr kumimoji="0" lang="en-US" b="1" i="0" u="none" strike="noStrike" kern="1200" cap="none" spc="0" normalizeH="0" baseline="0" noProof="0" dirty="0">
                <a:ln>
                  <a:noFill/>
                </a:ln>
                <a:solidFill>
                  <a:prstClr val="black"/>
                </a:solidFill>
                <a:effectLst/>
                <a:uLnTx/>
                <a:uFillTx/>
                <a:ea typeface="+mn-ea"/>
              </a:rPr>
            </a:br>
            <a:r>
              <a:rPr kumimoji="0" lang="en-US" b="1" i="0" u="sng" strike="noStrike" kern="1200" cap="none" spc="0" normalizeH="0" baseline="0" noProof="0" dirty="0" err="1">
                <a:ln>
                  <a:noFill/>
                </a:ln>
                <a:solidFill>
                  <a:prstClr val="black"/>
                </a:solidFill>
                <a:effectLst/>
                <a:uLnTx/>
                <a:uFillTx/>
                <a:ea typeface="+mn-ea"/>
              </a:rPr>
              <a:t>Đạo</a:t>
            </a:r>
            <a:r>
              <a:rPr kumimoji="0" lang="en-US" b="1" i="0" u="sng" strike="noStrike" kern="1200" cap="none" spc="0" normalizeH="0" baseline="0" noProof="0" dirty="0">
                <a:ln>
                  <a:noFill/>
                </a:ln>
                <a:solidFill>
                  <a:prstClr val="black"/>
                </a:solidFill>
                <a:effectLst/>
                <a:uLnTx/>
                <a:uFillTx/>
                <a:ea typeface="+mn-ea"/>
              </a:rPr>
              <a:t> </a:t>
            </a:r>
            <a:r>
              <a:rPr kumimoji="0" lang="en-US" b="1" i="0" u="sng" strike="noStrike" kern="1200" cap="none" spc="0" normalizeH="0" baseline="0" noProof="0" dirty="0" err="1">
                <a:ln>
                  <a:noFill/>
                </a:ln>
                <a:solidFill>
                  <a:prstClr val="black"/>
                </a:solidFill>
                <a:effectLst/>
                <a:uLnTx/>
                <a:uFillTx/>
                <a:ea typeface="+mn-ea"/>
              </a:rPr>
              <a:t>Đức</a:t>
            </a:r>
            <a:endParaRPr kumimoji="0" lang="en-US" b="1" i="0" u="sng" strike="noStrike" kern="1200" cap="none" spc="0" normalizeH="0" baseline="0" noProof="0" dirty="0">
              <a:ln>
                <a:noFill/>
              </a:ln>
              <a:solidFill>
                <a:prstClr val="black"/>
              </a:solidFill>
              <a:effectLst/>
              <a:uLnTx/>
              <a:uFillTx/>
              <a:ea typeface="+mn-ea"/>
            </a:endParaRPr>
          </a:p>
        </p:txBody>
      </p:sp>
      <p:sp>
        <p:nvSpPr>
          <p:cNvPr id="3" name="Content Placeholder 2"/>
          <p:cNvSpPr>
            <a:spLocks noGrp="1"/>
          </p:cNvSpPr>
          <p:nvPr>
            <p:ph idx="1"/>
          </p:nvPr>
        </p:nvSpPr>
        <p:spPr>
          <a:xfrm>
            <a:off x="-76200" y="1676400"/>
            <a:ext cx="9220200" cy="4678363"/>
          </a:xfrm>
        </p:spPr>
        <p:txBody>
          <a:bodyPr>
            <a:normAutofit/>
          </a:bodyPr>
          <a:lstStyle/>
          <a:p>
            <a:pPr marL="0" indent="0" algn="ctr">
              <a:buNone/>
            </a:pPr>
            <a:r>
              <a:rPr lang="vi-VN" sz="4000" b="1" dirty="0" smtClean="0">
                <a:ln>
                  <a:solidFill>
                    <a:srgbClr val="FFC000"/>
                  </a:solidFill>
                </a:ln>
              </a:rPr>
              <a:t>Tiết </a:t>
            </a:r>
            <a:r>
              <a:rPr lang="vi-VN" sz="4000" b="1" dirty="0">
                <a:ln>
                  <a:solidFill>
                    <a:srgbClr val="FFC000"/>
                  </a:solidFill>
                </a:ln>
              </a:rPr>
              <a:t>kiệm và bảo vệ nguồn nước</a:t>
            </a:r>
            <a:endParaRPr lang="vi-VN" sz="4000" dirty="0"/>
          </a:p>
        </p:txBody>
      </p:sp>
    </p:spTree>
    <p:extLst>
      <p:ext uri="{BB962C8B-B14F-4D97-AF65-F5344CB8AC3E}">
        <p14:creationId xmlns:p14="http://schemas.microsoft.com/office/powerpoint/2010/main" val="381902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2438400" y="1752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endParaRPr lang="en-US" altLang="en-US" sz="1800">
              <a:latin typeface="Arial" pitchFamily="34" charset="0"/>
            </a:endParaRPr>
          </a:p>
        </p:txBody>
      </p:sp>
      <p:sp>
        <p:nvSpPr>
          <p:cNvPr id="5125" name="Text Box 4"/>
          <p:cNvSpPr txBox="1">
            <a:spLocks noChangeArrowheads="1"/>
          </p:cNvSpPr>
          <p:nvPr/>
        </p:nvSpPr>
        <p:spPr bwMode="auto">
          <a:xfrm>
            <a:off x="457200" y="19050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vi-VN" altLang="en-US" sz="4800" b="1" u="sng">
                <a:solidFill>
                  <a:srgbClr val="0000FF"/>
                </a:solidFill>
                <a:latin typeface="Times New Roman" pitchFamily="18" charset="0"/>
                <a:cs typeface="Times New Roman" pitchFamily="18" charset="0"/>
              </a:rPr>
              <a:t>HOẠT ĐỘNG 1: </a:t>
            </a:r>
          </a:p>
          <a:p>
            <a:pPr algn="ctr" eaLnBrk="1" hangingPunct="1">
              <a:spcBef>
                <a:spcPct val="0"/>
              </a:spcBef>
              <a:buFont typeface="Arial" pitchFamily="34" charset="0"/>
              <a:buNone/>
            </a:pPr>
            <a:r>
              <a:rPr lang="vi-VN" altLang="en-US" sz="4800" b="1">
                <a:solidFill>
                  <a:srgbClr val="FF0066"/>
                </a:solidFill>
                <a:latin typeface="Times New Roman" pitchFamily="18" charset="0"/>
                <a:cs typeface="Times New Roman" pitchFamily="18" charset="0"/>
              </a:rPr>
              <a:t>T</a:t>
            </a:r>
            <a:r>
              <a:rPr lang="en-US" altLang="en-US" sz="4800" b="1">
                <a:solidFill>
                  <a:srgbClr val="FF0000"/>
                </a:solidFill>
                <a:latin typeface="Times New Roman" pitchFamily="18" charset="0"/>
                <a:cs typeface="Times New Roman" pitchFamily="18" charset="0"/>
              </a:rPr>
              <a:t>ÁC DỤNG CỦA NƯỚC</a:t>
            </a:r>
            <a:endParaRPr lang="vi-VN" alt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32891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heel(1)">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667000" y="1203325"/>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lnSpc>
                <a:spcPct val="90000"/>
              </a:lnSpc>
              <a:buFont typeface="Arial" pitchFamily="34" charset="0"/>
              <a:buNone/>
            </a:pPr>
            <a:r>
              <a:rPr lang="en-US" altLang="zh-CN" sz="2800"/>
              <a:t> </a:t>
            </a:r>
            <a:endParaRPr lang="en-US" altLang="zh-CN"/>
          </a:p>
        </p:txBody>
      </p:sp>
      <p:sp>
        <p:nvSpPr>
          <p:cNvPr id="21507" name="Text Box 3"/>
          <p:cNvSpPr txBox="1">
            <a:spLocks noChangeArrowheads="1"/>
          </p:cNvSpPr>
          <p:nvPr/>
        </p:nvSpPr>
        <p:spPr bwMode="auto">
          <a:xfrm>
            <a:off x="2209800" y="1203325"/>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endParaRPr lang="en-US" altLang="en-US" sz="1800">
              <a:latin typeface="Arial" pitchFamily="34" charset="0"/>
            </a:endParaRPr>
          </a:p>
        </p:txBody>
      </p:sp>
      <p:sp>
        <p:nvSpPr>
          <p:cNvPr id="2" name="Text Box 4"/>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50000"/>
              </a:spcBef>
              <a:buFont typeface="Arial" pitchFamily="34" charset="0"/>
              <a:buNone/>
            </a:pPr>
            <a:r>
              <a:rPr lang="vi-VN" altLang="en-US" b="1" u="sng" dirty="0">
                <a:latin typeface="Times New Roman" pitchFamily="18" charset="0"/>
                <a:cs typeface="Times New Roman" pitchFamily="18" charset="0"/>
              </a:rPr>
              <a:t>Bài tập 1</a:t>
            </a:r>
            <a:r>
              <a:rPr lang="vi-VN" altLang="en-US" b="1" dirty="0">
                <a:latin typeface="Times New Roman" pitchFamily="18" charset="0"/>
                <a:cs typeface="Times New Roman" pitchFamily="18" charset="0"/>
              </a:rPr>
              <a:t>: </a:t>
            </a:r>
            <a:r>
              <a:rPr lang="vi-VN" altLang="en-US" b="1" dirty="0">
                <a:solidFill>
                  <a:schemeClr val="hlink"/>
                </a:solidFill>
                <a:latin typeface="Times New Roman" pitchFamily="18" charset="0"/>
                <a:cs typeface="Times New Roman" pitchFamily="18" charset="0"/>
              </a:rPr>
              <a:t>Hãy </a:t>
            </a:r>
            <a:r>
              <a:rPr lang="en-US" altLang="en-US" b="1" dirty="0" err="1" smtClean="0">
                <a:solidFill>
                  <a:schemeClr val="hlink"/>
                </a:solidFill>
                <a:latin typeface="Times New Roman" pitchFamily="18" charset="0"/>
                <a:cs typeface="Times New Roman" pitchFamily="18" charset="0"/>
              </a:rPr>
              <a:t>quan</a:t>
            </a:r>
            <a:r>
              <a:rPr lang="en-US" altLang="en-US" b="1" dirty="0" smtClean="0">
                <a:solidFill>
                  <a:schemeClr val="hlink"/>
                </a:solidFill>
                <a:latin typeface="Times New Roman" pitchFamily="18" charset="0"/>
                <a:cs typeface="Times New Roman" pitchFamily="18" charset="0"/>
              </a:rPr>
              <a:t> </a:t>
            </a:r>
            <a:r>
              <a:rPr lang="en-US" altLang="en-US" b="1" dirty="0" err="1" smtClean="0">
                <a:solidFill>
                  <a:schemeClr val="hlink"/>
                </a:solidFill>
                <a:latin typeface="Times New Roman" pitchFamily="18" charset="0"/>
                <a:cs typeface="Times New Roman" pitchFamily="18" charset="0"/>
              </a:rPr>
              <a:t>sát</a:t>
            </a:r>
            <a:r>
              <a:rPr lang="en-US" altLang="en-US" b="1" dirty="0" smtClean="0">
                <a:solidFill>
                  <a:schemeClr val="hlink"/>
                </a:solidFill>
                <a:latin typeface="Times New Roman" pitchFamily="18" charset="0"/>
                <a:cs typeface="Times New Roman" pitchFamily="18" charset="0"/>
              </a:rPr>
              <a:t> </a:t>
            </a:r>
            <a:r>
              <a:rPr lang="en-US" altLang="en-US" b="1" dirty="0" err="1" smtClean="0">
                <a:solidFill>
                  <a:schemeClr val="hlink"/>
                </a:solidFill>
                <a:latin typeface="Times New Roman" pitchFamily="18" charset="0"/>
                <a:cs typeface="Times New Roman" pitchFamily="18" charset="0"/>
              </a:rPr>
              <a:t>các</a:t>
            </a:r>
            <a:r>
              <a:rPr lang="en-US" altLang="en-US" b="1" dirty="0" smtClean="0">
                <a:solidFill>
                  <a:schemeClr val="hlink"/>
                </a:solidFill>
                <a:latin typeface="Times New Roman" pitchFamily="18" charset="0"/>
                <a:cs typeface="Times New Roman" pitchFamily="18" charset="0"/>
              </a:rPr>
              <a:t> </a:t>
            </a:r>
            <a:r>
              <a:rPr lang="en-US" altLang="en-US" b="1" dirty="0" err="1" smtClean="0">
                <a:solidFill>
                  <a:schemeClr val="hlink"/>
                </a:solidFill>
                <a:latin typeface="Times New Roman" pitchFamily="18" charset="0"/>
                <a:cs typeface="Times New Roman" pitchFamily="18" charset="0"/>
              </a:rPr>
              <a:t>bức</a:t>
            </a:r>
            <a:r>
              <a:rPr lang="en-US" altLang="en-US" b="1" dirty="0" smtClean="0">
                <a:solidFill>
                  <a:schemeClr val="hlink"/>
                </a:solidFill>
                <a:latin typeface="Times New Roman" pitchFamily="18" charset="0"/>
                <a:cs typeface="Times New Roman" pitchFamily="18" charset="0"/>
              </a:rPr>
              <a:t> </a:t>
            </a:r>
            <a:r>
              <a:rPr lang="en-US" altLang="en-US" b="1" dirty="0" err="1" smtClean="0">
                <a:solidFill>
                  <a:schemeClr val="hlink"/>
                </a:solidFill>
                <a:latin typeface="Times New Roman" pitchFamily="18" charset="0"/>
                <a:cs typeface="Times New Roman" pitchFamily="18" charset="0"/>
              </a:rPr>
              <a:t>tranh</a:t>
            </a:r>
            <a:r>
              <a:rPr lang="en-US" altLang="en-US" b="1" dirty="0" smtClean="0">
                <a:solidFill>
                  <a:schemeClr val="hlink"/>
                </a:solidFill>
                <a:latin typeface="Times New Roman" pitchFamily="18" charset="0"/>
                <a:cs typeface="Times New Roman" pitchFamily="18" charset="0"/>
              </a:rPr>
              <a:t> </a:t>
            </a:r>
            <a:r>
              <a:rPr lang="en-US" altLang="en-US" b="1" dirty="0" err="1" smtClean="0">
                <a:solidFill>
                  <a:schemeClr val="hlink"/>
                </a:solidFill>
                <a:latin typeface="Times New Roman" pitchFamily="18" charset="0"/>
                <a:cs typeface="Times New Roman" pitchFamily="18" charset="0"/>
              </a:rPr>
              <a:t>dưới</a:t>
            </a:r>
            <a:r>
              <a:rPr lang="en-US" altLang="en-US" b="1" dirty="0" smtClean="0">
                <a:solidFill>
                  <a:schemeClr val="hlink"/>
                </a:solidFill>
                <a:latin typeface="Times New Roman" pitchFamily="18" charset="0"/>
                <a:cs typeface="Times New Roman" pitchFamily="18" charset="0"/>
              </a:rPr>
              <a:t> </a:t>
            </a:r>
            <a:r>
              <a:rPr lang="en-US" altLang="en-US" b="1" dirty="0" err="1" smtClean="0">
                <a:solidFill>
                  <a:schemeClr val="hlink"/>
                </a:solidFill>
                <a:latin typeface="Times New Roman" pitchFamily="18" charset="0"/>
                <a:cs typeface="Times New Roman" pitchFamily="18" charset="0"/>
              </a:rPr>
              <a:t>đây</a:t>
            </a:r>
            <a:r>
              <a:rPr lang="en-US" altLang="en-US" b="1" dirty="0" smtClean="0">
                <a:solidFill>
                  <a:schemeClr val="hlink"/>
                </a:solidFill>
                <a:latin typeface="Times New Roman" pitchFamily="18" charset="0"/>
                <a:cs typeface="Times New Roman" pitchFamily="18" charset="0"/>
              </a:rPr>
              <a:t>:</a:t>
            </a:r>
            <a:endParaRPr lang="en-US" altLang="en-US" b="1" dirty="0">
              <a:solidFill>
                <a:schemeClr val="hlink"/>
              </a:solidFill>
              <a:latin typeface="Times New Roman" pitchFamily="18" charset="0"/>
              <a:cs typeface="Times New Roman" pitchFamily="18" charset="0"/>
            </a:endParaRPr>
          </a:p>
        </p:txBody>
      </p:sp>
      <p:pic>
        <p:nvPicPr>
          <p:cNvPr id="7177" name="Picture 9" descr="hinh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19474"/>
            <a:ext cx="2057400" cy="1685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179" name="Picture 11" descr="hinh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419475"/>
            <a:ext cx="2057400" cy="16700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157" name="Text Box 12"/>
          <p:cNvSpPr txBox="1">
            <a:spLocks noChangeArrowheads="1"/>
          </p:cNvSpPr>
          <p:nvPr/>
        </p:nvSpPr>
        <p:spPr bwMode="auto">
          <a:xfrm>
            <a:off x="685800" y="28956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2800" b="1">
                <a:solidFill>
                  <a:srgbClr val="FF0000"/>
                </a:solidFill>
                <a:latin typeface="Times New Roman" pitchFamily="18" charset="0"/>
                <a:cs typeface="Times New Roman" pitchFamily="18" charset="0"/>
              </a:rPr>
              <a:t>T</a:t>
            </a:r>
            <a:r>
              <a:rPr lang="vi-VN" altLang="en-US" sz="2800" b="1">
                <a:solidFill>
                  <a:srgbClr val="FF0000"/>
                </a:solidFill>
                <a:latin typeface="Times New Roman" pitchFamily="18" charset="0"/>
                <a:cs typeface="Times New Roman" pitchFamily="18" charset="0"/>
              </a:rPr>
              <a:t>ranh 1</a:t>
            </a:r>
          </a:p>
        </p:txBody>
      </p:sp>
      <p:sp>
        <p:nvSpPr>
          <p:cNvPr id="6158" name="Text Box 13"/>
          <p:cNvSpPr txBox="1">
            <a:spLocks noChangeArrowheads="1"/>
          </p:cNvSpPr>
          <p:nvPr/>
        </p:nvSpPr>
        <p:spPr bwMode="auto">
          <a:xfrm>
            <a:off x="3276600" y="2895600"/>
            <a:ext cx="236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2800" b="1">
                <a:solidFill>
                  <a:srgbClr val="FF0000"/>
                </a:solidFill>
                <a:latin typeface="Times New Roman" pitchFamily="18" charset="0"/>
                <a:cs typeface="Times New Roman" pitchFamily="18" charset="0"/>
              </a:rPr>
              <a:t>T</a:t>
            </a:r>
            <a:r>
              <a:rPr lang="vi-VN" altLang="en-US" sz="2800" b="1">
                <a:solidFill>
                  <a:srgbClr val="FF0000"/>
                </a:solidFill>
                <a:latin typeface="Times New Roman" pitchFamily="18" charset="0"/>
                <a:cs typeface="Times New Roman" pitchFamily="18" charset="0"/>
              </a:rPr>
              <a:t>ranh 2</a:t>
            </a:r>
          </a:p>
        </p:txBody>
      </p:sp>
      <p:sp>
        <p:nvSpPr>
          <p:cNvPr id="6159" name="Text Box 14"/>
          <p:cNvSpPr txBox="1">
            <a:spLocks noChangeArrowheads="1"/>
          </p:cNvSpPr>
          <p:nvPr/>
        </p:nvSpPr>
        <p:spPr bwMode="auto">
          <a:xfrm>
            <a:off x="6477000" y="2895600"/>
            <a:ext cx="2252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2800" b="1">
                <a:solidFill>
                  <a:srgbClr val="FF0000"/>
                </a:solidFill>
                <a:latin typeface="Times New Roman" pitchFamily="18" charset="0"/>
                <a:cs typeface="Times New Roman" pitchFamily="18" charset="0"/>
              </a:rPr>
              <a:t>T</a:t>
            </a:r>
            <a:r>
              <a:rPr lang="vi-VN" altLang="en-US" sz="2800" b="1">
                <a:solidFill>
                  <a:srgbClr val="FF0000"/>
                </a:solidFill>
                <a:latin typeface="Times New Roman" pitchFamily="18" charset="0"/>
                <a:cs typeface="Times New Roman" pitchFamily="18" charset="0"/>
              </a:rPr>
              <a:t>ranh 3</a:t>
            </a:r>
            <a:endParaRPr lang="en-US" altLang="en-US" sz="2800" b="1">
              <a:solidFill>
                <a:srgbClr val="FF0000"/>
              </a:solidFill>
              <a:latin typeface="Times New Roman" pitchFamily="18" charset="0"/>
              <a:cs typeface="Times New Roman" pitchFamily="18" charset="0"/>
            </a:endParaRPr>
          </a:p>
        </p:txBody>
      </p:sp>
      <p:sp>
        <p:nvSpPr>
          <p:cNvPr id="6160" name="Text Box 15"/>
          <p:cNvSpPr txBox="1">
            <a:spLocks noChangeArrowheads="1"/>
          </p:cNvSpPr>
          <p:nvPr/>
        </p:nvSpPr>
        <p:spPr bwMode="auto">
          <a:xfrm>
            <a:off x="533400" y="5105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2800" b="1">
                <a:solidFill>
                  <a:srgbClr val="FF0000"/>
                </a:solidFill>
                <a:latin typeface="Times New Roman" pitchFamily="18" charset="0"/>
                <a:cs typeface="Times New Roman" pitchFamily="18" charset="0"/>
              </a:rPr>
              <a:t>T</a:t>
            </a:r>
            <a:r>
              <a:rPr lang="vi-VN" altLang="en-US" sz="2800" b="1">
                <a:solidFill>
                  <a:srgbClr val="FF0000"/>
                </a:solidFill>
                <a:latin typeface="Times New Roman" pitchFamily="18" charset="0"/>
                <a:cs typeface="Times New Roman" pitchFamily="18" charset="0"/>
              </a:rPr>
              <a:t>ranh 4</a:t>
            </a:r>
            <a:endParaRPr lang="en-US" altLang="en-US" sz="2800" b="1">
              <a:solidFill>
                <a:srgbClr val="FF0000"/>
              </a:solidFill>
              <a:latin typeface="Times New Roman" pitchFamily="18" charset="0"/>
              <a:cs typeface="Times New Roman" pitchFamily="18" charset="0"/>
            </a:endParaRPr>
          </a:p>
        </p:txBody>
      </p:sp>
      <p:sp>
        <p:nvSpPr>
          <p:cNvPr id="6161" name="Text Box 16"/>
          <p:cNvSpPr txBox="1">
            <a:spLocks noChangeArrowheads="1"/>
          </p:cNvSpPr>
          <p:nvPr/>
        </p:nvSpPr>
        <p:spPr bwMode="auto">
          <a:xfrm>
            <a:off x="2895600" y="5105400"/>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2800" b="1">
                <a:solidFill>
                  <a:srgbClr val="FF0000"/>
                </a:solidFill>
                <a:latin typeface="Times New Roman" pitchFamily="18" charset="0"/>
                <a:cs typeface="Times New Roman" pitchFamily="18" charset="0"/>
              </a:rPr>
              <a:t>T</a:t>
            </a:r>
            <a:r>
              <a:rPr lang="vi-VN" altLang="en-US" sz="2800" b="1">
                <a:solidFill>
                  <a:srgbClr val="FF0000"/>
                </a:solidFill>
                <a:latin typeface="Times New Roman" pitchFamily="18" charset="0"/>
                <a:cs typeface="Times New Roman" pitchFamily="18" charset="0"/>
              </a:rPr>
              <a:t>ranh 5</a:t>
            </a:r>
            <a:endParaRPr lang="en-US" altLang="en-US" sz="2800" b="1">
              <a:solidFill>
                <a:srgbClr val="FF0000"/>
              </a:solidFill>
              <a:latin typeface="Times New Roman" pitchFamily="18" charset="0"/>
              <a:cs typeface="Times New Roman" pitchFamily="18" charset="0"/>
            </a:endParaRPr>
          </a:p>
        </p:txBody>
      </p:sp>
      <p:sp>
        <p:nvSpPr>
          <p:cNvPr id="6162" name="Text Box 17"/>
          <p:cNvSpPr txBox="1">
            <a:spLocks noChangeArrowheads="1"/>
          </p:cNvSpPr>
          <p:nvPr/>
        </p:nvSpPr>
        <p:spPr bwMode="auto">
          <a:xfrm>
            <a:off x="4876800" y="5105400"/>
            <a:ext cx="186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algn="ctr" eaLnBrk="1" hangingPunct="1">
              <a:spcBef>
                <a:spcPct val="0"/>
              </a:spcBef>
              <a:buFont typeface="Arial" pitchFamily="34" charset="0"/>
              <a:buNone/>
            </a:pPr>
            <a:r>
              <a:rPr lang="en-US" altLang="en-US" sz="2800" b="1">
                <a:solidFill>
                  <a:srgbClr val="FF0000"/>
                </a:solidFill>
                <a:latin typeface="Times New Roman" pitchFamily="18" charset="0"/>
                <a:cs typeface="Times New Roman" pitchFamily="18" charset="0"/>
              </a:rPr>
              <a:t>T</a:t>
            </a:r>
            <a:r>
              <a:rPr lang="vi-VN" altLang="en-US" sz="2800" b="1">
                <a:solidFill>
                  <a:srgbClr val="FF0000"/>
                </a:solidFill>
                <a:latin typeface="Times New Roman" pitchFamily="18" charset="0"/>
                <a:cs typeface="Times New Roman" pitchFamily="18" charset="0"/>
              </a:rPr>
              <a:t>ranh 6</a:t>
            </a:r>
          </a:p>
        </p:txBody>
      </p:sp>
      <p:sp>
        <p:nvSpPr>
          <p:cNvPr id="21522" name="Text Box 18"/>
          <p:cNvSpPr txBox="1">
            <a:spLocks noChangeArrowheads="1"/>
          </p:cNvSpPr>
          <p:nvPr/>
        </p:nvSpPr>
        <p:spPr bwMode="auto">
          <a:xfrm>
            <a:off x="7731125" y="5011738"/>
            <a:ext cx="1031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endParaRPr lang="en-US" altLang="en-US" sz="1800">
              <a:latin typeface="Arial" pitchFamily="34" charset="0"/>
            </a:endParaRPr>
          </a:p>
        </p:txBody>
      </p:sp>
      <p:sp>
        <p:nvSpPr>
          <p:cNvPr id="6164" name="Text Box 19"/>
          <p:cNvSpPr txBox="1">
            <a:spLocks noChangeArrowheads="1"/>
          </p:cNvSpPr>
          <p:nvPr/>
        </p:nvSpPr>
        <p:spPr bwMode="auto">
          <a:xfrm>
            <a:off x="7185025" y="5105400"/>
            <a:ext cx="165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en-US" altLang="en-US" sz="2800" b="1">
                <a:solidFill>
                  <a:srgbClr val="FF0000"/>
                </a:solidFill>
                <a:latin typeface="Times New Roman" pitchFamily="18" charset="0"/>
                <a:cs typeface="Times New Roman" pitchFamily="18" charset="0"/>
              </a:rPr>
              <a:t>T</a:t>
            </a:r>
            <a:r>
              <a:rPr lang="vi-VN" altLang="en-US" sz="2800" b="1">
                <a:solidFill>
                  <a:srgbClr val="FF0000"/>
                </a:solidFill>
                <a:latin typeface="Times New Roman" pitchFamily="18" charset="0"/>
                <a:cs typeface="Times New Roman" pitchFamily="18" charset="0"/>
              </a:rPr>
              <a:t>ranh 7</a:t>
            </a:r>
          </a:p>
        </p:txBody>
      </p:sp>
      <p:sp>
        <p:nvSpPr>
          <p:cNvPr id="7188" name="Text Box 20"/>
          <p:cNvSpPr txBox="1">
            <a:spLocks noChangeArrowheads="1"/>
          </p:cNvSpPr>
          <p:nvPr/>
        </p:nvSpPr>
        <p:spPr bwMode="auto">
          <a:xfrm>
            <a:off x="0" y="567614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SimSun"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SimSun"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SimSun"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SimSun"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SimSun" pitchFamily="2" charset="-122"/>
                <a:sym typeface="Calibri" pitchFamily="34" charset="0"/>
              </a:defRPr>
            </a:lvl9pPr>
          </a:lstStyle>
          <a:p>
            <a:pPr eaLnBrk="1" hangingPunct="1">
              <a:spcBef>
                <a:spcPct val="0"/>
              </a:spcBef>
              <a:buFont typeface="Arial" pitchFamily="34" charset="0"/>
              <a:buNone/>
            </a:pPr>
            <a:r>
              <a:rPr lang="vi-VN" altLang="en-US" sz="3600" b="1" u="sng" dirty="0">
                <a:solidFill>
                  <a:srgbClr val="0000FF"/>
                </a:solidFill>
                <a:latin typeface="Times New Roman" pitchFamily="18" charset="0"/>
                <a:cs typeface="Times New Roman" pitchFamily="18" charset="0"/>
              </a:rPr>
              <a:t>Câu </a:t>
            </a:r>
            <a:r>
              <a:rPr lang="vi-VN" altLang="en-US" sz="3600" b="1" u="sng" dirty="0" smtClean="0">
                <a:solidFill>
                  <a:srgbClr val="0000FF"/>
                </a:solidFill>
                <a:latin typeface="Times New Roman" pitchFamily="18" charset="0"/>
                <a:cs typeface="Times New Roman" pitchFamily="18" charset="0"/>
              </a:rPr>
              <a:t>hỏi</a:t>
            </a:r>
            <a:r>
              <a:rPr lang="vi-VN" altLang="en-US" sz="3600" b="1" dirty="0" smtClean="0">
                <a:solidFill>
                  <a:srgbClr val="0000FF"/>
                </a:solidFill>
                <a:latin typeface="Times New Roman" pitchFamily="18" charset="0"/>
                <a:cs typeface="Times New Roman" pitchFamily="18" charset="0"/>
              </a:rPr>
              <a:t>:  </a:t>
            </a:r>
            <a:r>
              <a:rPr lang="vi-VN" altLang="en-US" sz="3600" b="1" dirty="0">
                <a:latin typeface="Times New Roman" pitchFamily="18" charset="0"/>
                <a:cs typeface="Times New Roman" pitchFamily="18" charset="0"/>
              </a:rPr>
              <a:t>Trong mỗi tranh, em thấy con người dùng nước để làm gì?</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104900"/>
            <a:ext cx="2743200" cy="18669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1104900"/>
            <a:ext cx="3081110" cy="18669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590" y="1104900"/>
            <a:ext cx="2857500" cy="19050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88" y="3419475"/>
            <a:ext cx="2214562" cy="1685925"/>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4400" y="3370986"/>
            <a:ext cx="2170113" cy="1712189"/>
          </a:xfrm>
          <a:prstGeom prst="rect">
            <a:avLst/>
          </a:prstGeom>
        </p:spPr>
      </p:pic>
    </p:spTree>
    <p:extLst>
      <p:ext uri="{BB962C8B-B14F-4D97-AF65-F5344CB8AC3E}">
        <p14:creationId xmlns:p14="http://schemas.microsoft.com/office/powerpoint/2010/main" val="3228710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wheel(4)">
                                      <p:cBhvr>
                                        <p:cTn id="10" dur="500"/>
                                        <p:tgtEl>
                                          <p:spTgt spid="7177"/>
                                        </p:tgtEl>
                                      </p:cBhvr>
                                    </p:animEffect>
                                  </p:childTnLst>
                                </p:cTn>
                              </p:par>
                              <p:par>
                                <p:cTn id="11" presetID="21" presetClass="entr" presetSubtype="4" fill="hold" nodeType="withEffect">
                                  <p:stCondLst>
                                    <p:cond delay="0"/>
                                  </p:stCondLst>
                                  <p:childTnLst>
                                    <p:set>
                                      <p:cBhvr>
                                        <p:cTn id="12" dur="1" fill="hold">
                                          <p:stCondLst>
                                            <p:cond delay="0"/>
                                          </p:stCondLst>
                                        </p:cTn>
                                        <p:tgtEl>
                                          <p:spTgt spid="7179"/>
                                        </p:tgtEl>
                                        <p:attrNameLst>
                                          <p:attrName>style.visibility</p:attrName>
                                        </p:attrNameLst>
                                      </p:cBhvr>
                                      <p:to>
                                        <p:strVal val="visible"/>
                                      </p:to>
                                    </p:set>
                                    <p:animEffect transition="in" filter="wheel(4)">
                                      <p:cBhvr>
                                        <p:cTn id="13" dur="500"/>
                                        <p:tgtEl>
                                          <p:spTgt spid="717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157"/>
                                        </p:tgtEl>
                                        <p:attrNameLst>
                                          <p:attrName>style.visibility</p:attrName>
                                        </p:attrNameLst>
                                      </p:cBhvr>
                                      <p:to>
                                        <p:strVal val="visible"/>
                                      </p:to>
                                    </p:set>
                                    <p:animEffect transition="in" filter="wheel(1)">
                                      <p:cBhvr>
                                        <p:cTn id="16" dur="500"/>
                                        <p:tgtEl>
                                          <p:spTgt spid="615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158"/>
                                        </p:tgtEl>
                                        <p:attrNameLst>
                                          <p:attrName>style.visibility</p:attrName>
                                        </p:attrNameLst>
                                      </p:cBhvr>
                                      <p:to>
                                        <p:strVal val="visible"/>
                                      </p:to>
                                    </p:set>
                                    <p:animEffect transition="in" filter="wheel(1)">
                                      <p:cBhvr>
                                        <p:cTn id="19" dur="500"/>
                                        <p:tgtEl>
                                          <p:spTgt spid="615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159"/>
                                        </p:tgtEl>
                                        <p:attrNameLst>
                                          <p:attrName>style.visibility</p:attrName>
                                        </p:attrNameLst>
                                      </p:cBhvr>
                                      <p:to>
                                        <p:strVal val="visible"/>
                                      </p:to>
                                    </p:set>
                                    <p:animEffect transition="in" filter="wheel(1)">
                                      <p:cBhvr>
                                        <p:cTn id="22" dur="500"/>
                                        <p:tgtEl>
                                          <p:spTgt spid="615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heel(1)">
                                      <p:cBhvr>
                                        <p:cTn id="25" dur="500"/>
                                        <p:tgtEl>
                                          <p:spTgt spid="616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162"/>
                                        </p:tgtEl>
                                        <p:attrNameLst>
                                          <p:attrName>style.visibility</p:attrName>
                                        </p:attrNameLst>
                                      </p:cBhvr>
                                      <p:to>
                                        <p:strVal val="visible"/>
                                      </p:to>
                                    </p:set>
                                    <p:animEffect transition="in" filter="wheel(1)">
                                      <p:cBhvr>
                                        <p:cTn id="28" dur="500"/>
                                        <p:tgtEl>
                                          <p:spTgt spid="616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161"/>
                                        </p:tgtEl>
                                        <p:attrNameLst>
                                          <p:attrName>style.visibility</p:attrName>
                                        </p:attrNameLst>
                                      </p:cBhvr>
                                      <p:to>
                                        <p:strVal val="visible"/>
                                      </p:to>
                                    </p:set>
                                    <p:animEffect transition="in" filter="wheel(1)">
                                      <p:cBhvr>
                                        <p:cTn id="31" dur="500"/>
                                        <p:tgtEl>
                                          <p:spTgt spid="616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160"/>
                                        </p:tgtEl>
                                        <p:attrNameLst>
                                          <p:attrName>style.visibility</p:attrName>
                                        </p:attrNameLst>
                                      </p:cBhvr>
                                      <p:to>
                                        <p:strVal val="visible"/>
                                      </p:to>
                                    </p:set>
                                    <p:animEffect transition="in" filter="wheel(1)">
                                      <p:cBhvr>
                                        <p:cTn id="34" dur="500"/>
                                        <p:tgtEl>
                                          <p:spTgt spid="616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188"/>
                                        </p:tgtEl>
                                        <p:attrNameLst>
                                          <p:attrName>style.visibility</p:attrName>
                                        </p:attrNameLst>
                                      </p:cBhvr>
                                      <p:to>
                                        <p:strVal val="visible"/>
                                      </p:to>
                                    </p:set>
                                    <p:animEffect transition="in" filter="blinds(horizontal)">
                                      <p:cBhvr>
                                        <p:cTn id="39"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157" grpId="0"/>
      <p:bldP spid="6158" grpId="0"/>
      <p:bldP spid="6159" grpId="0"/>
      <p:bldP spid="6160" grpId="0"/>
      <p:bldP spid="6161" grpId="0"/>
      <p:bldP spid="6162" grpId="0"/>
      <p:bldP spid="6164" grpId="0"/>
      <p:bldP spid="7188" grpId="0" bldLvl="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706</Words>
  <Application>Microsoft Office PowerPoint</Application>
  <PresentationFormat>On-screen Show (4:3)</PresentationFormat>
  <Paragraphs>114</Paragraphs>
  <Slides>39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SimSun</vt:lpstr>
      <vt:lpstr>.VnArial</vt:lpstr>
      <vt:lpstr>Arial</vt:lpstr>
      <vt:lpstr>Calibri</vt:lpstr>
      <vt:lpstr>Times New Roman</vt:lpstr>
      <vt:lpstr>Times New RomanTimes New Roman</vt:lpstr>
      <vt:lpstr>Office Theme</vt:lpstr>
      <vt:lpstr>PowerPoint Presentation</vt:lpstr>
      <vt:lpstr>PowerPoint Presentation</vt:lpstr>
      <vt:lpstr>PowerPoint Presentation</vt:lpstr>
      <vt:lpstr>Hành động nào dưới đây không tôn trọng thư từ, tài sản của người khác? </vt:lpstr>
      <vt:lpstr>Vì sao phải tôn trọng thư từ, tài sản của người khác? </vt:lpstr>
      <vt:lpstr>PowerPoint Presentation</vt:lpstr>
      <vt:lpstr>Thứ 4 ngày 23 tháng 3 năm 2022 Đạo Đức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HP</cp:lastModifiedBy>
  <cp:revision>61</cp:revision>
  <dcterms:created xsi:type="dcterms:W3CDTF">2021-04-05T03:14:58Z</dcterms:created>
  <dcterms:modified xsi:type="dcterms:W3CDTF">2022-03-21T11:30:01Z</dcterms:modified>
</cp:coreProperties>
</file>