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528" r:id="rId2"/>
    <p:sldId id="529" r:id="rId3"/>
    <p:sldId id="417" r:id="rId4"/>
    <p:sldId id="415" r:id="rId5"/>
    <p:sldId id="416" r:id="rId6"/>
    <p:sldId id="422" r:id="rId7"/>
    <p:sldId id="362" r:id="rId8"/>
    <p:sldId id="374" r:id="rId9"/>
    <p:sldId id="298" r:id="rId10"/>
    <p:sldId id="424" r:id="rId11"/>
    <p:sldId id="412" r:id="rId12"/>
    <p:sldId id="413" r:id="rId13"/>
    <p:sldId id="300" r:id="rId14"/>
    <p:sldId id="427" r:id="rId15"/>
    <p:sldId id="526" r:id="rId16"/>
    <p:sldId id="301" r:id="rId17"/>
    <p:sldId id="414" r:id="rId18"/>
    <p:sldId id="425" r:id="rId19"/>
    <p:sldId id="428" r:id="rId20"/>
    <p:sldId id="304" r:id="rId21"/>
    <p:sldId id="305" r:id="rId22"/>
    <p:sldId id="306" r:id="rId23"/>
    <p:sldId id="470" r:id="rId24"/>
    <p:sldId id="490" r:id="rId25"/>
    <p:sldId id="491" r:id="rId26"/>
    <p:sldId id="492" r:id="rId27"/>
    <p:sldId id="518" r:id="rId28"/>
    <p:sldId id="310" r:id="rId29"/>
    <p:sldId id="493" r:id="rId30"/>
    <p:sldId id="499" r:id="rId31"/>
    <p:sldId id="500" r:id="rId32"/>
    <p:sldId id="501" r:id="rId33"/>
    <p:sldId id="502" r:id="rId34"/>
    <p:sldId id="517" r:id="rId35"/>
    <p:sldId id="503" r:id="rId36"/>
    <p:sldId id="504" r:id="rId37"/>
    <p:sldId id="519" r:id="rId38"/>
    <p:sldId id="512" r:id="rId39"/>
    <p:sldId id="514" r:id="rId40"/>
    <p:sldId id="446" r:id="rId41"/>
    <p:sldId id="448" r:id="rId42"/>
    <p:sldId id="515" r:id="rId43"/>
    <p:sldId id="520" r:id="rId44"/>
    <p:sldId id="323" r:id="rId45"/>
    <p:sldId id="449" r:id="rId46"/>
    <p:sldId id="450" r:id="rId47"/>
    <p:sldId id="405" r:id="rId48"/>
    <p:sldId id="525" r:id="rId49"/>
    <p:sldId id="420" r:id="rId50"/>
    <p:sldId id="421" r:id="rId51"/>
    <p:sldId id="523" r:id="rId52"/>
    <p:sldId id="402" r:id="rId53"/>
    <p:sldId id="409" r:id="rId54"/>
    <p:sldId id="521" r:id="rId55"/>
    <p:sldId id="408" r:id="rId56"/>
    <p:sldId id="522" r:id="rId57"/>
    <p:sldId id="358" r:id="rId58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323" autoAdjust="0"/>
  </p:normalViewPr>
  <p:slideViewPr>
    <p:cSldViewPr>
      <p:cViewPr>
        <p:scale>
          <a:sx n="82" d="100"/>
          <a:sy n="82" d="100"/>
        </p:scale>
        <p:origin x="-1662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273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2AE3D0B-6111-4E95-B103-EE47E996D037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54160650-87D8-4098-B000-17767323F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7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C2156C-8E3F-4800-BB51-4B9E5B838ABD}" type="slidenum">
              <a:rPr lang="en-US"/>
              <a:pPr/>
              <a:t>4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0650-87D8-4098-B000-17767323F33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81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11458-06C5-492F-8F10-BBC925271EB3}" type="slidenum">
              <a:rPr lang="en-US"/>
              <a:pPr/>
              <a:t>45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232BD-827E-4FF2-BCE8-8DD66676C08B}" type="slidenum">
              <a:rPr lang="en-US"/>
              <a:pPr/>
              <a:t>5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423772-654F-48D2-BB74-67BDCF98601B}" type="slidenum">
              <a:rPr lang="en-US"/>
              <a:pPr/>
              <a:t>9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01074-90A6-4F6B-A00C-DA266741551A}" type="slidenum">
              <a:rPr lang="en-US"/>
              <a:pPr/>
              <a:t>11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01074-90A6-4F6B-A00C-DA266741551A}" type="slidenum">
              <a:rPr lang="en-US"/>
              <a:pPr/>
              <a:t>12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58989-4520-4369-88E1-8688B72C8D29}" type="slidenum">
              <a:rPr lang="en-US"/>
              <a:pPr/>
              <a:t>13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6F49D-68C9-4F44-84DF-918168A78B98}" type="slidenum">
              <a:rPr lang="en-US"/>
              <a:pPr/>
              <a:t>16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0650-87D8-4098-B000-17767323F33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53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0650-87D8-4098-B000-17767323F3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6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6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68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AFD3231-BFE4-4FCC-B759-2639B9B6DF6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88686"/>
      </p:ext>
    </p:extLst>
  </p:cSld>
  <p:clrMapOvr>
    <a:masterClrMapping/>
  </p:clrMapOvr>
  <p:transition>
    <p:checker/>
    <p:sndAc>
      <p:stSnd>
        <p:snd r:embed="rId1" name="breez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95CE470-8693-4EE5-B152-A694A8FCA3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54434"/>
      </p:ext>
    </p:extLst>
  </p:cSld>
  <p:clrMapOvr>
    <a:masterClrMapping/>
  </p:clrMapOvr>
  <p:transition>
    <p:checker/>
    <p:sndAc>
      <p:stSnd>
        <p:snd r:embed="rId1" name="breez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2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8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4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6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9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5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BA07D-BF53-4BD2-9371-8B5B7E902A6A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8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6.wav"/><Relationship Id="rId7" Type="http://schemas.openxmlformats.org/officeDocument/2006/relationships/image" Target="../media/image16.jpeg"/><Relationship Id="rId12" Type="http://schemas.openxmlformats.org/officeDocument/2006/relationships/image" Target="../media/image2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11" Type="http://schemas.openxmlformats.org/officeDocument/2006/relationships/image" Target="../media/image19.jpeg"/><Relationship Id="rId5" Type="http://schemas.openxmlformats.org/officeDocument/2006/relationships/audio" Target="../media/audio3.wav"/><Relationship Id="rId10" Type="http://schemas.openxmlformats.org/officeDocument/2006/relationships/image" Target="../media/image18.wmf"/><Relationship Id="rId4" Type="http://schemas.openxmlformats.org/officeDocument/2006/relationships/audio" Target="../media/audio8.wav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32.png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audio" Target="../media/audio4.wav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audio" Target="../media/audio4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image" Target="../media/image48.gif"/><Relationship Id="rId7" Type="http://schemas.openxmlformats.org/officeDocument/2006/relationships/image" Target="../media/image52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10" Type="http://schemas.openxmlformats.org/officeDocument/2006/relationships/image" Target="../media/image55.png"/><Relationship Id="rId4" Type="http://schemas.openxmlformats.org/officeDocument/2006/relationships/image" Target="../media/image49.gif"/><Relationship Id="rId9" Type="http://schemas.openxmlformats.org/officeDocument/2006/relationships/image" Target="../media/image5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gif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381467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VŨ</a:t>
            </a:r>
            <a:r>
              <a:rPr lang="vi-VN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XUÂN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THIỀU</a:t>
            </a:r>
            <a:endParaRPr lang="vi-VN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5" name="WordArt 20"/>
          <p:cNvSpPr>
            <a:spLocks noChangeArrowheads="1" noChangeShapeType="1" noTextEdit="1"/>
          </p:cNvSpPr>
          <p:nvPr/>
        </p:nvSpPr>
        <p:spPr bwMode="auto">
          <a:xfrm>
            <a:off x="2819571" y="1828800"/>
            <a:ext cx="3200229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Địa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lý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457201" y="3352800"/>
            <a:ext cx="8229600" cy="4724400"/>
          </a:xfrm>
          <a:prstGeom prst="rect">
            <a:avLst/>
          </a:prstGeom>
        </p:spPr>
        <p:txBody>
          <a:bodyPr wrap="none" lIns="91430" tIns="45714" rIns="91430" bIns="4571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Thành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phố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Cần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80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3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4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5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6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447800" y="5181600"/>
            <a:ext cx="62956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nT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04800"/>
            <a:ext cx="86106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390900" y="4135438"/>
            <a:ext cx="1600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H. Cờ Đỏ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90700" y="2219325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H. Vĩnh Thạnh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219700" y="4748213"/>
            <a:ext cx="1676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H. Phong Điền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295900" y="31384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Q. Ô Môn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134100" y="3829050"/>
            <a:ext cx="1600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Q. Bình Thủy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667500" y="4364038"/>
            <a:ext cx="1981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Q. Ninh Kiều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7048500" y="4900613"/>
            <a:ext cx="1676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H. Cái Răng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848100" y="1836738"/>
            <a:ext cx="1676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H. Thốt Nốt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7200900" y="2219325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 rot="2713515">
            <a:off x="5362575" y="2632075"/>
            <a:ext cx="1301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Sông Hậu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429250" y="323850"/>
            <a:ext cx="3429000" cy="7889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114300" y="6210300"/>
            <a:ext cx="89154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         </a:t>
            </a:r>
            <a:r>
              <a:rPr lang="en-U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 </a:t>
            </a:r>
            <a:r>
              <a:rPr lang="en-US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HÀNH CHÍNH – THÀNH PHỐ CẦN THƠ - TRỰC THUỘC TRUNG ƯƠNG </a:t>
            </a:r>
          </a:p>
        </p:txBody>
      </p:sp>
    </p:spTree>
    <p:extLst>
      <p:ext uri="{BB962C8B-B14F-4D97-AF65-F5344CB8AC3E}">
        <p14:creationId xmlns:p14="http://schemas.microsoft.com/office/powerpoint/2010/main" val="73459765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019800" y="4800600"/>
            <a:ext cx="3124200" cy="1143000"/>
          </a:xfrm>
          <a:noFill/>
          <a:ln/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2.Thành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630" name="Rectangle 222"/>
          <p:cNvSpPr>
            <a:spLocks noChangeArrowheads="1"/>
          </p:cNvSpPr>
          <p:nvPr/>
        </p:nvSpPr>
        <p:spPr bwMode="auto">
          <a:xfrm>
            <a:off x="6096000" y="2819400"/>
            <a:ext cx="2971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20638" algn="just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6629400" y="2378082"/>
            <a:ext cx="289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thảo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luận</a:t>
            </a:r>
            <a:endParaRPr lang="en-US" sz="2400" b="1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90346" y="533400"/>
            <a:ext cx="5357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Bài:</a:t>
            </a:r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PHỐ CẦN THƠ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6172200" cy="5715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6764482" y="950331"/>
            <a:ext cx="23622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</a:rPr>
              <a:t>2 </a:t>
            </a:r>
            <a:r>
              <a:rPr lang="en-US" sz="2800" b="1" dirty="0" err="1">
                <a:solidFill>
                  <a:srgbClr val="FFFF00"/>
                </a:solidFill>
              </a:rPr>
              <a:t>phút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1170665" y="-304800"/>
            <a:ext cx="6705600" cy="7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28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altLang="en-US" sz="28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968738"/>
      </p:ext>
    </p:extLst>
  </p:cSld>
  <p:clrMapOvr>
    <a:masterClrMapping/>
  </p:clrMapOvr>
  <p:transition>
    <p:check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img0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6400800" cy="5029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752600" y="685800"/>
            <a:ext cx="12954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715000" y="609600"/>
            <a:ext cx="12954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477000" y="2133600"/>
            <a:ext cx="12192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953000" y="4495800"/>
            <a:ext cx="12192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676400" y="2971800"/>
            <a:ext cx="12192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WordArt 9"/>
          <p:cNvSpPr>
            <a:spLocks noChangeArrowheads="1" noChangeShapeType="1" noTextEdit="1"/>
          </p:cNvSpPr>
          <p:nvPr/>
        </p:nvSpPr>
        <p:spPr bwMode="auto">
          <a:xfrm>
            <a:off x="1828800" y="685800"/>
            <a:ext cx="1219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AN GIANG</a:t>
            </a:r>
          </a:p>
        </p:txBody>
      </p:sp>
      <p:sp>
        <p:nvSpPr>
          <p:cNvPr id="17418" name="WordArt 10"/>
          <p:cNvSpPr>
            <a:spLocks noChangeArrowheads="1" noChangeShapeType="1" noTextEdit="1"/>
          </p:cNvSpPr>
          <p:nvPr/>
        </p:nvSpPr>
        <p:spPr bwMode="auto">
          <a:xfrm>
            <a:off x="5715000" y="609600"/>
            <a:ext cx="12954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chemeClr val="accent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ĐỒNG THÁP</a:t>
            </a:r>
          </a:p>
        </p:txBody>
      </p:sp>
      <p:sp>
        <p:nvSpPr>
          <p:cNvPr id="17419" name="WordArt 11"/>
          <p:cNvSpPr>
            <a:spLocks noChangeArrowheads="1" noChangeShapeType="1" noTextEdit="1"/>
          </p:cNvSpPr>
          <p:nvPr/>
        </p:nvSpPr>
        <p:spPr bwMode="auto">
          <a:xfrm>
            <a:off x="6477000" y="2057400"/>
            <a:ext cx="12192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66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VĨNH LONG</a:t>
            </a:r>
          </a:p>
        </p:txBody>
      </p:sp>
      <p:sp>
        <p:nvSpPr>
          <p:cNvPr id="17421" name="WordArt 13"/>
          <p:cNvSpPr>
            <a:spLocks noChangeArrowheads="1" noChangeShapeType="1" noTextEdit="1"/>
          </p:cNvSpPr>
          <p:nvPr/>
        </p:nvSpPr>
        <p:spPr bwMode="auto">
          <a:xfrm>
            <a:off x="1676400" y="2895600"/>
            <a:ext cx="12954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KIÊN</a:t>
            </a:r>
            <a:r>
              <a:rPr lang="en-US" sz="3600" b="1" kern="10" dirty="0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GIANG</a:t>
            </a:r>
            <a:r>
              <a:rPr lang="en-US" sz="3600" b="1" kern="10" dirty="0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17425" name="Rectangle 17" descr="Papyrus"/>
          <p:cNvSpPr>
            <a:spLocks noChangeArrowheads="1"/>
          </p:cNvSpPr>
          <p:nvPr/>
        </p:nvSpPr>
        <p:spPr bwMode="auto">
          <a:xfrm rot="2014759">
            <a:off x="4572000" y="1676400"/>
            <a:ext cx="898525" cy="252413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WordArt 12"/>
          <p:cNvSpPr>
            <a:spLocks noChangeArrowheads="1" noChangeShapeType="1" noTextEdit="1"/>
          </p:cNvSpPr>
          <p:nvPr/>
        </p:nvSpPr>
        <p:spPr bwMode="auto">
          <a:xfrm>
            <a:off x="4953000" y="4419600"/>
            <a:ext cx="1371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HẬU GIANG</a:t>
            </a:r>
          </a:p>
        </p:txBody>
      </p:sp>
      <p:grpSp>
        <p:nvGrpSpPr>
          <p:cNvPr id="17426" name="Group 18"/>
          <p:cNvGrpSpPr>
            <a:grpSpLocks/>
          </p:cNvGrpSpPr>
          <p:nvPr/>
        </p:nvGrpSpPr>
        <p:grpSpPr bwMode="auto">
          <a:xfrm rot="2281944">
            <a:off x="3962400" y="1447800"/>
            <a:ext cx="1219200" cy="304800"/>
            <a:chOff x="4800" y="2736"/>
            <a:chExt cx="768" cy="192"/>
          </a:xfrm>
        </p:grpSpPr>
        <p:sp>
          <p:nvSpPr>
            <p:cNvPr id="17427" name="Oval 19"/>
            <p:cNvSpPr>
              <a:spLocks noChangeArrowheads="1"/>
            </p:cNvSpPr>
            <p:nvPr/>
          </p:nvSpPr>
          <p:spPr bwMode="auto">
            <a:xfrm>
              <a:off x="4800" y="2736"/>
              <a:ext cx="768" cy="192"/>
            </a:xfrm>
            <a:prstGeom prst="ellipse">
              <a:avLst/>
            </a:prstGeom>
            <a:solidFill>
              <a:srgbClr val="0066FF"/>
            </a:solidFill>
            <a:ln w="38100" algn="ctr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 sz="1800"/>
            </a:p>
          </p:txBody>
        </p:sp>
        <p:sp>
          <p:nvSpPr>
            <p:cNvPr id="17428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4896" y="2784"/>
              <a:ext cx="606" cy="14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400" b="1" kern="10">
                  <a:ln w="9525">
                    <a:solidFill>
                      <a:srgbClr val="FFFF99"/>
                    </a:solidFill>
                    <a:round/>
                    <a:headEnd/>
                    <a:tailEnd/>
                  </a:ln>
                  <a:solidFill>
                    <a:srgbClr val="66FF66"/>
                  </a:solidFill>
                  <a:latin typeface="Arial Unicode MS"/>
                  <a:ea typeface="Arial Unicode MS"/>
                  <a:cs typeface="Arial Unicode MS"/>
                </a:rPr>
                <a:t>Sông Hậu</a:t>
              </a:r>
            </a:p>
          </p:txBody>
        </p:sp>
      </p:grpSp>
      <p:grpSp>
        <p:nvGrpSpPr>
          <p:cNvPr id="17625" name="Group 217"/>
          <p:cNvGrpSpPr>
            <a:grpSpLocks/>
          </p:cNvGrpSpPr>
          <p:nvPr/>
        </p:nvGrpSpPr>
        <p:grpSpPr bwMode="auto">
          <a:xfrm>
            <a:off x="3505200" y="228600"/>
            <a:ext cx="4343400" cy="3429000"/>
            <a:chOff x="2256" y="144"/>
            <a:chExt cx="2640" cy="2208"/>
          </a:xfrm>
        </p:grpSpPr>
        <p:sp>
          <p:nvSpPr>
            <p:cNvPr id="17612" name="Freeform 204"/>
            <p:cNvSpPr>
              <a:spLocks/>
            </p:cNvSpPr>
            <p:nvPr/>
          </p:nvSpPr>
          <p:spPr bwMode="auto">
            <a:xfrm>
              <a:off x="2256" y="144"/>
              <a:ext cx="1680" cy="1392"/>
            </a:xfrm>
            <a:custGeom>
              <a:avLst/>
              <a:gdLst>
                <a:gd name="T0" fmla="*/ 0 w 1680"/>
                <a:gd name="T1" fmla="*/ 0 h 1392"/>
                <a:gd name="T2" fmla="*/ 192 w 1680"/>
                <a:gd name="T3" fmla="*/ 144 h 1392"/>
                <a:gd name="T4" fmla="*/ 336 w 1680"/>
                <a:gd name="T5" fmla="*/ 336 h 1392"/>
                <a:gd name="T6" fmla="*/ 528 w 1680"/>
                <a:gd name="T7" fmla="*/ 576 h 1392"/>
                <a:gd name="T8" fmla="*/ 624 w 1680"/>
                <a:gd name="T9" fmla="*/ 624 h 1392"/>
                <a:gd name="T10" fmla="*/ 768 w 1680"/>
                <a:gd name="T11" fmla="*/ 720 h 1392"/>
                <a:gd name="T12" fmla="*/ 912 w 1680"/>
                <a:gd name="T13" fmla="*/ 864 h 1392"/>
                <a:gd name="T14" fmla="*/ 1008 w 1680"/>
                <a:gd name="T15" fmla="*/ 960 h 1392"/>
                <a:gd name="T16" fmla="*/ 1152 w 1680"/>
                <a:gd name="T17" fmla="*/ 1056 h 1392"/>
                <a:gd name="T18" fmla="*/ 1248 w 1680"/>
                <a:gd name="T19" fmla="*/ 1152 h 1392"/>
                <a:gd name="T20" fmla="*/ 1488 w 1680"/>
                <a:gd name="T21" fmla="*/ 1296 h 1392"/>
                <a:gd name="T22" fmla="*/ 1680 w 1680"/>
                <a:gd name="T23" fmla="*/ 1392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" h="1392">
                  <a:moveTo>
                    <a:pt x="0" y="0"/>
                  </a:moveTo>
                  <a:lnTo>
                    <a:pt x="192" y="144"/>
                  </a:lnTo>
                  <a:lnTo>
                    <a:pt x="336" y="336"/>
                  </a:lnTo>
                  <a:lnTo>
                    <a:pt x="528" y="576"/>
                  </a:lnTo>
                  <a:lnTo>
                    <a:pt x="624" y="624"/>
                  </a:lnTo>
                  <a:lnTo>
                    <a:pt x="768" y="720"/>
                  </a:lnTo>
                  <a:lnTo>
                    <a:pt x="912" y="864"/>
                  </a:lnTo>
                  <a:lnTo>
                    <a:pt x="1008" y="960"/>
                  </a:lnTo>
                  <a:lnTo>
                    <a:pt x="1152" y="1056"/>
                  </a:lnTo>
                  <a:lnTo>
                    <a:pt x="1248" y="1152"/>
                  </a:lnTo>
                  <a:lnTo>
                    <a:pt x="1488" y="1296"/>
                  </a:lnTo>
                  <a:lnTo>
                    <a:pt x="1680" y="1392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6" name="Freeform 208"/>
            <p:cNvSpPr>
              <a:spLocks/>
            </p:cNvSpPr>
            <p:nvPr/>
          </p:nvSpPr>
          <p:spPr bwMode="auto">
            <a:xfrm>
              <a:off x="2544" y="432"/>
              <a:ext cx="864" cy="768"/>
            </a:xfrm>
            <a:custGeom>
              <a:avLst/>
              <a:gdLst>
                <a:gd name="T0" fmla="*/ 0 w 864"/>
                <a:gd name="T1" fmla="*/ 0 h 768"/>
                <a:gd name="T2" fmla="*/ 192 w 864"/>
                <a:gd name="T3" fmla="*/ 96 h 768"/>
                <a:gd name="T4" fmla="*/ 288 w 864"/>
                <a:gd name="T5" fmla="*/ 144 h 768"/>
                <a:gd name="T6" fmla="*/ 384 w 864"/>
                <a:gd name="T7" fmla="*/ 192 h 768"/>
                <a:gd name="T8" fmla="*/ 432 w 864"/>
                <a:gd name="T9" fmla="*/ 240 h 768"/>
                <a:gd name="T10" fmla="*/ 576 w 864"/>
                <a:gd name="T11" fmla="*/ 384 h 768"/>
                <a:gd name="T12" fmla="*/ 720 w 864"/>
                <a:gd name="T13" fmla="*/ 528 h 768"/>
                <a:gd name="T14" fmla="*/ 864 w 864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4" h="768">
                  <a:moveTo>
                    <a:pt x="0" y="0"/>
                  </a:moveTo>
                  <a:lnTo>
                    <a:pt x="192" y="96"/>
                  </a:lnTo>
                  <a:lnTo>
                    <a:pt x="288" y="144"/>
                  </a:lnTo>
                  <a:lnTo>
                    <a:pt x="384" y="192"/>
                  </a:lnTo>
                  <a:lnTo>
                    <a:pt x="432" y="240"/>
                  </a:lnTo>
                  <a:lnTo>
                    <a:pt x="576" y="384"/>
                  </a:lnTo>
                  <a:lnTo>
                    <a:pt x="720" y="528"/>
                  </a:lnTo>
                  <a:lnTo>
                    <a:pt x="864" y="768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7" name="Freeform 209"/>
            <p:cNvSpPr>
              <a:spLocks/>
            </p:cNvSpPr>
            <p:nvPr/>
          </p:nvSpPr>
          <p:spPr bwMode="auto">
            <a:xfrm>
              <a:off x="3936" y="1536"/>
              <a:ext cx="384" cy="240"/>
            </a:xfrm>
            <a:custGeom>
              <a:avLst/>
              <a:gdLst>
                <a:gd name="T0" fmla="*/ 432 w 432"/>
                <a:gd name="T1" fmla="*/ 288 h 288"/>
                <a:gd name="T2" fmla="*/ 288 w 432"/>
                <a:gd name="T3" fmla="*/ 192 h 288"/>
                <a:gd name="T4" fmla="*/ 0 w 432"/>
                <a:gd name="T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288">
                  <a:moveTo>
                    <a:pt x="432" y="288"/>
                  </a:moveTo>
                  <a:lnTo>
                    <a:pt x="288" y="192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9" name="Freeform 211"/>
            <p:cNvSpPr>
              <a:spLocks/>
            </p:cNvSpPr>
            <p:nvPr/>
          </p:nvSpPr>
          <p:spPr bwMode="auto">
            <a:xfrm>
              <a:off x="4560" y="2016"/>
              <a:ext cx="336" cy="336"/>
            </a:xfrm>
            <a:custGeom>
              <a:avLst/>
              <a:gdLst>
                <a:gd name="T0" fmla="*/ 0 w 336"/>
                <a:gd name="T1" fmla="*/ 0 h 336"/>
                <a:gd name="T2" fmla="*/ 192 w 336"/>
                <a:gd name="T3" fmla="*/ 240 h 336"/>
                <a:gd name="T4" fmla="*/ 336 w 336"/>
                <a:gd name="T5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336">
                  <a:moveTo>
                    <a:pt x="0" y="0"/>
                  </a:moveTo>
                  <a:lnTo>
                    <a:pt x="192" y="240"/>
                  </a:lnTo>
                  <a:lnTo>
                    <a:pt x="336" y="336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20" name="Line 212"/>
            <p:cNvSpPr>
              <a:spLocks noChangeShapeType="1"/>
            </p:cNvSpPr>
            <p:nvPr/>
          </p:nvSpPr>
          <p:spPr bwMode="auto">
            <a:xfrm>
              <a:off x="4320" y="1776"/>
              <a:ext cx="24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21" name="Line 213"/>
            <p:cNvSpPr>
              <a:spLocks noChangeShapeType="1"/>
            </p:cNvSpPr>
            <p:nvPr/>
          </p:nvSpPr>
          <p:spPr bwMode="auto">
            <a:xfrm>
              <a:off x="4704" y="2112"/>
              <a:ext cx="192" cy="4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22" name="Freeform 214"/>
            <p:cNvSpPr>
              <a:spLocks/>
            </p:cNvSpPr>
            <p:nvPr/>
          </p:nvSpPr>
          <p:spPr bwMode="auto">
            <a:xfrm>
              <a:off x="3840" y="1488"/>
              <a:ext cx="384" cy="240"/>
            </a:xfrm>
            <a:custGeom>
              <a:avLst/>
              <a:gdLst>
                <a:gd name="T0" fmla="*/ 0 w 384"/>
                <a:gd name="T1" fmla="*/ 0 h 240"/>
                <a:gd name="T2" fmla="*/ 192 w 384"/>
                <a:gd name="T3" fmla="*/ 192 h 240"/>
                <a:gd name="T4" fmla="*/ 384 w 384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" h="240">
                  <a:moveTo>
                    <a:pt x="0" y="0"/>
                  </a:moveTo>
                  <a:lnTo>
                    <a:pt x="192" y="192"/>
                  </a:lnTo>
                  <a:lnTo>
                    <a:pt x="384" y="240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24" name="Freeform 216"/>
            <p:cNvSpPr>
              <a:spLocks/>
            </p:cNvSpPr>
            <p:nvPr/>
          </p:nvSpPr>
          <p:spPr bwMode="auto">
            <a:xfrm>
              <a:off x="4368" y="1824"/>
              <a:ext cx="336" cy="288"/>
            </a:xfrm>
            <a:custGeom>
              <a:avLst/>
              <a:gdLst>
                <a:gd name="T0" fmla="*/ 0 w 336"/>
                <a:gd name="T1" fmla="*/ 0 h 288"/>
                <a:gd name="T2" fmla="*/ 48 w 336"/>
                <a:gd name="T3" fmla="*/ 144 h 288"/>
                <a:gd name="T4" fmla="*/ 96 w 336"/>
                <a:gd name="T5" fmla="*/ 192 h 288"/>
                <a:gd name="T6" fmla="*/ 336 w 336"/>
                <a:gd name="T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288">
                  <a:moveTo>
                    <a:pt x="0" y="0"/>
                  </a:moveTo>
                  <a:lnTo>
                    <a:pt x="48" y="144"/>
                  </a:lnTo>
                  <a:lnTo>
                    <a:pt x="96" y="192"/>
                  </a:lnTo>
                  <a:lnTo>
                    <a:pt x="336" y="288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9907043"/>
      </p:ext>
    </p:extLst>
  </p:cSld>
  <p:clrMapOvr>
    <a:masterClrMapping/>
  </p:clrMapOvr>
  <p:transition>
    <p:check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7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nimBg="1"/>
      <p:bldP spid="17417" grpId="1" animBg="1"/>
      <p:bldP spid="17418" grpId="0" animBg="1"/>
      <p:bldP spid="17418" grpId="1" animBg="1"/>
      <p:bldP spid="17419" grpId="0" animBg="1"/>
      <p:bldP spid="17419" grpId="1" animBg="1"/>
      <p:bldP spid="17421" grpId="0" animBg="1"/>
      <p:bldP spid="17421" grpId="1" animBg="1"/>
      <p:bldP spid="17420" grpId="0" animBg="1"/>
      <p:bldP spid="174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descr="Canvas"/>
          <p:cNvSpPr>
            <a:spLocks noChangeArrowheads="1"/>
          </p:cNvSpPr>
          <p:nvPr/>
        </p:nvSpPr>
        <p:spPr bwMode="auto">
          <a:xfrm>
            <a:off x="1371600" y="3886200"/>
            <a:ext cx="2438400" cy="12192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 descr="Stationery"/>
          <p:cNvSpPr>
            <a:spLocks noChangeArrowheads="1"/>
          </p:cNvSpPr>
          <p:nvPr/>
        </p:nvSpPr>
        <p:spPr bwMode="auto">
          <a:xfrm>
            <a:off x="1371600" y="3886200"/>
            <a:ext cx="2514600" cy="129540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37" name="Picture 5" descr="img0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6400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5638800"/>
            <a:ext cx="914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1905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1905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8449" name="Freeform 17"/>
          <p:cNvSpPr>
            <a:spLocks/>
          </p:cNvSpPr>
          <p:nvPr/>
        </p:nvSpPr>
        <p:spPr bwMode="auto">
          <a:xfrm>
            <a:off x="3962400" y="292100"/>
            <a:ext cx="3657600" cy="711200"/>
          </a:xfrm>
          <a:custGeom>
            <a:avLst/>
            <a:gdLst>
              <a:gd name="T0" fmla="*/ 0 w 2304"/>
              <a:gd name="T1" fmla="*/ 104 h 448"/>
              <a:gd name="T2" fmla="*/ 144 w 2304"/>
              <a:gd name="T3" fmla="*/ 8 h 448"/>
              <a:gd name="T4" fmla="*/ 768 w 2304"/>
              <a:gd name="T5" fmla="*/ 152 h 448"/>
              <a:gd name="T6" fmla="*/ 912 w 2304"/>
              <a:gd name="T7" fmla="*/ 296 h 448"/>
              <a:gd name="T8" fmla="*/ 1056 w 2304"/>
              <a:gd name="T9" fmla="*/ 392 h 448"/>
              <a:gd name="T10" fmla="*/ 1488 w 2304"/>
              <a:gd name="T11" fmla="*/ 440 h 448"/>
              <a:gd name="T12" fmla="*/ 2064 w 2304"/>
              <a:gd name="T13" fmla="*/ 440 h 448"/>
              <a:gd name="T14" fmla="*/ 2304 w 2304"/>
              <a:gd name="T15" fmla="*/ 440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04" h="448">
                <a:moveTo>
                  <a:pt x="0" y="104"/>
                </a:moveTo>
                <a:cubicBezTo>
                  <a:pt x="8" y="52"/>
                  <a:pt x="16" y="0"/>
                  <a:pt x="144" y="8"/>
                </a:cubicBezTo>
                <a:cubicBezTo>
                  <a:pt x="272" y="16"/>
                  <a:pt x="640" y="104"/>
                  <a:pt x="768" y="152"/>
                </a:cubicBezTo>
                <a:cubicBezTo>
                  <a:pt x="896" y="200"/>
                  <a:pt x="864" y="256"/>
                  <a:pt x="912" y="296"/>
                </a:cubicBezTo>
                <a:cubicBezTo>
                  <a:pt x="960" y="336"/>
                  <a:pt x="960" y="368"/>
                  <a:pt x="1056" y="392"/>
                </a:cubicBezTo>
                <a:cubicBezTo>
                  <a:pt x="1152" y="416"/>
                  <a:pt x="1320" y="432"/>
                  <a:pt x="1488" y="440"/>
                </a:cubicBezTo>
                <a:cubicBezTo>
                  <a:pt x="1656" y="448"/>
                  <a:pt x="1928" y="440"/>
                  <a:pt x="2064" y="440"/>
                </a:cubicBezTo>
                <a:cubicBezTo>
                  <a:pt x="2200" y="440"/>
                  <a:pt x="2264" y="440"/>
                  <a:pt x="2304" y="44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Freeform 18"/>
          <p:cNvSpPr>
            <a:spLocks/>
          </p:cNvSpPr>
          <p:nvPr/>
        </p:nvSpPr>
        <p:spPr bwMode="auto">
          <a:xfrm>
            <a:off x="4876800" y="914400"/>
            <a:ext cx="2057400" cy="1905000"/>
          </a:xfrm>
          <a:custGeom>
            <a:avLst/>
            <a:gdLst>
              <a:gd name="T0" fmla="*/ 384 w 1296"/>
              <a:gd name="T1" fmla="*/ 0 h 1200"/>
              <a:gd name="T2" fmla="*/ 48 w 1296"/>
              <a:gd name="T3" fmla="*/ 144 h 1200"/>
              <a:gd name="T4" fmla="*/ 96 w 1296"/>
              <a:gd name="T5" fmla="*/ 192 h 1200"/>
              <a:gd name="T6" fmla="*/ 192 w 1296"/>
              <a:gd name="T7" fmla="*/ 336 h 1200"/>
              <a:gd name="T8" fmla="*/ 240 w 1296"/>
              <a:gd name="T9" fmla="*/ 384 h 1200"/>
              <a:gd name="T10" fmla="*/ 240 w 1296"/>
              <a:gd name="T11" fmla="*/ 432 h 1200"/>
              <a:gd name="T12" fmla="*/ 288 w 1296"/>
              <a:gd name="T13" fmla="*/ 528 h 1200"/>
              <a:gd name="T14" fmla="*/ 528 w 1296"/>
              <a:gd name="T15" fmla="*/ 624 h 1200"/>
              <a:gd name="T16" fmla="*/ 816 w 1296"/>
              <a:gd name="T17" fmla="*/ 768 h 1200"/>
              <a:gd name="T18" fmla="*/ 864 w 1296"/>
              <a:gd name="T19" fmla="*/ 912 h 1200"/>
              <a:gd name="T20" fmla="*/ 1104 w 1296"/>
              <a:gd name="T21" fmla="*/ 960 h 1200"/>
              <a:gd name="T22" fmla="*/ 1296 w 1296"/>
              <a:gd name="T23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96" h="1200">
                <a:moveTo>
                  <a:pt x="384" y="0"/>
                </a:moveTo>
                <a:cubicBezTo>
                  <a:pt x="240" y="56"/>
                  <a:pt x="96" y="112"/>
                  <a:pt x="48" y="144"/>
                </a:cubicBezTo>
                <a:cubicBezTo>
                  <a:pt x="0" y="176"/>
                  <a:pt x="72" y="160"/>
                  <a:pt x="96" y="192"/>
                </a:cubicBezTo>
                <a:cubicBezTo>
                  <a:pt x="120" y="224"/>
                  <a:pt x="168" y="304"/>
                  <a:pt x="192" y="336"/>
                </a:cubicBezTo>
                <a:cubicBezTo>
                  <a:pt x="216" y="368"/>
                  <a:pt x="232" y="368"/>
                  <a:pt x="240" y="384"/>
                </a:cubicBezTo>
                <a:cubicBezTo>
                  <a:pt x="248" y="400"/>
                  <a:pt x="232" y="408"/>
                  <a:pt x="240" y="432"/>
                </a:cubicBezTo>
                <a:cubicBezTo>
                  <a:pt x="248" y="456"/>
                  <a:pt x="240" y="496"/>
                  <a:pt x="288" y="528"/>
                </a:cubicBezTo>
                <a:cubicBezTo>
                  <a:pt x="336" y="560"/>
                  <a:pt x="440" y="584"/>
                  <a:pt x="528" y="624"/>
                </a:cubicBezTo>
                <a:cubicBezTo>
                  <a:pt x="616" y="664"/>
                  <a:pt x="760" y="720"/>
                  <a:pt x="816" y="768"/>
                </a:cubicBezTo>
                <a:cubicBezTo>
                  <a:pt x="872" y="816"/>
                  <a:pt x="816" y="880"/>
                  <a:pt x="864" y="912"/>
                </a:cubicBezTo>
                <a:cubicBezTo>
                  <a:pt x="912" y="944"/>
                  <a:pt x="1032" y="912"/>
                  <a:pt x="1104" y="960"/>
                </a:cubicBezTo>
                <a:cubicBezTo>
                  <a:pt x="1176" y="1008"/>
                  <a:pt x="1264" y="1160"/>
                  <a:pt x="1296" y="120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Freeform 19"/>
          <p:cNvSpPr>
            <a:spLocks/>
          </p:cNvSpPr>
          <p:nvPr/>
        </p:nvSpPr>
        <p:spPr bwMode="auto">
          <a:xfrm>
            <a:off x="6934200" y="2514600"/>
            <a:ext cx="685800" cy="304800"/>
          </a:xfrm>
          <a:custGeom>
            <a:avLst/>
            <a:gdLst>
              <a:gd name="T0" fmla="*/ 0 w 432"/>
              <a:gd name="T1" fmla="*/ 192 h 192"/>
              <a:gd name="T2" fmla="*/ 48 w 432"/>
              <a:gd name="T3" fmla="*/ 144 h 192"/>
              <a:gd name="T4" fmla="*/ 144 w 432"/>
              <a:gd name="T5" fmla="*/ 96 h 192"/>
              <a:gd name="T6" fmla="*/ 240 w 432"/>
              <a:gd name="T7" fmla="*/ 96 h 192"/>
              <a:gd name="T8" fmla="*/ 432 w 432"/>
              <a:gd name="T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" h="192">
                <a:moveTo>
                  <a:pt x="0" y="192"/>
                </a:moveTo>
                <a:cubicBezTo>
                  <a:pt x="12" y="176"/>
                  <a:pt x="24" y="160"/>
                  <a:pt x="48" y="144"/>
                </a:cubicBezTo>
                <a:cubicBezTo>
                  <a:pt x="72" y="128"/>
                  <a:pt x="112" y="104"/>
                  <a:pt x="144" y="96"/>
                </a:cubicBezTo>
                <a:cubicBezTo>
                  <a:pt x="176" y="88"/>
                  <a:pt x="192" y="112"/>
                  <a:pt x="240" y="96"/>
                </a:cubicBezTo>
                <a:cubicBezTo>
                  <a:pt x="288" y="80"/>
                  <a:pt x="400" y="16"/>
                  <a:pt x="432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Freeform 20"/>
          <p:cNvSpPr>
            <a:spLocks/>
          </p:cNvSpPr>
          <p:nvPr/>
        </p:nvSpPr>
        <p:spPr bwMode="auto">
          <a:xfrm>
            <a:off x="7162800" y="2743200"/>
            <a:ext cx="457200" cy="533400"/>
          </a:xfrm>
          <a:custGeom>
            <a:avLst/>
            <a:gdLst>
              <a:gd name="T0" fmla="*/ 0 w 288"/>
              <a:gd name="T1" fmla="*/ 0 h 336"/>
              <a:gd name="T2" fmla="*/ 48 w 288"/>
              <a:gd name="T3" fmla="*/ 96 h 336"/>
              <a:gd name="T4" fmla="*/ 96 w 288"/>
              <a:gd name="T5" fmla="*/ 144 h 336"/>
              <a:gd name="T6" fmla="*/ 96 w 288"/>
              <a:gd name="T7" fmla="*/ 192 h 336"/>
              <a:gd name="T8" fmla="*/ 144 w 288"/>
              <a:gd name="T9" fmla="*/ 192 h 336"/>
              <a:gd name="T10" fmla="*/ 144 w 288"/>
              <a:gd name="T11" fmla="*/ 240 h 336"/>
              <a:gd name="T12" fmla="*/ 288 w 288"/>
              <a:gd name="T13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8" h="336">
                <a:moveTo>
                  <a:pt x="0" y="0"/>
                </a:moveTo>
                <a:cubicBezTo>
                  <a:pt x="16" y="36"/>
                  <a:pt x="32" y="72"/>
                  <a:pt x="48" y="96"/>
                </a:cubicBezTo>
                <a:cubicBezTo>
                  <a:pt x="64" y="120"/>
                  <a:pt x="88" y="128"/>
                  <a:pt x="96" y="144"/>
                </a:cubicBezTo>
                <a:cubicBezTo>
                  <a:pt x="104" y="160"/>
                  <a:pt x="88" y="184"/>
                  <a:pt x="96" y="192"/>
                </a:cubicBezTo>
                <a:cubicBezTo>
                  <a:pt x="104" y="200"/>
                  <a:pt x="136" y="184"/>
                  <a:pt x="144" y="192"/>
                </a:cubicBezTo>
                <a:cubicBezTo>
                  <a:pt x="152" y="200"/>
                  <a:pt x="120" y="216"/>
                  <a:pt x="144" y="240"/>
                </a:cubicBezTo>
                <a:cubicBezTo>
                  <a:pt x="168" y="264"/>
                  <a:pt x="264" y="320"/>
                  <a:pt x="288" y="336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1371600" y="28956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Freeform 22"/>
          <p:cNvSpPr>
            <a:spLocks/>
          </p:cNvSpPr>
          <p:nvPr/>
        </p:nvSpPr>
        <p:spPr bwMode="auto">
          <a:xfrm>
            <a:off x="1371600" y="685800"/>
            <a:ext cx="2514600" cy="2209800"/>
          </a:xfrm>
          <a:custGeom>
            <a:avLst/>
            <a:gdLst>
              <a:gd name="T0" fmla="*/ 1584 w 1584"/>
              <a:gd name="T1" fmla="*/ 0 h 1392"/>
              <a:gd name="T2" fmla="*/ 0 w 1584"/>
              <a:gd name="T3" fmla="*/ 1392 h 13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84" h="1392">
                <a:moveTo>
                  <a:pt x="1584" y="0"/>
                </a:moveTo>
                <a:cubicBezTo>
                  <a:pt x="924" y="580"/>
                  <a:pt x="264" y="1160"/>
                  <a:pt x="0" y="1392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Freeform 23"/>
          <p:cNvSpPr>
            <a:spLocks/>
          </p:cNvSpPr>
          <p:nvPr/>
        </p:nvSpPr>
        <p:spPr bwMode="auto">
          <a:xfrm>
            <a:off x="3429000" y="152400"/>
            <a:ext cx="3441700" cy="3810000"/>
          </a:xfrm>
          <a:custGeom>
            <a:avLst/>
            <a:gdLst>
              <a:gd name="T0" fmla="*/ 0 w 2168"/>
              <a:gd name="T1" fmla="*/ 0 h 2400"/>
              <a:gd name="T2" fmla="*/ 288 w 2168"/>
              <a:gd name="T3" fmla="*/ 288 h 2400"/>
              <a:gd name="T4" fmla="*/ 288 w 2168"/>
              <a:gd name="T5" fmla="*/ 336 h 2400"/>
              <a:gd name="T6" fmla="*/ 528 w 2168"/>
              <a:gd name="T7" fmla="*/ 528 h 2400"/>
              <a:gd name="T8" fmla="*/ 624 w 2168"/>
              <a:gd name="T9" fmla="*/ 624 h 2400"/>
              <a:gd name="T10" fmla="*/ 720 w 2168"/>
              <a:gd name="T11" fmla="*/ 816 h 2400"/>
              <a:gd name="T12" fmla="*/ 720 w 2168"/>
              <a:gd name="T13" fmla="*/ 1056 h 2400"/>
              <a:gd name="T14" fmla="*/ 1104 w 2168"/>
              <a:gd name="T15" fmla="*/ 1392 h 2400"/>
              <a:gd name="T16" fmla="*/ 1152 w 2168"/>
              <a:gd name="T17" fmla="*/ 1392 h 2400"/>
              <a:gd name="T18" fmla="*/ 1632 w 2168"/>
              <a:gd name="T19" fmla="*/ 1488 h 2400"/>
              <a:gd name="T20" fmla="*/ 2112 w 2168"/>
              <a:gd name="T21" fmla="*/ 1776 h 2400"/>
              <a:gd name="T22" fmla="*/ 1968 w 2168"/>
              <a:gd name="T23" fmla="*/ 1872 h 2400"/>
              <a:gd name="T24" fmla="*/ 1872 w 2168"/>
              <a:gd name="T25" fmla="*/ 1920 h 2400"/>
              <a:gd name="T26" fmla="*/ 1920 w 2168"/>
              <a:gd name="T27" fmla="*/ 1968 h 2400"/>
              <a:gd name="T28" fmla="*/ 1824 w 2168"/>
              <a:gd name="T29" fmla="*/ 2208 h 2400"/>
              <a:gd name="T30" fmla="*/ 1776 w 2168"/>
              <a:gd name="T31" fmla="*/ 240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68" h="2400">
                <a:moveTo>
                  <a:pt x="0" y="0"/>
                </a:moveTo>
                <a:cubicBezTo>
                  <a:pt x="120" y="116"/>
                  <a:pt x="240" y="232"/>
                  <a:pt x="288" y="288"/>
                </a:cubicBezTo>
                <a:cubicBezTo>
                  <a:pt x="336" y="344"/>
                  <a:pt x="248" y="296"/>
                  <a:pt x="288" y="336"/>
                </a:cubicBezTo>
                <a:cubicBezTo>
                  <a:pt x="328" y="376"/>
                  <a:pt x="472" y="480"/>
                  <a:pt x="528" y="528"/>
                </a:cubicBezTo>
                <a:cubicBezTo>
                  <a:pt x="584" y="576"/>
                  <a:pt x="592" y="576"/>
                  <a:pt x="624" y="624"/>
                </a:cubicBezTo>
                <a:cubicBezTo>
                  <a:pt x="656" y="672"/>
                  <a:pt x="704" y="744"/>
                  <a:pt x="720" y="816"/>
                </a:cubicBezTo>
                <a:cubicBezTo>
                  <a:pt x="736" y="888"/>
                  <a:pt x="656" y="960"/>
                  <a:pt x="720" y="1056"/>
                </a:cubicBezTo>
                <a:cubicBezTo>
                  <a:pt x="784" y="1152"/>
                  <a:pt x="1032" y="1336"/>
                  <a:pt x="1104" y="1392"/>
                </a:cubicBezTo>
                <a:cubicBezTo>
                  <a:pt x="1176" y="1448"/>
                  <a:pt x="1064" y="1376"/>
                  <a:pt x="1152" y="1392"/>
                </a:cubicBezTo>
                <a:cubicBezTo>
                  <a:pt x="1240" y="1408"/>
                  <a:pt x="1472" y="1424"/>
                  <a:pt x="1632" y="1488"/>
                </a:cubicBezTo>
                <a:cubicBezTo>
                  <a:pt x="1792" y="1552"/>
                  <a:pt x="2056" y="1712"/>
                  <a:pt x="2112" y="1776"/>
                </a:cubicBezTo>
                <a:cubicBezTo>
                  <a:pt x="2168" y="1840"/>
                  <a:pt x="2008" y="1848"/>
                  <a:pt x="1968" y="1872"/>
                </a:cubicBezTo>
                <a:cubicBezTo>
                  <a:pt x="1928" y="1896"/>
                  <a:pt x="1880" y="1904"/>
                  <a:pt x="1872" y="1920"/>
                </a:cubicBezTo>
                <a:cubicBezTo>
                  <a:pt x="1864" y="1936"/>
                  <a:pt x="1928" y="1920"/>
                  <a:pt x="1920" y="1968"/>
                </a:cubicBezTo>
                <a:cubicBezTo>
                  <a:pt x="1912" y="2016"/>
                  <a:pt x="1848" y="2136"/>
                  <a:pt x="1824" y="2208"/>
                </a:cubicBezTo>
                <a:cubicBezTo>
                  <a:pt x="1800" y="2280"/>
                  <a:pt x="1784" y="2368"/>
                  <a:pt x="1776" y="240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Freeform 24"/>
          <p:cNvSpPr>
            <a:spLocks/>
          </p:cNvSpPr>
          <p:nvPr/>
        </p:nvSpPr>
        <p:spPr bwMode="auto">
          <a:xfrm>
            <a:off x="5257800" y="3962400"/>
            <a:ext cx="2133600" cy="1244600"/>
          </a:xfrm>
          <a:custGeom>
            <a:avLst/>
            <a:gdLst>
              <a:gd name="T0" fmla="*/ 0 w 1344"/>
              <a:gd name="T1" fmla="*/ 784 h 784"/>
              <a:gd name="T2" fmla="*/ 144 w 1344"/>
              <a:gd name="T3" fmla="*/ 640 h 784"/>
              <a:gd name="T4" fmla="*/ 144 w 1344"/>
              <a:gd name="T5" fmla="*/ 304 h 784"/>
              <a:gd name="T6" fmla="*/ 288 w 1344"/>
              <a:gd name="T7" fmla="*/ 160 h 784"/>
              <a:gd name="T8" fmla="*/ 576 w 1344"/>
              <a:gd name="T9" fmla="*/ 16 h 784"/>
              <a:gd name="T10" fmla="*/ 768 w 1344"/>
              <a:gd name="T11" fmla="*/ 64 h 784"/>
              <a:gd name="T12" fmla="*/ 912 w 1344"/>
              <a:gd name="T13" fmla="*/ 352 h 784"/>
              <a:gd name="T14" fmla="*/ 1104 w 1344"/>
              <a:gd name="T15" fmla="*/ 496 h 784"/>
              <a:gd name="T16" fmla="*/ 1344 w 1344"/>
              <a:gd name="T17" fmla="*/ 784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4" h="784">
                <a:moveTo>
                  <a:pt x="0" y="784"/>
                </a:moveTo>
                <a:cubicBezTo>
                  <a:pt x="60" y="752"/>
                  <a:pt x="120" y="720"/>
                  <a:pt x="144" y="640"/>
                </a:cubicBezTo>
                <a:cubicBezTo>
                  <a:pt x="168" y="560"/>
                  <a:pt x="120" y="384"/>
                  <a:pt x="144" y="304"/>
                </a:cubicBezTo>
                <a:cubicBezTo>
                  <a:pt x="168" y="224"/>
                  <a:pt x="216" y="208"/>
                  <a:pt x="288" y="160"/>
                </a:cubicBezTo>
                <a:cubicBezTo>
                  <a:pt x="360" y="112"/>
                  <a:pt x="496" y="32"/>
                  <a:pt x="576" y="16"/>
                </a:cubicBezTo>
                <a:cubicBezTo>
                  <a:pt x="656" y="0"/>
                  <a:pt x="712" y="8"/>
                  <a:pt x="768" y="64"/>
                </a:cubicBezTo>
                <a:cubicBezTo>
                  <a:pt x="824" y="120"/>
                  <a:pt x="856" y="280"/>
                  <a:pt x="912" y="352"/>
                </a:cubicBezTo>
                <a:cubicBezTo>
                  <a:pt x="968" y="424"/>
                  <a:pt x="1032" y="424"/>
                  <a:pt x="1104" y="496"/>
                </a:cubicBezTo>
                <a:cubicBezTo>
                  <a:pt x="1176" y="568"/>
                  <a:pt x="1304" y="736"/>
                  <a:pt x="1344" y="784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Freeform 25"/>
          <p:cNvSpPr>
            <a:spLocks/>
          </p:cNvSpPr>
          <p:nvPr/>
        </p:nvSpPr>
        <p:spPr bwMode="auto">
          <a:xfrm>
            <a:off x="1371600" y="609600"/>
            <a:ext cx="2438400" cy="2209800"/>
          </a:xfrm>
          <a:custGeom>
            <a:avLst/>
            <a:gdLst>
              <a:gd name="T0" fmla="*/ 0 w 1536"/>
              <a:gd name="T1" fmla="*/ 1392 h 1392"/>
              <a:gd name="T2" fmla="*/ 1536 w 1536"/>
              <a:gd name="T3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36" h="1392">
                <a:moveTo>
                  <a:pt x="0" y="1392"/>
                </a:moveTo>
                <a:cubicBezTo>
                  <a:pt x="640" y="812"/>
                  <a:pt x="1280" y="232"/>
                  <a:pt x="1536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Freeform 26"/>
          <p:cNvSpPr>
            <a:spLocks/>
          </p:cNvSpPr>
          <p:nvPr/>
        </p:nvSpPr>
        <p:spPr bwMode="auto">
          <a:xfrm>
            <a:off x="2514600" y="1066800"/>
            <a:ext cx="1930400" cy="2743200"/>
          </a:xfrm>
          <a:custGeom>
            <a:avLst/>
            <a:gdLst>
              <a:gd name="T0" fmla="*/ 0 w 1216"/>
              <a:gd name="T1" fmla="*/ 1728 h 1728"/>
              <a:gd name="T2" fmla="*/ 816 w 1216"/>
              <a:gd name="T3" fmla="*/ 480 h 1728"/>
              <a:gd name="T4" fmla="*/ 1008 w 1216"/>
              <a:gd name="T5" fmla="*/ 336 h 1728"/>
              <a:gd name="T6" fmla="*/ 1104 w 1216"/>
              <a:gd name="T7" fmla="*/ 240 h 1728"/>
              <a:gd name="T8" fmla="*/ 1200 w 1216"/>
              <a:gd name="T9" fmla="*/ 240 h 1728"/>
              <a:gd name="T10" fmla="*/ 1200 w 1216"/>
              <a:gd name="T11" fmla="*/ 144 h 1728"/>
              <a:gd name="T12" fmla="*/ 1152 w 1216"/>
              <a:gd name="T13" fmla="*/ 144 h 1728"/>
              <a:gd name="T14" fmla="*/ 1152 w 1216"/>
              <a:gd name="T15" fmla="*/ 48 h 1728"/>
              <a:gd name="T16" fmla="*/ 1152 w 1216"/>
              <a:gd name="T17" fmla="*/ 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16" h="1728">
                <a:moveTo>
                  <a:pt x="0" y="1728"/>
                </a:moveTo>
                <a:cubicBezTo>
                  <a:pt x="324" y="1220"/>
                  <a:pt x="648" y="712"/>
                  <a:pt x="816" y="480"/>
                </a:cubicBezTo>
                <a:cubicBezTo>
                  <a:pt x="984" y="248"/>
                  <a:pt x="960" y="376"/>
                  <a:pt x="1008" y="336"/>
                </a:cubicBezTo>
                <a:cubicBezTo>
                  <a:pt x="1056" y="296"/>
                  <a:pt x="1072" y="256"/>
                  <a:pt x="1104" y="240"/>
                </a:cubicBezTo>
                <a:cubicBezTo>
                  <a:pt x="1136" y="224"/>
                  <a:pt x="1184" y="256"/>
                  <a:pt x="1200" y="240"/>
                </a:cubicBezTo>
                <a:cubicBezTo>
                  <a:pt x="1216" y="224"/>
                  <a:pt x="1208" y="160"/>
                  <a:pt x="1200" y="144"/>
                </a:cubicBezTo>
                <a:cubicBezTo>
                  <a:pt x="1192" y="128"/>
                  <a:pt x="1160" y="160"/>
                  <a:pt x="1152" y="144"/>
                </a:cubicBezTo>
                <a:cubicBezTo>
                  <a:pt x="1144" y="128"/>
                  <a:pt x="1152" y="72"/>
                  <a:pt x="1152" y="48"/>
                </a:cubicBezTo>
                <a:cubicBezTo>
                  <a:pt x="1152" y="24"/>
                  <a:pt x="1152" y="8"/>
                  <a:pt x="1152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Freeform 27"/>
          <p:cNvSpPr>
            <a:spLocks/>
          </p:cNvSpPr>
          <p:nvPr/>
        </p:nvSpPr>
        <p:spPr bwMode="auto">
          <a:xfrm>
            <a:off x="2514600" y="2057400"/>
            <a:ext cx="2997200" cy="1752600"/>
          </a:xfrm>
          <a:custGeom>
            <a:avLst/>
            <a:gdLst>
              <a:gd name="T0" fmla="*/ 1872 w 1888"/>
              <a:gd name="T1" fmla="*/ 0 h 1104"/>
              <a:gd name="T2" fmla="*/ 1872 w 1888"/>
              <a:gd name="T3" fmla="*/ 48 h 1104"/>
              <a:gd name="T4" fmla="*/ 1776 w 1888"/>
              <a:gd name="T5" fmla="*/ 48 h 1104"/>
              <a:gd name="T6" fmla="*/ 1776 w 1888"/>
              <a:gd name="T7" fmla="*/ 96 h 1104"/>
              <a:gd name="T8" fmla="*/ 1728 w 1888"/>
              <a:gd name="T9" fmla="*/ 144 h 1104"/>
              <a:gd name="T10" fmla="*/ 1584 w 1888"/>
              <a:gd name="T11" fmla="*/ 240 h 1104"/>
              <a:gd name="T12" fmla="*/ 1488 w 1888"/>
              <a:gd name="T13" fmla="*/ 336 h 1104"/>
              <a:gd name="T14" fmla="*/ 1392 w 1888"/>
              <a:gd name="T15" fmla="*/ 384 h 1104"/>
              <a:gd name="T16" fmla="*/ 1296 w 1888"/>
              <a:gd name="T17" fmla="*/ 432 h 1104"/>
              <a:gd name="T18" fmla="*/ 0 w 1888"/>
              <a:gd name="T19" fmla="*/ 1104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88" h="1104">
                <a:moveTo>
                  <a:pt x="1872" y="0"/>
                </a:moveTo>
                <a:cubicBezTo>
                  <a:pt x="1880" y="20"/>
                  <a:pt x="1888" y="40"/>
                  <a:pt x="1872" y="48"/>
                </a:cubicBezTo>
                <a:cubicBezTo>
                  <a:pt x="1856" y="56"/>
                  <a:pt x="1792" y="40"/>
                  <a:pt x="1776" y="48"/>
                </a:cubicBezTo>
                <a:cubicBezTo>
                  <a:pt x="1760" y="56"/>
                  <a:pt x="1784" y="80"/>
                  <a:pt x="1776" y="96"/>
                </a:cubicBezTo>
                <a:cubicBezTo>
                  <a:pt x="1768" y="112"/>
                  <a:pt x="1760" y="120"/>
                  <a:pt x="1728" y="144"/>
                </a:cubicBezTo>
                <a:cubicBezTo>
                  <a:pt x="1696" y="168"/>
                  <a:pt x="1624" y="208"/>
                  <a:pt x="1584" y="240"/>
                </a:cubicBezTo>
                <a:cubicBezTo>
                  <a:pt x="1544" y="272"/>
                  <a:pt x="1520" y="312"/>
                  <a:pt x="1488" y="336"/>
                </a:cubicBezTo>
                <a:cubicBezTo>
                  <a:pt x="1456" y="360"/>
                  <a:pt x="1424" y="368"/>
                  <a:pt x="1392" y="384"/>
                </a:cubicBezTo>
                <a:cubicBezTo>
                  <a:pt x="1360" y="400"/>
                  <a:pt x="1528" y="312"/>
                  <a:pt x="1296" y="432"/>
                </a:cubicBezTo>
                <a:cubicBezTo>
                  <a:pt x="1064" y="552"/>
                  <a:pt x="216" y="992"/>
                  <a:pt x="0" y="1104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Freeform 28"/>
          <p:cNvSpPr>
            <a:spLocks/>
          </p:cNvSpPr>
          <p:nvPr/>
        </p:nvSpPr>
        <p:spPr bwMode="auto">
          <a:xfrm>
            <a:off x="3352800" y="2514600"/>
            <a:ext cx="3543300" cy="939800"/>
          </a:xfrm>
          <a:custGeom>
            <a:avLst/>
            <a:gdLst>
              <a:gd name="T0" fmla="*/ 0 w 2232"/>
              <a:gd name="T1" fmla="*/ 0 h 592"/>
              <a:gd name="T2" fmla="*/ 768 w 2232"/>
              <a:gd name="T3" fmla="*/ 144 h 592"/>
              <a:gd name="T4" fmla="*/ 816 w 2232"/>
              <a:gd name="T5" fmla="*/ 192 h 592"/>
              <a:gd name="T6" fmla="*/ 816 w 2232"/>
              <a:gd name="T7" fmla="*/ 240 h 592"/>
              <a:gd name="T8" fmla="*/ 864 w 2232"/>
              <a:gd name="T9" fmla="*/ 288 h 592"/>
              <a:gd name="T10" fmla="*/ 912 w 2232"/>
              <a:gd name="T11" fmla="*/ 336 h 592"/>
              <a:gd name="T12" fmla="*/ 1056 w 2232"/>
              <a:gd name="T13" fmla="*/ 384 h 592"/>
              <a:gd name="T14" fmla="*/ 1200 w 2232"/>
              <a:gd name="T15" fmla="*/ 384 h 592"/>
              <a:gd name="T16" fmla="*/ 1248 w 2232"/>
              <a:gd name="T17" fmla="*/ 384 h 592"/>
              <a:gd name="T18" fmla="*/ 1344 w 2232"/>
              <a:gd name="T19" fmla="*/ 432 h 592"/>
              <a:gd name="T20" fmla="*/ 1440 w 2232"/>
              <a:gd name="T21" fmla="*/ 480 h 592"/>
              <a:gd name="T22" fmla="*/ 1536 w 2232"/>
              <a:gd name="T23" fmla="*/ 576 h 592"/>
              <a:gd name="T24" fmla="*/ 1680 w 2232"/>
              <a:gd name="T25" fmla="*/ 576 h 592"/>
              <a:gd name="T26" fmla="*/ 1776 w 2232"/>
              <a:gd name="T27" fmla="*/ 576 h 592"/>
              <a:gd name="T28" fmla="*/ 1824 w 2232"/>
              <a:gd name="T29" fmla="*/ 528 h 592"/>
              <a:gd name="T30" fmla="*/ 1872 w 2232"/>
              <a:gd name="T31" fmla="*/ 528 h 592"/>
              <a:gd name="T32" fmla="*/ 1968 w 2232"/>
              <a:gd name="T33" fmla="*/ 480 h 592"/>
              <a:gd name="T34" fmla="*/ 2016 w 2232"/>
              <a:gd name="T35" fmla="*/ 480 h 592"/>
              <a:gd name="T36" fmla="*/ 2064 w 2232"/>
              <a:gd name="T37" fmla="*/ 480 h 592"/>
              <a:gd name="T38" fmla="*/ 2208 w 2232"/>
              <a:gd name="T39" fmla="*/ 336 h 592"/>
              <a:gd name="T40" fmla="*/ 2208 w 2232"/>
              <a:gd name="T41" fmla="*/ 28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32" h="592">
                <a:moveTo>
                  <a:pt x="0" y="0"/>
                </a:moveTo>
                <a:cubicBezTo>
                  <a:pt x="316" y="56"/>
                  <a:pt x="632" y="112"/>
                  <a:pt x="768" y="144"/>
                </a:cubicBezTo>
                <a:cubicBezTo>
                  <a:pt x="904" y="176"/>
                  <a:pt x="808" y="176"/>
                  <a:pt x="816" y="192"/>
                </a:cubicBezTo>
                <a:cubicBezTo>
                  <a:pt x="824" y="208"/>
                  <a:pt x="808" y="224"/>
                  <a:pt x="816" y="240"/>
                </a:cubicBezTo>
                <a:cubicBezTo>
                  <a:pt x="824" y="256"/>
                  <a:pt x="848" y="272"/>
                  <a:pt x="864" y="288"/>
                </a:cubicBezTo>
                <a:cubicBezTo>
                  <a:pt x="880" y="304"/>
                  <a:pt x="880" y="320"/>
                  <a:pt x="912" y="336"/>
                </a:cubicBezTo>
                <a:cubicBezTo>
                  <a:pt x="944" y="352"/>
                  <a:pt x="1008" y="376"/>
                  <a:pt x="1056" y="384"/>
                </a:cubicBezTo>
                <a:cubicBezTo>
                  <a:pt x="1104" y="392"/>
                  <a:pt x="1168" y="384"/>
                  <a:pt x="1200" y="384"/>
                </a:cubicBezTo>
                <a:cubicBezTo>
                  <a:pt x="1232" y="384"/>
                  <a:pt x="1224" y="376"/>
                  <a:pt x="1248" y="384"/>
                </a:cubicBezTo>
                <a:cubicBezTo>
                  <a:pt x="1272" y="392"/>
                  <a:pt x="1312" y="416"/>
                  <a:pt x="1344" y="432"/>
                </a:cubicBezTo>
                <a:cubicBezTo>
                  <a:pt x="1376" y="448"/>
                  <a:pt x="1408" y="456"/>
                  <a:pt x="1440" y="480"/>
                </a:cubicBezTo>
                <a:cubicBezTo>
                  <a:pt x="1472" y="504"/>
                  <a:pt x="1496" y="560"/>
                  <a:pt x="1536" y="576"/>
                </a:cubicBezTo>
                <a:cubicBezTo>
                  <a:pt x="1576" y="592"/>
                  <a:pt x="1640" y="576"/>
                  <a:pt x="1680" y="576"/>
                </a:cubicBezTo>
                <a:cubicBezTo>
                  <a:pt x="1720" y="576"/>
                  <a:pt x="1752" y="584"/>
                  <a:pt x="1776" y="576"/>
                </a:cubicBezTo>
                <a:cubicBezTo>
                  <a:pt x="1800" y="568"/>
                  <a:pt x="1808" y="536"/>
                  <a:pt x="1824" y="528"/>
                </a:cubicBezTo>
                <a:cubicBezTo>
                  <a:pt x="1840" y="520"/>
                  <a:pt x="1848" y="536"/>
                  <a:pt x="1872" y="528"/>
                </a:cubicBezTo>
                <a:cubicBezTo>
                  <a:pt x="1896" y="520"/>
                  <a:pt x="1944" y="488"/>
                  <a:pt x="1968" y="480"/>
                </a:cubicBezTo>
                <a:cubicBezTo>
                  <a:pt x="1992" y="472"/>
                  <a:pt x="2000" y="480"/>
                  <a:pt x="2016" y="480"/>
                </a:cubicBezTo>
                <a:cubicBezTo>
                  <a:pt x="2032" y="480"/>
                  <a:pt x="2032" y="504"/>
                  <a:pt x="2064" y="480"/>
                </a:cubicBezTo>
                <a:cubicBezTo>
                  <a:pt x="2096" y="456"/>
                  <a:pt x="2184" y="368"/>
                  <a:pt x="2208" y="336"/>
                </a:cubicBezTo>
                <a:cubicBezTo>
                  <a:pt x="2232" y="304"/>
                  <a:pt x="2208" y="296"/>
                  <a:pt x="2208" y="288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Freeform 29"/>
          <p:cNvSpPr>
            <a:spLocks/>
          </p:cNvSpPr>
          <p:nvPr/>
        </p:nvSpPr>
        <p:spPr bwMode="auto">
          <a:xfrm>
            <a:off x="3962400" y="2971800"/>
            <a:ext cx="1447800" cy="2057400"/>
          </a:xfrm>
          <a:custGeom>
            <a:avLst/>
            <a:gdLst>
              <a:gd name="T0" fmla="*/ 96 w 912"/>
              <a:gd name="T1" fmla="*/ 0 h 1296"/>
              <a:gd name="T2" fmla="*/ 48 w 912"/>
              <a:gd name="T3" fmla="*/ 96 h 1296"/>
              <a:gd name="T4" fmla="*/ 96 w 912"/>
              <a:gd name="T5" fmla="*/ 144 h 1296"/>
              <a:gd name="T6" fmla="*/ 144 w 912"/>
              <a:gd name="T7" fmla="*/ 144 h 1296"/>
              <a:gd name="T8" fmla="*/ 384 w 912"/>
              <a:gd name="T9" fmla="*/ 240 h 1296"/>
              <a:gd name="T10" fmla="*/ 528 w 912"/>
              <a:gd name="T11" fmla="*/ 288 h 1296"/>
              <a:gd name="T12" fmla="*/ 672 w 912"/>
              <a:gd name="T13" fmla="*/ 384 h 1296"/>
              <a:gd name="T14" fmla="*/ 864 w 912"/>
              <a:gd name="T15" fmla="*/ 576 h 1296"/>
              <a:gd name="T16" fmla="*/ 864 w 912"/>
              <a:gd name="T17" fmla="*/ 624 h 1296"/>
              <a:gd name="T18" fmla="*/ 768 w 912"/>
              <a:gd name="T19" fmla="*/ 672 h 1296"/>
              <a:gd name="T20" fmla="*/ 0 w 912"/>
              <a:gd name="T21" fmla="*/ 1296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12" h="1296">
                <a:moveTo>
                  <a:pt x="96" y="0"/>
                </a:moveTo>
                <a:cubicBezTo>
                  <a:pt x="72" y="36"/>
                  <a:pt x="48" y="72"/>
                  <a:pt x="48" y="96"/>
                </a:cubicBezTo>
                <a:cubicBezTo>
                  <a:pt x="48" y="120"/>
                  <a:pt x="80" y="136"/>
                  <a:pt x="96" y="144"/>
                </a:cubicBezTo>
                <a:cubicBezTo>
                  <a:pt x="112" y="152"/>
                  <a:pt x="96" y="128"/>
                  <a:pt x="144" y="144"/>
                </a:cubicBezTo>
                <a:cubicBezTo>
                  <a:pt x="192" y="160"/>
                  <a:pt x="320" y="216"/>
                  <a:pt x="384" y="240"/>
                </a:cubicBezTo>
                <a:cubicBezTo>
                  <a:pt x="448" y="264"/>
                  <a:pt x="480" y="264"/>
                  <a:pt x="528" y="288"/>
                </a:cubicBezTo>
                <a:cubicBezTo>
                  <a:pt x="576" y="312"/>
                  <a:pt x="616" y="336"/>
                  <a:pt x="672" y="384"/>
                </a:cubicBezTo>
                <a:cubicBezTo>
                  <a:pt x="728" y="432"/>
                  <a:pt x="832" y="536"/>
                  <a:pt x="864" y="576"/>
                </a:cubicBezTo>
                <a:cubicBezTo>
                  <a:pt x="896" y="616"/>
                  <a:pt x="880" y="608"/>
                  <a:pt x="864" y="624"/>
                </a:cubicBezTo>
                <a:cubicBezTo>
                  <a:pt x="848" y="640"/>
                  <a:pt x="912" y="560"/>
                  <a:pt x="768" y="672"/>
                </a:cubicBezTo>
                <a:cubicBezTo>
                  <a:pt x="624" y="784"/>
                  <a:pt x="128" y="1192"/>
                  <a:pt x="0" y="129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Freeform 30"/>
          <p:cNvSpPr>
            <a:spLocks/>
          </p:cNvSpPr>
          <p:nvPr/>
        </p:nvSpPr>
        <p:spPr bwMode="auto">
          <a:xfrm>
            <a:off x="5321300" y="3429000"/>
            <a:ext cx="546100" cy="546100"/>
          </a:xfrm>
          <a:custGeom>
            <a:avLst/>
            <a:gdLst>
              <a:gd name="T0" fmla="*/ 344 w 344"/>
              <a:gd name="T1" fmla="*/ 0 h 344"/>
              <a:gd name="T2" fmla="*/ 296 w 344"/>
              <a:gd name="T3" fmla="*/ 96 h 344"/>
              <a:gd name="T4" fmla="*/ 200 w 344"/>
              <a:gd name="T5" fmla="*/ 144 h 344"/>
              <a:gd name="T6" fmla="*/ 152 w 344"/>
              <a:gd name="T7" fmla="*/ 192 h 344"/>
              <a:gd name="T8" fmla="*/ 56 w 344"/>
              <a:gd name="T9" fmla="*/ 240 h 344"/>
              <a:gd name="T10" fmla="*/ 8 w 344"/>
              <a:gd name="T11" fmla="*/ 336 h 344"/>
              <a:gd name="T12" fmla="*/ 8 w 344"/>
              <a:gd name="T13" fmla="*/ 288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4" h="344">
                <a:moveTo>
                  <a:pt x="344" y="0"/>
                </a:moveTo>
                <a:cubicBezTo>
                  <a:pt x="332" y="36"/>
                  <a:pt x="320" y="72"/>
                  <a:pt x="296" y="96"/>
                </a:cubicBezTo>
                <a:cubicBezTo>
                  <a:pt x="272" y="120"/>
                  <a:pt x="224" y="128"/>
                  <a:pt x="200" y="144"/>
                </a:cubicBezTo>
                <a:cubicBezTo>
                  <a:pt x="176" y="160"/>
                  <a:pt x="176" y="176"/>
                  <a:pt x="152" y="192"/>
                </a:cubicBezTo>
                <a:cubicBezTo>
                  <a:pt x="128" y="208"/>
                  <a:pt x="80" y="216"/>
                  <a:pt x="56" y="240"/>
                </a:cubicBezTo>
                <a:cubicBezTo>
                  <a:pt x="32" y="264"/>
                  <a:pt x="16" y="328"/>
                  <a:pt x="8" y="336"/>
                </a:cubicBezTo>
                <a:cubicBezTo>
                  <a:pt x="0" y="344"/>
                  <a:pt x="4" y="316"/>
                  <a:pt x="8" y="288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63" name="Picture 31" descr="j029323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7" t="13205" r="17241" b="20770"/>
          <a:stretch>
            <a:fillRect/>
          </a:stretch>
        </p:blipFill>
        <p:spPr bwMode="auto">
          <a:xfrm>
            <a:off x="6324600" y="2590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5" name="Rectangle 33" descr="Blue tissue paper"/>
          <p:cNvSpPr>
            <a:spLocks noChangeArrowheads="1"/>
          </p:cNvSpPr>
          <p:nvPr/>
        </p:nvSpPr>
        <p:spPr bwMode="auto">
          <a:xfrm>
            <a:off x="1371600" y="3886200"/>
            <a:ext cx="2514600" cy="1295400"/>
          </a:xfrm>
          <a:prstGeom prst="rect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WordArt 34"/>
          <p:cNvSpPr>
            <a:spLocks noChangeArrowheads="1" noChangeShapeType="1" noTextEdit="1"/>
          </p:cNvSpPr>
          <p:nvPr/>
        </p:nvSpPr>
        <p:spPr bwMode="auto">
          <a:xfrm>
            <a:off x="2286000" y="4267200"/>
            <a:ext cx="1109663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chemeClr val="tx2"/>
                </a:solidFill>
                <a:latin typeface="+mj-lt"/>
                <a:ea typeface="Arial Unicode MS"/>
                <a:cs typeface="Arial Unicode MS"/>
              </a:rPr>
              <a:t>Đường bộ</a:t>
            </a:r>
            <a:endParaRPr lang="en-US" sz="3600" b="1" kern="10" dirty="0">
              <a:solidFill>
                <a:schemeClr val="tx2"/>
              </a:solidFill>
              <a:latin typeface="+mj-lt"/>
              <a:ea typeface="Arial Unicode MS"/>
              <a:cs typeface="Arial Unicode MS"/>
            </a:endParaRPr>
          </a:p>
        </p:txBody>
      </p:sp>
      <p:sp>
        <p:nvSpPr>
          <p:cNvPr id="18467" name="WordArt 35"/>
          <p:cNvSpPr>
            <a:spLocks noChangeArrowheads="1" noChangeShapeType="1" noTextEdit="1"/>
          </p:cNvSpPr>
          <p:nvPr/>
        </p:nvSpPr>
        <p:spPr bwMode="auto">
          <a:xfrm>
            <a:off x="2286000" y="4572000"/>
            <a:ext cx="1331913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0000FF"/>
                </a:solidFill>
                <a:latin typeface="+mj-lt"/>
                <a:ea typeface="Arial Unicode MS"/>
                <a:cs typeface="Arial Unicode MS"/>
              </a:rPr>
              <a:t>Đường thủy</a:t>
            </a:r>
            <a:endParaRPr lang="en-US" sz="3600" b="1" kern="10" dirty="0">
              <a:solidFill>
                <a:srgbClr val="0000FF"/>
              </a:solidFill>
              <a:latin typeface="+mj-lt"/>
              <a:ea typeface="Arial Unicode MS"/>
              <a:cs typeface="Arial Unicode MS"/>
            </a:endParaRPr>
          </a:p>
        </p:txBody>
      </p:sp>
      <p:sp>
        <p:nvSpPr>
          <p:cNvPr id="18468" name="WordArt 36"/>
          <p:cNvSpPr>
            <a:spLocks noChangeArrowheads="1" noChangeShapeType="1" noTextEdit="1"/>
          </p:cNvSpPr>
          <p:nvPr/>
        </p:nvSpPr>
        <p:spPr bwMode="auto">
          <a:xfrm>
            <a:off x="2098964" y="4891881"/>
            <a:ext cx="17018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99CC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0070C0"/>
                </a:solidFill>
                <a:latin typeface="+mj-lt"/>
                <a:ea typeface="Arial Unicode MS"/>
                <a:cs typeface="Arial Unicode MS"/>
              </a:rPr>
              <a:t>Đường hàng không</a:t>
            </a:r>
            <a:endParaRPr lang="en-US" sz="3600" b="1" kern="10" dirty="0">
              <a:solidFill>
                <a:srgbClr val="0070C0"/>
              </a:solidFill>
              <a:latin typeface="+mj-lt"/>
              <a:ea typeface="Arial Unicode MS"/>
              <a:cs typeface="Arial Unicode MS"/>
            </a:endParaRPr>
          </a:p>
        </p:txBody>
      </p:sp>
      <p:pic>
        <p:nvPicPr>
          <p:cNvPr id="18469" name="Picture 37" descr="j0283203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8481">
            <a:off x="1592263" y="4803775"/>
            <a:ext cx="471487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70" name="Line 38"/>
          <p:cNvSpPr>
            <a:spLocks noChangeShapeType="1"/>
          </p:cNvSpPr>
          <p:nvPr/>
        </p:nvSpPr>
        <p:spPr bwMode="auto">
          <a:xfrm>
            <a:off x="1519238" y="4724400"/>
            <a:ext cx="739775" cy="0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WordArt 39"/>
          <p:cNvSpPr>
            <a:spLocks noChangeArrowheads="1" noChangeShapeType="1" noTextEdit="1"/>
          </p:cNvSpPr>
          <p:nvPr/>
        </p:nvSpPr>
        <p:spPr bwMode="auto">
          <a:xfrm>
            <a:off x="2057400" y="3886200"/>
            <a:ext cx="1109663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003300"/>
                </a:solidFill>
                <a:latin typeface="Arial Unicode MS"/>
                <a:ea typeface="Arial Unicode MS"/>
                <a:cs typeface="Arial Unicode MS"/>
              </a:rPr>
              <a:t>CHÚ GIẢI</a:t>
            </a:r>
          </a:p>
        </p:txBody>
      </p:sp>
      <p:sp>
        <p:nvSpPr>
          <p:cNvPr id="18472" name="Line 40"/>
          <p:cNvSpPr>
            <a:spLocks noChangeShapeType="1"/>
          </p:cNvSpPr>
          <p:nvPr/>
        </p:nvSpPr>
        <p:spPr bwMode="auto">
          <a:xfrm>
            <a:off x="1519238" y="4419600"/>
            <a:ext cx="739775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4598"/>
      </p:ext>
    </p:extLst>
  </p:cSld>
  <p:clrMapOvr>
    <a:masterClrMapping/>
  </p:clrMapOvr>
  <p:transition>
    <p:cover dir="ld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10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9" grpId="0" animBg="1"/>
      <p:bldP spid="18450" grpId="0" animBg="1"/>
      <p:bldP spid="18452" grpId="0" animBg="1"/>
      <p:bldP spid="18454" grpId="0" animBg="1"/>
      <p:bldP spid="18455" grpId="0" animBg="1"/>
      <p:bldP spid="18456" grpId="0" animBg="1"/>
      <p:bldP spid="18457" grpId="0" animBg="1"/>
      <p:bldP spid="18458" grpId="0" animBg="1"/>
      <p:bldP spid="18459" grpId="0" animBg="1"/>
      <p:bldP spid="18460" grpId="0" animBg="1"/>
      <p:bldP spid="18461" grpId="0" animBg="1"/>
      <p:bldP spid="184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315201" cy="6858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39000" y="639762"/>
            <a:ext cx="1981200" cy="5075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Long? </a:t>
            </a:r>
          </a:p>
        </p:txBody>
      </p:sp>
    </p:spTree>
    <p:extLst>
      <p:ext uri="{BB962C8B-B14F-4D97-AF65-F5344CB8AC3E}">
        <p14:creationId xmlns:p14="http://schemas.microsoft.com/office/powerpoint/2010/main" val="66571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70760" y="6247668"/>
            <a:ext cx="822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Long.</a:t>
            </a:r>
          </a:p>
        </p:txBody>
      </p:sp>
      <p:pic>
        <p:nvPicPr>
          <p:cNvPr id="13315" name="Picture 3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22188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543800" y="2438400"/>
            <a:ext cx="16002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VĨNH LONG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172200" y="381000"/>
            <a:ext cx="19050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ĐỒNG THÁP 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52450" y="438150"/>
            <a:ext cx="16002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 GIANG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28600" y="3581400"/>
            <a:ext cx="18288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KIÊN GIANG 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105400" y="5638800"/>
            <a:ext cx="16002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HẬU GIANG </a:t>
            </a:r>
          </a:p>
        </p:txBody>
      </p:sp>
      <p:sp>
        <p:nvSpPr>
          <p:cNvPr id="7177" name="Freeform 9"/>
          <p:cNvSpPr>
            <a:spLocks/>
          </p:cNvSpPr>
          <p:nvPr/>
        </p:nvSpPr>
        <p:spPr bwMode="auto">
          <a:xfrm>
            <a:off x="76200" y="381000"/>
            <a:ext cx="8915400" cy="4648200"/>
          </a:xfrm>
          <a:custGeom>
            <a:avLst/>
            <a:gdLst>
              <a:gd name="T0" fmla="*/ 1828800 w 5616"/>
              <a:gd name="T1" fmla="*/ 2667000 h 2928"/>
              <a:gd name="T2" fmla="*/ 4267200 w 5616"/>
              <a:gd name="T3" fmla="*/ 4495800 h 2928"/>
              <a:gd name="T4" fmla="*/ 4572000 w 5616"/>
              <a:gd name="T5" fmla="*/ 4114800 h 2928"/>
              <a:gd name="T6" fmla="*/ 4572000 w 5616"/>
              <a:gd name="T7" fmla="*/ 3962400 h 2928"/>
              <a:gd name="T8" fmla="*/ 4800600 w 5616"/>
              <a:gd name="T9" fmla="*/ 3733800 h 2928"/>
              <a:gd name="T10" fmla="*/ 4876800 w 5616"/>
              <a:gd name="T11" fmla="*/ 3657600 h 2928"/>
              <a:gd name="T12" fmla="*/ 5562600 w 5616"/>
              <a:gd name="T13" fmla="*/ 4191000 h 2928"/>
              <a:gd name="T14" fmla="*/ 5943600 w 5616"/>
              <a:gd name="T15" fmla="*/ 3886200 h 2928"/>
              <a:gd name="T16" fmla="*/ 6172200 w 5616"/>
              <a:gd name="T17" fmla="*/ 3962400 h 2928"/>
              <a:gd name="T18" fmla="*/ 6172200 w 5616"/>
              <a:gd name="T19" fmla="*/ 4114800 h 2928"/>
              <a:gd name="T20" fmla="*/ 6400800 w 5616"/>
              <a:gd name="T21" fmla="*/ 4191000 h 2928"/>
              <a:gd name="T22" fmla="*/ 6629400 w 5616"/>
              <a:gd name="T23" fmla="*/ 4038600 h 2928"/>
              <a:gd name="T24" fmla="*/ 6705600 w 5616"/>
              <a:gd name="T25" fmla="*/ 4114800 h 2928"/>
              <a:gd name="T26" fmla="*/ 6629400 w 5616"/>
              <a:gd name="T27" fmla="*/ 4419600 h 2928"/>
              <a:gd name="T28" fmla="*/ 6858000 w 5616"/>
              <a:gd name="T29" fmla="*/ 4419600 h 2928"/>
              <a:gd name="T30" fmla="*/ 7391400 w 5616"/>
              <a:gd name="T31" fmla="*/ 4648200 h 2928"/>
              <a:gd name="T32" fmla="*/ 7467600 w 5616"/>
              <a:gd name="T33" fmla="*/ 4343400 h 2928"/>
              <a:gd name="T34" fmla="*/ 7620000 w 5616"/>
              <a:gd name="T35" fmla="*/ 4267200 h 2928"/>
              <a:gd name="T36" fmla="*/ 7848600 w 5616"/>
              <a:gd name="T37" fmla="*/ 4267200 h 2928"/>
              <a:gd name="T38" fmla="*/ 7924800 w 5616"/>
              <a:gd name="T39" fmla="*/ 4343400 h 2928"/>
              <a:gd name="T40" fmla="*/ 8305800 w 5616"/>
              <a:gd name="T41" fmla="*/ 4343400 h 2928"/>
              <a:gd name="T42" fmla="*/ 8458200 w 5616"/>
              <a:gd name="T43" fmla="*/ 4343400 h 2928"/>
              <a:gd name="T44" fmla="*/ 8763000 w 5616"/>
              <a:gd name="T45" fmla="*/ 4038600 h 2928"/>
              <a:gd name="T46" fmla="*/ 8915400 w 5616"/>
              <a:gd name="T47" fmla="*/ 3657600 h 2928"/>
              <a:gd name="T48" fmla="*/ 8534400 w 5616"/>
              <a:gd name="T49" fmla="*/ 3581400 h 2928"/>
              <a:gd name="T50" fmla="*/ 8077200 w 5616"/>
              <a:gd name="T51" fmla="*/ 2971800 h 2928"/>
              <a:gd name="T52" fmla="*/ 7467600 w 5616"/>
              <a:gd name="T53" fmla="*/ 2667000 h 2928"/>
              <a:gd name="T54" fmla="*/ 6705600 w 5616"/>
              <a:gd name="T55" fmla="*/ 2209800 h 2928"/>
              <a:gd name="T56" fmla="*/ 6172200 w 5616"/>
              <a:gd name="T57" fmla="*/ 1981200 h 2928"/>
              <a:gd name="T58" fmla="*/ 6019800 w 5616"/>
              <a:gd name="T59" fmla="*/ 1828800 h 2928"/>
              <a:gd name="T60" fmla="*/ 5638800 w 5616"/>
              <a:gd name="T61" fmla="*/ 1447800 h 2928"/>
              <a:gd name="T62" fmla="*/ 5638800 w 5616"/>
              <a:gd name="T63" fmla="*/ 1295400 h 2928"/>
              <a:gd name="T64" fmla="*/ 5334000 w 5616"/>
              <a:gd name="T65" fmla="*/ 990600 h 2928"/>
              <a:gd name="T66" fmla="*/ 4953000 w 5616"/>
              <a:gd name="T67" fmla="*/ 762000 h 2928"/>
              <a:gd name="T68" fmla="*/ 4876800 w 5616"/>
              <a:gd name="T69" fmla="*/ 685800 h 2928"/>
              <a:gd name="T70" fmla="*/ 4724400 w 5616"/>
              <a:gd name="T71" fmla="*/ 533400 h 2928"/>
              <a:gd name="T72" fmla="*/ 3810000 w 5616"/>
              <a:gd name="T73" fmla="*/ 76200 h 2928"/>
              <a:gd name="T74" fmla="*/ 3733800 w 5616"/>
              <a:gd name="T75" fmla="*/ 0 h 2928"/>
              <a:gd name="T76" fmla="*/ 3657600 w 5616"/>
              <a:gd name="T77" fmla="*/ 228600 h 2928"/>
              <a:gd name="T78" fmla="*/ 2819400 w 5616"/>
              <a:gd name="T79" fmla="*/ 304800 h 2928"/>
              <a:gd name="T80" fmla="*/ 3048000 w 5616"/>
              <a:gd name="T81" fmla="*/ 685800 h 2928"/>
              <a:gd name="T82" fmla="*/ 1600200 w 5616"/>
              <a:gd name="T83" fmla="*/ 1066800 h 2928"/>
              <a:gd name="T84" fmla="*/ 1219200 w 5616"/>
              <a:gd name="T85" fmla="*/ 609600 h 2928"/>
              <a:gd name="T86" fmla="*/ 1066800 w 5616"/>
              <a:gd name="T87" fmla="*/ 609600 h 2928"/>
              <a:gd name="T88" fmla="*/ 533400 w 5616"/>
              <a:gd name="T89" fmla="*/ 990600 h 2928"/>
              <a:gd name="T90" fmla="*/ 457200 w 5616"/>
              <a:gd name="T91" fmla="*/ 914400 h 2928"/>
              <a:gd name="T92" fmla="*/ 0 w 5616"/>
              <a:gd name="T93" fmla="*/ 1371600 h 2928"/>
              <a:gd name="T94" fmla="*/ 1066800 w 5616"/>
              <a:gd name="T95" fmla="*/ 2133600 h 2928"/>
              <a:gd name="T96" fmla="*/ 1295400 w 5616"/>
              <a:gd name="T97" fmla="*/ 2057400 h 2928"/>
              <a:gd name="T98" fmla="*/ 1828800 w 5616"/>
              <a:gd name="T99" fmla="*/ 2514600 h 2928"/>
              <a:gd name="T100" fmla="*/ 1828800 w 5616"/>
              <a:gd name="T101" fmla="*/ 2667000 h 292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616" h="2928">
                <a:moveTo>
                  <a:pt x="1152" y="1680"/>
                </a:moveTo>
                <a:lnTo>
                  <a:pt x="2688" y="2832"/>
                </a:lnTo>
                <a:lnTo>
                  <a:pt x="2880" y="2592"/>
                </a:lnTo>
                <a:lnTo>
                  <a:pt x="2880" y="2496"/>
                </a:lnTo>
                <a:lnTo>
                  <a:pt x="3024" y="2352"/>
                </a:lnTo>
                <a:lnTo>
                  <a:pt x="3072" y="2304"/>
                </a:lnTo>
                <a:lnTo>
                  <a:pt x="3504" y="2640"/>
                </a:lnTo>
                <a:lnTo>
                  <a:pt x="3744" y="2448"/>
                </a:lnTo>
                <a:lnTo>
                  <a:pt x="3888" y="2496"/>
                </a:lnTo>
                <a:lnTo>
                  <a:pt x="3888" y="2592"/>
                </a:lnTo>
                <a:lnTo>
                  <a:pt x="4032" y="2640"/>
                </a:lnTo>
                <a:lnTo>
                  <a:pt x="4176" y="2544"/>
                </a:lnTo>
                <a:lnTo>
                  <a:pt x="4224" y="2592"/>
                </a:lnTo>
                <a:lnTo>
                  <a:pt x="4176" y="2784"/>
                </a:lnTo>
                <a:lnTo>
                  <a:pt x="4320" y="2784"/>
                </a:lnTo>
                <a:lnTo>
                  <a:pt x="4656" y="2928"/>
                </a:lnTo>
                <a:lnTo>
                  <a:pt x="4704" y="2736"/>
                </a:lnTo>
                <a:lnTo>
                  <a:pt x="4800" y="2688"/>
                </a:lnTo>
                <a:lnTo>
                  <a:pt x="4944" y="2688"/>
                </a:lnTo>
                <a:lnTo>
                  <a:pt x="4992" y="2736"/>
                </a:lnTo>
                <a:lnTo>
                  <a:pt x="5232" y="2736"/>
                </a:lnTo>
                <a:lnTo>
                  <a:pt x="5328" y="2736"/>
                </a:lnTo>
                <a:lnTo>
                  <a:pt x="5520" y="2544"/>
                </a:lnTo>
                <a:lnTo>
                  <a:pt x="5616" y="2304"/>
                </a:lnTo>
                <a:lnTo>
                  <a:pt x="5376" y="2256"/>
                </a:lnTo>
                <a:lnTo>
                  <a:pt x="5088" y="1872"/>
                </a:lnTo>
                <a:lnTo>
                  <a:pt x="4704" y="1680"/>
                </a:lnTo>
                <a:lnTo>
                  <a:pt x="4224" y="1392"/>
                </a:lnTo>
                <a:lnTo>
                  <a:pt x="3888" y="1248"/>
                </a:lnTo>
                <a:lnTo>
                  <a:pt x="3792" y="1152"/>
                </a:lnTo>
                <a:lnTo>
                  <a:pt x="3552" y="912"/>
                </a:lnTo>
                <a:lnTo>
                  <a:pt x="3552" y="816"/>
                </a:lnTo>
                <a:lnTo>
                  <a:pt x="3360" y="624"/>
                </a:lnTo>
                <a:lnTo>
                  <a:pt x="3120" y="480"/>
                </a:lnTo>
                <a:lnTo>
                  <a:pt x="3072" y="432"/>
                </a:lnTo>
                <a:lnTo>
                  <a:pt x="2976" y="336"/>
                </a:lnTo>
                <a:lnTo>
                  <a:pt x="2400" y="48"/>
                </a:lnTo>
                <a:lnTo>
                  <a:pt x="2352" y="0"/>
                </a:lnTo>
                <a:lnTo>
                  <a:pt x="2304" y="144"/>
                </a:lnTo>
                <a:lnTo>
                  <a:pt x="1776" y="192"/>
                </a:lnTo>
                <a:lnTo>
                  <a:pt x="1920" y="432"/>
                </a:lnTo>
                <a:lnTo>
                  <a:pt x="1008" y="672"/>
                </a:lnTo>
                <a:lnTo>
                  <a:pt x="768" y="384"/>
                </a:lnTo>
                <a:lnTo>
                  <a:pt x="672" y="384"/>
                </a:lnTo>
                <a:lnTo>
                  <a:pt x="336" y="624"/>
                </a:lnTo>
                <a:lnTo>
                  <a:pt x="288" y="576"/>
                </a:lnTo>
                <a:lnTo>
                  <a:pt x="0" y="864"/>
                </a:lnTo>
                <a:lnTo>
                  <a:pt x="672" y="1344"/>
                </a:lnTo>
                <a:lnTo>
                  <a:pt x="816" y="1296"/>
                </a:lnTo>
                <a:lnTo>
                  <a:pt x="1152" y="1584"/>
                </a:lnTo>
                <a:lnTo>
                  <a:pt x="1152" y="1680"/>
                </a:lnTo>
                <a:close/>
              </a:path>
            </a:pathLst>
          </a:custGeom>
          <a:noFill/>
          <a:ln w="38100" cap="flat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Freeform 10"/>
          <p:cNvSpPr>
            <a:spLocks/>
          </p:cNvSpPr>
          <p:nvPr/>
        </p:nvSpPr>
        <p:spPr bwMode="auto">
          <a:xfrm>
            <a:off x="95250" y="400050"/>
            <a:ext cx="8915400" cy="4648200"/>
          </a:xfrm>
          <a:custGeom>
            <a:avLst/>
            <a:gdLst>
              <a:gd name="T0" fmla="*/ 1828800 w 5616"/>
              <a:gd name="T1" fmla="*/ 2667000 h 2928"/>
              <a:gd name="T2" fmla="*/ 4267200 w 5616"/>
              <a:gd name="T3" fmla="*/ 4495800 h 2928"/>
              <a:gd name="T4" fmla="*/ 4572000 w 5616"/>
              <a:gd name="T5" fmla="*/ 4114800 h 2928"/>
              <a:gd name="T6" fmla="*/ 4572000 w 5616"/>
              <a:gd name="T7" fmla="*/ 3962400 h 2928"/>
              <a:gd name="T8" fmla="*/ 4800600 w 5616"/>
              <a:gd name="T9" fmla="*/ 3733800 h 2928"/>
              <a:gd name="T10" fmla="*/ 4876800 w 5616"/>
              <a:gd name="T11" fmla="*/ 3657600 h 2928"/>
              <a:gd name="T12" fmla="*/ 5562600 w 5616"/>
              <a:gd name="T13" fmla="*/ 4191000 h 2928"/>
              <a:gd name="T14" fmla="*/ 5943600 w 5616"/>
              <a:gd name="T15" fmla="*/ 3886200 h 2928"/>
              <a:gd name="T16" fmla="*/ 6172200 w 5616"/>
              <a:gd name="T17" fmla="*/ 3962400 h 2928"/>
              <a:gd name="T18" fmla="*/ 6172200 w 5616"/>
              <a:gd name="T19" fmla="*/ 4114800 h 2928"/>
              <a:gd name="T20" fmla="*/ 6400800 w 5616"/>
              <a:gd name="T21" fmla="*/ 4191000 h 2928"/>
              <a:gd name="T22" fmla="*/ 6629400 w 5616"/>
              <a:gd name="T23" fmla="*/ 4038600 h 2928"/>
              <a:gd name="T24" fmla="*/ 6705600 w 5616"/>
              <a:gd name="T25" fmla="*/ 4114800 h 2928"/>
              <a:gd name="T26" fmla="*/ 6629400 w 5616"/>
              <a:gd name="T27" fmla="*/ 4419600 h 2928"/>
              <a:gd name="T28" fmla="*/ 6858000 w 5616"/>
              <a:gd name="T29" fmla="*/ 4419600 h 2928"/>
              <a:gd name="T30" fmla="*/ 7391400 w 5616"/>
              <a:gd name="T31" fmla="*/ 4648200 h 2928"/>
              <a:gd name="T32" fmla="*/ 7467600 w 5616"/>
              <a:gd name="T33" fmla="*/ 4343400 h 2928"/>
              <a:gd name="T34" fmla="*/ 7620000 w 5616"/>
              <a:gd name="T35" fmla="*/ 4267200 h 2928"/>
              <a:gd name="T36" fmla="*/ 7848600 w 5616"/>
              <a:gd name="T37" fmla="*/ 4267200 h 2928"/>
              <a:gd name="T38" fmla="*/ 7924800 w 5616"/>
              <a:gd name="T39" fmla="*/ 4343400 h 2928"/>
              <a:gd name="T40" fmla="*/ 8305800 w 5616"/>
              <a:gd name="T41" fmla="*/ 4343400 h 2928"/>
              <a:gd name="T42" fmla="*/ 8458200 w 5616"/>
              <a:gd name="T43" fmla="*/ 4343400 h 2928"/>
              <a:gd name="T44" fmla="*/ 8763000 w 5616"/>
              <a:gd name="T45" fmla="*/ 4038600 h 2928"/>
              <a:gd name="T46" fmla="*/ 8915400 w 5616"/>
              <a:gd name="T47" fmla="*/ 3657600 h 2928"/>
              <a:gd name="T48" fmla="*/ 8534400 w 5616"/>
              <a:gd name="T49" fmla="*/ 3581400 h 2928"/>
              <a:gd name="T50" fmla="*/ 8077200 w 5616"/>
              <a:gd name="T51" fmla="*/ 2971800 h 2928"/>
              <a:gd name="T52" fmla="*/ 7467600 w 5616"/>
              <a:gd name="T53" fmla="*/ 2667000 h 2928"/>
              <a:gd name="T54" fmla="*/ 6705600 w 5616"/>
              <a:gd name="T55" fmla="*/ 2209800 h 2928"/>
              <a:gd name="T56" fmla="*/ 6172200 w 5616"/>
              <a:gd name="T57" fmla="*/ 1981200 h 2928"/>
              <a:gd name="T58" fmla="*/ 6019800 w 5616"/>
              <a:gd name="T59" fmla="*/ 1828800 h 2928"/>
              <a:gd name="T60" fmla="*/ 5638800 w 5616"/>
              <a:gd name="T61" fmla="*/ 1447800 h 2928"/>
              <a:gd name="T62" fmla="*/ 5638800 w 5616"/>
              <a:gd name="T63" fmla="*/ 1295400 h 2928"/>
              <a:gd name="T64" fmla="*/ 5334000 w 5616"/>
              <a:gd name="T65" fmla="*/ 990600 h 2928"/>
              <a:gd name="T66" fmla="*/ 4953000 w 5616"/>
              <a:gd name="T67" fmla="*/ 762000 h 2928"/>
              <a:gd name="T68" fmla="*/ 4876800 w 5616"/>
              <a:gd name="T69" fmla="*/ 685800 h 2928"/>
              <a:gd name="T70" fmla="*/ 4724400 w 5616"/>
              <a:gd name="T71" fmla="*/ 533400 h 2928"/>
              <a:gd name="T72" fmla="*/ 3810000 w 5616"/>
              <a:gd name="T73" fmla="*/ 76200 h 2928"/>
              <a:gd name="T74" fmla="*/ 3733800 w 5616"/>
              <a:gd name="T75" fmla="*/ 0 h 2928"/>
              <a:gd name="T76" fmla="*/ 3657600 w 5616"/>
              <a:gd name="T77" fmla="*/ 228600 h 2928"/>
              <a:gd name="T78" fmla="*/ 2819400 w 5616"/>
              <a:gd name="T79" fmla="*/ 304800 h 2928"/>
              <a:gd name="T80" fmla="*/ 3048000 w 5616"/>
              <a:gd name="T81" fmla="*/ 685800 h 2928"/>
              <a:gd name="T82" fmla="*/ 1600200 w 5616"/>
              <a:gd name="T83" fmla="*/ 1066800 h 2928"/>
              <a:gd name="T84" fmla="*/ 1219200 w 5616"/>
              <a:gd name="T85" fmla="*/ 609600 h 2928"/>
              <a:gd name="T86" fmla="*/ 1066800 w 5616"/>
              <a:gd name="T87" fmla="*/ 609600 h 2928"/>
              <a:gd name="T88" fmla="*/ 533400 w 5616"/>
              <a:gd name="T89" fmla="*/ 990600 h 2928"/>
              <a:gd name="T90" fmla="*/ 457200 w 5616"/>
              <a:gd name="T91" fmla="*/ 914400 h 2928"/>
              <a:gd name="T92" fmla="*/ 0 w 5616"/>
              <a:gd name="T93" fmla="*/ 1371600 h 2928"/>
              <a:gd name="T94" fmla="*/ 1066800 w 5616"/>
              <a:gd name="T95" fmla="*/ 2133600 h 2928"/>
              <a:gd name="T96" fmla="*/ 1295400 w 5616"/>
              <a:gd name="T97" fmla="*/ 2057400 h 2928"/>
              <a:gd name="T98" fmla="*/ 1828800 w 5616"/>
              <a:gd name="T99" fmla="*/ 2514600 h 2928"/>
              <a:gd name="T100" fmla="*/ 1828800 w 5616"/>
              <a:gd name="T101" fmla="*/ 2667000 h 292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616" h="2928">
                <a:moveTo>
                  <a:pt x="1152" y="1680"/>
                </a:moveTo>
                <a:lnTo>
                  <a:pt x="2688" y="2832"/>
                </a:lnTo>
                <a:lnTo>
                  <a:pt x="2880" y="2592"/>
                </a:lnTo>
                <a:lnTo>
                  <a:pt x="2880" y="2496"/>
                </a:lnTo>
                <a:lnTo>
                  <a:pt x="3024" y="2352"/>
                </a:lnTo>
                <a:lnTo>
                  <a:pt x="3072" y="2304"/>
                </a:lnTo>
                <a:lnTo>
                  <a:pt x="3504" y="2640"/>
                </a:lnTo>
                <a:lnTo>
                  <a:pt x="3744" y="2448"/>
                </a:lnTo>
                <a:lnTo>
                  <a:pt x="3888" y="2496"/>
                </a:lnTo>
                <a:lnTo>
                  <a:pt x="3888" y="2592"/>
                </a:lnTo>
                <a:lnTo>
                  <a:pt x="4032" y="2640"/>
                </a:lnTo>
                <a:lnTo>
                  <a:pt x="4176" y="2544"/>
                </a:lnTo>
                <a:lnTo>
                  <a:pt x="4224" y="2592"/>
                </a:lnTo>
                <a:lnTo>
                  <a:pt x="4176" y="2784"/>
                </a:lnTo>
                <a:lnTo>
                  <a:pt x="4320" y="2784"/>
                </a:lnTo>
                <a:lnTo>
                  <a:pt x="4656" y="2928"/>
                </a:lnTo>
                <a:lnTo>
                  <a:pt x="4704" y="2736"/>
                </a:lnTo>
                <a:lnTo>
                  <a:pt x="4800" y="2688"/>
                </a:lnTo>
                <a:lnTo>
                  <a:pt x="4944" y="2688"/>
                </a:lnTo>
                <a:lnTo>
                  <a:pt x="4992" y="2736"/>
                </a:lnTo>
                <a:lnTo>
                  <a:pt x="5232" y="2736"/>
                </a:lnTo>
                <a:lnTo>
                  <a:pt x="5328" y="2736"/>
                </a:lnTo>
                <a:lnTo>
                  <a:pt x="5520" y="2544"/>
                </a:lnTo>
                <a:lnTo>
                  <a:pt x="5616" y="2304"/>
                </a:lnTo>
                <a:lnTo>
                  <a:pt x="5376" y="2256"/>
                </a:lnTo>
                <a:lnTo>
                  <a:pt x="5088" y="1872"/>
                </a:lnTo>
                <a:lnTo>
                  <a:pt x="4704" y="1680"/>
                </a:lnTo>
                <a:lnTo>
                  <a:pt x="4224" y="1392"/>
                </a:lnTo>
                <a:lnTo>
                  <a:pt x="3888" y="1248"/>
                </a:lnTo>
                <a:lnTo>
                  <a:pt x="3792" y="1152"/>
                </a:lnTo>
                <a:lnTo>
                  <a:pt x="3552" y="912"/>
                </a:lnTo>
                <a:lnTo>
                  <a:pt x="3552" y="816"/>
                </a:lnTo>
                <a:lnTo>
                  <a:pt x="3360" y="624"/>
                </a:lnTo>
                <a:lnTo>
                  <a:pt x="3120" y="480"/>
                </a:lnTo>
                <a:lnTo>
                  <a:pt x="3072" y="432"/>
                </a:lnTo>
                <a:lnTo>
                  <a:pt x="2976" y="336"/>
                </a:lnTo>
                <a:lnTo>
                  <a:pt x="2400" y="48"/>
                </a:lnTo>
                <a:lnTo>
                  <a:pt x="2352" y="0"/>
                </a:lnTo>
                <a:lnTo>
                  <a:pt x="2304" y="144"/>
                </a:lnTo>
                <a:lnTo>
                  <a:pt x="1776" y="192"/>
                </a:lnTo>
                <a:lnTo>
                  <a:pt x="1920" y="432"/>
                </a:lnTo>
                <a:lnTo>
                  <a:pt x="1008" y="672"/>
                </a:lnTo>
                <a:lnTo>
                  <a:pt x="768" y="384"/>
                </a:lnTo>
                <a:lnTo>
                  <a:pt x="672" y="384"/>
                </a:lnTo>
                <a:lnTo>
                  <a:pt x="336" y="624"/>
                </a:lnTo>
                <a:lnTo>
                  <a:pt x="288" y="576"/>
                </a:lnTo>
                <a:lnTo>
                  <a:pt x="0" y="864"/>
                </a:lnTo>
                <a:lnTo>
                  <a:pt x="672" y="1344"/>
                </a:lnTo>
                <a:lnTo>
                  <a:pt x="816" y="1296"/>
                </a:lnTo>
                <a:lnTo>
                  <a:pt x="1152" y="1584"/>
                </a:lnTo>
                <a:lnTo>
                  <a:pt x="1152" y="1680"/>
                </a:lnTo>
                <a:close/>
              </a:path>
            </a:pathLst>
          </a:custGeom>
          <a:noFill/>
          <a:ln w="38100" cap="flat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 rot="-2251595">
            <a:off x="990600" y="17526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Kênh rạch sỏi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 rot="2329830">
            <a:off x="4876800" y="423545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Kênh Mã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 rot="-2057677">
            <a:off x="4572000" y="25908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Kênh Ô Môn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 rot="-1433020">
            <a:off x="3048000" y="339725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Kênh Thị Đôi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 rot="540057">
            <a:off x="3429000" y="28956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Kênh đứng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 rot="-2999822">
            <a:off x="2438400" y="2308225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Kênh thốt nốt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 rot="1536131">
            <a:off x="5867400" y="377825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Sông Cầu</a:t>
            </a:r>
          </a:p>
        </p:txBody>
      </p:sp>
    </p:spTree>
    <p:extLst>
      <p:ext uri="{BB962C8B-B14F-4D97-AF65-F5344CB8AC3E}">
        <p14:creationId xmlns:p14="http://schemas.microsoft.com/office/powerpoint/2010/main" val="394939409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10" repeatCount="indefinite" ac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0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34" name="Group 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403753"/>
              </p:ext>
            </p:extLst>
          </p:nvPr>
        </p:nvGraphicFramePr>
        <p:xfrm>
          <a:off x="571500" y="533400"/>
          <a:ext cx="8305800" cy="5833653"/>
        </p:xfrm>
        <a:graphic>
          <a:graphicData uri="http://schemas.openxmlformats.org/drawingml/2006/table">
            <a:tbl>
              <a:tblPr/>
              <a:tblGrid>
                <a:gridCol w="4267200"/>
                <a:gridCol w="4038600"/>
              </a:tblGrid>
              <a:tr h="1402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1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TP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ằm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bên sông nào ?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3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iáp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7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30" name="Rectangle 74"/>
          <p:cNvSpPr>
            <a:spLocks noChangeArrowheads="1"/>
          </p:cNvSpPr>
          <p:nvPr/>
        </p:nvSpPr>
        <p:spPr bwMode="auto">
          <a:xfrm>
            <a:off x="5257800" y="762000"/>
            <a:ext cx="2895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endParaRPr lang="vi-VN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31" name="Rectangle 75"/>
          <p:cNvSpPr>
            <a:spLocks noChangeArrowheads="1"/>
          </p:cNvSpPr>
          <p:nvPr/>
        </p:nvSpPr>
        <p:spPr bwMode="auto">
          <a:xfrm>
            <a:off x="5029200" y="2362200"/>
            <a:ext cx="3352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Long,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8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endParaRPr lang="vi-VN" sz="2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33" name="Rectangle 77"/>
          <p:cNvSpPr>
            <a:spLocks noChangeArrowheads="1"/>
          </p:cNvSpPr>
          <p:nvPr/>
        </p:nvSpPr>
        <p:spPr bwMode="auto">
          <a:xfrm>
            <a:off x="5029200" y="4343400"/>
            <a:ext cx="3581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vi-VN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400175" y="30718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vi-VN">
              <a:solidFill>
                <a:srgbClr val="9900FF"/>
              </a:solidFill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65125" y="381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48449"/>
      </p:ext>
    </p:extLst>
  </p:cSld>
  <p:clrMapOvr>
    <a:masterClrMapping/>
  </p:clrMapOvr>
  <p:transition>
    <p:push dir="r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30" grpId="0"/>
      <p:bldP spid="19531" grpId="0"/>
      <p:bldP spid="195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8"/>
          <p:cNvSpPr txBox="1">
            <a:spLocks noChangeArrowheads="1"/>
          </p:cNvSpPr>
          <p:nvPr/>
        </p:nvSpPr>
        <p:spPr bwMode="auto">
          <a:xfrm>
            <a:off x="571500" y="2573338"/>
            <a:ext cx="81915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Long.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Text Box 9"/>
          <p:cNvSpPr txBox="1">
            <a:spLocks noChangeArrowheads="1"/>
          </p:cNvSpPr>
          <p:nvPr/>
        </p:nvSpPr>
        <p:spPr bwMode="auto">
          <a:xfrm>
            <a:off x="536864" y="3650556"/>
            <a:ext cx="80772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Long, 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2013961"/>
            <a:ext cx="5334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 HOẠT ĐỘNG 1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137" y="4629609"/>
            <a:ext cx="7391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5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609600" y="2278496"/>
            <a:ext cx="807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609600" y="3733800"/>
            <a:ext cx="800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2.Trung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796636" y="2802371"/>
            <a:ext cx="685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Long.</a:t>
            </a:r>
          </a:p>
        </p:txBody>
      </p:sp>
    </p:spTree>
    <p:extLst>
      <p:ext uri="{BB962C8B-B14F-4D97-AF65-F5344CB8AC3E}">
        <p14:creationId xmlns:p14="http://schemas.microsoft.com/office/powerpoint/2010/main" val="171294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19057" y="6278562"/>
            <a:ext cx="5381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915" name="Group 1"/>
          <p:cNvGrpSpPr>
            <a:grpSpLocks/>
          </p:cNvGrpSpPr>
          <p:nvPr/>
        </p:nvGrpSpPr>
        <p:grpSpPr bwMode="auto">
          <a:xfrm>
            <a:off x="166688" y="0"/>
            <a:ext cx="5929312" cy="6324600"/>
            <a:chOff x="0" y="0"/>
            <a:chExt cx="9144000" cy="6324600"/>
          </a:xfrm>
        </p:grpSpPr>
        <p:pic>
          <p:nvPicPr>
            <p:cNvPr id="38917" name="Picture 3" descr="Picture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32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8" name="Text Box 7"/>
            <p:cNvSpPr txBox="1">
              <a:spLocks noChangeArrowheads="1"/>
            </p:cNvSpPr>
            <p:nvPr/>
          </p:nvSpPr>
          <p:spPr bwMode="auto">
            <a:xfrm>
              <a:off x="7543800" y="2438400"/>
              <a:ext cx="1600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/>
                <a:t>VĨNH LONG</a:t>
              </a:r>
            </a:p>
          </p:txBody>
        </p:sp>
        <p:sp>
          <p:nvSpPr>
            <p:cNvPr id="38919" name="Text Box 8"/>
            <p:cNvSpPr txBox="1">
              <a:spLocks noChangeArrowheads="1"/>
            </p:cNvSpPr>
            <p:nvPr/>
          </p:nvSpPr>
          <p:spPr bwMode="auto">
            <a:xfrm>
              <a:off x="6172200" y="381000"/>
              <a:ext cx="19050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/>
                <a:t>ĐỒNG THÁP </a:t>
              </a:r>
            </a:p>
          </p:txBody>
        </p:sp>
        <p:sp>
          <p:nvSpPr>
            <p:cNvPr id="38920" name="Text Box 9"/>
            <p:cNvSpPr txBox="1">
              <a:spLocks noChangeArrowheads="1"/>
            </p:cNvSpPr>
            <p:nvPr/>
          </p:nvSpPr>
          <p:spPr bwMode="auto">
            <a:xfrm>
              <a:off x="552450" y="438150"/>
              <a:ext cx="1600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/>
                <a:t>AN GIANG </a:t>
              </a:r>
            </a:p>
          </p:txBody>
        </p:sp>
        <p:sp>
          <p:nvSpPr>
            <p:cNvPr id="38921" name="Text Box 10"/>
            <p:cNvSpPr txBox="1">
              <a:spLocks noChangeArrowheads="1"/>
            </p:cNvSpPr>
            <p:nvPr/>
          </p:nvSpPr>
          <p:spPr bwMode="auto">
            <a:xfrm>
              <a:off x="228600" y="3581400"/>
              <a:ext cx="1828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/>
                <a:t>KIÊN GIANG </a:t>
              </a:r>
            </a:p>
          </p:txBody>
        </p:sp>
        <p:sp>
          <p:nvSpPr>
            <p:cNvPr id="38922" name="Text Box 11"/>
            <p:cNvSpPr txBox="1">
              <a:spLocks noChangeArrowheads="1"/>
            </p:cNvSpPr>
            <p:nvPr/>
          </p:nvSpPr>
          <p:spPr bwMode="auto">
            <a:xfrm>
              <a:off x="5105400" y="5638800"/>
              <a:ext cx="1600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/>
                <a:t>HẬU GIANG </a:t>
              </a:r>
            </a:p>
          </p:txBody>
        </p:sp>
        <p:sp>
          <p:nvSpPr>
            <p:cNvPr id="38923" name="Freeform 12"/>
            <p:cNvSpPr>
              <a:spLocks/>
            </p:cNvSpPr>
            <p:nvPr/>
          </p:nvSpPr>
          <p:spPr bwMode="auto">
            <a:xfrm>
              <a:off x="76200" y="381000"/>
              <a:ext cx="8915400" cy="4648200"/>
            </a:xfrm>
            <a:custGeom>
              <a:avLst/>
              <a:gdLst>
                <a:gd name="T0" fmla="*/ 2147483647 w 5616"/>
                <a:gd name="T1" fmla="*/ 2147483647 h 2928"/>
                <a:gd name="T2" fmla="*/ 2147483647 w 5616"/>
                <a:gd name="T3" fmla="*/ 2147483647 h 2928"/>
                <a:gd name="T4" fmla="*/ 2147483647 w 5616"/>
                <a:gd name="T5" fmla="*/ 2147483647 h 2928"/>
                <a:gd name="T6" fmla="*/ 2147483647 w 5616"/>
                <a:gd name="T7" fmla="*/ 2147483647 h 2928"/>
                <a:gd name="T8" fmla="*/ 2147483647 w 5616"/>
                <a:gd name="T9" fmla="*/ 2147483647 h 2928"/>
                <a:gd name="T10" fmla="*/ 2147483647 w 5616"/>
                <a:gd name="T11" fmla="*/ 2147483647 h 2928"/>
                <a:gd name="T12" fmla="*/ 2147483647 w 5616"/>
                <a:gd name="T13" fmla="*/ 2147483647 h 2928"/>
                <a:gd name="T14" fmla="*/ 2147483647 w 5616"/>
                <a:gd name="T15" fmla="*/ 2147483647 h 2928"/>
                <a:gd name="T16" fmla="*/ 2147483647 w 5616"/>
                <a:gd name="T17" fmla="*/ 2147483647 h 2928"/>
                <a:gd name="T18" fmla="*/ 2147483647 w 5616"/>
                <a:gd name="T19" fmla="*/ 2147483647 h 2928"/>
                <a:gd name="T20" fmla="*/ 2147483647 w 5616"/>
                <a:gd name="T21" fmla="*/ 2147483647 h 2928"/>
                <a:gd name="T22" fmla="*/ 2147483647 w 5616"/>
                <a:gd name="T23" fmla="*/ 2147483647 h 2928"/>
                <a:gd name="T24" fmla="*/ 2147483647 w 5616"/>
                <a:gd name="T25" fmla="*/ 2147483647 h 2928"/>
                <a:gd name="T26" fmla="*/ 2147483647 w 5616"/>
                <a:gd name="T27" fmla="*/ 2147483647 h 2928"/>
                <a:gd name="T28" fmla="*/ 2147483647 w 5616"/>
                <a:gd name="T29" fmla="*/ 2147483647 h 2928"/>
                <a:gd name="T30" fmla="*/ 2147483647 w 5616"/>
                <a:gd name="T31" fmla="*/ 2147483647 h 2928"/>
                <a:gd name="T32" fmla="*/ 2147483647 w 5616"/>
                <a:gd name="T33" fmla="*/ 2147483647 h 2928"/>
                <a:gd name="T34" fmla="*/ 2147483647 w 5616"/>
                <a:gd name="T35" fmla="*/ 2147483647 h 2928"/>
                <a:gd name="T36" fmla="*/ 2147483647 w 5616"/>
                <a:gd name="T37" fmla="*/ 2147483647 h 2928"/>
                <a:gd name="T38" fmla="*/ 2147483647 w 5616"/>
                <a:gd name="T39" fmla="*/ 2147483647 h 2928"/>
                <a:gd name="T40" fmla="*/ 2147483647 w 5616"/>
                <a:gd name="T41" fmla="*/ 2147483647 h 2928"/>
                <a:gd name="T42" fmla="*/ 2147483647 w 5616"/>
                <a:gd name="T43" fmla="*/ 2147483647 h 2928"/>
                <a:gd name="T44" fmla="*/ 2147483647 w 5616"/>
                <a:gd name="T45" fmla="*/ 2147483647 h 2928"/>
                <a:gd name="T46" fmla="*/ 2147483647 w 5616"/>
                <a:gd name="T47" fmla="*/ 2147483647 h 2928"/>
                <a:gd name="T48" fmla="*/ 2147483647 w 5616"/>
                <a:gd name="T49" fmla="*/ 2147483647 h 2928"/>
                <a:gd name="T50" fmla="*/ 2147483647 w 5616"/>
                <a:gd name="T51" fmla="*/ 2147483647 h 2928"/>
                <a:gd name="T52" fmla="*/ 2147483647 w 5616"/>
                <a:gd name="T53" fmla="*/ 2147483647 h 2928"/>
                <a:gd name="T54" fmla="*/ 2147483647 w 5616"/>
                <a:gd name="T55" fmla="*/ 2147483647 h 2928"/>
                <a:gd name="T56" fmla="*/ 2147483647 w 5616"/>
                <a:gd name="T57" fmla="*/ 2147483647 h 2928"/>
                <a:gd name="T58" fmla="*/ 2147483647 w 5616"/>
                <a:gd name="T59" fmla="*/ 2147483647 h 2928"/>
                <a:gd name="T60" fmla="*/ 2147483647 w 5616"/>
                <a:gd name="T61" fmla="*/ 2147483647 h 2928"/>
                <a:gd name="T62" fmla="*/ 2147483647 w 5616"/>
                <a:gd name="T63" fmla="*/ 2147483647 h 2928"/>
                <a:gd name="T64" fmla="*/ 2147483647 w 5616"/>
                <a:gd name="T65" fmla="*/ 2147483647 h 2928"/>
                <a:gd name="T66" fmla="*/ 2147483647 w 5616"/>
                <a:gd name="T67" fmla="*/ 2147483647 h 2928"/>
                <a:gd name="T68" fmla="*/ 2147483647 w 5616"/>
                <a:gd name="T69" fmla="*/ 2147483647 h 2928"/>
                <a:gd name="T70" fmla="*/ 2147483647 w 5616"/>
                <a:gd name="T71" fmla="*/ 2147483647 h 2928"/>
                <a:gd name="T72" fmla="*/ 2147483647 w 5616"/>
                <a:gd name="T73" fmla="*/ 2147483647 h 2928"/>
                <a:gd name="T74" fmla="*/ 2147483647 w 5616"/>
                <a:gd name="T75" fmla="*/ 0 h 2928"/>
                <a:gd name="T76" fmla="*/ 2147483647 w 5616"/>
                <a:gd name="T77" fmla="*/ 2147483647 h 2928"/>
                <a:gd name="T78" fmla="*/ 2147483647 w 5616"/>
                <a:gd name="T79" fmla="*/ 2147483647 h 2928"/>
                <a:gd name="T80" fmla="*/ 2147483647 w 5616"/>
                <a:gd name="T81" fmla="*/ 2147483647 h 2928"/>
                <a:gd name="T82" fmla="*/ 2147483647 w 5616"/>
                <a:gd name="T83" fmla="*/ 2147483647 h 2928"/>
                <a:gd name="T84" fmla="*/ 2147483647 w 5616"/>
                <a:gd name="T85" fmla="*/ 2147483647 h 2928"/>
                <a:gd name="T86" fmla="*/ 2147483647 w 5616"/>
                <a:gd name="T87" fmla="*/ 2147483647 h 2928"/>
                <a:gd name="T88" fmla="*/ 2147483647 w 5616"/>
                <a:gd name="T89" fmla="*/ 2147483647 h 2928"/>
                <a:gd name="T90" fmla="*/ 2147483647 w 5616"/>
                <a:gd name="T91" fmla="*/ 2147483647 h 2928"/>
                <a:gd name="T92" fmla="*/ 0 w 5616"/>
                <a:gd name="T93" fmla="*/ 2147483647 h 2928"/>
                <a:gd name="T94" fmla="*/ 2147483647 w 5616"/>
                <a:gd name="T95" fmla="*/ 2147483647 h 2928"/>
                <a:gd name="T96" fmla="*/ 2147483647 w 5616"/>
                <a:gd name="T97" fmla="*/ 2147483647 h 2928"/>
                <a:gd name="T98" fmla="*/ 2147483647 w 5616"/>
                <a:gd name="T99" fmla="*/ 2147483647 h 2928"/>
                <a:gd name="T100" fmla="*/ 2147483647 w 5616"/>
                <a:gd name="T101" fmla="*/ 2147483647 h 29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616" h="2928">
                  <a:moveTo>
                    <a:pt x="1152" y="1680"/>
                  </a:moveTo>
                  <a:lnTo>
                    <a:pt x="2688" y="2832"/>
                  </a:lnTo>
                  <a:lnTo>
                    <a:pt x="2880" y="2592"/>
                  </a:lnTo>
                  <a:lnTo>
                    <a:pt x="2880" y="2496"/>
                  </a:lnTo>
                  <a:lnTo>
                    <a:pt x="3024" y="2352"/>
                  </a:lnTo>
                  <a:lnTo>
                    <a:pt x="3072" y="2304"/>
                  </a:lnTo>
                  <a:lnTo>
                    <a:pt x="3504" y="2640"/>
                  </a:lnTo>
                  <a:lnTo>
                    <a:pt x="3744" y="2448"/>
                  </a:lnTo>
                  <a:lnTo>
                    <a:pt x="3888" y="2496"/>
                  </a:lnTo>
                  <a:lnTo>
                    <a:pt x="3888" y="2592"/>
                  </a:lnTo>
                  <a:lnTo>
                    <a:pt x="4032" y="2640"/>
                  </a:lnTo>
                  <a:lnTo>
                    <a:pt x="4176" y="2544"/>
                  </a:lnTo>
                  <a:lnTo>
                    <a:pt x="4224" y="2592"/>
                  </a:lnTo>
                  <a:lnTo>
                    <a:pt x="4176" y="2784"/>
                  </a:lnTo>
                  <a:lnTo>
                    <a:pt x="4320" y="2784"/>
                  </a:lnTo>
                  <a:lnTo>
                    <a:pt x="4656" y="2928"/>
                  </a:lnTo>
                  <a:lnTo>
                    <a:pt x="4704" y="2736"/>
                  </a:lnTo>
                  <a:lnTo>
                    <a:pt x="4800" y="2688"/>
                  </a:lnTo>
                  <a:lnTo>
                    <a:pt x="4944" y="2688"/>
                  </a:lnTo>
                  <a:lnTo>
                    <a:pt x="4992" y="2736"/>
                  </a:lnTo>
                  <a:lnTo>
                    <a:pt x="5232" y="2736"/>
                  </a:lnTo>
                  <a:lnTo>
                    <a:pt x="5328" y="2736"/>
                  </a:lnTo>
                  <a:lnTo>
                    <a:pt x="5520" y="2544"/>
                  </a:lnTo>
                  <a:lnTo>
                    <a:pt x="5616" y="2304"/>
                  </a:lnTo>
                  <a:lnTo>
                    <a:pt x="5376" y="2256"/>
                  </a:lnTo>
                  <a:lnTo>
                    <a:pt x="5088" y="1872"/>
                  </a:lnTo>
                  <a:lnTo>
                    <a:pt x="4704" y="1680"/>
                  </a:lnTo>
                  <a:lnTo>
                    <a:pt x="4224" y="1392"/>
                  </a:lnTo>
                  <a:lnTo>
                    <a:pt x="3888" y="1248"/>
                  </a:lnTo>
                  <a:lnTo>
                    <a:pt x="3792" y="1152"/>
                  </a:lnTo>
                  <a:lnTo>
                    <a:pt x="3552" y="912"/>
                  </a:lnTo>
                  <a:lnTo>
                    <a:pt x="3552" y="816"/>
                  </a:lnTo>
                  <a:lnTo>
                    <a:pt x="3360" y="624"/>
                  </a:lnTo>
                  <a:lnTo>
                    <a:pt x="3120" y="480"/>
                  </a:lnTo>
                  <a:lnTo>
                    <a:pt x="3072" y="432"/>
                  </a:lnTo>
                  <a:lnTo>
                    <a:pt x="2976" y="336"/>
                  </a:lnTo>
                  <a:lnTo>
                    <a:pt x="2400" y="48"/>
                  </a:lnTo>
                  <a:lnTo>
                    <a:pt x="2352" y="0"/>
                  </a:lnTo>
                  <a:lnTo>
                    <a:pt x="2304" y="144"/>
                  </a:lnTo>
                  <a:lnTo>
                    <a:pt x="1776" y="192"/>
                  </a:lnTo>
                  <a:lnTo>
                    <a:pt x="1920" y="432"/>
                  </a:lnTo>
                  <a:lnTo>
                    <a:pt x="1008" y="672"/>
                  </a:lnTo>
                  <a:lnTo>
                    <a:pt x="768" y="384"/>
                  </a:lnTo>
                  <a:lnTo>
                    <a:pt x="672" y="384"/>
                  </a:lnTo>
                  <a:lnTo>
                    <a:pt x="336" y="624"/>
                  </a:lnTo>
                  <a:lnTo>
                    <a:pt x="288" y="576"/>
                  </a:lnTo>
                  <a:lnTo>
                    <a:pt x="0" y="864"/>
                  </a:lnTo>
                  <a:lnTo>
                    <a:pt x="672" y="1344"/>
                  </a:lnTo>
                  <a:lnTo>
                    <a:pt x="816" y="1296"/>
                  </a:lnTo>
                  <a:lnTo>
                    <a:pt x="1152" y="1584"/>
                  </a:lnTo>
                  <a:lnTo>
                    <a:pt x="1152" y="1680"/>
                  </a:lnTo>
                  <a:close/>
                </a:path>
              </a:pathLst>
            </a:custGeom>
            <a:noFill/>
            <a:ln w="38100" cap="flat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4" name="Text Box 24"/>
            <p:cNvSpPr txBox="1">
              <a:spLocks noChangeArrowheads="1"/>
            </p:cNvSpPr>
            <p:nvPr/>
          </p:nvSpPr>
          <p:spPr bwMode="auto">
            <a:xfrm rot="-2251595">
              <a:off x="969963" y="1701800"/>
              <a:ext cx="16049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/>
                <a:t>Kênh Rạch Sỏi</a:t>
              </a:r>
            </a:p>
          </p:txBody>
        </p:sp>
        <p:sp>
          <p:nvSpPr>
            <p:cNvPr id="38925" name="Text Box 26"/>
            <p:cNvSpPr txBox="1">
              <a:spLocks noChangeArrowheads="1"/>
            </p:cNvSpPr>
            <p:nvPr/>
          </p:nvSpPr>
          <p:spPr bwMode="auto">
            <a:xfrm rot="2329830">
              <a:off x="4672013" y="4162425"/>
              <a:ext cx="1676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/>
                <a:t>Kênh Mới</a:t>
              </a:r>
            </a:p>
          </p:txBody>
        </p:sp>
        <p:sp>
          <p:nvSpPr>
            <p:cNvPr id="38926" name="Text Box 27"/>
            <p:cNvSpPr txBox="1">
              <a:spLocks noChangeArrowheads="1"/>
            </p:cNvSpPr>
            <p:nvPr/>
          </p:nvSpPr>
          <p:spPr bwMode="auto">
            <a:xfrm rot="-2057677">
              <a:off x="4572000" y="2466688"/>
              <a:ext cx="14478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/>
                <a:t>Rạch Ô Môn</a:t>
              </a:r>
            </a:p>
          </p:txBody>
        </p:sp>
        <p:sp>
          <p:nvSpPr>
            <p:cNvPr id="38927" name="Text Box 28"/>
            <p:cNvSpPr txBox="1">
              <a:spLocks noChangeArrowheads="1"/>
            </p:cNvSpPr>
            <p:nvPr/>
          </p:nvSpPr>
          <p:spPr bwMode="auto">
            <a:xfrm rot="-1433020">
              <a:off x="3048000" y="3397250"/>
              <a:ext cx="14478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/>
                <a:t>Kênh Thị Đôi</a:t>
              </a:r>
            </a:p>
          </p:txBody>
        </p:sp>
        <p:sp>
          <p:nvSpPr>
            <p:cNvPr id="38928" name="Text Box 29"/>
            <p:cNvSpPr txBox="1">
              <a:spLocks noChangeArrowheads="1"/>
            </p:cNvSpPr>
            <p:nvPr/>
          </p:nvSpPr>
          <p:spPr bwMode="auto">
            <a:xfrm rot="540057">
              <a:off x="3429000" y="2895600"/>
              <a:ext cx="14478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/>
                <a:t>Kênh Đứng</a:t>
              </a:r>
            </a:p>
          </p:txBody>
        </p:sp>
        <p:sp>
          <p:nvSpPr>
            <p:cNvPr id="38929" name="Text Box 30"/>
            <p:cNvSpPr txBox="1">
              <a:spLocks noChangeArrowheads="1"/>
            </p:cNvSpPr>
            <p:nvPr/>
          </p:nvSpPr>
          <p:spPr bwMode="auto">
            <a:xfrm rot="-2999822">
              <a:off x="2397125" y="2216150"/>
              <a:ext cx="1676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/>
                <a:t>Kênh Thốt Nốt</a:t>
              </a:r>
            </a:p>
          </p:txBody>
        </p:sp>
      </p:grp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160168" y="1422537"/>
            <a:ext cx="283143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rạch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289576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9" name="Ảnh 6158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05395" y="6553200"/>
            <a:ext cx="30471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8575"/>
            <a:ext cx="9117114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WordArt 11"/>
          <p:cNvSpPr>
            <a:spLocks noChangeArrowheads="1" noChangeShapeType="1" noTextEdit="1"/>
          </p:cNvSpPr>
          <p:nvPr/>
        </p:nvSpPr>
        <p:spPr bwMode="auto">
          <a:xfrm>
            <a:off x="1469800" y="3048000"/>
            <a:ext cx="624409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cs typeface="Tahoma"/>
              </a:rPr>
              <a:t>KIỂM TRA BÀI CŨ</a:t>
            </a:r>
          </a:p>
        </p:txBody>
      </p:sp>
    </p:spTree>
  </p:cSld>
  <p:clrMapOvr>
    <a:masterClrMapping/>
  </p:clrMapOvr>
  <p:transition spd="med">
    <p:wipe dir="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9"/>
                </p:tgtEl>
              </p:cMediaNode>
            </p:video>
          </p:childTnLst>
        </p:cTn>
      </p:par>
    </p:tnLst>
    <p:bldLst>
      <p:bldP spid="61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381000"/>
            <a:ext cx="2286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xét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kênh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rạch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TP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6934200" cy="64008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3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19665"/>
            <a:ext cx="894243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thống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kênh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rạch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TP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Cần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Thơ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chằng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chịt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chia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cắt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thành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phố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ra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nhiều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phần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8600" y="4343400"/>
            <a:ext cx="3962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- Đọc SGK phần 2 trang 132.</a:t>
            </a:r>
          </a:p>
        </p:txBody>
      </p:sp>
      <p:pic>
        <p:nvPicPr>
          <p:cNvPr id="13316" name="Picture 4" descr="dsc00700gn3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39" y="1295400"/>
            <a:ext cx="8534400" cy="525779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295400" y="6534090"/>
            <a:ext cx="6858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MẠNG LƯỚI SÔNG NGÒI CỦA ĐỒNG BẰNG NAM BỘ</a:t>
            </a:r>
          </a:p>
        </p:txBody>
      </p:sp>
    </p:spTree>
    <p:extLst>
      <p:ext uri="{BB962C8B-B14F-4D97-AF65-F5344CB8AC3E}">
        <p14:creationId xmlns:p14="http://schemas.microsoft.com/office/powerpoint/2010/main" val="172119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33528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kênh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rạch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thuận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lợi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kinh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04800" y="2927350"/>
            <a:ext cx="28956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 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Hệ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thống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kênh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rạch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này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điều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kiện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Thơ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tiếp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nhận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xuất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hàng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sản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thủy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sản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. 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"/>
            <a:ext cx="5759450" cy="64008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61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58674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981200"/>
            <a:ext cx="8923421" cy="1945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8884" y="4140868"/>
            <a:ext cx="6934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4724400"/>
            <a:ext cx="58674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8989" y="3569368"/>
            <a:ext cx="58674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334000"/>
            <a:ext cx="7086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5715000" y="381000"/>
            <a:ext cx="3292642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FF00"/>
                </a:solidFill>
              </a:rPr>
              <a:t>3 </a:t>
            </a:r>
            <a:r>
              <a:rPr lang="en-US" sz="2800" dirty="0" err="1">
                <a:solidFill>
                  <a:srgbClr val="FFFF00"/>
                </a:solidFill>
              </a:rPr>
              <a:t>phút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7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980658"/>
              </p:ext>
            </p:extLst>
          </p:nvPr>
        </p:nvGraphicFramePr>
        <p:xfrm>
          <a:off x="533400" y="1235075"/>
          <a:ext cx="8305800" cy="585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5715000"/>
              </a:tblGrid>
              <a:tr h="4571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</a:tr>
              <a:tr h="1554299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45715" marB="45715"/>
                </a:tc>
              </a:tr>
              <a:tr h="1920018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endParaRPr lang="en-US" sz="2400" dirty="0"/>
                    </a:p>
                  </a:txBody>
                  <a:tcPr marT="45715" marB="45715"/>
                </a:tc>
              </a:tr>
              <a:tr h="1920018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45715" marB="45715"/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3200400" y="1752600"/>
            <a:ext cx="5410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ĐBSCL,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82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he%20bien%20ca%20basa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28600"/>
            <a:ext cx="7924800" cy="56388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752600" y="6019800"/>
            <a:ext cx="640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 Sa</a:t>
            </a:r>
          </a:p>
        </p:txBody>
      </p:sp>
    </p:spTree>
    <p:extLst>
      <p:ext uri="{BB962C8B-B14F-4D97-AF65-F5344CB8AC3E}">
        <p14:creationId xmlns:p14="http://schemas.microsoft.com/office/powerpoint/2010/main" val="36141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152400" y="425450"/>
            <a:ext cx="8991600" cy="6432550"/>
            <a:chOff x="444" y="192"/>
            <a:chExt cx="5076" cy="4052"/>
          </a:xfrm>
        </p:grpSpPr>
        <p:pic>
          <p:nvPicPr>
            <p:cNvPr id="45059" name="Picture 3" descr="cho-c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" y="192"/>
              <a:ext cx="4944" cy="3600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060" name="Text Box 4"/>
            <p:cNvSpPr txBox="1">
              <a:spLocks noChangeArrowheads="1"/>
            </p:cNvSpPr>
            <p:nvPr/>
          </p:nvSpPr>
          <p:spPr bwMode="auto">
            <a:xfrm>
              <a:off x="528" y="3840"/>
              <a:ext cx="49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Chợ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phẩm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rau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endPara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03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xep g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338"/>
            <a:ext cx="8915400" cy="621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7" name="TextBox 2"/>
          <p:cNvSpPr txBox="1">
            <a:spLocks noChangeArrowheads="1"/>
          </p:cNvSpPr>
          <p:nvPr/>
        </p:nvSpPr>
        <p:spPr bwMode="auto">
          <a:xfrm>
            <a:off x="609600" y="6320135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828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 descr="SBCanTho12171136318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0963"/>
            <a:ext cx="8763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762000" y="6096000"/>
            <a:ext cx="784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>
                <a:latin typeface="VNI-Souvir" pitchFamily="2" charset="0"/>
              </a:rPr>
              <a:t>Caûng haøng khoâng Thaønh phoá Caàn Thô</a:t>
            </a:r>
          </a:p>
        </p:txBody>
      </p:sp>
    </p:spTree>
    <p:extLst>
      <p:ext uri="{BB962C8B-B14F-4D97-AF65-F5344CB8AC3E}">
        <p14:creationId xmlns:p14="http://schemas.microsoft.com/office/powerpoint/2010/main" val="2157534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-cau-can-tho-3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229600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6172200"/>
            <a:ext cx="8229600" cy="41116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 err="1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zh-CN" sz="20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zh-CN" sz="20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000" b="1" dirty="0" smtClean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2552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514613"/>
            <a:ext cx="7924800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4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4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4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8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402927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771068"/>
              </p:ext>
            </p:extLst>
          </p:nvPr>
        </p:nvGraphicFramePr>
        <p:xfrm>
          <a:off x="304800" y="533400"/>
          <a:ext cx="8839200" cy="585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182"/>
                <a:gridCol w="6082018"/>
              </a:tblGrid>
              <a:tr h="4571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</a:tr>
              <a:tr h="1554299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</a:tr>
              <a:tr h="1920018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</a:tr>
              <a:tr h="1920018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Trung tâm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văn hóa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3200400" y="1143000"/>
            <a:ext cx="5410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ĐBSCL,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52800" y="2895600"/>
            <a:ext cx="53340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ĐBSCL</a:t>
            </a:r>
          </a:p>
        </p:txBody>
      </p:sp>
    </p:spTree>
    <p:extLst>
      <p:ext uri="{BB962C8B-B14F-4D97-AF65-F5344CB8AC3E}">
        <p14:creationId xmlns:p14="http://schemas.microsoft.com/office/powerpoint/2010/main" val="353824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images878469_31x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28600"/>
            <a:ext cx="7391400" cy="5791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209800" y="6096000"/>
            <a:ext cx="525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343650"/>
            <a:ext cx="7086600" cy="6096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Giống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lúa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cao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sản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Thơ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</a:p>
        </p:txBody>
      </p:sp>
      <p:pic>
        <p:nvPicPr>
          <p:cNvPr id="49155" name="Picture 3" descr="MTL384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2527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large_09_2008_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50"/>
            <a:ext cx="8534400" cy="573405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524000" y="6019800"/>
            <a:ext cx="662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6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etdetail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3810000" cy="2362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images878469_31x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3886200" cy="23622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image_scale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3886200" cy="23622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large_09_2008_6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3810000" cy="23622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28600" y="5650240"/>
            <a:ext cx="899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phẩm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chủ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yếu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vụ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ngành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nghiệp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54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534595"/>
              </p:ext>
            </p:extLst>
          </p:nvPr>
        </p:nvGraphicFramePr>
        <p:xfrm>
          <a:off x="533400" y="304800"/>
          <a:ext cx="8305800" cy="585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5715000"/>
              </a:tblGrid>
              <a:tr h="4571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</a:tr>
              <a:tr h="1554299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45715" marB="45715"/>
                </a:tc>
              </a:tr>
              <a:tr h="1920018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endParaRPr lang="en-US" sz="2400" dirty="0"/>
                    </a:p>
                  </a:txBody>
                  <a:tcPr marT="45715" marB="45715"/>
                </a:tc>
              </a:tr>
              <a:tr h="1920018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45715" marB="45715"/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3200400" y="990600"/>
            <a:ext cx="5410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ĐBSCL,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52800" y="2438400"/>
            <a:ext cx="53340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ĐBSCL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00400" y="4419600"/>
            <a:ext cx="54864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ĐH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>
              <a:defRPr/>
            </a:pP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367550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getdetail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52400"/>
            <a:ext cx="8077200" cy="5826125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524000" y="6019800"/>
            <a:ext cx="609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ĐH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0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SC001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DSC001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000250" y="6115050"/>
            <a:ext cx="541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Trung tâm dạy nghề</a:t>
            </a:r>
          </a:p>
        </p:txBody>
      </p:sp>
    </p:spTree>
    <p:extLst>
      <p:ext uri="{BB962C8B-B14F-4D97-AF65-F5344CB8AC3E}">
        <p14:creationId xmlns:p14="http://schemas.microsoft.com/office/powerpoint/2010/main" val="347866911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DSC00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1524000" y="6240463"/>
            <a:ext cx="6019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Chợ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nổi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sông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Thơ</a:t>
            </a:r>
            <a:endParaRPr lang="en-US" sz="32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1243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400800"/>
            <a:ext cx="5029200" cy="304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</a:rPr>
              <a:t>Bến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</a:rPr>
              <a:t>Ninh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</a:rPr>
              <a:t>Kiều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56323" name="Picture 7" descr="images1398553_CanTho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8788"/>
            <a:ext cx="9144000" cy="669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7176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question_pop_up_from_box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3505200"/>
            <a:ext cx="2047875" cy="2809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743200" y="274320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800">
              <a:latin typeface="Arial" charset="0"/>
            </a:endParaRPr>
          </a:p>
        </p:txBody>
      </p:sp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228600" y="533400"/>
            <a:ext cx="5029200" cy="6324600"/>
            <a:chOff x="-144" y="192"/>
            <a:chExt cx="3168" cy="4137"/>
          </a:xfrm>
        </p:grpSpPr>
        <p:grpSp>
          <p:nvGrpSpPr>
            <p:cNvPr id="9228" name="Group 12"/>
            <p:cNvGrpSpPr>
              <a:grpSpLocks/>
            </p:cNvGrpSpPr>
            <p:nvPr/>
          </p:nvGrpSpPr>
          <p:grpSpPr bwMode="auto">
            <a:xfrm>
              <a:off x="-144" y="192"/>
              <a:ext cx="3168" cy="4137"/>
              <a:chOff x="-144" y="192"/>
              <a:chExt cx="3168" cy="4137"/>
            </a:xfrm>
          </p:grpSpPr>
          <p:pic>
            <p:nvPicPr>
              <p:cNvPr id="9218" name="Picture 2" descr="scan0016"/>
              <p:cNvPicPr>
                <a:picLocks noChangeAspect="1" noChangeArrowheads="1"/>
              </p:cNvPicPr>
              <p:nvPr/>
            </p:nvPicPr>
            <p:blipFill>
              <a:blip r:embed="rId6">
                <a:lum bright="-18000" contrast="3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92"/>
                <a:ext cx="2784" cy="3888"/>
              </a:xfrm>
              <a:prstGeom prst="rect">
                <a:avLst/>
              </a:prstGeom>
              <a:noFill/>
              <a:ln w="222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224" name="Text Box 8"/>
              <p:cNvSpPr txBox="1">
                <a:spLocks noChangeArrowheads="1"/>
              </p:cNvSpPr>
              <p:nvPr/>
            </p:nvSpPr>
            <p:spPr bwMode="auto">
              <a:xfrm>
                <a:off x="-144" y="4089"/>
                <a:ext cx="3168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Lược</a:t>
                </a:r>
                <a:r>
                  <a:rPr lang="en-US" sz="18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18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18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18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Việt</a:t>
                </a:r>
                <a:r>
                  <a:rPr lang="en-US" sz="18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Nam</a:t>
                </a:r>
                <a:endParaRPr lang="en-US" sz="1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1200" y="3360"/>
              <a:ext cx="48" cy="48"/>
            </a:xfrm>
            <a:prstGeom prst="rect">
              <a:avLst/>
            </a:prstGeom>
            <a:solidFill>
              <a:srgbClr val="669900"/>
            </a:solidFill>
            <a:ln w="38100" algn="ctr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038600" y="0"/>
            <a:ext cx="5829300" cy="4267200"/>
            <a:chOff x="2544" y="-336"/>
            <a:chExt cx="3672" cy="2688"/>
          </a:xfrm>
        </p:grpSpPr>
        <p:sp>
          <p:nvSpPr>
            <p:cNvPr id="9222" name="AutoShape 6"/>
            <p:cNvSpPr>
              <a:spLocks noChangeArrowheads="1"/>
            </p:cNvSpPr>
            <p:nvPr/>
          </p:nvSpPr>
          <p:spPr bwMode="auto">
            <a:xfrm rot="928607">
              <a:off x="2544" y="-336"/>
              <a:ext cx="3672" cy="2688"/>
            </a:xfrm>
            <a:prstGeom prst="irregularSeal2">
              <a:avLst/>
            </a:prstGeom>
            <a:solidFill>
              <a:srgbClr val="CCFF66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3264" y="432"/>
              <a:ext cx="2124" cy="1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Dựa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lược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nhiên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phố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Hồ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Chí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Minh</a:t>
              </a:r>
            </a:p>
          </p:txBody>
        </p:sp>
      </p:grp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2362200" y="5334000"/>
            <a:ext cx="152400" cy="152400"/>
          </a:xfrm>
          <a:prstGeom prst="ellipse">
            <a:avLst/>
          </a:prstGeom>
          <a:solidFill>
            <a:srgbClr val="FF3300"/>
          </a:solidFill>
          <a:ln w="38100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9794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0"/>
            <a:ext cx="5029200" cy="304800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Times New Roman" pitchFamily="18" charset="0"/>
              </a:rPr>
              <a:t>Bến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Ninh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Kiều</a:t>
            </a:r>
            <a:r>
              <a:rPr lang="en-US" sz="3200" b="1" dirty="0">
                <a:latin typeface="Times New Roman" pitchFamily="18" charset="0"/>
              </a:rPr>
              <a:t> </a:t>
            </a:r>
          </a:p>
        </p:txBody>
      </p:sp>
      <p:pic>
        <p:nvPicPr>
          <p:cNvPr id="1026" name="Picture 2" descr="C:\Users\MPHUONG\Pictures\thumb-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4775"/>
            <a:ext cx="9112887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53233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Box 3"/>
          <p:cNvSpPr txBox="1">
            <a:spLocks noChangeArrowheads="1"/>
          </p:cNvSpPr>
          <p:nvPr/>
        </p:nvSpPr>
        <p:spPr bwMode="auto">
          <a:xfrm>
            <a:off x="762000" y="6186488"/>
            <a:ext cx="784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>
                <a:latin typeface="VNI-Souvir" pitchFamily="2" charset="0"/>
              </a:rPr>
              <a:t>Du khaùch tham quan vöôøn caây</a:t>
            </a:r>
          </a:p>
        </p:txBody>
      </p:sp>
      <p:pic>
        <p:nvPicPr>
          <p:cNvPr id="97283" name="Picture 3" descr="miet vuo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85725"/>
            <a:ext cx="8839200" cy="608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561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bl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53400" cy="55626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143000" y="6019800"/>
            <a:ext cx="662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8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NhaQue3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4267200" cy="31242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 descr="_thuchomch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4038600" cy="2590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DSC0016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"/>
            <a:ext cx="4267200" cy="312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u khach vuon 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4114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61722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11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28600" y="2480081"/>
            <a:ext cx="8610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</a:rPr>
              <a:t>sao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</a:rPr>
              <a:t>nói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phố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Thơ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trung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tâm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kinh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tế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trọng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sông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Cửu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Long ?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81000" y="1993880"/>
            <a:ext cx="8229600" cy="34163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 smtClean="0">
                <a:latin typeface="Times New Roman" pitchFamily="18" charset="0"/>
              </a:rPr>
              <a:t>  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</a:rPr>
              <a:t>Thành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phố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Cần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Thơ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trung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tâm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kinh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tế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quan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trọng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đồng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bằng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sông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Cửu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</a:rPr>
              <a:t>Long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</a:rPr>
              <a:t>vì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US" sz="3600" b="1" dirty="0" err="1" smtClean="0">
                <a:latin typeface="Times New Roman" pitchFamily="18" charset="0"/>
              </a:rPr>
              <a:t>Nơi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đây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tiếp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nhận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hàng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nông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sản</a:t>
            </a:r>
            <a:r>
              <a:rPr lang="en-US" sz="3600" b="1" dirty="0">
                <a:latin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</a:rPr>
              <a:t>thuỷ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sản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vùng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đồng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sông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Cửu</a:t>
            </a:r>
            <a:r>
              <a:rPr lang="en-US" sz="3600" b="1" dirty="0">
                <a:latin typeface="Times New Roman" pitchFamily="18" charset="0"/>
              </a:rPr>
              <a:t> Long, </a:t>
            </a:r>
            <a:r>
              <a:rPr lang="en-US" sz="3600" b="1" dirty="0" err="1">
                <a:latin typeface="Times New Roman" pitchFamily="18" charset="0"/>
              </a:rPr>
              <a:t>rồi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xuất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khẩu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nơi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khác</a:t>
            </a:r>
            <a:r>
              <a:rPr lang="en-US" sz="3600" b="1" dirty="0">
                <a:latin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thế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giới</a:t>
            </a:r>
            <a:r>
              <a:rPr lang="en-US" sz="3600" b="1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139490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4" grpId="1"/>
      <p:bldP spid="2355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1514168" y="2343192"/>
            <a:ext cx="6858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phố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Cần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Thơ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phố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trẻ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nhưng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lại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nhanh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chóng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trở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trung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tâm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kinh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tế</a:t>
            </a:r>
            <a:r>
              <a:rPr lang="en-US" sz="3600" b="1" dirty="0">
                <a:latin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</a:rPr>
              <a:t>văn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hoá</a:t>
            </a:r>
            <a:r>
              <a:rPr lang="en-US" sz="3600" b="1" dirty="0">
                <a:latin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</a:rPr>
              <a:t>khoa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</a:t>
            </a:r>
            <a:r>
              <a:rPr lang="en-US" sz="3600" b="1" dirty="0" err="1" smtClean="0">
                <a:latin typeface="Times New Roman" pitchFamily="18" charset="0"/>
              </a:rPr>
              <a:t>ồng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sông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Cửu</a:t>
            </a:r>
            <a:r>
              <a:rPr lang="en-US" sz="3600" b="1" dirty="0">
                <a:latin typeface="Times New Roman" pitchFamily="18" charset="0"/>
              </a:rPr>
              <a:t> Long.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1368136" y="2574024"/>
            <a:ext cx="65532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000" dirty="0" smtClean="0">
                <a:latin typeface="Times New Roman" pitchFamily="18" charset="0"/>
              </a:rPr>
              <a:t>   </a:t>
            </a:r>
            <a:r>
              <a:rPr lang="en-US" sz="3000" b="1" dirty="0" err="1" smtClean="0">
                <a:latin typeface="Times New Roman" pitchFamily="18" charset="0"/>
              </a:rPr>
              <a:t>Nhờ</a:t>
            </a:r>
            <a:r>
              <a:rPr lang="en-US" sz="3000" b="1" dirty="0" smtClean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vị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trí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địa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lí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thuận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lợi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nơi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tiếp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giáp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nhiều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mặt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hàng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nông</a:t>
            </a:r>
            <a:r>
              <a:rPr lang="en-US" sz="3000" b="1" dirty="0">
                <a:latin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</a:rPr>
              <a:t>thuỷ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sản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đồng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bằng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sông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Cửu</a:t>
            </a:r>
            <a:r>
              <a:rPr lang="en-US" sz="3000" b="1" dirty="0">
                <a:latin typeface="Times New Roman" pitchFamily="18" charset="0"/>
              </a:rPr>
              <a:t> Long </a:t>
            </a:r>
            <a:r>
              <a:rPr lang="en-US" sz="3000" b="1" dirty="0" err="1">
                <a:latin typeface="Times New Roman" pitchFamily="18" charset="0"/>
              </a:rPr>
              <a:t>nên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Cần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Thơ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đã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trở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thành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trung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tâm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kinh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tế</a:t>
            </a:r>
            <a:r>
              <a:rPr lang="en-US" sz="3000" b="1" dirty="0">
                <a:latin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</a:rPr>
              <a:t>văn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hoá</a:t>
            </a:r>
            <a:r>
              <a:rPr lang="en-US" sz="3000" b="1" dirty="0">
                <a:latin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</a:rPr>
              <a:t>khoa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học</a:t>
            </a:r>
            <a:r>
              <a:rPr lang="en-US" sz="3000" b="1" dirty="0">
                <a:latin typeface="Times New Roman" pitchFamily="18" charset="0"/>
              </a:rPr>
              <a:t> .</a:t>
            </a: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424016" y="2903010"/>
            <a:ext cx="837216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30000"/>
              </a:spcBef>
            </a:pPr>
            <a:r>
              <a:rPr lang="en-US" sz="3200" b="1" dirty="0">
                <a:latin typeface="Times New Roman" pitchFamily="18" charset="0"/>
              </a:rPr>
              <a:t>Theo </a:t>
            </a:r>
            <a:r>
              <a:rPr lang="en-US" sz="3200" b="1" dirty="0" err="1">
                <a:latin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</a:rPr>
              <a:t>nhờ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đâu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phố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Cần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Thơ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trở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trung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tâm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kinh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tế,văn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hoá</a:t>
            </a:r>
            <a:r>
              <a:rPr lang="en-US" sz="3200" b="1" dirty="0" smtClean="0">
                <a:latin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</a:rPr>
              <a:t>khoa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bằng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sông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Cửu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</a:rPr>
              <a:t>long</a:t>
            </a:r>
            <a:r>
              <a:rPr lang="en-US" sz="3200" b="1" dirty="0">
                <a:latin typeface="Times New Roman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9627" y="8382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55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2" grpId="0"/>
      <p:bldP spid="67592" grpId="1"/>
      <p:bldP spid="67593" grpId="0"/>
      <p:bldP spid="67594" grpId="0"/>
      <p:bldP spid="67594" grpId="1"/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381000" y="2514600"/>
            <a:ext cx="8534400" cy="3352800"/>
          </a:xfrm>
          <a:prstGeom prst="roundRect">
            <a:avLst>
              <a:gd name="adj" fmla="val 16667"/>
            </a:avLst>
          </a:prstGeom>
          <a:noFill/>
          <a:ln w="38100">
            <a:pattFill prst="lgCheck">
              <a:fgClr>
                <a:srgbClr val="FF3300"/>
              </a:fgClr>
              <a:bgClr>
                <a:srgbClr val="00CC00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33400" y="2134850"/>
            <a:ext cx="8229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en-US" b="1" dirty="0" smtClean="0">
              <a:latin typeface="Times New Roman" pitchFamily="18" charset="0"/>
              <a:sym typeface="Wingdings" pitchFamily="2" charset="2"/>
            </a:endParaRPr>
          </a:p>
          <a:p>
            <a:pPr algn="just"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</a:rPr>
              <a:t>       </a:t>
            </a:r>
            <a:r>
              <a:rPr lang="en-US" sz="2800" b="1" dirty="0" err="1" smtClean="0">
                <a:latin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Thơ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nằm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Hậu</a:t>
            </a:r>
            <a:r>
              <a:rPr lang="en-US" sz="2800" b="1" dirty="0">
                <a:latin typeface="Times New Roman" pitchFamily="18" charset="0"/>
              </a:rPr>
              <a:t>, ở </a:t>
            </a:r>
            <a:r>
              <a:rPr lang="en-US" sz="2800" b="1" dirty="0" err="1">
                <a:latin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tâm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Cửu</a:t>
            </a:r>
            <a:r>
              <a:rPr lang="en-US" sz="2800" b="1" dirty="0">
                <a:latin typeface="Times New Roman" pitchFamily="18" charset="0"/>
              </a:rPr>
              <a:t> Long. 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581400"/>
            <a:ext cx="8229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</a:rPr>
              <a:t>    </a:t>
            </a:r>
            <a:r>
              <a:rPr lang="en-US" sz="2800" b="1" dirty="0" err="1" smtClean="0">
                <a:latin typeface="Times New Roman" pitchFamily="18" charset="0"/>
              </a:rPr>
              <a:t>Nhờ</a:t>
            </a:r>
            <a:r>
              <a:rPr lang="en-US" sz="2800" b="1" dirty="0" smtClean="0">
                <a:latin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vị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thuận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lợi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Thơ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trở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kinh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tế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hoá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khoa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nơi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tiếp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nông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thuỷ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sản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Cửu</a:t>
            </a:r>
            <a:r>
              <a:rPr lang="en-US" sz="2800" b="1" dirty="0">
                <a:latin typeface="Times New Roman" pitchFamily="18" charset="0"/>
              </a:rPr>
              <a:t> Long </a:t>
            </a:r>
            <a:r>
              <a:rPr lang="en-US" sz="2800" b="1" dirty="0" err="1">
                <a:latin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chế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xuất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khẩu</a:t>
            </a:r>
            <a:r>
              <a:rPr lang="en-US" sz="2800" dirty="0">
                <a:latin typeface="Times New Roman" pitchFamily="18" charset="0"/>
              </a:rPr>
              <a:t>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7664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7" descr="hoa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143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8" descr="hoa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2133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17" descr="chi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20712" y="4789488"/>
            <a:ext cx="1196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18" descr="chi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0900" y="266700"/>
            <a:ext cx="114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WordArt 4"/>
          <p:cNvSpPr>
            <a:spLocks noChangeArrowheads="1" noChangeShapeType="1" noTextEdit="1"/>
          </p:cNvSpPr>
          <p:nvPr/>
        </p:nvSpPr>
        <p:spPr bwMode="auto">
          <a:xfrm>
            <a:off x="1752600" y="2743200"/>
            <a:ext cx="5486400" cy="3962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TRÒ </a:t>
            </a:r>
            <a:r>
              <a:rPr lang="vi-VN" sz="4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CỦNG CỐ</a:t>
            </a:r>
            <a:r>
              <a:rPr lang="vi-VN" sz="4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4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107763" dir="18900000" algn="ctr" rotWithShape="0">
                  <a:srgbClr val="B2B2B2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447" name="WordArt 5"/>
          <p:cNvSpPr>
            <a:spLocks noChangeArrowheads="1" noChangeShapeType="1" noTextEdit="1"/>
          </p:cNvSpPr>
          <p:nvPr/>
        </p:nvSpPr>
        <p:spPr bwMode="auto">
          <a:xfrm>
            <a:off x="1447800" y="4938713"/>
            <a:ext cx="6019800" cy="928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400" b="1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1448" name="Picture 19" descr="Anh sa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053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20" descr="Anh sa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528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Picture 22" descr="Anh sa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1" name="Picture 23" descr="Anh sa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6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2" name="Picture 24" descr="Anh sa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3" name="Picture 25" descr="Anh sa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4" name="Picture 26" descr="Anh sa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76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5" name="Picture 27" descr="Anh sa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6" name="Picture 28" descr="Anh sa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7" name="Picture 29" descr="Anh sa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7338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8" name="Picture 30" descr="Anh sa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196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9" name="Picture 31" descr="Anh sa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624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0" name="Picture 32" descr="Anh sa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434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1" name="Picture 33" descr="Anh sa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814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2" name="Picture 35" descr="Anh sa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338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6759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990600" y="1828800"/>
            <a:ext cx="74676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VNI-Souvir" pitchFamily="2" charset="0"/>
              </a:rPr>
              <a:t>		</a:t>
            </a:r>
            <a:r>
              <a:rPr lang="en-US" sz="3200" b="1" dirty="0" err="1">
                <a:latin typeface="VNI-Souvir" pitchFamily="2" charset="0"/>
              </a:rPr>
              <a:t>Thaønh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phoá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Caàn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Thô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VNI-Souvir" pitchFamily="2" charset="0"/>
              </a:rPr>
              <a:t>nằm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VNI-Souvir" pitchFamily="2" charset="0"/>
              </a:rPr>
              <a:t>: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VNI-Souvir" pitchFamily="2" charset="0"/>
              </a:rPr>
              <a:t>Nai</a:t>
            </a:r>
            <a:r>
              <a:rPr lang="en-US" sz="3200" b="1" dirty="0" smtClean="0">
                <a:latin typeface="VNI-Souvir" pitchFamily="2" charset="0"/>
              </a:rPr>
              <a:t>.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3200" b="1" dirty="0" smtClean="0">
                <a:latin typeface="VNI-Souvir" pitchFamily="2" charset="0"/>
              </a:rPr>
              <a:t>.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 smtClean="0">
                <a:latin typeface="VNI-Souvir" pitchFamily="2" charset="0"/>
              </a:rPr>
              <a:t>.</a:t>
            </a:r>
            <a:endParaRPr lang="en-US" sz="3200" b="1" dirty="0">
              <a:latin typeface="VNI-Souvir" pitchFamily="2" charset="0"/>
            </a:endParaRPr>
          </a:p>
        </p:txBody>
      </p:sp>
      <p:sp>
        <p:nvSpPr>
          <p:cNvPr id="65539" name="Oval 3"/>
          <p:cNvSpPr>
            <a:spLocks noChangeArrowheads="1"/>
          </p:cNvSpPr>
          <p:nvPr/>
        </p:nvSpPr>
        <p:spPr bwMode="auto">
          <a:xfrm>
            <a:off x="1752600" y="4512409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76688" y="723900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975100" y="736600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3986213" y="727075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3994150" y="719138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FF0000"/>
                </a:solidFill>
                <a:latin typeface="VNI-Franko" pitchFamily="2" charset="0"/>
              </a:rPr>
              <a:t>HEÁT GIÔØ</a:t>
            </a:r>
          </a:p>
        </p:txBody>
      </p:sp>
      <p:sp>
        <p:nvSpPr>
          <p:cNvPr id="10" name="Oval 9"/>
          <p:cNvSpPr/>
          <p:nvPr/>
        </p:nvSpPr>
        <p:spPr>
          <a:xfrm>
            <a:off x="3886200" y="609600"/>
            <a:ext cx="12954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2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990600" y="1828800"/>
            <a:ext cx="7467600" cy="39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VNI-Souvir" pitchFamily="2" charset="0"/>
              </a:rPr>
              <a:t>		Loaïi ñöôøng giao thoâng naøo khoâng coù ôû Caàn Thô?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>
                <a:latin typeface="VNI-Souvir" pitchFamily="2" charset="0"/>
              </a:rPr>
              <a:t>Ñöôøng khoâng.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>
                <a:latin typeface="VNI-Souvir" pitchFamily="2" charset="0"/>
              </a:rPr>
              <a:t>Ñöôøng thuûy,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>
                <a:latin typeface="VNI-Souvir" pitchFamily="2" charset="0"/>
              </a:rPr>
              <a:t>Ñöôøng saét.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>
                <a:latin typeface="VNI-Souvir" pitchFamily="2" charset="0"/>
              </a:rPr>
              <a:t>Ñöôøng boä.</a:t>
            </a:r>
          </a:p>
        </p:txBody>
      </p:sp>
      <p:sp>
        <p:nvSpPr>
          <p:cNvPr id="64515" name="Oval 3"/>
          <p:cNvSpPr>
            <a:spLocks noChangeArrowheads="1"/>
          </p:cNvSpPr>
          <p:nvPr/>
        </p:nvSpPr>
        <p:spPr bwMode="auto">
          <a:xfrm>
            <a:off x="1752600" y="4495800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76688" y="723900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975100" y="736600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3986213" y="727075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3994150" y="719138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VNI-Franko" pitchFamily="2" charset="0"/>
              </a:rPr>
              <a:t>HEÁT GIÔØ</a:t>
            </a:r>
          </a:p>
        </p:txBody>
      </p:sp>
      <p:sp>
        <p:nvSpPr>
          <p:cNvPr id="10" name="Oval 9"/>
          <p:cNvSpPr/>
          <p:nvPr/>
        </p:nvSpPr>
        <p:spPr>
          <a:xfrm>
            <a:off x="3886200" y="609600"/>
            <a:ext cx="12954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9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5562600"/>
            <a:ext cx="8382000" cy="1295400"/>
          </a:xfrm>
        </p:spPr>
        <p:txBody>
          <a:bodyPr/>
          <a:lstStyle/>
          <a:p>
            <a:pPr indent="19050">
              <a:buFont typeface="Wingdings" pitchFamily="2" charset="2"/>
              <a:buNone/>
            </a:pP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0244" name="Picture 4" descr="img0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518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886200" y="533400"/>
            <a:ext cx="1219200" cy="3048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791200" y="1981200"/>
            <a:ext cx="1066800" cy="3048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032000" y="673100"/>
            <a:ext cx="609600" cy="3048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133600" y="2844800"/>
            <a:ext cx="8382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4343400" y="4686300"/>
            <a:ext cx="8382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 rot="5400000">
            <a:off x="6477000" y="3606800"/>
            <a:ext cx="1016000" cy="2032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WordArt 11"/>
          <p:cNvSpPr>
            <a:spLocks noChangeArrowheads="1" noChangeShapeType="1" noTextEdit="1"/>
          </p:cNvSpPr>
          <p:nvPr/>
        </p:nvSpPr>
        <p:spPr bwMode="auto">
          <a:xfrm>
            <a:off x="4114800" y="533400"/>
            <a:ext cx="13716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gradFill rotWithShape="1">
                  <a:gsLst>
                    <a:gs pos="0">
                      <a:srgbClr val="800080"/>
                    </a:gs>
                    <a:gs pos="100000">
                      <a:srgbClr val="0000CC"/>
                    </a:gs>
                  </a:gsLst>
                  <a:lin ang="5400000" scaled="1"/>
                </a:gradFill>
                <a:latin typeface="Arial"/>
                <a:cs typeface="Arial"/>
              </a:rPr>
              <a:t>BÌNH DƯƠNG</a:t>
            </a:r>
            <a:endParaRPr lang="en-US" sz="3600" b="1" kern="10">
              <a:gradFill rotWithShape="1">
                <a:gsLst>
                  <a:gs pos="0">
                    <a:srgbClr val="800080"/>
                  </a:gs>
                  <a:gs pos="100000">
                    <a:srgbClr val="0000CC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10252" name="WordArt 12"/>
          <p:cNvSpPr>
            <a:spLocks noChangeArrowheads="1" noChangeShapeType="1" noTextEdit="1"/>
          </p:cNvSpPr>
          <p:nvPr/>
        </p:nvSpPr>
        <p:spPr bwMode="auto">
          <a:xfrm>
            <a:off x="1981200" y="609600"/>
            <a:ext cx="6858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chemeClr val="accent1"/>
                </a:solidFill>
                <a:latin typeface="Arial"/>
                <a:cs typeface="Arial"/>
              </a:rPr>
              <a:t>TÂY NINH</a:t>
            </a:r>
          </a:p>
        </p:txBody>
      </p:sp>
      <p:sp>
        <p:nvSpPr>
          <p:cNvPr id="10253" name="WordArt 13"/>
          <p:cNvSpPr>
            <a:spLocks noChangeArrowheads="1" noChangeShapeType="1" noTextEdit="1"/>
          </p:cNvSpPr>
          <p:nvPr/>
        </p:nvSpPr>
        <p:spPr bwMode="auto">
          <a:xfrm>
            <a:off x="2057400" y="2819400"/>
            <a:ext cx="9144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chemeClr val="bg1"/>
                </a:solidFill>
                <a:latin typeface="Arial"/>
                <a:cs typeface="Arial"/>
              </a:rPr>
              <a:t>LONG AN</a:t>
            </a:r>
          </a:p>
        </p:txBody>
      </p:sp>
      <p:sp>
        <p:nvSpPr>
          <p:cNvPr id="10254" name="WordArt 14"/>
          <p:cNvSpPr>
            <a:spLocks noChangeArrowheads="1" noChangeShapeType="1" noTextEdit="1"/>
          </p:cNvSpPr>
          <p:nvPr/>
        </p:nvSpPr>
        <p:spPr bwMode="auto">
          <a:xfrm>
            <a:off x="4267200" y="4572000"/>
            <a:ext cx="9525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003300"/>
                </a:solidFill>
                <a:latin typeface="Arial"/>
                <a:cs typeface="Arial"/>
              </a:rPr>
              <a:t>TIỀN GIANG</a:t>
            </a:r>
          </a:p>
        </p:txBody>
      </p:sp>
      <p:sp>
        <p:nvSpPr>
          <p:cNvPr id="10255" name="WordArt 15"/>
          <p:cNvSpPr>
            <a:spLocks noChangeArrowheads="1" noChangeShapeType="1" noTextEdit="1"/>
          </p:cNvSpPr>
          <p:nvPr/>
        </p:nvSpPr>
        <p:spPr bwMode="auto">
          <a:xfrm rot="16200000">
            <a:off x="6286500" y="3390900"/>
            <a:ext cx="13716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0000FF"/>
                </a:solidFill>
                <a:latin typeface="Arial Unicode MS"/>
                <a:ea typeface="Arial Unicode MS"/>
                <a:cs typeface="Arial Unicode MS"/>
              </a:rPr>
              <a:t>BR- VŨNG TÀU</a:t>
            </a:r>
          </a:p>
        </p:txBody>
      </p:sp>
      <p:sp>
        <p:nvSpPr>
          <p:cNvPr id="10256" name="WordArt 16"/>
          <p:cNvSpPr>
            <a:spLocks noChangeArrowheads="1" noChangeShapeType="1" noTextEdit="1"/>
          </p:cNvSpPr>
          <p:nvPr/>
        </p:nvSpPr>
        <p:spPr bwMode="auto">
          <a:xfrm>
            <a:off x="5867400" y="1905000"/>
            <a:ext cx="10668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FF33CC"/>
                    </a:gs>
                    <a:gs pos="50000">
                      <a:srgbClr val="FF33CC">
                        <a:gamma/>
                        <a:shade val="46275"/>
                        <a:invGamma/>
                      </a:srgbClr>
                    </a:gs>
                    <a:gs pos="100000">
                      <a:srgbClr val="FF33CC"/>
                    </a:gs>
                  </a:gsLst>
                  <a:lin ang="5400000" scaled="1"/>
                </a:gradFill>
                <a:latin typeface="Arial"/>
                <a:cs typeface="Arial"/>
              </a:rPr>
              <a:t>ĐỒNG NAI</a:t>
            </a:r>
          </a:p>
        </p:txBody>
      </p:sp>
    </p:spTree>
    <p:extLst>
      <p:ext uri="{BB962C8B-B14F-4D97-AF65-F5344CB8AC3E}">
        <p14:creationId xmlns:p14="http://schemas.microsoft.com/office/powerpoint/2010/main" val="2619657561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animBg="1"/>
      <p:bldP spid="10251" grpId="1" animBg="1"/>
      <p:bldP spid="10252" grpId="0" animBg="1"/>
      <p:bldP spid="10252" grpId="1" animBg="1"/>
      <p:bldP spid="10253" grpId="0" animBg="1"/>
      <p:bldP spid="10253" grpId="1" animBg="1"/>
      <p:bldP spid="10254" grpId="0" animBg="1"/>
      <p:bldP spid="10254" grpId="1" animBg="1"/>
      <p:bldP spid="10255" grpId="0" animBg="1"/>
      <p:bldP spid="10255" grpId="1" animBg="1"/>
      <p:bldP spid="10256" grpId="0" animBg="1"/>
      <p:bldP spid="10256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990600" y="1828800"/>
            <a:ext cx="74676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VNI-Souvir" pitchFamily="2" charset="0"/>
              </a:rPr>
              <a:t>		Thaønh phoá Caàn Thô laø trung taâm kinh teá, vaên hoaù, khoa hoïc thuoäc khu vöïc: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>
                <a:latin typeface="VNI-Souvir" pitchFamily="2" charset="0"/>
              </a:rPr>
              <a:t>Ñoàng baèng Baéc Boä.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>
                <a:latin typeface="VNI-Souvir" pitchFamily="2" charset="0"/>
              </a:rPr>
              <a:t>Ñoàng baèng soâng Cöûu Long.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>
                <a:latin typeface="VNI-Souvir" pitchFamily="2" charset="0"/>
              </a:rPr>
              <a:t>Ñoàng baèng Nam Boä.</a:t>
            </a:r>
          </a:p>
        </p:txBody>
      </p:sp>
      <p:sp>
        <p:nvSpPr>
          <p:cNvPr id="65539" name="Oval 3"/>
          <p:cNvSpPr>
            <a:spLocks noChangeArrowheads="1"/>
          </p:cNvSpPr>
          <p:nvPr/>
        </p:nvSpPr>
        <p:spPr bwMode="auto">
          <a:xfrm>
            <a:off x="1752600" y="4267200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76688" y="723900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975100" y="736600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3986213" y="727075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3994150" y="719138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FF0000"/>
                </a:solidFill>
                <a:latin typeface="VNI-Franko" pitchFamily="2" charset="0"/>
              </a:rPr>
              <a:t>HEÁT GIÔØ</a:t>
            </a:r>
          </a:p>
        </p:txBody>
      </p:sp>
      <p:sp>
        <p:nvSpPr>
          <p:cNvPr id="10" name="Oval 9"/>
          <p:cNvSpPr/>
          <p:nvPr/>
        </p:nvSpPr>
        <p:spPr>
          <a:xfrm>
            <a:off x="3886200" y="609600"/>
            <a:ext cx="12954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0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609600" y="1828800"/>
            <a:ext cx="82296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VNI-Souvir" pitchFamily="2" charset="0"/>
              </a:rPr>
              <a:t>	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VNI-Souvir" pitchFamily="2" charset="0"/>
              </a:rPr>
              <a:t>phố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VNI-Souvir" pitchFamily="2" charset="0"/>
              </a:rPr>
              <a:t>Caàn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VNI-Souvir" pitchFamily="2" charset="0"/>
              </a:rPr>
              <a:t>Thô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VNI-Souvir" pitchFamily="2" charset="0"/>
              </a:rPr>
              <a:t>nổi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VNI-Souvir" pitchFamily="2" charset="0"/>
              </a:rPr>
              <a:t>tiếng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VNI-Souvir" pitchFamily="2" charset="0"/>
              </a:rPr>
              <a:t>về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VNI-Souvir" pitchFamily="2" charset="0"/>
              </a:rPr>
              <a:t>điểm</a:t>
            </a:r>
            <a:r>
              <a:rPr lang="en-US" sz="3200" b="1" dirty="0" smtClean="0">
                <a:latin typeface="VNI-Souvir" pitchFamily="2" charset="0"/>
              </a:rPr>
              <a:t> du </a:t>
            </a:r>
            <a:r>
              <a:rPr lang="en-US" sz="3200" b="1" dirty="0" err="1" smtClean="0">
                <a:latin typeface="VNI-Souvir" pitchFamily="2" charset="0"/>
              </a:rPr>
              <a:t>lịch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VNI-Souvir" pitchFamily="2" charset="0"/>
              </a:rPr>
              <a:t>sau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latin typeface="VNI-Souvir" pitchFamily="2" charset="0"/>
              </a:rPr>
              <a:t>:</a:t>
            </a:r>
            <a:endParaRPr lang="en-US" sz="3200" b="1" dirty="0">
              <a:latin typeface="VNI-Souvir" pitchFamily="2" charset="0"/>
            </a:endParaRP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 dirty="0" err="1" smtClean="0">
                <a:latin typeface="VNI-Souvir" pitchFamily="2" charset="0"/>
              </a:rPr>
              <a:t>Chợ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VNI-Souvir" pitchFamily="2" charset="0"/>
              </a:rPr>
              <a:t>nổi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 smtClean="0">
                <a:latin typeface="VNI-Souvir" pitchFamily="2" charset="0"/>
              </a:rPr>
              <a:t>.</a:t>
            </a:r>
            <a:endParaRPr lang="en-US" sz="3200" b="1" dirty="0">
              <a:latin typeface="VNI-Souvir" pitchFamily="2" charset="0"/>
            </a:endParaRP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 dirty="0" err="1" smtClean="0">
                <a:latin typeface="VNI-Souvir" pitchFamily="2" charset="0"/>
              </a:rPr>
              <a:t>Vườn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VNI-Souvir" pitchFamily="2" charset="0"/>
              </a:rPr>
              <a:t>Vườn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VNI-Souvir" pitchFamily="2" charset="0"/>
              </a:rPr>
              <a:t>Bằng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VNI-Souvir" pitchFamily="2" charset="0"/>
              </a:rPr>
              <a:t>Lăng</a:t>
            </a:r>
            <a:r>
              <a:rPr lang="en-US" sz="3200" b="1" dirty="0" smtClean="0">
                <a:latin typeface="VNI-Souvir" pitchFamily="2" charset="0"/>
              </a:rPr>
              <a:t>.</a:t>
            </a:r>
            <a:endParaRPr lang="en-US" sz="3200" b="1" dirty="0">
              <a:latin typeface="VNI-Souvir" pitchFamily="2" charset="0"/>
            </a:endParaRP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VNI-Souvir" pitchFamily="2" charset="0"/>
              </a:rPr>
              <a:t>Cả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VNI-Souvir" pitchFamily="2" charset="0"/>
              </a:rPr>
              <a:t>hai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VNI-Souvir" pitchFamily="2" charset="0"/>
              </a:rPr>
              <a:t>điểm</a:t>
            </a:r>
            <a:r>
              <a:rPr lang="en-US" sz="3200" b="1" dirty="0" smtClean="0">
                <a:latin typeface="VNI-Souvir" pitchFamily="2" charset="0"/>
              </a:rPr>
              <a:t> du </a:t>
            </a:r>
            <a:r>
              <a:rPr lang="en-US" sz="3200" b="1" dirty="0" err="1" smtClean="0">
                <a:latin typeface="VNI-Souvir" pitchFamily="2" charset="0"/>
              </a:rPr>
              <a:t>lịch</a:t>
            </a:r>
            <a:r>
              <a:rPr lang="en-US" sz="3200" b="1" dirty="0" smtClean="0">
                <a:latin typeface="VNI-Souvir" pitchFamily="2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Oval 3"/>
          <p:cNvSpPr>
            <a:spLocks noChangeArrowheads="1"/>
          </p:cNvSpPr>
          <p:nvPr/>
        </p:nvSpPr>
        <p:spPr bwMode="auto">
          <a:xfrm>
            <a:off x="1354283" y="4571590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76688" y="723900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975100" y="736600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3986213" y="727075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3994150" y="719138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VNI-Franko" pitchFamily="2" charset="0"/>
              </a:rPr>
              <a:t>HEÁT GIÔØ</a:t>
            </a:r>
          </a:p>
        </p:txBody>
      </p:sp>
      <p:sp>
        <p:nvSpPr>
          <p:cNvPr id="10" name="Oval 9"/>
          <p:cNvSpPr/>
          <p:nvPr/>
        </p:nvSpPr>
        <p:spPr>
          <a:xfrm>
            <a:off x="3886200" y="609600"/>
            <a:ext cx="12954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1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571500" y="1688157"/>
            <a:ext cx="8191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1.Thành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838200" y="3084513"/>
            <a:ext cx="71088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2.Trung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181100" y="2253516"/>
            <a:ext cx="701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Long.</a:t>
            </a:r>
          </a:p>
        </p:txBody>
      </p:sp>
      <p:sp>
        <p:nvSpPr>
          <p:cNvPr id="74760" name="Text Box 9"/>
          <p:cNvSpPr txBox="1">
            <a:spLocks noChangeArrowheads="1"/>
          </p:cNvSpPr>
          <p:nvPr/>
        </p:nvSpPr>
        <p:spPr bwMode="auto">
          <a:xfrm>
            <a:off x="936625" y="3935137"/>
            <a:ext cx="7010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58377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800" y="152400"/>
            <a:ext cx="5334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9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7146" y="2445205"/>
            <a:ext cx="8686800" cy="1528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1521875"/>
            <a:ext cx="42672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65541" name="Group 3"/>
          <p:cNvGrpSpPr>
            <a:grpSpLocks/>
          </p:cNvGrpSpPr>
          <p:nvPr/>
        </p:nvGrpSpPr>
        <p:grpSpPr bwMode="auto">
          <a:xfrm>
            <a:off x="633413" y="3962400"/>
            <a:ext cx="7737475" cy="2779713"/>
            <a:chOff x="470" y="-44"/>
            <a:chExt cx="4714" cy="3114"/>
          </a:xfrm>
        </p:grpSpPr>
        <p:sp>
          <p:nvSpPr>
            <p:cNvPr id="65542" name="AutoShape 4"/>
            <p:cNvSpPr>
              <a:spLocks noChangeArrowheads="1"/>
            </p:cNvSpPr>
            <p:nvPr/>
          </p:nvSpPr>
          <p:spPr bwMode="auto">
            <a:xfrm>
              <a:off x="1680" y="1920"/>
              <a:ext cx="2304" cy="421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3" name="Line 5"/>
            <p:cNvSpPr>
              <a:spLocks noChangeShapeType="1"/>
            </p:cNvSpPr>
            <p:nvPr/>
          </p:nvSpPr>
          <p:spPr bwMode="auto">
            <a:xfrm flipH="1">
              <a:off x="1968" y="1824"/>
              <a:ext cx="588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4" name="Arc 6"/>
            <p:cNvSpPr>
              <a:spLocks/>
            </p:cNvSpPr>
            <p:nvPr/>
          </p:nvSpPr>
          <p:spPr bwMode="auto">
            <a:xfrm>
              <a:off x="1729" y="703"/>
              <a:ext cx="637" cy="1079"/>
            </a:xfrm>
            <a:custGeom>
              <a:avLst/>
              <a:gdLst>
                <a:gd name="T0" fmla="*/ 0 w 21600"/>
                <a:gd name="T1" fmla="*/ 0 h 20120"/>
                <a:gd name="T2" fmla="*/ 0 w 21600"/>
                <a:gd name="T3" fmla="*/ 0 h 20120"/>
                <a:gd name="T4" fmla="*/ 0 w 21600"/>
                <a:gd name="T5" fmla="*/ 0 h 201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0120" fill="none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</a:path>
                <a:path w="21600" h="20120" stroke="0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  <a:lnTo>
                    <a:pt x="0" y="20120"/>
                  </a:lnTo>
                  <a:lnTo>
                    <a:pt x="7858" y="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5" name="Line 7"/>
            <p:cNvSpPr>
              <a:spLocks noChangeShapeType="1"/>
            </p:cNvSpPr>
            <p:nvPr/>
          </p:nvSpPr>
          <p:spPr bwMode="auto">
            <a:xfrm flipV="1">
              <a:off x="1968" y="288"/>
              <a:ext cx="96" cy="43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6" name="Line 8"/>
            <p:cNvSpPr>
              <a:spLocks noChangeShapeType="1"/>
            </p:cNvSpPr>
            <p:nvPr/>
          </p:nvSpPr>
          <p:spPr bwMode="auto">
            <a:xfrm>
              <a:off x="2065" y="288"/>
              <a:ext cx="240" cy="67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7" name="Arc 9"/>
            <p:cNvSpPr>
              <a:spLocks/>
            </p:cNvSpPr>
            <p:nvPr/>
          </p:nvSpPr>
          <p:spPr bwMode="auto">
            <a:xfrm rot="13707161" flipV="1">
              <a:off x="3699" y="883"/>
              <a:ext cx="854" cy="1104"/>
            </a:xfrm>
            <a:custGeom>
              <a:avLst/>
              <a:gdLst>
                <a:gd name="T0" fmla="*/ 0 w 38443"/>
                <a:gd name="T1" fmla="*/ 0 h 21600"/>
                <a:gd name="T2" fmla="*/ 0 w 38443"/>
                <a:gd name="T3" fmla="*/ 0 h 21600"/>
                <a:gd name="T4" fmla="*/ 0 w 3844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443" h="21600" fill="none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</a:path>
                <a:path w="38443" h="21600" stroke="0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  <a:lnTo>
                    <a:pt x="16843" y="21600"/>
                  </a:lnTo>
                  <a:lnTo>
                    <a:pt x="0" y="8076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8" name="Arc 10"/>
            <p:cNvSpPr>
              <a:spLocks/>
            </p:cNvSpPr>
            <p:nvPr/>
          </p:nvSpPr>
          <p:spPr bwMode="auto">
            <a:xfrm rot="9565297" flipH="1" flipV="1">
              <a:off x="912" y="576"/>
              <a:ext cx="1032" cy="1200"/>
            </a:xfrm>
            <a:custGeom>
              <a:avLst/>
              <a:gdLst>
                <a:gd name="T0" fmla="*/ 0 w 35708"/>
                <a:gd name="T1" fmla="*/ 0 h 21600"/>
                <a:gd name="T2" fmla="*/ 0 w 35708"/>
                <a:gd name="T3" fmla="*/ 0 h 21600"/>
                <a:gd name="T4" fmla="*/ 0 w 3570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708" h="21600" fill="none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</a:path>
                <a:path w="35708" h="21600" stroke="0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  <a:lnTo>
                    <a:pt x="14108" y="21600"/>
                  </a:lnTo>
                  <a:lnTo>
                    <a:pt x="-1" y="5243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9" name="Arc 11"/>
            <p:cNvSpPr>
              <a:spLocks/>
            </p:cNvSpPr>
            <p:nvPr/>
          </p:nvSpPr>
          <p:spPr bwMode="auto">
            <a:xfrm rot="8066298" flipH="1" flipV="1">
              <a:off x="1168" y="1387"/>
              <a:ext cx="661" cy="864"/>
            </a:xfrm>
            <a:custGeom>
              <a:avLst/>
              <a:gdLst>
                <a:gd name="T0" fmla="*/ 0 w 37161"/>
                <a:gd name="T1" fmla="*/ 0 h 21600"/>
                <a:gd name="T2" fmla="*/ 0 w 37161"/>
                <a:gd name="T3" fmla="*/ 0 h 21600"/>
                <a:gd name="T4" fmla="*/ 0 w 3716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61" h="21600" fill="none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</a:path>
                <a:path w="37161" h="21600" stroke="0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  <a:lnTo>
                    <a:pt x="15561" y="21600"/>
                  </a:lnTo>
                  <a:lnTo>
                    <a:pt x="-1" y="6619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0" name="Line 12"/>
            <p:cNvSpPr>
              <a:spLocks noChangeShapeType="1"/>
            </p:cNvSpPr>
            <p:nvPr/>
          </p:nvSpPr>
          <p:spPr bwMode="auto">
            <a:xfrm>
              <a:off x="2737" y="0"/>
              <a:ext cx="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1" name="Line 13"/>
            <p:cNvSpPr>
              <a:spLocks noChangeShapeType="1"/>
            </p:cNvSpPr>
            <p:nvPr/>
          </p:nvSpPr>
          <p:spPr bwMode="auto">
            <a:xfrm>
              <a:off x="2737" y="960"/>
              <a:ext cx="0" cy="72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2" name="Line 14"/>
            <p:cNvSpPr>
              <a:spLocks noChangeShapeType="1"/>
            </p:cNvSpPr>
            <p:nvPr/>
          </p:nvSpPr>
          <p:spPr bwMode="auto">
            <a:xfrm>
              <a:off x="2737" y="0"/>
              <a:ext cx="24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3" name="Line 15"/>
            <p:cNvSpPr>
              <a:spLocks noChangeShapeType="1"/>
            </p:cNvSpPr>
            <p:nvPr/>
          </p:nvSpPr>
          <p:spPr bwMode="auto">
            <a:xfrm flipH="1">
              <a:off x="2881" y="960"/>
              <a:ext cx="96" cy="24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4" name="Arc 16"/>
            <p:cNvSpPr>
              <a:spLocks/>
            </p:cNvSpPr>
            <p:nvPr/>
          </p:nvSpPr>
          <p:spPr bwMode="auto">
            <a:xfrm rot="13707161" flipV="1">
              <a:off x="3884" y="196"/>
              <a:ext cx="776" cy="1824"/>
            </a:xfrm>
            <a:custGeom>
              <a:avLst/>
              <a:gdLst>
                <a:gd name="T0" fmla="*/ 0 w 34875"/>
                <a:gd name="T1" fmla="*/ 0 h 21600"/>
                <a:gd name="T2" fmla="*/ 0 w 34875"/>
                <a:gd name="T3" fmla="*/ 0 h 21600"/>
                <a:gd name="T4" fmla="*/ 0 w 3487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75" h="21600" fill="none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</a:path>
                <a:path w="34875" h="21600" stroke="0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  <a:lnTo>
                    <a:pt x="13275" y="21600"/>
                  </a:lnTo>
                  <a:lnTo>
                    <a:pt x="-1" y="456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555" name="Group 17"/>
            <p:cNvGrpSpPr>
              <a:grpSpLocks/>
            </p:cNvGrpSpPr>
            <p:nvPr/>
          </p:nvGrpSpPr>
          <p:grpSpPr bwMode="auto">
            <a:xfrm>
              <a:off x="1920" y="1392"/>
              <a:ext cx="768" cy="768"/>
              <a:chOff x="1824" y="1392"/>
              <a:chExt cx="768" cy="768"/>
            </a:xfrm>
          </p:grpSpPr>
          <p:sp>
            <p:nvSpPr>
              <p:cNvPr id="65662" name="Text Box 18"/>
              <p:cNvSpPr txBox="1">
                <a:spLocks noChangeArrowheads="1"/>
              </p:cNvSpPr>
              <p:nvPr/>
            </p:nvSpPr>
            <p:spPr bwMode="auto">
              <a:xfrm>
                <a:off x="1861" y="1488"/>
                <a:ext cx="658" cy="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>
                    <a:latin typeface=".VnTime" pitchFamily="34" charset="0"/>
                  </a:rPr>
                  <a:t>trung thµnh</a:t>
                </a:r>
              </a:p>
            </p:txBody>
          </p:sp>
          <p:sp>
            <p:nvSpPr>
              <p:cNvPr id="65663" name="Arc 19"/>
              <p:cNvSpPr>
                <a:spLocks/>
              </p:cNvSpPr>
              <p:nvPr/>
            </p:nvSpPr>
            <p:spPr bwMode="auto">
              <a:xfrm>
                <a:off x="2097" y="1392"/>
                <a:ext cx="256" cy="25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4" name="Arc 20"/>
              <p:cNvSpPr>
                <a:spLocks/>
              </p:cNvSpPr>
              <p:nvPr/>
            </p:nvSpPr>
            <p:spPr bwMode="auto">
              <a:xfrm rot="3888902">
                <a:off x="2355" y="1557"/>
                <a:ext cx="226" cy="24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5" name="Arc 21"/>
              <p:cNvSpPr>
                <a:spLocks/>
              </p:cNvSpPr>
              <p:nvPr/>
            </p:nvSpPr>
            <p:spPr bwMode="auto">
              <a:xfrm rot="7161665">
                <a:off x="2316" y="1828"/>
                <a:ext cx="226" cy="23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6" name="Arc 22"/>
              <p:cNvSpPr>
                <a:spLocks/>
              </p:cNvSpPr>
              <p:nvPr/>
            </p:nvSpPr>
            <p:spPr bwMode="auto">
              <a:xfrm rot="-3633413">
                <a:off x="1845" y="1504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7" name="Arc 23"/>
              <p:cNvSpPr>
                <a:spLocks/>
              </p:cNvSpPr>
              <p:nvPr/>
            </p:nvSpPr>
            <p:spPr bwMode="auto">
              <a:xfrm rot="-6611763">
                <a:off x="1830" y="1793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8" name="Arc 24"/>
              <p:cNvSpPr>
                <a:spLocks/>
              </p:cNvSpPr>
              <p:nvPr/>
            </p:nvSpPr>
            <p:spPr bwMode="auto">
              <a:xfrm rot="10800000">
                <a:off x="2077" y="1951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9" name="AutoShape 25"/>
              <p:cNvSpPr>
                <a:spLocks noChangeArrowheads="1"/>
              </p:cNvSpPr>
              <p:nvPr/>
            </p:nvSpPr>
            <p:spPr bwMode="auto">
              <a:xfrm>
                <a:off x="2005" y="1584"/>
                <a:ext cx="384" cy="432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56" name="Group 26"/>
            <p:cNvGrpSpPr>
              <a:grpSpLocks/>
            </p:cNvGrpSpPr>
            <p:nvPr/>
          </p:nvGrpSpPr>
          <p:grpSpPr bwMode="auto">
            <a:xfrm>
              <a:off x="2544" y="1680"/>
              <a:ext cx="810" cy="763"/>
              <a:chOff x="2832" y="1632"/>
              <a:chExt cx="810" cy="763"/>
            </a:xfrm>
          </p:grpSpPr>
          <p:sp>
            <p:nvSpPr>
              <p:cNvPr id="65652" name="Line 27"/>
              <p:cNvSpPr>
                <a:spLocks noChangeShapeType="1"/>
              </p:cNvSpPr>
              <p:nvPr/>
            </p:nvSpPr>
            <p:spPr bwMode="auto">
              <a:xfrm>
                <a:off x="3079" y="1883"/>
                <a:ext cx="442" cy="4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53" name="Arc 28"/>
              <p:cNvSpPr>
                <a:spLocks/>
              </p:cNvSpPr>
              <p:nvPr/>
            </p:nvSpPr>
            <p:spPr bwMode="auto">
              <a:xfrm rot="-10388015">
                <a:off x="3094" y="2186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654" name="Group 29"/>
              <p:cNvGrpSpPr>
                <a:grpSpLocks/>
              </p:cNvGrpSpPr>
              <p:nvPr/>
            </p:nvGrpSpPr>
            <p:grpSpPr bwMode="auto">
              <a:xfrm>
                <a:off x="2832" y="1632"/>
                <a:ext cx="810" cy="672"/>
                <a:chOff x="2496" y="1597"/>
                <a:chExt cx="788" cy="689"/>
              </a:xfrm>
            </p:grpSpPr>
            <p:grpSp>
              <p:nvGrpSpPr>
                <p:cNvPr id="65655" name="Group 30"/>
                <p:cNvGrpSpPr>
                  <a:grpSpLocks/>
                </p:cNvGrpSpPr>
                <p:nvPr/>
              </p:nvGrpSpPr>
              <p:grpSpPr bwMode="auto">
                <a:xfrm>
                  <a:off x="2496" y="1597"/>
                  <a:ext cx="788" cy="689"/>
                  <a:chOff x="2496" y="1597"/>
                  <a:chExt cx="788" cy="689"/>
                </a:xfrm>
              </p:grpSpPr>
              <p:sp>
                <p:nvSpPr>
                  <p:cNvPr id="65657" name="Arc 31"/>
                  <p:cNvSpPr>
                    <a:spLocks/>
                  </p:cNvSpPr>
                  <p:nvPr/>
                </p:nvSpPr>
                <p:spPr bwMode="auto">
                  <a:xfrm rot="411985">
                    <a:off x="2810" y="1597"/>
                    <a:ext cx="256" cy="25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58" name="Arc 32"/>
                  <p:cNvSpPr>
                    <a:spLocks/>
                  </p:cNvSpPr>
                  <p:nvPr/>
                </p:nvSpPr>
                <p:spPr bwMode="auto">
                  <a:xfrm rot="4300887">
                    <a:off x="3047" y="1790"/>
                    <a:ext cx="226" cy="24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59" name="Arc 33"/>
                  <p:cNvSpPr>
                    <a:spLocks/>
                  </p:cNvSpPr>
                  <p:nvPr/>
                </p:nvSpPr>
                <p:spPr bwMode="auto">
                  <a:xfrm rot="7573651">
                    <a:off x="2977" y="2055"/>
                    <a:ext cx="226" cy="23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60" name="Arc 34"/>
                  <p:cNvSpPr>
                    <a:spLocks/>
                  </p:cNvSpPr>
                  <p:nvPr/>
                </p:nvSpPr>
                <p:spPr bwMode="auto">
                  <a:xfrm rot="-3221429">
                    <a:off x="2548" y="1677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61" name="Arc 35"/>
                  <p:cNvSpPr>
                    <a:spLocks/>
                  </p:cNvSpPr>
                  <p:nvPr/>
                </p:nvSpPr>
                <p:spPr bwMode="auto">
                  <a:xfrm rot="-6199783">
                    <a:off x="2502" y="1962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656" name="AutoShape 36"/>
                <p:cNvSpPr>
                  <a:spLocks noChangeArrowheads="1"/>
                </p:cNvSpPr>
                <p:nvPr/>
              </p:nvSpPr>
              <p:spPr bwMode="auto">
                <a:xfrm rot="411985">
                  <a:off x="2688" y="1728"/>
                  <a:ext cx="384" cy="432"/>
                </a:xfrm>
                <a:prstGeom prst="flowChartConnector">
                  <a:avLst/>
                </a:prstGeom>
                <a:solidFill>
                  <a:srgbClr val="FFFF9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557" name="Group 37"/>
            <p:cNvGrpSpPr>
              <a:grpSpLocks/>
            </p:cNvGrpSpPr>
            <p:nvPr/>
          </p:nvGrpSpPr>
          <p:grpSpPr bwMode="auto">
            <a:xfrm rot="-308941">
              <a:off x="3312" y="1488"/>
              <a:ext cx="718" cy="770"/>
              <a:chOff x="3744" y="2784"/>
              <a:chExt cx="816" cy="912"/>
            </a:xfrm>
          </p:grpSpPr>
          <p:sp>
            <p:nvSpPr>
              <p:cNvPr id="65645" name="Arc 38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6" name="Arc 39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7" name="Arc 40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8" name="Arc 41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9" name="Arc 42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50" name="Arc 43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51" name="AutoShape 44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58" name="Group 45"/>
            <p:cNvGrpSpPr>
              <a:grpSpLocks/>
            </p:cNvGrpSpPr>
            <p:nvPr/>
          </p:nvGrpSpPr>
          <p:grpSpPr bwMode="auto">
            <a:xfrm rot="-416682">
              <a:off x="2784" y="1008"/>
              <a:ext cx="672" cy="768"/>
              <a:chOff x="3744" y="2784"/>
              <a:chExt cx="816" cy="912"/>
            </a:xfrm>
          </p:grpSpPr>
          <p:sp>
            <p:nvSpPr>
              <p:cNvPr id="65638" name="Arc 46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9" name="Arc 47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0" name="Arc 48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1" name="Arc 49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2" name="Arc 50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3" name="Arc 51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4" name="AutoShape 52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59" name="Group 53"/>
            <p:cNvGrpSpPr>
              <a:grpSpLocks/>
            </p:cNvGrpSpPr>
            <p:nvPr/>
          </p:nvGrpSpPr>
          <p:grpSpPr bwMode="auto">
            <a:xfrm>
              <a:off x="2208" y="884"/>
              <a:ext cx="576" cy="672"/>
              <a:chOff x="3744" y="2784"/>
              <a:chExt cx="816" cy="912"/>
            </a:xfrm>
          </p:grpSpPr>
          <p:sp>
            <p:nvSpPr>
              <p:cNvPr id="65631" name="Arc 54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2" name="Arc 55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3" name="Arc 56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4" name="Arc 57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5" name="Arc 58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6" name="Arc 59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7" name="AutoShape 60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60" name="Group 61"/>
            <p:cNvGrpSpPr>
              <a:grpSpLocks/>
            </p:cNvGrpSpPr>
            <p:nvPr/>
          </p:nvGrpSpPr>
          <p:grpSpPr bwMode="auto">
            <a:xfrm rot="-561779">
              <a:off x="2544" y="480"/>
              <a:ext cx="528" cy="576"/>
              <a:chOff x="2016" y="3120"/>
              <a:chExt cx="528" cy="576"/>
            </a:xfrm>
          </p:grpSpPr>
          <p:sp>
            <p:nvSpPr>
              <p:cNvPr id="65624" name="Arc 62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5" name="Arc 63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6" name="Arc 64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7" name="Arc 65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8" name="Arc 66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9" name="Arc 67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0" name="AutoShape 68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61" name="Group 69"/>
            <p:cNvGrpSpPr>
              <a:grpSpLocks/>
            </p:cNvGrpSpPr>
            <p:nvPr/>
          </p:nvGrpSpPr>
          <p:grpSpPr bwMode="auto">
            <a:xfrm>
              <a:off x="3226" y="576"/>
              <a:ext cx="528" cy="576"/>
              <a:chOff x="2016" y="3120"/>
              <a:chExt cx="528" cy="576"/>
            </a:xfrm>
          </p:grpSpPr>
          <p:sp>
            <p:nvSpPr>
              <p:cNvPr id="65617" name="Arc 70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8" name="Arc 71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9" name="Arc 72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0" name="Arc 73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1" name="Arc 74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2" name="Arc 75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3" name="AutoShape 76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62" name="Group 77"/>
            <p:cNvGrpSpPr>
              <a:grpSpLocks/>
            </p:cNvGrpSpPr>
            <p:nvPr/>
          </p:nvGrpSpPr>
          <p:grpSpPr bwMode="auto">
            <a:xfrm>
              <a:off x="3024" y="-44"/>
              <a:ext cx="336" cy="667"/>
              <a:chOff x="2016" y="2695"/>
              <a:chExt cx="528" cy="1001"/>
            </a:xfrm>
          </p:grpSpPr>
          <p:sp>
            <p:nvSpPr>
              <p:cNvPr id="65610" name="Arc 78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1" name="Arc 79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2" name="Arc 80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3" name="Arc 81"/>
              <p:cNvSpPr>
                <a:spLocks/>
              </p:cNvSpPr>
              <p:nvPr/>
            </p:nvSpPr>
            <p:spPr bwMode="auto">
              <a:xfrm rot="-3633413">
                <a:off x="2023" y="2698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4" name="Arc 82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5" name="Arc 83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6" name="AutoShape 84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5563" name="Line 85"/>
            <p:cNvSpPr>
              <a:spLocks noChangeShapeType="1"/>
            </p:cNvSpPr>
            <p:nvPr/>
          </p:nvSpPr>
          <p:spPr bwMode="auto">
            <a:xfrm flipH="1">
              <a:off x="2160" y="2064"/>
              <a:ext cx="336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4" name="Line 86"/>
            <p:cNvSpPr>
              <a:spLocks noChangeShapeType="1"/>
            </p:cNvSpPr>
            <p:nvPr/>
          </p:nvSpPr>
          <p:spPr bwMode="auto">
            <a:xfrm flipH="1">
              <a:off x="3264" y="2112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5" name="Line 87"/>
            <p:cNvSpPr>
              <a:spLocks noChangeShapeType="1"/>
            </p:cNvSpPr>
            <p:nvPr/>
          </p:nvSpPr>
          <p:spPr bwMode="auto">
            <a:xfrm flipV="1">
              <a:off x="2400" y="220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6" name="Line 88"/>
            <p:cNvSpPr>
              <a:spLocks noChangeShapeType="1"/>
            </p:cNvSpPr>
            <p:nvPr/>
          </p:nvSpPr>
          <p:spPr bwMode="auto">
            <a:xfrm flipV="1">
              <a:off x="1824" y="196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7" name="Line 89"/>
            <p:cNvSpPr>
              <a:spLocks noChangeShapeType="1"/>
            </p:cNvSpPr>
            <p:nvPr/>
          </p:nvSpPr>
          <p:spPr bwMode="auto">
            <a:xfrm>
              <a:off x="2064" y="2064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8" name="Line 90"/>
            <p:cNvSpPr>
              <a:spLocks noChangeShapeType="1"/>
            </p:cNvSpPr>
            <p:nvPr/>
          </p:nvSpPr>
          <p:spPr bwMode="auto">
            <a:xfrm>
              <a:off x="2448" y="211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9" name="Line 91"/>
            <p:cNvSpPr>
              <a:spLocks noChangeShapeType="1"/>
            </p:cNvSpPr>
            <p:nvPr/>
          </p:nvSpPr>
          <p:spPr bwMode="auto">
            <a:xfrm>
              <a:off x="3264" y="216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0" name="Arc 92"/>
            <p:cNvSpPr>
              <a:spLocks/>
            </p:cNvSpPr>
            <p:nvPr/>
          </p:nvSpPr>
          <p:spPr bwMode="auto">
            <a:xfrm>
              <a:off x="1454" y="288"/>
              <a:ext cx="754" cy="1248"/>
            </a:xfrm>
            <a:custGeom>
              <a:avLst/>
              <a:gdLst>
                <a:gd name="T0" fmla="*/ 0 w 30852"/>
                <a:gd name="T1" fmla="*/ 0 h 21600"/>
                <a:gd name="T2" fmla="*/ 0 w 30852"/>
                <a:gd name="T3" fmla="*/ 0 h 21600"/>
                <a:gd name="T4" fmla="*/ 0 w 3085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852" h="21600" fill="none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</a:path>
                <a:path w="30852" h="21600" stroke="0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  <a:lnTo>
                    <a:pt x="9252" y="21600"/>
                  </a:lnTo>
                  <a:lnTo>
                    <a:pt x="-1" y="2081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1" name="Arc 93"/>
            <p:cNvSpPr>
              <a:spLocks/>
            </p:cNvSpPr>
            <p:nvPr/>
          </p:nvSpPr>
          <p:spPr bwMode="auto">
            <a:xfrm flipH="1">
              <a:off x="3215" y="192"/>
              <a:ext cx="1169" cy="1056"/>
            </a:xfrm>
            <a:custGeom>
              <a:avLst/>
              <a:gdLst>
                <a:gd name="T0" fmla="*/ 0 w 37561"/>
                <a:gd name="T1" fmla="*/ 0 h 21600"/>
                <a:gd name="T2" fmla="*/ 0 w 37561"/>
                <a:gd name="T3" fmla="*/ 0 h 21600"/>
                <a:gd name="T4" fmla="*/ 0 w 3756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61" h="21600" fill="none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</a:path>
                <a:path w="37561" h="21600" stroke="0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  <a:lnTo>
                    <a:pt x="15961" y="21600"/>
                  </a:lnTo>
                  <a:lnTo>
                    <a:pt x="0" y="7046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572" name="Group 94"/>
            <p:cNvGrpSpPr>
              <a:grpSpLocks/>
            </p:cNvGrpSpPr>
            <p:nvPr/>
          </p:nvGrpSpPr>
          <p:grpSpPr bwMode="auto">
            <a:xfrm>
              <a:off x="1248" y="2208"/>
              <a:ext cx="1168" cy="633"/>
              <a:chOff x="1344" y="2775"/>
              <a:chExt cx="1168" cy="633"/>
            </a:xfrm>
          </p:grpSpPr>
          <p:sp>
            <p:nvSpPr>
              <p:cNvPr id="65604" name="AutoShape 95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05" name="Line 96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6" name="Line 97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7" name="Line 98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8" name="Line 99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9" name="Line 100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573" name="Group 101"/>
            <p:cNvGrpSpPr>
              <a:grpSpLocks/>
            </p:cNvGrpSpPr>
            <p:nvPr/>
          </p:nvGrpSpPr>
          <p:grpSpPr bwMode="auto">
            <a:xfrm rot="10800000">
              <a:off x="3792" y="601"/>
              <a:ext cx="690" cy="359"/>
              <a:chOff x="2208" y="2928"/>
              <a:chExt cx="1168" cy="633"/>
            </a:xfrm>
          </p:grpSpPr>
          <p:sp>
            <p:nvSpPr>
              <p:cNvPr id="65598" name="AutoShape 102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99" name="Line 103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0" name="Line 104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1" name="Line 105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2" name="Line 106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3" name="Line 107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574" name="Group 108"/>
            <p:cNvGrpSpPr>
              <a:grpSpLocks/>
            </p:cNvGrpSpPr>
            <p:nvPr/>
          </p:nvGrpSpPr>
          <p:grpSpPr bwMode="auto">
            <a:xfrm rot="4538368">
              <a:off x="1035" y="741"/>
              <a:ext cx="1185" cy="568"/>
              <a:chOff x="2208" y="2928"/>
              <a:chExt cx="1168" cy="633"/>
            </a:xfrm>
          </p:grpSpPr>
          <p:sp>
            <p:nvSpPr>
              <p:cNvPr id="65592" name="AutoShape 109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93" name="Line 110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4" name="Line 111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5" name="Line 112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6" name="Line 113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7" name="Line 114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575" name="Line 115"/>
            <p:cNvSpPr>
              <a:spLocks noChangeShapeType="1"/>
            </p:cNvSpPr>
            <p:nvPr/>
          </p:nvSpPr>
          <p:spPr bwMode="auto">
            <a:xfrm flipV="1">
              <a:off x="2208" y="2064"/>
              <a:ext cx="288" cy="14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6" name="Arc 116"/>
            <p:cNvSpPr>
              <a:spLocks/>
            </p:cNvSpPr>
            <p:nvPr/>
          </p:nvSpPr>
          <p:spPr bwMode="auto">
            <a:xfrm>
              <a:off x="2448" y="624"/>
              <a:ext cx="45" cy="384"/>
            </a:xfrm>
            <a:custGeom>
              <a:avLst/>
              <a:gdLst>
                <a:gd name="T0" fmla="*/ 0 w 20182"/>
                <a:gd name="T1" fmla="*/ 0 h 21600"/>
                <a:gd name="T2" fmla="*/ 0 w 20182"/>
                <a:gd name="T3" fmla="*/ 0 h 21600"/>
                <a:gd name="T4" fmla="*/ 0 w 2018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182" h="21600" fill="none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</a:path>
                <a:path w="20182" h="21600" stroke="0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577" name="Group 117"/>
            <p:cNvGrpSpPr>
              <a:grpSpLocks/>
            </p:cNvGrpSpPr>
            <p:nvPr/>
          </p:nvGrpSpPr>
          <p:grpSpPr bwMode="auto">
            <a:xfrm rot="-7690334">
              <a:off x="3187" y="2141"/>
              <a:ext cx="1115" cy="578"/>
              <a:chOff x="1344" y="2775"/>
              <a:chExt cx="1168" cy="633"/>
            </a:xfrm>
          </p:grpSpPr>
          <p:sp>
            <p:nvSpPr>
              <p:cNvPr id="65586" name="AutoShape 118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87" name="Line 119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8" name="Line 120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9" name="Line 121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0" name="Line 122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1" name="Line 123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578" name="Group 124"/>
            <p:cNvGrpSpPr>
              <a:grpSpLocks/>
            </p:cNvGrpSpPr>
            <p:nvPr/>
          </p:nvGrpSpPr>
          <p:grpSpPr bwMode="auto">
            <a:xfrm rot="6329534">
              <a:off x="1995" y="165"/>
              <a:ext cx="690" cy="359"/>
              <a:chOff x="2208" y="2928"/>
              <a:chExt cx="1168" cy="633"/>
            </a:xfrm>
          </p:grpSpPr>
          <p:sp>
            <p:nvSpPr>
              <p:cNvPr id="65580" name="AutoShape 125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81" name="Line 126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2" name="Line 127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3" name="Line 128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4" name="Line 129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5" name="Line 130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579" name="Text Box 131"/>
            <p:cNvSpPr txBox="1">
              <a:spLocks noChangeArrowheads="1"/>
            </p:cNvSpPr>
            <p:nvPr/>
          </p:nvSpPr>
          <p:spPr bwMode="auto">
            <a:xfrm>
              <a:off x="470" y="2808"/>
              <a:ext cx="10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endParaRPr lang="en-US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0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381000" y="2514600"/>
            <a:ext cx="8534400" cy="3352800"/>
          </a:xfrm>
          <a:prstGeom prst="roundRect">
            <a:avLst>
              <a:gd name="adj" fmla="val 16667"/>
            </a:avLst>
          </a:prstGeom>
          <a:noFill/>
          <a:ln w="38100">
            <a:pattFill prst="lgCheck">
              <a:fgClr>
                <a:srgbClr val="FF3300"/>
              </a:fgClr>
              <a:bgClr>
                <a:srgbClr val="00CC00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33400" y="2134850"/>
            <a:ext cx="8229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en-US" b="1" dirty="0" smtClean="0">
              <a:latin typeface="Times New Roman" pitchFamily="18" charset="0"/>
              <a:sym typeface="Wingdings" pitchFamily="2" charset="2"/>
            </a:endParaRPr>
          </a:p>
          <a:p>
            <a:pPr algn="just"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</a:rPr>
              <a:t>       </a:t>
            </a:r>
            <a:r>
              <a:rPr lang="en-US" sz="2800" b="1" dirty="0" err="1" smtClean="0">
                <a:latin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Thơ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nằm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Hậu</a:t>
            </a:r>
            <a:r>
              <a:rPr lang="en-US" sz="2800" b="1" dirty="0">
                <a:latin typeface="Times New Roman" pitchFamily="18" charset="0"/>
              </a:rPr>
              <a:t>, ở </a:t>
            </a:r>
            <a:r>
              <a:rPr lang="en-US" sz="2800" b="1" dirty="0" err="1">
                <a:latin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tâm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Cửu</a:t>
            </a:r>
            <a:r>
              <a:rPr lang="en-US" sz="2800" b="1" dirty="0">
                <a:latin typeface="Times New Roman" pitchFamily="18" charset="0"/>
              </a:rPr>
              <a:t> Long. 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581400"/>
            <a:ext cx="8229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</a:rPr>
              <a:t>    </a:t>
            </a:r>
            <a:r>
              <a:rPr lang="en-US" sz="2800" b="1" dirty="0" err="1" smtClean="0">
                <a:latin typeface="Times New Roman" pitchFamily="18" charset="0"/>
              </a:rPr>
              <a:t>Nhờ</a:t>
            </a:r>
            <a:r>
              <a:rPr lang="en-US" sz="2800" b="1" dirty="0" smtClean="0">
                <a:latin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vị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thuận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lợi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Thơ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trở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kinh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tế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hoá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khoa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nơi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tiếp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nông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thuỷ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sản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Cửu</a:t>
            </a:r>
            <a:r>
              <a:rPr lang="en-US" sz="2800" b="1" dirty="0">
                <a:latin typeface="Times New Roman" pitchFamily="18" charset="0"/>
              </a:rPr>
              <a:t> Long </a:t>
            </a:r>
            <a:r>
              <a:rPr lang="en-US" sz="2800" b="1" dirty="0" err="1">
                <a:latin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chế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xuất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khẩu</a:t>
            </a:r>
            <a:r>
              <a:rPr lang="en-US" sz="2800" dirty="0">
                <a:latin typeface="Times New Roman" pitchFamily="18" charset="0"/>
              </a:rPr>
              <a:t>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81584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4516" name="Picture 4" descr="MTL384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457200" y="4876800"/>
            <a:ext cx="8077200" cy="1311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“CẦN THƠ GẠO TRẮNG NƯỚC TRONG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AI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 TỚI ĐÓ THÌ KHÔNG MUỐN VỀ.”</a:t>
            </a:r>
          </a:p>
        </p:txBody>
      </p:sp>
      <p:sp>
        <p:nvSpPr>
          <p:cNvPr id="90120" name="AutoShape 8"/>
          <p:cNvSpPr>
            <a:spLocks noChangeArrowheads="1"/>
          </p:cNvSpPr>
          <p:nvPr/>
        </p:nvSpPr>
        <p:spPr bwMode="auto">
          <a:xfrm>
            <a:off x="152400" y="4572000"/>
            <a:ext cx="8839200" cy="1981200"/>
          </a:xfrm>
          <a:prstGeom prst="roundRect">
            <a:avLst>
              <a:gd name="adj" fmla="val 16667"/>
            </a:avLst>
          </a:prstGeom>
          <a:noFill/>
          <a:ln w="66675">
            <a:pattFill prst="lgCheck">
              <a:fgClr>
                <a:srgbClr val="FF3300"/>
              </a:fgClr>
              <a:bgClr>
                <a:srgbClr val="00CC00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730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8" grpId="0" animBg="1"/>
      <p:bldP spid="9012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7146" y="1828800"/>
            <a:ext cx="8686800" cy="1528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609600"/>
            <a:ext cx="42672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5541" name="Group 3"/>
          <p:cNvGrpSpPr>
            <a:grpSpLocks/>
          </p:cNvGrpSpPr>
          <p:nvPr/>
        </p:nvGrpSpPr>
        <p:grpSpPr bwMode="auto">
          <a:xfrm>
            <a:off x="990600" y="3810000"/>
            <a:ext cx="7737475" cy="2779713"/>
            <a:chOff x="470" y="-44"/>
            <a:chExt cx="4714" cy="3114"/>
          </a:xfrm>
        </p:grpSpPr>
        <p:sp>
          <p:nvSpPr>
            <p:cNvPr id="65542" name="AutoShape 4"/>
            <p:cNvSpPr>
              <a:spLocks noChangeArrowheads="1"/>
            </p:cNvSpPr>
            <p:nvPr/>
          </p:nvSpPr>
          <p:spPr bwMode="auto">
            <a:xfrm>
              <a:off x="1680" y="1920"/>
              <a:ext cx="2304" cy="421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3" name="Line 5"/>
            <p:cNvSpPr>
              <a:spLocks noChangeShapeType="1"/>
            </p:cNvSpPr>
            <p:nvPr/>
          </p:nvSpPr>
          <p:spPr bwMode="auto">
            <a:xfrm flipH="1">
              <a:off x="1968" y="1824"/>
              <a:ext cx="588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4" name="Arc 6"/>
            <p:cNvSpPr>
              <a:spLocks/>
            </p:cNvSpPr>
            <p:nvPr/>
          </p:nvSpPr>
          <p:spPr bwMode="auto">
            <a:xfrm>
              <a:off x="1729" y="703"/>
              <a:ext cx="637" cy="1079"/>
            </a:xfrm>
            <a:custGeom>
              <a:avLst/>
              <a:gdLst>
                <a:gd name="T0" fmla="*/ 0 w 21600"/>
                <a:gd name="T1" fmla="*/ 0 h 20120"/>
                <a:gd name="T2" fmla="*/ 0 w 21600"/>
                <a:gd name="T3" fmla="*/ 0 h 20120"/>
                <a:gd name="T4" fmla="*/ 0 w 21600"/>
                <a:gd name="T5" fmla="*/ 0 h 201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0120" fill="none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</a:path>
                <a:path w="21600" h="20120" stroke="0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  <a:lnTo>
                    <a:pt x="0" y="20120"/>
                  </a:lnTo>
                  <a:lnTo>
                    <a:pt x="7858" y="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5" name="Line 7"/>
            <p:cNvSpPr>
              <a:spLocks noChangeShapeType="1"/>
            </p:cNvSpPr>
            <p:nvPr/>
          </p:nvSpPr>
          <p:spPr bwMode="auto">
            <a:xfrm flipV="1">
              <a:off x="1968" y="288"/>
              <a:ext cx="96" cy="43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6" name="Line 8"/>
            <p:cNvSpPr>
              <a:spLocks noChangeShapeType="1"/>
            </p:cNvSpPr>
            <p:nvPr/>
          </p:nvSpPr>
          <p:spPr bwMode="auto">
            <a:xfrm>
              <a:off x="2065" y="288"/>
              <a:ext cx="240" cy="67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7" name="Arc 9"/>
            <p:cNvSpPr>
              <a:spLocks/>
            </p:cNvSpPr>
            <p:nvPr/>
          </p:nvSpPr>
          <p:spPr bwMode="auto">
            <a:xfrm rot="13707161" flipV="1">
              <a:off x="3699" y="883"/>
              <a:ext cx="854" cy="1104"/>
            </a:xfrm>
            <a:custGeom>
              <a:avLst/>
              <a:gdLst>
                <a:gd name="T0" fmla="*/ 0 w 38443"/>
                <a:gd name="T1" fmla="*/ 0 h 21600"/>
                <a:gd name="T2" fmla="*/ 0 w 38443"/>
                <a:gd name="T3" fmla="*/ 0 h 21600"/>
                <a:gd name="T4" fmla="*/ 0 w 3844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443" h="21600" fill="none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</a:path>
                <a:path w="38443" h="21600" stroke="0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  <a:lnTo>
                    <a:pt x="16843" y="21600"/>
                  </a:lnTo>
                  <a:lnTo>
                    <a:pt x="0" y="8076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8" name="Arc 10"/>
            <p:cNvSpPr>
              <a:spLocks/>
            </p:cNvSpPr>
            <p:nvPr/>
          </p:nvSpPr>
          <p:spPr bwMode="auto">
            <a:xfrm rot="9565297" flipH="1" flipV="1">
              <a:off x="912" y="576"/>
              <a:ext cx="1032" cy="1200"/>
            </a:xfrm>
            <a:custGeom>
              <a:avLst/>
              <a:gdLst>
                <a:gd name="T0" fmla="*/ 0 w 35708"/>
                <a:gd name="T1" fmla="*/ 0 h 21600"/>
                <a:gd name="T2" fmla="*/ 0 w 35708"/>
                <a:gd name="T3" fmla="*/ 0 h 21600"/>
                <a:gd name="T4" fmla="*/ 0 w 3570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708" h="21600" fill="none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</a:path>
                <a:path w="35708" h="21600" stroke="0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  <a:lnTo>
                    <a:pt x="14108" y="21600"/>
                  </a:lnTo>
                  <a:lnTo>
                    <a:pt x="-1" y="5243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9" name="Arc 11"/>
            <p:cNvSpPr>
              <a:spLocks/>
            </p:cNvSpPr>
            <p:nvPr/>
          </p:nvSpPr>
          <p:spPr bwMode="auto">
            <a:xfrm rot="8066298" flipH="1" flipV="1">
              <a:off x="1168" y="1387"/>
              <a:ext cx="661" cy="864"/>
            </a:xfrm>
            <a:custGeom>
              <a:avLst/>
              <a:gdLst>
                <a:gd name="T0" fmla="*/ 0 w 37161"/>
                <a:gd name="T1" fmla="*/ 0 h 21600"/>
                <a:gd name="T2" fmla="*/ 0 w 37161"/>
                <a:gd name="T3" fmla="*/ 0 h 21600"/>
                <a:gd name="T4" fmla="*/ 0 w 3716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61" h="21600" fill="none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</a:path>
                <a:path w="37161" h="21600" stroke="0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  <a:lnTo>
                    <a:pt x="15561" y="21600"/>
                  </a:lnTo>
                  <a:lnTo>
                    <a:pt x="-1" y="6619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0" name="Line 12"/>
            <p:cNvSpPr>
              <a:spLocks noChangeShapeType="1"/>
            </p:cNvSpPr>
            <p:nvPr/>
          </p:nvSpPr>
          <p:spPr bwMode="auto">
            <a:xfrm>
              <a:off x="2737" y="0"/>
              <a:ext cx="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1" name="Line 13"/>
            <p:cNvSpPr>
              <a:spLocks noChangeShapeType="1"/>
            </p:cNvSpPr>
            <p:nvPr/>
          </p:nvSpPr>
          <p:spPr bwMode="auto">
            <a:xfrm>
              <a:off x="2737" y="960"/>
              <a:ext cx="0" cy="72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2" name="Line 14"/>
            <p:cNvSpPr>
              <a:spLocks noChangeShapeType="1"/>
            </p:cNvSpPr>
            <p:nvPr/>
          </p:nvSpPr>
          <p:spPr bwMode="auto">
            <a:xfrm>
              <a:off x="2737" y="0"/>
              <a:ext cx="24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3" name="Line 15"/>
            <p:cNvSpPr>
              <a:spLocks noChangeShapeType="1"/>
            </p:cNvSpPr>
            <p:nvPr/>
          </p:nvSpPr>
          <p:spPr bwMode="auto">
            <a:xfrm flipH="1">
              <a:off x="2881" y="960"/>
              <a:ext cx="96" cy="24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4" name="Arc 16"/>
            <p:cNvSpPr>
              <a:spLocks/>
            </p:cNvSpPr>
            <p:nvPr/>
          </p:nvSpPr>
          <p:spPr bwMode="auto">
            <a:xfrm rot="13707161" flipV="1">
              <a:off x="3884" y="196"/>
              <a:ext cx="776" cy="1824"/>
            </a:xfrm>
            <a:custGeom>
              <a:avLst/>
              <a:gdLst>
                <a:gd name="T0" fmla="*/ 0 w 34875"/>
                <a:gd name="T1" fmla="*/ 0 h 21600"/>
                <a:gd name="T2" fmla="*/ 0 w 34875"/>
                <a:gd name="T3" fmla="*/ 0 h 21600"/>
                <a:gd name="T4" fmla="*/ 0 w 3487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75" h="21600" fill="none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</a:path>
                <a:path w="34875" h="21600" stroke="0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  <a:lnTo>
                    <a:pt x="13275" y="21600"/>
                  </a:lnTo>
                  <a:lnTo>
                    <a:pt x="-1" y="456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555" name="Group 17"/>
            <p:cNvGrpSpPr>
              <a:grpSpLocks/>
            </p:cNvGrpSpPr>
            <p:nvPr/>
          </p:nvGrpSpPr>
          <p:grpSpPr bwMode="auto">
            <a:xfrm>
              <a:off x="1920" y="1392"/>
              <a:ext cx="768" cy="768"/>
              <a:chOff x="1824" y="1392"/>
              <a:chExt cx="768" cy="768"/>
            </a:xfrm>
          </p:grpSpPr>
          <p:sp>
            <p:nvSpPr>
              <p:cNvPr id="65662" name="Text Box 18"/>
              <p:cNvSpPr txBox="1">
                <a:spLocks noChangeArrowheads="1"/>
              </p:cNvSpPr>
              <p:nvPr/>
            </p:nvSpPr>
            <p:spPr bwMode="auto">
              <a:xfrm>
                <a:off x="1861" y="1488"/>
                <a:ext cx="658" cy="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>
                    <a:latin typeface=".VnTime" pitchFamily="34" charset="0"/>
                  </a:rPr>
                  <a:t>trung thµnh</a:t>
                </a:r>
              </a:p>
            </p:txBody>
          </p:sp>
          <p:sp>
            <p:nvSpPr>
              <p:cNvPr id="65663" name="Arc 19"/>
              <p:cNvSpPr>
                <a:spLocks/>
              </p:cNvSpPr>
              <p:nvPr/>
            </p:nvSpPr>
            <p:spPr bwMode="auto">
              <a:xfrm>
                <a:off x="2097" y="1392"/>
                <a:ext cx="256" cy="25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4" name="Arc 20"/>
              <p:cNvSpPr>
                <a:spLocks/>
              </p:cNvSpPr>
              <p:nvPr/>
            </p:nvSpPr>
            <p:spPr bwMode="auto">
              <a:xfrm rot="3888902">
                <a:off x="2355" y="1557"/>
                <a:ext cx="226" cy="24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5" name="Arc 21"/>
              <p:cNvSpPr>
                <a:spLocks/>
              </p:cNvSpPr>
              <p:nvPr/>
            </p:nvSpPr>
            <p:spPr bwMode="auto">
              <a:xfrm rot="7161665">
                <a:off x="2316" y="1828"/>
                <a:ext cx="226" cy="23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6" name="Arc 22"/>
              <p:cNvSpPr>
                <a:spLocks/>
              </p:cNvSpPr>
              <p:nvPr/>
            </p:nvSpPr>
            <p:spPr bwMode="auto">
              <a:xfrm rot="-3633413">
                <a:off x="1845" y="1504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7" name="Arc 23"/>
              <p:cNvSpPr>
                <a:spLocks/>
              </p:cNvSpPr>
              <p:nvPr/>
            </p:nvSpPr>
            <p:spPr bwMode="auto">
              <a:xfrm rot="-6611763">
                <a:off x="1830" y="1793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8" name="Arc 24"/>
              <p:cNvSpPr>
                <a:spLocks/>
              </p:cNvSpPr>
              <p:nvPr/>
            </p:nvSpPr>
            <p:spPr bwMode="auto">
              <a:xfrm rot="10800000">
                <a:off x="2077" y="1951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9" name="AutoShape 25"/>
              <p:cNvSpPr>
                <a:spLocks noChangeArrowheads="1"/>
              </p:cNvSpPr>
              <p:nvPr/>
            </p:nvSpPr>
            <p:spPr bwMode="auto">
              <a:xfrm>
                <a:off x="2005" y="1584"/>
                <a:ext cx="384" cy="432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56" name="Group 26"/>
            <p:cNvGrpSpPr>
              <a:grpSpLocks/>
            </p:cNvGrpSpPr>
            <p:nvPr/>
          </p:nvGrpSpPr>
          <p:grpSpPr bwMode="auto">
            <a:xfrm>
              <a:off x="2544" y="1680"/>
              <a:ext cx="810" cy="763"/>
              <a:chOff x="2832" y="1632"/>
              <a:chExt cx="810" cy="763"/>
            </a:xfrm>
          </p:grpSpPr>
          <p:sp>
            <p:nvSpPr>
              <p:cNvPr id="65652" name="Line 27"/>
              <p:cNvSpPr>
                <a:spLocks noChangeShapeType="1"/>
              </p:cNvSpPr>
              <p:nvPr/>
            </p:nvSpPr>
            <p:spPr bwMode="auto">
              <a:xfrm>
                <a:off x="3079" y="1883"/>
                <a:ext cx="442" cy="4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53" name="Arc 28"/>
              <p:cNvSpPr>
                <a:spLocks/>
              </p:cNvSpPr>
              <p:nvPr/>
            </p:nvSpPr>
            <p:spPr bwMode="auto">
              <a:xfrm rot="-10388015">
                <a:off x="3094" y="2186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654" name="Group 29"/>
              <p:cNvGrpSpPr>
                <a:grpSpLocks/>
              </p:cNvGrpSpPr>
              <p:nvPr/>
            </p:nvGrpSpPr>
            <p:grpSpPr bwMode="auto">
              <a:xfrm>
                <a:off x="2832" y="1632"/>
                <a:ext cx="810" cy="672"/>
                <a:chOff x="2496" y="1597"/>
                <a:chExt cx="788" cy="689"/>
              </a:xfrm>
            </p:grpSpPr>
            <p:grpSp>
              <p:nvGrpSpPr>
                <p:cNvPr id="65655" name="Group 30"/>
                <p:cNvGrpSpPr>
                  <a:grpSpLocks/>
                </p:cNvGrpSpPr>
                <p:nvPr/>
              </p:nvGrpSpPr>
              <p:grpSpPr bwMode="auto">
                <a:xfrm>
                  <a:off x="2496" y="1597"/>
                  <a:ext cx="788" cy="689"/>
                  <a:chOff x="2496" y="1597"/>
                  <a:chExt cx="788" cy="689"/>
                </a:xfrm>
              </p:grpSpPr>
              <p:sp>
                <p:nvSpPr>
                  <p:cNvPr id="65657" name="Arc 31"/>
                  <p:cNvSpPr>
                    <a:spLocks/>
                  </p:cNvSpPr>
                  <p:nvPr/>
                </p:nvSpPr>
                <p:spPr bwMode="auto">
                  <a:xfrm rot="411985">
                    <a:off x="2810" y="1597"/>
                    <a:ext cx="256" cy="25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58" name="Arc 32"/>
                  <p:cNvSpPr>
                    <a:spLocks/>
                  </p:cNvSpPr>
                  <p:nvPr/>
                </p:nvSpPr>
                <p:spPr bwMode="auto">
                  <a:xfrm rot="4300887">
                    <a:off x="3047" y="1790"/>
                    <a:ext cx="226" cy="24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59" name="Arc 33"/>
                  <p:cNvSpPr>
                    <a:spLocks/>
                  </p:cNvSpPr>
                  <p:nvPr/>
                </p:nvSpPr>
                <p:spPr bwMode="auto">
                  <a:xfrm rot="7573651">
                    <a:off x="2977" y="2055"/>
                    <a:ext cx="226" cy="23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60" name="Arc 34"/>
                  <p:cNvSpPr>
                    <a:spLocks/>
                  </p:cNvSpPr>
                  <p:nvPr/>
                </p:nvSpPr>
                <p:spPr bwMode="auto">
                  <a:xfrm rot="-3221429">
                    <a:off x="2548" y="1677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61" name="Arc 35"/>
                  <p:cNvSpPr>
                    <a:spLocks/>
                  </p:cNvSpPr>
                  <p:nvPr/>
                </p:nvSpPr>
                <p:spPr bwMode="auto">
                  <a:xfrm rot="-6199783">
                    <a:off x="2502" y="1962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656" name="AutoShape 36"/>
                <p:cNvSpPr>
                  <a:spLocks noChangeArrowheads="1"/>
                </p:cNvSpPr>
                <p:nvPr/>
              </p:nvSpPr>
              <p:spPr bwMode="auto">
                <a:xfrm rot="411985">
                  <a:off x="2688" y="1728"/>
                  <a:ext cx="384" cy="432"/>
                </a:xfrm>
                <a:prstGeom prst="flowChartConnector">
                  <a:avLst/>
                </a:prstGeom>
                <a:solidFill>
                  <a:srgbClr val="FFFF9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557" name="Group 37"/>
            <p:cNvGrpSpPr>
              <a:grpSpLocks/>
            </p:cNvGrpSpPr>
            <p:nvPr/>
          </p:nvGrpSpPr>
          <p:grpSpPr bwMode="auto">
            <a:xfrm rot="-308941">
              <a:off x="3312" y="1488"/>
              <a:ext cx="718" cy="770"/>
              <a:chOff x="3744" y="2784"/>
              <a:chExt cx="816" cy="912"/>
            </a:xfrm>
          </p:grpSpPr>
          <p:sp>
            <p:nvSpPr>
              <p:cNvPr id="65645" name="Arc 38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6" name="Arc 39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7" name="Arc 40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8" name="Arc 41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9" name="Arc 42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50" name="Arc 43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51" name="AutoShape 44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58" name="Group 45"/>
            <p:cNvGrpSpPr>
              <a:grpSpLocks/>
            </p:cNvGrpSpPr>
            <p:nvPr/>
          </p:nvGrpSpPr>
          <p:grpSpPr bwMode="auto">
            <a:xfrm rot="-416682">
              <a:off x="2784" y="1008"/>
              <a:ext cx="672" cy="768"/>
              <a:chOff x="3744" y="2784"/>
              <a:chExt cx="816" cy="912"/>
            </a:xfrm>
          </p:grpSpPr>
          <p:sp>
            <p:nvSpPr>
              <p:cNvPr id="65638" name="Arc 46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9" name="Arc 47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0" name="Arc 48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1" name="Arc 49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2" name="Arc 50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3" name="Arc 51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4" name="AutoShape 52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59" name="Group 53"/>
            <p:cNvGrpSpPr>
              <a:grpSpLocks/>
            </p:cNvGrpSpPr>
            <p:nvPr/>
          </p:nvGrpSpPr>
          <p:grpSpPr bwMode="auto">
            <a:xfrm>
              <a:off x="2208" y="884"/>
              <a:ext cx="576" cy="672"/>
              <a:chOff x="3744" y="2784"/>
              <a:chExt cx="816" cy="912"/>
            </a:xfrm>
          </p:grpSpPr>
          <p:sp>
            <p:nvSpPr>
              <p:cNvPr id="65631" name="Arc 54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2" name="Arc 55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3" name="Arc 56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4" name="Arc 57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5" name="Arc 58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6" name="Arc 59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7" name="AutoShape 60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60" name="Group 61"/>
            <p:cNvGrpSpPr>
              <a:grpSpLocks/>
            </p:cNvGrpSpPr>
            <p:nvPr/>
          </p:nvGrpSpPr>
          <p:grpSpPr bwMode="auto">
            <a:xfrm rot="-561779">
              <a:off x="2544" y="480"/>
              <a:ext cx="528" cy="576"/>
              <a:chOff x="2016" y="3120"/>
              <a:chExt cx="528" cy="576"/>
            </a:xfrm>
          </p:grpSpPr>
          <p:sp>
            <p:nvSpPr>
              <p:cNvPr id="65624" name="Arc 62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5" name="Arc 63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6" name="Arc 64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7" name="Arc 65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8" name="Arc 66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9" name="Arc 67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0" name="AutoShape 68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61" name="Group 69"/>
            <p:cNvGrpSpPr>
              <a:grpSpLocks/>
            </p:cNvGrpSpPr>
            <p:nvPr/>
          </p:nvGrpSpPr>
          <p:grpSpPr bwMode="auto">
            <a:xfrm>
              <a:off x="3226" y="576"/>
              <a:ext cx="528" cy="576"/>
              <a:chOff x="2016" y="3120"/>
              <a:chExt cx="528" cy="576"/>
            </a:xfrm>
          </p:grpSpPr>
          <p:sp>
            <p:nvSpPr>
              <p:cNvPr id="65617" name="Arc 70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8" name="Arc 71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9" name="Arc 72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0" name="Arc 73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1" name="Arc 74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2" name="Arc 75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3" name="AutoShape 76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62" name="Group 77"/>
            <p:cNvGrpSpPr>
              <a:grpSpLocks/>
            </p:cNvGrpSpPr>
            <p:nvPr/>
          </p:nvGrpSpPr>
          <p:grpSpPr bwMode="auto">
            <a:xfrm>
              <a:off x="3024" y="-44"/>
              <a:ext cx="336" cy="667"/>
              <a:chOff x="2016" y="2695"/>
              <a:chExt cx="528" cy="1001"/>
            </a:xfrm>
          </p:grpSpPr>
          <p:sp>
            <p:nvSpPr>
              <p:cNvPr id="65610" name="Arc 78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1" name="Arc 79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2" name="Arc 80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3" name="Arc 81"/>
              <p:cNvSpPr>
                <a:spLocks/>
              </p:cNvSpPr>
              <p:nvPr/>
            </p:nvSpPr>
            <p:spPr bwMode="auto">
              <a:xfrm rot="-3633413">
                <a:off x="2023" y="2698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4" name="Arc 82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5" name="Arc 83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6" name="AutoShape 84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5563" name="Line 85"/>
            <p:cNvSpPr>
              <a:spLocks noChangeShapeType="1"/>
            </p:cNvSpPr>
            <p:nvPr/>
          </p:nvSpPr>
          <p:spPr bwMode="auto">
            <a:xfrm flipH="1">
              <a:off x="2160" y="2064"/>
              <a:ext cx="336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4" name="Line 86"/>
            <p:cNvSpPr>
              <a:spLocks noChangeShapeType="1"/>
            </p:cNvSpPr>
            <p:nvPr/>
          </p:nvSpPr>
          <p:spPr bwMode="auto">
            <a:xfrm flipH="1">
              <a:off x="3264" y="2112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5" name="Line 87"/>
            <p:cNvSpPr>
              <a:spLocks noChangeShapeType="1"/>
            </p:cNvSpPr>
            <p:nvPr/>
          </p:nvSpPr>
          <p:spPr bwMode="auto">
            <a:xfrm flipV="1">
              <a:off x="2400" y="220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6" name="Line 88"/>
            <p:cNvSpPr>
              <a:spLocks noChangeShapeType="1"/>
            </p:cNvSpPr>
            <p:nvPr/>
          </p:nvSpPr>
          <p:spPr bwMode="auto">
            <a:xfrm flipV="1">
              <a:off x="1824" y="196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7" name="Line 89"/>
            <p:cNvSpPr>
              <a:spLocks noChangeShapeType="1"/>
            </p:cNvSpPr>
            <p:nvPr/>
          </p:nvSpPr>
          <p:spPr bwMode="auto">
            <a:xfrm>
              <a:off x="2064" y="2064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8" name="Line 90"/>
            <p:cNvSpPr>
              <a:spLocks noChangeShapeType="1"/>
            </p:cNvSpPr>
            <p:nvPr/>
          </p:nvSpPr>
          <p:spPr bwMode="auto">
            <a:xfrm>
              <a:off x="2448" y="211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9" name="Line 91"/>
            <p:cNvSpPr>
              <a:spLocks noChangeShapeType="1"/>
            </p:cNvSpPr>
            <p:nvPr/>
          </p:nvSpPr>
          <p:spPr bwMode="auto">
            <a:xfrm>
              <a:off x="3264" y="216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0" name="Arc 92"/>
            <p:cNvSpPr>
              <a:spLocks/>
            </p:cNvSpPr>
            <p:nvPr/>
          </p:nvSpPr>
          <p:spPr bwMode="auto">
            <a:xfrm>
              <a:off x="1454" y="288"/>
              <a:ext cx="754" cy="1248"/>
            </a:xfrm>
            <a:custGeom>
              <a:avLst/>
              <a:gdLst>
                <a:gd name="T0" fmla="*/ 0 w 30852"/>
                <a:gd name="T1" fmla="*/ 0 h 21600"/>
                <a:gd name="T2" fmla="*/ 0 w 30852"/>
                <a:gd name="T3" fmla="*/ 0 h 21600"/>
                <a:gd name="T4" fmla="*/ 0 w 3085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852" h="21600" fill="none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</a:path>
                <a:path w="30852" h="21600" stroke="0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  <a:lnTo>
                    <a:pt x="9252" y="21600"/>
                  </a:lnTo>
                  <a:lnTo>
                    <a:pt x="-1" y="2081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1" name="Arc 93"/>
            <p:cNvSpPr>
              <a:spLocks/>
            </p:cNvSpPr>
            <p:nvPr/>
          </p:nvSpPr>
          <p:spPr bwMode="auto">
            <a:xfrm flipH="1">
              <a:off x="3215" y="192"/>
              <a:ext cx="1169" cy="1056"/>
            </a:xfrm>
            <a:custGeom>
              <a:avLst/>
              <a:gdLst>
                <a:gd name="T0" fmla="*/ 0 w 37561"/>
                <a:gd name="T1" fmla="*/ 0 h 21600"/>
                <a:gd name="T2" fmla="*/ 0 w 37561"/>
                <a:gd name="T3" fmla="*/ 0 h 21600"/>
                <a:gd name="T4" fmla="*/ 0 w 3756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61" h="21600" fill="none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</a:path>
                <a:path w="37561" h="21600" stroke="0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  <a:lnTo>
                    <a:pt x="15961" y="21600"/>
                  </a:lnTo>
                  <a:lnTo>
                    <a:pt x="0" y="7046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572" name="Group 94"/>
            <p:cNvGrpSpPr>
              <a:grpSpLocks/>
            </p:cNvGrpSpPr>
            <p:nvPr/>
          </p:nvGrpSpPr>
          <p:grpSpPr bwMode="auto">
            <a:xfrm>
              <a:off x="1248" y="2208"/>
              <a:ext cx="1168" cy="633"/>
              <a:chOff x="1344" y="2775"/>
              <a:chExt cx="1168" cy="633"/>
            </a:xfrm>
          </p:grpSpPr>
          <p:sp>
            <p:nvSpPr>
              <p:cNvPr id="65604" name="AutoShape 95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05" name="Line 96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6" name="Line 97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7" name="Line 98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8" name="Line 99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9" name="Line 100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573" name="Group 101"/>
            <p:cNvGrpSpPr>
              <a:grpSpLocks/>
            </p:cNvGrpSpPr>
            <p:nvPr/>
          </p:nvGrpSpPr>
          <p:grpSpPr bwMode="auto">
            <a:xfrm rot="10800000">
              <a:off x="3792" y="601"/>
              <a:ext cx="690" cy="359"/>
              <a:chOff x="2208" y="2928"/>
              <a:chExt cx="1168" cy="633"/>
            </a:xfrm>
          </p:grpSpPr>
          <p:sp>
            <p:nvSpPr>
              <p:cNvPr id="65598" name="AutoShape 102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99" name="Line 103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0" name="Line 104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1" name="Line 105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2" name="Line 106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3" name="Line 107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574" name="Group 108"/>
            <p:cNvGrpSpPr>
              <a:grpSpLocks/>
            </p:cNvGrpSpPr>
            <p:nvPr/>
          </p:nvGrpSpPr>
          <p:grpSpPr bwMode="auto">
            <a:xfrm rot="4538368">
              <a:off x="1035" y="741"/>
              <a:ext cx="1185" cy="568"/>
              <a:chOff x="2208" y="2928"/>
              <a:chExt cx="1168" cy="633"/>
            </a:xfrm>
          </p:grpSpPr>
          <p:sp>
            <p:nvSpPr>
              <p:cNvPr id="65592" name="AutoShape 109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93" name="Line 110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4" name="Line 111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5" name="Line 112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6" name="Line 113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7" name="Line 114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575" name="Line 115"/>
            <p:cNvSpPr>
              <a:spLocks noChangeShapeType="1"/>
            </p:cNvSpPr>
            <p:nvPr/>
          </p:nvSpPr>
          <p:spPr bwMode="auto">
            <a:xfrm flipV="1">
              <a:off x="2208" y="2064"/>
              <a:ext cx="288" cy="14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6" name="Arc 116"/>
            <p:cNvSpPr>
              <a:spLocks/>
            </p:cNvSpPr>
            <p:nvPr/>
          </p:nvSpPr>
          <p:spPr bwMode="auto">
            <a:xfrm>
              <a:off x="2448" y="624"/>
              <a:ext cx="45" cy="384"/>
            </a:xfrm>
            <a:custGeom>
              <a:avLst/>
              <a:gdLst>
                <a:gd name="T0" fmla="*/ 0 w 20182"/>
                <a:gd name="T1" fmla="*/ 0 h 21600"/>
                <a:gd name="T2" fmla="*/ 0 w 20182"/>
                <a:gd name="T3" fmla="*/ 0 h 21600"/>
                <a:gd name="T4" fmla="*/ 0 w 2018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182" h="21600" fill="none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</a:path>
                <a:path w="20182" h="21600" stroke="0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577" name="Group 117"/>
            <p:cNvGrpSpPr>
              <a:grpSpLocks/>
            </p:cNvGrpSpPr>
            <p:nvPr/>
          </p:nvGrpSpPr>
          <p:grpSpPr bwMode="auto">
            <a:xfrm rot="-7690334">
              <a:off x="3187" y="2141"/>
              <a:ext cx="1115" cy="578"/>
              <a:chOff x="1344" y="2775"/>
              <a:chExt cx="1168" cy="633"/>
            </a:xfrm>
          </p:grpSpPr>
          <p:sp>
            <p:nvSpPr>
              <p:cNvPr id="65586" name="AutoShape 118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87" name="Line 119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8" name="Line 120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9" name="Line 121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0" name="Line 122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1" name="Line 123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578" name="Group 124"/>
            <p:cNvGrpSpPr>
              <a:grpSpLocks/>
            </p:cNvGrpSpPr>
            <p:nvPr/>
          </p:nvGrpSpPr>
          <p:grpSpPr bwMode="auto">
            <a:xfrm rot="6329534">
              <a:off x="1995" y="165"/>
              <a:ext cx="690" cy="359"/>
              <a:chOff x="2208" y="2928"/>
              <a:chExt cx="1168" cy="633"/>
            </a:xfrm>
          </p:grpSpPr>
          <p:sp>
            <p:nvSpPr>
              <p:cNvPr id="65580" name="AutoShape 125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81" name="Line 126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2" name="Line 127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3" name="Line 128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4" name="Line 129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5" name="Line 130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579" name="Text Box 131"/>
            <p:cNvSpPr txBox="1">
              <a:spLocks noChangeArrowheads="1"/>
            </p:cNvSpPr>
            <p:nvPr/>
          </p:nvSpPr>
          <p:spPr bwMode="auto">
            <a:xfrm>
              <a:off x="470" y="2808"/>
              <a:ext cx="10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endParaRPr lang="en-US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94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B5Bwallcoo_com5D_CG_Bac43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1289050"/>
            <a:ext cx="9144000" cy="1587500"/>
            <a:chOff x="0" y="2976"/>
            <a:chExt cx="5760" cy="1000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3600"/>
              <a:ext cx="5760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2800">
                <a:solidFill>
                  <a:srgbClr val="0000CC"/>
                </a:solidFill>
                <a:latin typeface=".VnArabiaH" pitchFamily="34" charset="0"/>
              </a:endParaRPr>
            </a:p>
          </p:txBody>
        </p:sp>
        <p:pic>
          <p:nvPicPr>
            <p:cNvPr id="7" name="Picture 4" descr="Picture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976"/>
              <a:ext cx="1200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 descr="Picture10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976"/>
              <a:ext cx="1200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10668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6859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800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Picture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7662" y="5291138"/>
            <a:ext cx="847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5738"/>
            <a:ext cx="762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265738"/>
            <a:ext cx="381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29200"/>
            <a:ext cx="7620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410200"/>
            <a:ext cx="76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265738"/>
            <a:ext cx="762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265738"/>
            <a:ext cx="762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265738"/>
            <a:ext cx="5334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265738"/>
            <a:ext cx="5334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265738"/>
            <a:ext cx="5334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8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265738"/>
            <a:ext cx="4572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9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265738"/>
            <a:ext cx="762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0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265738"/>
            <a:ext cx="4572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1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265738"/>
            <a:ext cx="762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2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65738"/>
            <a:ext cx="762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3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65738"/>
            <a:ext cx="6096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4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18138"/>
            <a:ext cx="762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5" descr="Picture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91075" y="5495925"/>
            <a:ext cx="3905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6" descr="Picture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24275" y="5572125"/>
            <a:ext cx="3905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7" descr="Picture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83669" y="5622131"/>
            <a:ext cx="6191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8" descr="Picture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48562" y="5176838"/>
            <a:ext cx="466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9" descr="Picture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04937" y="5224463"/>
            <a:ext cx="619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0" descr="Picture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09637" y="4881563"/>
            <a:ext cx="61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2" descr="Chimbaywhite_dove_graceful_fly_lg_cl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38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3" descr="Chimbaywhite_dove_graceful_fly_lg_cl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838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4" descr="Chimbaywhite_dove_graceful_fly_lg_cl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838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5" descr="Chimbaywhite_dove_graceful_fly_lg_cl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38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6" descr="Chimbaywhite_dove_graceful_fly_lg_cl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38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7" descr="Chimbaywhite_dove_graceful_fly_lg_cl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838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8" descr="Chimbaywhite_dove_graceful_fly_lg_cl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6858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9" descr="Chimbaywhite_dove_graceful_fly_lg_cl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572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1600200" y="2514600"/>
            <a:ext cx="6095999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kern="10" spc="-20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kern="10" spc="-20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10" spc="-20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kern="10" spc="-20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10" spc="-20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kern="10" spc="-20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10" spc="-20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kern="10" spc="-20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10" spc="-20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kern="10" spc="-20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10" spc="-20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kern="10" spc="-20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10" spc="-20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400" kern="10" spc="-20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019300" y="3284538"/>
            <a:ext cx="5334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0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981200" y="1600200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300" name="TextBox 2"/>
          <p:cNvSpPr txBox="1">
            <a:spLocks noChangeArrowheads="1"/>
          </p:cNvSpPr>
          <p:nvPr/>
        </p:nvSpPr>
        <p:spPr bwMode="auto">
          <a:xfrm>
            <a:off x="1676400" y="1981200"/>
            <a:ext cx="6019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	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Keå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teân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moät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soá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ngaønh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coâng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nghieäp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chính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vaø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moät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soá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nôi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vui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chôi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giaûi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trí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cuûa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Thaønh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phoá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Hoà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Souvir" pitchFamily="2" charset="0"/>
              </a:rPr>
              <a:t>Chí</a:t>
            </a:r>
            <a:r>
              <a:rPr lang="en-US" sz="3200" b="1" dirty="0">
                <a:solidFill>
                  <a:srgbClr val="0000FF"/>
                </a:solidFill>
                <a:latin typeface="VNI-Souvir" pitchFamily="2" charset="0"/>
              </a:rPr>
              <a:t> Minh.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5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8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6319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20968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Bài: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PHỐ CẦN THƠ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61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76200" y="2286000"/>
            <a:ext cx="9448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graphicFrame>
        <p:nvGraphicFramePr>
          <p:cNvPr id="29701" name="Object 1"/>
          <p:cNvGraphicFramePr>
            <a:graphicFrameLocks noChangeAspect="1"/>
          </p:cNvGraphicFramePr>
          <p:nvPr/>
        </p:nvGraphicFramePr>
        <p:xfrm>
          <a:off x="152400" y="4114800"/>
          <a:ext cx="3200400" cy="261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Clip" r:id="rId3" imgW="4435475" imgH="3328988" progId="">
                  <p:embed/>
                </p:oleObj>
              </mc:Choice>
              <mc:Fallback>
                <p:oleObj name="Clip" r:id="rId3" imgW="4435475" imgH="3328988" progId="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114800"/>
                        <a:ext cx="3200400" cy="2617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2" name="Picture 7" descr="blumen-pflanzen10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266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59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8" name="Group 208"/>
          <p:cNvGrpSpPr>
            <a:grpSpLocks/>
          </p:cNvGrpSpPr>
          <p:nvPr/>
        </p:nvGrpSpPr>
        <p:grpSpPr bwMode="auto">
          <a:xfrm>
            <a:off x="170323" y="266700"/>
            <a:ext cx="4953000" cy="6378224"/>
            <a:chOff x="208" y="192"/>
            <a:chExt cx="3312" cy="4163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448" y="4067"/>
              <a:ext cx="30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66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en-US" sz="2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Lược</a:t>
              </a:r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nhiên</a:t>
              </a:r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Nam</a:t>
              </a:r>
            </a:p>
          </p:txBody>
        </p:sp>
        <p:grpSp>
          <p:nvGrpSpPr>
            <p:cNvPr id="15364" name="Group 4"/>
            <p:cNvGrpSpPr>
              <a:grpSpLocks/>
            </p:cNvGrpSpPr>
            <p:nvPr/>
          </p:nvGrpSpPr>
          <p:grpSpPr bwMode="auto">
            <a:xfrm>
              <a:off x="208" y="192"/>
              <a:ext cx="3312" cy="3792"/>
              <a:chOff x="976" y="0"/>
              <a:chExt cx="3315" cy="4320"/>
            </a:xfrm>
          </p:grpSpPr>
          <p:sp>
            <p:nvSpPr>
              <p:cNvPr id="15365" name="Text Box 5"/>
              <p:cNvSpPr txBox="1">
                <a:spLocks noChangeArrowheads="1"/>
              </p:cNvSpPr>
              <p:nvPr/>
            </p:nvSpPr>
            <p:spPr bwMode="auto">
              <a:xfrm>
                <a:off x="2855" y="1801"/>
                <a:ext cx="61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accent2"/>
                    </a:solidFill>
                    <a:latin typeface="VNI-Times" pitchFamily="2" charset="0"/>
                  </a:rPr>
                  <a:t>Hueá </a:t>
                </a:r>
                <a:endParaRPr lang="en-US" sz="1200">
                  <a:solidFill>
                    <a:schemeClr val="accent2"/>
                  </a:solidFill>
                  <a:latin typeface="VNI-Times" pitchFamily="2" charset="0"/>
                </a:endParaRPr>
              </a:p>
            </p:txBody>
          </p:sp>
          <p:pic>
            <p:nvPicPr>
              <p:cNvPr id="15366" name="Picture 6" descr="scan0016"/>
              <p:cNvPicPr>
                <a:picLocks noChangeAspect="1" noChangeArrowheads="1"/>
              </p:cNvPicPr>
              <p:nvPr/>
            </p:nvPicPr>
            <p:blipFill>
              <a:blip r:embed="rId6">
                <a:lum bright="-18000" contrast="3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0"/>
                <a:ext cx="3315" cy="4320"/>
              </a:xfrm>
              <a:prstGeom prst="rect">
                <a:avLst/>
              </a:prstGeom>
              <a:noFill/>
              <a:ln w="222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5367" name="Text Box 7"/>
              <p:cNvSpPr txBox="1">
                <a:spLocks noChangeArrowheads="1"/>
              </p:cNvSpPr>
              <p:nvPr/>
            </p:nvSpPr>
            <p:spPr bwMode="auto">
              <a:xfrm>
                <a:off x="2334" y="1185"/>
                <a:ext cx="521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accent2"/>
                    </a:solidFill>
                    <a:latin typeface="VNI-Times" pitchFamily="2" charset="0"/>
                  </a:rPr>
                  <a:t>Vinh </a:t>
                </a:r>
              </a:p>
            </p:txBody>
          </p:sp>
          <p:sp>
            <p:nvSpPr>
              <p:cNvPr id="15368" name="Text Box 8"/>
              <p:cNvSpPr txBox="1">
                <a:spLocks noChangeArrowheads="1"/>
              </p:cNvSpPr>
              <p:nvPr/>
            </p:nvSpPr>
            <p:spPr bwMode="auto">
              <a:xfrm>
                <a:off x="3270" y="3286"/>
                <a:ext cx="944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accent2"/>
                    </a:solidFill>
                    <a:latin typeface="VNI-Times" pitchFamily="2" charset="0"/>
                  </a:rPr>
                  <a:t>Nha Trang</a:t>
                </a:r>
                <a:r>
                  <a:rPr lang="en-US" sz="1200">
                    <a:solidFill>
                      <a:schemeClr val="accent2"/>
                    </a:solidFill>
                    <a:latin typeface="VNI-Times" pitchFamily="2" charset="0"/>
                  </a:rPr>
                  <a:t> </a:t>
                </a:r>
              </a:p>
            </p:txBody>
          </p:sp>
          <p:sp>
            <p:nvSpPr>
              <p:cNvPr id="15369" name="Text Box 9"/>
              <p:cNvSpPr txBox="1">
                <a:spLocks noChangeArrowheads="1"/>
              </p:cNvSpPr>
              <p:nvPr/>
            </p:nvSpPr>
            <p:spPr bwMode="auto">
              <a:xfrm>
                <a:off x="2334" y="875"/>
                <a:ext cx="946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accent2"/>
                    </a:solidFill>
                    <a:latin typeface="VNI-Times" pitchFamily="2" charset="0"/>
                  </a:rPr>
                  <a:t>Thanh Hoaù</a:t>
                </a:r>
                <a:endParaRPr lang="en-US" sz="1200">
                  <a:solidFill>
                    <a:schemeClr val="accent2"/>
                  </a:solidFill>
                  <a:latin typeface="VNI-Times" pitchFamily="2" charset="0"/>
                </a:endParaRPr>
              </a:p>
            </p:txBody>
          </p:sp>
          <p:sp>
            <p:nvSpPr>
              <p:cNvPr id="15370" name="Text Box 10"/>
              <p:cNvSpPr txBox="1">
                <a:spLocks noChangeArrowheads="1"/>
              </p:cNvSpPr>
              <p:nvPr/>
            </p:nvSpPr>
            <p:spPr bwMode="auto">
              <a:xfrm>
                <a:off x="3044" y="1956"/>
                <a:ext cx="522" cy="328"/>
              </a:xfrm>
              <a:prstGeom prst="rect">
                <a:avLst/>
              </a:prstGeom>
              <a:solidFill>
                <a:srgbClr val="66CCFF">
                  <a:alpha val="48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accent2"/>
                    </a:solidFill>
                    <a:latin typeface="VNI-Times" pitchFamily="2" charset="0"/>
                  </a:rPr>
                  <a:t>Ñaø Naüng</a:t>
                </a:r>
                <a:endParaRPr lang="en-US" sz="1200">
                  <a:solidFill>
                    <a:schemeClr val="bg2"/>
                  </a:solidFill>
                  <a:latin typeface="VNI-Times" pitchFamily="2" charset="0"/>
                </a:endParaRPr>
              </a:p>
            </p:txBody>
          </p:sp>
          <p:sp>
            <p:nvSpPr>
              <p:cNvPr id="15371" name="Oval 11"/>
              <p:cNvSpPr>
                <a:spLocks noChangeArrowheads="1"/>
              </p:cNvSpPr>
              <p:nvPr/>
            </p:nvSpPr>
            <p:spPr bwMode="auto">
              <a:xfrm>
                <a:off x="3044" y="3215"/>
                <a:ext cx="95" cy="103"/>
              </a:xfrm>
              <a:prstGeom prst="ellipse">
                <a:avLst/>
              </a:prstGeom>
              <a:solidFill>
                <a:srgbClr val="FFFF00"/>
              </a:solidFill>
              <a:ln w="38100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2" name="Oval 12"/>
              <p:cNvSpPr>
                <a:spLocks noChangeArrowheads="1"/>
              </p:cNvSpPr>
              <p:nvPr/>
            </p:nvSpPr>
            <p:spPr bwMode="auto">
              <a:xfrm>
                <a:off x="3216" y="2970"/>
                <a:ext cx="47" cy="109"/>
              </a:xfrm>
              <a:prstGeom prst="ellipse">
                <a:avLst/>
              </a:prstGeom>
              <a:solidFill>
                <a:srgbClr val="FFFF00"/>
              </a:solidFill>
              <a:ln w="38100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3" name="Oval 13"/>
              <p:cNvSpPr>
                <a:spLocks noChangeArrowheads="1"/>
              </p:cNvSpPr>
              <p:nvPr/>
            </p:nvSpPr>
            <p:spPr bwMode="auto">
              <a:xfrm>
                <a:off x="3160" y="2788"/>
                <a:ext cx="46" cy="62"/>
              </a:xfrm>
              <a:prstGeom prst="ellipse">
                <a:avLst/>
              </a:prstGeom>
              <a:solidFill>
                <a:srgbClr val="FFFF00"/>
              </a:solidFill>
              <a:ln w="38100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4" name="Oval 14"/>
              <p:cNvSpPr>
                <a:spLocks noChangeArrowheads="1"/>
              </p:cNvSpPr>
              <p:nvPr/>
            </p:nvSpPr>
            <p:spPr bwMode="auto">
              <a:xfrm>
                <a:off x="1731" y="590"/>
                <a:ext cx="95" cy="103"/>
              </a:xfrm>
              <a:prstGeom prst="ellipse">
                <a:avLst/>
              </a:prstGeom>
              <a:solidFill>
                <a:srgbClr val="FFFF00"/>
              </a:solidFill>
              <a:ln w="38100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5" name="Oval 15"/>
              <p:cNvSpPr>
                <a:spLocks noChangeArrowheads="1"/>
              </p:cNvSpPr>
              <p:nvPr/>
            </p:nvSpPr>
            <p:spPr bwMode="auto">
              <a:xfrm>
                <a:off x="1882" y="1107"/>
                <a:ext cx="47" cy="61"/>
              </a:xfrm>
              <a:prstGeom prst="ellipse">
                <a:avLst/>
              </a:prstGeom>
              <a:solidFill>
                <a:srgbClr val="FFFF00"/>
              </a:solidFill>
              <a:ln w="38100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6" name="Oval 16"/>
              <p:cNvSpPr>
                <a:spLocks noChangeArrowheads="1"/>
              </p:cNvSpPr>
              <p:nvPr/>
            </p:nvSpPr>
            <p:spPr bwMode="auto">
              <a:xfrm>
                <a:off x="2962" y="1999"/>
                <a:ext cx="48" cy="5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15377" name="Oval 17"/>
              <p:cNvSpPr>
                <a:spLocks noChangeArrowheads="1"/>
              </p:cNvSpPr>
              <p:nvPr/>
            </p:nvSpPr>
            <p:spPr bwMode="auto">
              <a:xfrm>
                <a:off x="2257" y="1260"/>
                <a:ext cx="47" cy="5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15378" name="Oval 18"/>
              <p:cNvSpPr>
                <a:spLocks noChangeArrowheads="1"/>
              </p:cNvSpPr>
              <p:nvPr/>
            </p:nvSpPr>
            <p:spPr bwMode="auto">
              <a:xfrm>
                <a:off x="2308" y="912"/>
                <a:ext cx="48" cy="5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15379" name="Oval 19"/>
              <p:cNvSpPr>
                <a:spLocks noChangeArrowheads="1"/>
              </p:cNvSpPr>
              <p:nvPr/>
            </p:nvSpPr>
            <p:spPr bwMode="auto">
              <a:xfrm>
                <a:off x="3281" y="3295"/>
                <a:ext cx="48" cy="5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15380" name="Oval 20"/>
              <p:cNvSpPr>
                <a:spLocks noChangeArrowheads="1"/>
              </p:cNvSpPr>
              <p:nvPr/>
            </p:nvSpPr>
            <p:spPr bwMode="auto">
              <a:xfrm>
                <a:off x="2821" y="1888"/>
                <a:ext cx="48" cy="5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5559" name="Group 199"/>
          <p:cNvGrpSpPr>
            <a:grpSpLocks/>
          </p:cNvGrpSpPr>
          <p:nvPr/>
        </p:nvGrpSpPr>
        <p:grpSpPr bwMode="auto">
          <a:xfrm>
            <a:off x="4286717" y="5715000"/>
            <a:ext cx="762000" cy="76200"/>
            <a:chOff x="3216" y="2928"/>
            <a:chExt cx="480" cy="48"/>
          </a:xfrm>
        </p:grpSpPr>
        <p:sp>
          <p:nvSpPr>
            <p:cNvPr id="15394" name="Rectangle 34"/>
            <p:cNvSpPr>
              <a:spLocks noChangeArrowheads="1"/>
            </p:cNvSpPr>
            <p:nvPr/>
          </p:nvSpPr>
          <p:spPr bwMode="auto">
            <a:xfrm>
              <a:off x="3216" y="2928"/>
              <a:ext cx="480" cy="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5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3216" y="2928"/>
              <a:ext cx="385" cy="4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1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Tp.Cần thơ</a:t>
              </a:r>
              <a:endPara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382" name="Oval 22"/>
          <p:cNvSpPr>
            <a:spLocks noChangeArrowheads="1"/>
          </p:cNvSpPr>
          <p:nvPr/>
        </p:nvSpPr>
        <p:spPr bwMode="auto">
          <a:xfrm>
            <a:off x="1834522" y="5227212"/>
            <a:ext cx="213541" cy="18298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58" name="WordArt 198"/>
          <p:cNvSpPr>
            <a:spLocks noChangeArrowheads="1" noChangeShapeType="1" noTextEdit="1"/>
          </p:cNvSpPr>
          <p:nvPr/>
        </p:nvSpPr>
        <p:spPr bwMode="auto">
          <a:xfrm rot="2768278">
            <a:off x="935071" y="4893876"/>
            <a:ext cx="2001070" cy="64952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200" b="1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Tp.Cần Thơ</a:t>
            </a:r>
            <a:endParaRPr lang="en-US" sz="1200" b="1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04800" y="2514600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vi-VN" sz="1800"/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 rot="2741922">
            <a:off x="2686847" y="6074054"/>
            <a:ext cx="3524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>
            <a:spAutoFit/>
          </a:bodyPr>
          <a:lstStyle/>
          <a:p>
            <a:pPr algn="ctr"/>
            <a:endParaRPr lang="vi-VN" sz="1100">
              <a:solidFill>
                <a:srgbClr val="66FF66"/>
              </a:solidFill>
            </a:endParaRPr>
          </a:p>
        </p:txBody>
      </p:sp>
      <p:sp>
        <p:nvSpPr>
          <p:cNvPr id="15564" name="WordArt 204"/>
          <p:cNvSpPr>
            <a:spLocks noChangeArrowheads="1" noChangeShapeType="1" noTextEdit="1"/>
          </p:cNvSpPr>
          <p:nvPr/>
        </p:nvSpPr>
        <p:spPr bwMode="auto">
          <a:xfrm>
            <a:off x="5257800" y="1129429"/>
            <a:ext cx="3505200" cy="3048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+mj-lt"/>
                <a:cs typeface="Arial"/>
              </a:rPr>
              <a:t>Em hãy chỉ vị trí</a:t>
            </a:r>
          </a:p>
          <a:p>
            <a:pPr algn="ctr"/>
            <a:r>
              <a:rPr lang="vi-VN" sz="32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+mj-lt"/>
                <a:cs typeface="Arial"/>
              </a:rPr>
              <a:t> thành phố Cần Thơ </a:t>
            </a:r>
          </a:p>
          <a:p>
            <a:pPr algn="ctr"/>
            <a:r>
              <a:rPr lang="vi-VN" sz="32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+mj-lt"/>
                <a:cs typeface="Arial"/>
              </a:rPr>
              <a:t>trên lược đồ</a:t>
            </a:r>
          </a:p>
          <a:p>
            <a:pPr algn="ctr"/>
            <a:r>
              <a:rPr lang="vi-VN" sz="32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+mj-lt"/>
                <a:cs typeface="Arial"/>
              </a:rPr>
              <a:t> tự nhiên Việt Nam</a:t>
            </a:r>
            <a:r>
              <a:rPr lang="vi-VN" sz="3200" b="1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+mj-lt"/>
                <a:cs typeface="Arial"/>
              </a:rPr>
              <a:t>.</a:t>
            </a:r>
            <a:endParaRPr lang="en-US" sz="3200" b="1" kern="10" dirty="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006600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4105665"/>
      </p:ext>
    </p:extLst>
  </p:cSld>
  <p:clrMapOvr>
    <a:masterClrMapping/>
  </p:clrMapOvr>
  <p:transition>
    <p:newsflash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2" grpId="0" animBg="1"/>
      <p:bldP spid="15382" grpId="1" animBg="1"/>
      <p:bldP spid="1555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1586</Words>
  <Application>Microsoft Office PowerPoint</Application>
  <PresentationFormat>On-screen Show (4:3)</PresentationFormat>
  <Paragraphs>230</Paragraphs>
  <Slides>57</Slides>
  <Notes>11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Giống lúa cao sản ở Cần Thơ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Bến Ninh Kiều </vt:lpstr>
      <vt:lpstr>Bến Ninh Kiều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MPHUONG</dc:creator>
  <cp:lastModifiedBy>huy_ctn</cp:lastModifiedBy>
  <cp:revision>87</cp:revision>
  <cp:lastPrinted>2017-02-20T16:19:59Z</cp:lastPrinted>
  <dcterms:created xsi:type="dcterms:W3CDTF">2017-02-20T13:04:22Z</dcterms:created>
  <dcterms:modified xsi:type="dcterms:W3CDTF">2020-07-10T09:14:53Z</dcterms:modified>
</cp:coreProperties>
</file>