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3"/>
  </p:notesMasterIdLst>
  <p:sldIdLst>
    <p:sldId id="257" r:id="rId2"/>
    <p:sldId id="258" r:id="rId3"/>
    <p:sldId id="256" r:id="rId4"/>
    <p:sldId id="312" r:id="rId5"/>
    <p:sldId id="259" r:id="rId6"/>
    <p:sldId id="260" r:id="rId7"/>
    <p:sldId id="310" r:id="rId8"/>
    <p:sldId id="261" r:id="rId9"/>
    <p:sldId id="262" r:id="rId10"/>
    <p:sldId id="273" r:id="rId11"/>
    <p:sldId id="311" r:id="rId12"/>
    <p:sldId id="264" r:id="rId13"/>
    <p:sldId id="265" r:id="rId14"/>
    <p:sldId id="266" r:id="rId15"/>
    <p:sldId id="267" r:id="rId16"/>
    <p:sldId id="325" r:id="rId17"/>
    <p:sldId id="320" r:id="rId18"/>
    <p:sldId id="324" r:id="rId19"/>
    <p:sldId id="323" r:id="rId20"/>
    <p:sldId id="326" r:id="rId21"/>
    <p:sldId id="276" r:id="rId22"/>
  </p:sldIdLst>
  <p:sldSz cx="9144000" cy="5143500" type="screen16x9"/>
  <p:notesSz cx="6858000" cy="9144000"/>
  <p:embeddedFontLst>
    <p:embeddedFont>
      <p:font typeface="Tahoma" pitchFamily="34" charset="0"/>
      <p:regular r:id="rId24"/>
      <p:bold r:id="rId25"/>
    </p:embeddedFont>
    <p:embeddedFont>
      <p:font typeface="Roboto" charset="0"/>
      <p:regular r:id="rId26"/>
      <p:bold r:id="rId27"/>
      <p:italic r:id="rId28"/>
      <p:boldItalic r:id="rId29"/>
    </p:embeddedFont>
    <p:embeddedFont>
      <p:font typeface="Montserrat Medium" charset="0"/>
      <p:regular r:id="rId30"/>
      <p:bold r:id="rId31"/>
      <p:italic r:id="rId32"/>
      <p:boldItalic r:id="rId33"/>
    </p:embeddedFont>
    <p:embeddedFont>
      <p:font typeface="Nunito" charset="0"/>
      <p:regular r:id="rId34"/>
      <p:bold r:id="rId35"/>
      <p:italic r:id="rId36"/>
      <p:boldItalic r:id="rId37"/>
    </p:embeddedFont>
    <p:embeddedFont>
      <p:font typeface="Nunito SemiBold" charset="0"/>
      <p:regular r:id="rId38"/>
      <p:bold r:id="rId39"/>
      <p:italic r:id="rId40"/>
      <p:boldItalic r:id="rId41"/>
    </p:embeddedFont>
    <p:embeddedFont>
      <p:font typeface="Cambria" pitchFamily="18" charset="0"/>
      <p:regular r:id="rId42"/>
      <p:bold r:id="rId43"/>
      <p:italic r:id="rId44"/>
      <p:boldItalic r:id="rId45"/>
    </p:embeddedFont>
    <p:embeddedFont>
      <p:font typeface="Inconsolata" charset="0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宋体" pitchFamily="2" charset="-122"/>
      <p:regular r:id="rId51"/>
    </p:embeddedFont>
    <p:embeddedFont>
      <p:font typeface="Montserrat" charset="0"/>
      <p:regular r:id="rId52"/>
      <p:bold r:id="rId53"/>
      <p:italic r:id="rId54"/>
      <p:boldItalic r:id="rId55"/>
    </p:embeddedFont>
    <p:embeddedFont>
      <p:font typeface="HP001 4 hàng" charset="0"/>
      <p:regular r:id="rId56"/>
      <p:bold r:id="rId57"/>
    </p:embeddedFont>
  </p:embeddedFontLst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h nguyễn" initials="an" lastIdx="5" clrIdx="0">
    <p:extLst>
      <p:ext uri="{19B8F6BF-5375-455C-9EA6-DF929625EA0E}">
        <p15:presenceInfo xmlns="" xmlns:p15="http://schemas.microsoft.com/office/powerpoint/2012/main" userId="f5f47c4d7093b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F054C1-0297-4CE3-97FC-651E9D74FF06}">
  <a:tblStyle styleId="{BFF054C1-0297-4CE3-97FC-651E9D74FF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8" autoAdjust="0"/>
    <p:restoredTop sz="83935" autoAdjust="0"/>
  </p:normalViewPr>
  <p:slideViewPr>
    <p:cSldViewPr snapToGrid="0">
      <p:cViewPr varScale="1">
        <p:scale>
          <a:sx n="106" d="100"/>
          <a:sy n="106" d="100"/>
        </p:scale>
        <p:origin x="0" y="-288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font" Target="fonts/font3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font" Target="fonts/font34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4T18:48:53.793" idx="1">
    <p:pos x="5589" y="818"/>
    <p:text/>
    <p:extLst>
      <p:ext uri="{C676402C-5697-4E1C-873F-D02D1690AC5C}">
        <p15:threadingInfo xmlns=""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40818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4190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Nhận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xét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-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tính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chữ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một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hàng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nhau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ư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Kết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quả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bạn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đúng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không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Dấu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phẩy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đặt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đã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thẳng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cột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với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dấu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phẩy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ở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hạng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ch</a:t>
            </a:r>
            <a:r>
              <a:rPr lang="vi-VN" dirty="0">
                <a:solidFill>
                  <a:schemeClr val="tx1">
                    <a:lumMod val="50000"/>
                  </a:schemeClr>
                </a:solidFill>
              </a:rPr>
              <a:t>ưa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46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b28855024d_0_1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7" name="Google Shape;1377;gb28855024d_0_1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965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b2885502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b2885502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754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b2885502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b2885502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754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9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bông</a:t>
            </a:r>
            <a:r>
              <a:rPr lang="en-US" dirty="0"/>
              <a:t> </a:t>
            </a:r>
            <a:r>
              <a:rPr lang="en-US" dirty="0" err="1"/>
              <a:t>hoa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39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931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b28855024d_0_4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b28855024d_0_4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207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b28855024d_0_8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b28855024d_0_8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93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b1f5f6b5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6" name="Google Shape;1236;gb1f5f6b5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50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gb1f5f6b51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8" name="Google Shape;1258;gb1f5f6b51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345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tính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208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19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gb28855024d_0_8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" name="Google Shape;1326;gb28855024d_0_8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08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b28855024d_0_1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b28855024d_0_1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4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b1f5f6b51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b1f5f6b51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21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C7C0">
                <a:alpha val="22352"/>
              </a:srgbClr>
            </a:gs>
            <a:gs pos="100000">
              <a:srgbClr val="B4EAEA">
                <a:alpha val="18039"/>
              </a:srgbClr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4276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99375" y="333027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08725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8891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2700000">
            <a:off x="2999243" y="4538907"/>
            <a:ext cx="670994" cy="821442"/>
            <a:chOff x="5847850" y="2941500"/>
            <a:chExt cx="671000" cy="821450"/>
          </a:xfrm>
        </p:grpSpPr>
        <p:sp>
          <p:nvSpPr>
            <p:cNvPr id="16" name="Google Shape;16;p2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121750" y="4686288"/>
            <a:ext cx="1674825" cy="392325"/>
            <a:chOff x="2173775" y="1420000"/>
            <a:chExt cx="1674825" cy="392325"/>
          </a:xfrm>
        </p:grpSpPr>
        <p:sp>
          <p:nvSpPr>
            <p:cNvPr id="33" name="Google Shape;33;p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219225" y="2933338"/>
            <a:ext cx="696850" cy="555500"/>
            <a:chOff x="6610025" y="3412625"/>
            <a:chExt cx="696850" cy="555500"/>
          </a:xfrm>
        </p:grpSpPr>
        <p:sp>
          <p:nvSpPr>
            <p:cNvPr id="36" name="Google Shape;36;p2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2"/>
          <p:cNvSpPr/>
          <p:nvPr/>
        </p:nvSpPr>
        <p:spPr>
          <a:xfrm>
            <a:off x="8671800" y="232848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8325250" y="4466200"/>
            <a:ext cx="449875" cy="434850"/>
            <a:chOff x="3240650" y="4150300"/>
            <a:chExt cx="449875" cy="434850"/>
          </a:xfrm>
        </p:grpSpPr>
        <p:sp>
          <p:nvSpPr>
            <p:cNvPr id="40" name="Google Shape;40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278649" y="-8"/>
            <a:ext cx="455944" cy="438063"/>
            <a:chOff x="4216350" y="3170125"/>
            <a:chExt cx="269025" cy="258475"/>
          </a:xfrm>
        </p:grpSpPr>
        <p:sp>
          <p:nvSpPr>
            <p:cNvPr id="43" name="Google Shape;43;p2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4999975" y="4686300"/>
            <a:ext cx="1387600" cy="526650"/>
            <a:chOff x="5618350" y="3984050"/>
            <a:chExt cx="1387600" cy="526650"/>
          </a:xfrm>
        </p:grpSpPr>
        <p:sp>
          <p:nvSpPr>
            <p:cNvPr id="52" name="Google Shape;52;p2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2"/>
          <p:cNvSpPr/>
          <p:nvPr/>
        </p:nvSpPr>
        <p:spPr>
          <a:xfrm rot="10800000">
            <a:off x="32067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8427500" y="2218575"/>
            <a:ext cx="522825" cy="502875"/>
            <a:chOff x="7116875" y="2700800"/>
            <a:chExt cx="522825" cy="502875"/>
          </a:xfrm>
        </p:grpSpPr>
        <p:sp>
          <p:nvSpPr>
            <p:cNvPr id="57" name="Google Shape;57;p2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5833598">
            <a:off x="6626512" y="126024"/>
            <a:ext cx="449895" cy="434869"/>
            <a:chOff x="3240650" y="4150300"/>
            <a:chExt cx="449875" cy="434850"/>
          </a:xfrm>
        </p:grpSpPr>
        <p:sp>
          <p:nvSpPr>
            <p:cNvPr id="64" name="Google Shape;64;p2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8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820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_1_1_4_1_1_1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15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592" name="Google Shape;592;p15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" name="Google Shape;628;p15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15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630" name="Google Shape;630;p15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15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633" name="Google Shape;633;p15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" name="Google Shape;635;p15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636" name="Google Shape;636;p15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15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643" name="Google Shape;643;p15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5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5"/>
          <p:cNvSpPr txBox="1">
            <a:spLocks noGrp="1"/>
          </p:cNvSpPr>
          <p:nvPr>
            <p:ph type="body" idx="1"/>
          </p:nvPr>
        </p:nvSpPr>
        <p:spPr>
          <a:xfrm>
            <a:off x="1392332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3" name="Google Shape;653;p15"/>
          <p:cNvSpPr txBox="1">
            <a:spLocks noGrp="1"/>
          </p:cNvSpPr>
          <p:nvPr>
            <p:ph type="body" idx="2"/>
          </p:nvPr>
        </p:nvSpPr>
        <p:spPr>
          <a:xfrm>
            <a:off x="5265245" y="1969050"/>
            <a:ext cx="2801100" cy="20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"/>
          <p:cNvSpPr txBox="1">
            <a:spLocks noGrp="1"/>
          </p:cNvSpPr>
          <p:nvPr>
            <p:ph type="subTitle" idx="1"/>
          </p:nvPr>
        </p:nvSpPr>
        <p:spPr>
          <a:xfrm>
            <a:off x="3131179" y="2805575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6" name="Google Shape;656;p16"/>
          <p:cNvSpPr txBox="1">
            <a:spLocks noGrp="1"/>
          </p:cNvSpPr>
          <p:nvPr>
            <p:ph type="subTitle" idx="2"/>
          </p:nvPr>
        </p:nvSpPr>
        <p:spPr>
          <a:xfrm>
            <a:off x="5667081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7" name="Google Shape;657;p16"/>
          <p:cNvSpPr txBox="1">
            <a:spLocks noGrp="1"/>
          </p:cNvSpPr>
          <p:nvPr>
            <p:ph type="subTitle" idx="3"/>
          </p:nvPr>
        </p:nvSpPr>
        <p:spPr>
          <a:xfrm>
            <a:off x="551319" y="2805563"/>
            <a:ext cx="29256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8" name="Google Shape;658;p16"/>
          <p:cNvSpPr txBox="1">
            <a:spLocks noGrp="1"/>
          </p:cNvSpPr>
          <p:nvPr>
            <p:ph type="subTitle" idx="4"/>
          </p:nvPr>
        </p:nvSpPr>
        <p:spPr>
          <a:xfrm>
            <a:off x="837069" y="3142005"/>
            <a:ext cx="235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5"/>
          </p:nvPr>
        </p:nvSpPr>
        <p:spPr>
          <a:xfrm>
            <a:off x="3476929" y="3140493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6"/>
          </p:nvPr>
        </p:nvSpPr>
        <p:spPr>
          <a:xfrm>
            <a:off x="6012831" y="3142008"/>
            <a:ext cx="223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 rot="-5400000">
            <a:off x="2448600" y="4291025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6"/>
          <p:cNvSpPr/>
          <p:nvPr/>
        </p:nvSpPr>
        <p:spPr>
          <a:xfrm rot="5400000">
            <a:off x="8189400" y="3733988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6"/>
          <p:cNvSpPr/>
          <p:nvPr/>
        </p:nvSpPr>
        <p:spPr>
          <a:xfrm>
            <a:off x="-547200" y="-112500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5" name="Google Shape;665;p16"/>
          <p:cNvGrpSpPr/>
          <p:nvPr/>
        </p:nvGrpSpPr>
        <p:grpSpPr>
          <a:xfrm>
            <a:off x="8713913" y="211925"/>
            <a:ext cx="671000" cy="821450"/>
            <a:chOff x="5847850" y="2941500"/>
            <a:chExt cx="671000" cy="821450"/>
          </a:xfrm>
        </p:grpSpPr>
        <p:sp>
          <p:nvSpPr>
            <p:cNvPr id="666" name="Google Shape;666;p16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16"/>
          <p:cNvGrpSpPr/>
          <p:nvPr/>
        </p:nvGrpSpPr>
        <p:grpSpPr>
          <a:xfrm>
            <a:off x="8213050" y="137700"/>
            <a:ext cx="696850" cy="555500"/>
            <a:chOff x="6610025" y="3412625"/>
            <a:chExt cx="696850" cy="555500"/>
          </a:xfrm>
        </p:grpSpPr>
        <p:sp>
          <p:nvSpPr>
            <p:cNvPr id="683" name="Google Shape;683;p16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6"/>
          <p:cNvGrpSpPr/>
          <p:nvPr/>
        </p:nvGrpSpPr>
        <p:grpSpPr>
          <a:xfrm>
            <a:off x="8257675" y="4458250"/>
            <a:ext cx="522825" cy="502875"/>
            <a:chOff x="7116875" y="2700800"/>
            <a:chExt cx="522825" cy="502875"/>
          </a:xfrm>
        </p:grpSpPr>
        <p:sp>
          <p:nvSpPr>
            <p:cNvPr id="686" name="Google Shape;686;p16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156563" y="3876850"/>
            <a:ext cx="341975" cy="1145950"/>
            <a:chOff x="3466350" y="2417925"/>
            <a:chExt cx="341975" cy="1145950"/>
          </a:xfrm>
        </p:grpSpPr>
        <p:sp>
          <p:nvSpPr>
            <p:cNvPr id="693" name="Google Shape;693;p16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8"/>
          <p:cNvSpPr txBox="1">
            <a:spLocks noGrp="1"/>
          </p:cNvSpPr>
          <p:nvPr>
            <p:ph type="ctrTitle"/>
          </p:nvPr>
        </p:nvSpPr>
        <p:spPr>
          <a:xfrm>
            <a:off x="2131238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2" name="Google Shape;762;p18"/>
          <p:cNvSpPr txBox="1">
            <a:spLocks noGrp="1"/>
          </p:cNvSpPr>
          <p:nvPr>
            <p:ph type="subTitle" idx="1"/>
          </p:nvPr>
        </p:nvSpPr>
        <p:spPr>
          <a:xfrm>
            <a:off x="1882427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3" name="Google Shape;763;p18"/>
          <p:cNvSpPr txBox="1">
            <a:spLocks noGrp="1"/>
          </p:cNvSpPr>
          <p:nvPr>
            <p:ph type="ctrTitle" idx="2"/>
          </p:nvPr>
        </p:nvSpPr>
        <p:spPr>
          <a:xfrm>
            <a:off x="5190862" y="19863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18"/>
          <p:cNvSpPr txBox="1">
            <a:spLocks noGrp="1"/>
          </p:cNvSpPr>
          <p:nvPr>
            <p:ph type="subTitle" idx="3"/>
          </p:nvPr>
        </p:nvSpPr>
        <p:spPr>
          <a:xfrm>
            <a:off x="4962848" y="23636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5" name="Google Shape;765;p18"/>
          <p:cNvSpPr txBox="1">
            <a:spLocks noGrp="1"/>
          </p:cNvSpPr>
          <p:nvPr>
            <p:ph type="ctrTitle" idx="4"/>
          </p:nvPr>
        </p:nvSpPr>
        <p:spPr>
          <a:xfrm>
            <a:off x="2131238" y="36957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18"/>
          <p:cNvSpPr txBox="1">
            <a:spLocks noGrp="1"/>
          </p:cNvSpPr>
          <p:nvPr>
            <p:ph type="subTitle" idx="5"/>
          </p:nvPr>
        </p:nvSpPr>
        <p:spPr>
          <a:xfrm>
            <a:off x="1882427" y="4077225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7" name="Google Shape;767;p18"/>
          <p:cNvSpPr txBox="1">
            <a:spLocks noGrp="1"/>
          </p:cNvSpPr>
          <p:nvPr>
            <p:ph type="ctrTitle" idx="6"/>
          </p:nvPr>
        </p:nvSpPr>
        <p:spPr>
          <a:xfrm>
            <a:off x="5190862" y="370796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768" name="Google Shape;768;p18"/>
          <p:cNvSpPr txBox="1">
            <a:spLocks noGrp="1"/>
          </p:cNvSpPr>
          <p:nvPr>
            <p:ph type="subTitle" idx="7"/>
          </p:nvPr>
        </p:nvSpPr>
        <p:spPr>
          <a:xfrm>
            <a:off x="4962850" y="4082150"/>
            <a:ext cx="22779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9" name="Google Shape;769;p18"/>
          <p:cNvSpPr txBox="1">
            <a:spLocks noGrp="1"/>
          </p:cNvSpPr>
          <p:nvPr>
            <p:ph type="title" idx="8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8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8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8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3" name="Google Shape;773;p18"/>
          <p:cNvGrpSpPr/>
          <p:nvPr/>
        </p:nvGrpSpPr>
        <p:grpSpPr>
          <a:xfrm>
            <a:off x="8889050" y="3081700"/>
            <a:ext cx="541825" cy="544850"/>
            <a:chOff x="2391850" y="3439225"/>
            <a:chExt cx="541825" cy="544850"/>
          </a:xfrm>
        </p:grpSpPr>
        <p:sp>
          <p:nvSpPr>
            <p:cNvPr id="774" name="Google Shape;774;p18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0" name="Google Shape;810;p18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812" name="Google Shape;812;p1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18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815" name="Google Shape;815;p18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818" name="Google Shape;818;p18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8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825" name="Google Shape;825;p18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wo Content_1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9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9"/>
          <p:cNvSpPr txBox="1">
            <a:spLocks noGrp="1"/>
          </p:cNvSpPr>
          <p:nvPr>
            <p:ph type="ctrTitle" idx="2"/>
          </p:nvPr>
        </p:nvSpPr>
        <p:spPr>
          <a:xfrm>
            <a:off x="1794712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9"/>
          <p:cNvSpPr txBox="1">
            <a:spLocks noGrp="1"/>
          </p:cNvSpPr>
          <p:nvPr>
            <p:ph type="subTitle" idx="1"/>
          </p:nvPr>
        </p:nvSpPr>
        <p:spPr>
          <a:xfrm>
            <a:off x="1794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7" name="Google Shape;837;p19"/>
          <p:cNvSpPr txBox="1">
            <a:spLocks noGrp="1"/>
          </p:cNvSpPr>
          <p:nvPr>
            <p:ph type="ctrTitle" idx="3"/>
          </p:nvPr>
        </p:nvSpPr>
        <p:spPr>
          <a:xfrm>
            <a:off x="4381663" y="1395550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38" name="Google Shape;838;p19"/>
          <p:cNvSpPr txBox="1">
            <a:spLocks noGrp="1"/>
          </p:cNvSpPr>
          <p:nvPr>
            <p:ph type="subTitle" idx="4"/>
          </p:nvPr>
        </p:nvSpPr>
        <p:spPr>
          <a:xfrm>
            <a:off x="4381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ctrTitle" idx="5"/>
          </p:nvPr>
        </p:nvSpPr>
        <p:spPr>
          <a:xfrm>
            <a:off x="6968662" y="139555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6"/>
          </p:nvPr>
        </p:nvSpPr>
        <p:spPr>
          <a:xfrm>
            <a:off x="6968662" y="1865775"/>
            <a:ext cx="16107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ctrTitle" idx="7"/>
          </p:nvPr>
        </p:nvSpPr>
        <p:spPr>
          <a:xfrm>
            <a:off x="1794662" y="2921276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8"/>
          </p:nvPr>
        </p:nvSpPr>
        <p:spPr>
          <a:xfrm>
            <a:off x="1794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ctrTitle" idx="9"/>
          </p:nvPr>
        </p:nvSpPr>
        <p:spPr>
          <a:xfrm>
            <a:off x="4381663" y="2921279"/>
            <a:ext cx="197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13"/>
          </p:nvPr>
        </p:nvSpPr>
        <p:spPr>
          <a:xfrm>
            <a:off x="4381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ctrTitle" idx="14"/>
          </p:nvPr>
        </p:nvSpPr>
        <p:spPr>
          <a:xfrm>
            <a:off x="6968662" y="2921300"/>
            <a:ext cx="1758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15"/>
          </p:nvPr>
        </p:nvSpPr>
        <p:spPr>
          <a:xfrm>
            <a:off x="6968662" y="3392750"/>
            <a:ext cx="16107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9"/>
          <p:cNvSpPr/>
          <p:nvPr/>
        </p:nvSpPr>
        <p:spPr>
          <a:xfrm flipH="1">
            <a:off x="8661825" y="3349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19"/>
          <p:cNvGrpSpPr/>
          <p:nvPr/>
        </p:nvGrpSpPr>
        <p:grpSpPr>
          <a:xfrm flipH="1">
            <a:off x="-192725" y="3081700"/>
            <a:ext cx="541825" cy="544850"/>
            <a:chOff x="2391850" y="3439225"/>
            <a:chExt cx="541825" cy="544850"/>
          </a:xfrm>
        </p:grpSpPr>
        <p:sp>
          <p:nvSpPr>
            <p:cNvPr id="851" name="Google Shape;851;p1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1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19"/>
          <p:cNvGrpSpPr/>
          <p:nvPr/>
        </p:nvGrpSpPr>
        <p:grpSpPr>
          <a:xfrm flipH="1">
            <a:off x="574725" y="4641100"/>
            <a:ext cx="1674825" cy="392325"/>
            <a:chOff x="2173775" y="1420000"/>
            <a:chExt cx="1674825" cy="392325"/>
          </a:xfrm>
        </p:grpSpPr>
        <p:sp>
          <p:nvSpPr>
            <p:cNvPr id="889" name="Google Shape;889;p1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892" name="Google Shape;892;p1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9"/>
          <p:cNvGrpSpPr/>
          <p:nvPr/>
        </p:nvGrpSpPr>
        <p:grpSpPr>
          <a:xfrm flipH="1">
            <a:off x="8557800" y="4585825"/>
            <a:ext cx="522825" cy="502875"/>
            <a:chOff x="7116875" y="2700800"/>
            <a:chExt cx="522825" cy="502875"/>
          </a:xfrm>
        </p:grpSpPr>
        <p:sp>
          <p:nvSpPr>
            <p:cNvPr id="895" name="Google Shape;895;p1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3" name="Google Shape;903;p20"/>
          <p:cNvSpPr txBox="1">
            <a:spLocks noGrp="1"/>
          </p:cNvSpPr>
          <p:nvPr>
            <p:ph type="subTitle" idx="2"/>
          </p:nvPr>
        </p:nvSpPr>
        <p:spPr>
          <a:xfrm>
            <a:off x="2950650" y="2751200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4" name="Google Shape;904;p20"/>
          <p:cNvSpPr/>
          <p:nvPr/>
        </p:nvSpPr>
        <p:spPr>
          <a:xfrm rot="-254615">
            <a:off x="-245299" y="1862537"/>
            <a:ext cx="679403" cy="1642993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0"/>
          <p:cNvSpPr/>
          <p:nvPr/>
        </p:nvSpPr>
        <p:spPr>
          <a:xfrm rot="9182267">
            <a:off x="3286260" y="4570873"/>
            <a:ext cx="1904313" cy="126744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0"/>
          <p:cNvGrpSpPr/>
          <p:nvPr/>
        </p:nvGrpSpPr>
        <p:grpSpPr>
          <a:xfrm rot="10800000">
            <a:off x="8490688" y="4537600"/>
            <a:ext cx="541825" cy="544850"/>
            <a:chOff x="2391850" y="3439225"/>
            <a:chExt cx="541825" cy="544850"/>
          </a:xfrm>
        </p:grpSpPr>
        <p:sp>
          <p:nvSpPr>
            <p:cNvPr id="907" name="Google Shape;907;p20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0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0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0"/>
          <p:cNvGrpSpPr/>
          <p:nvPr/>
        </p:nvGrpSpPr>
        <p:grpSpPr>
          <a:xfrm rot="5400000">
            <a:off x="7945525" y="806063"/>
            <a:ext cx="1674825" cy="392325"/>
            <a:chOff x="2173775" y="1420000"/>
            <a:chExt cx="1674825" cy="392325"/>
          </a:xfrm>
        </p:grpSpPr>
        <p:sp>
          <p:nvSpPr>
            <p:cNvPr id="944" name="Google Shape;944;p20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" name="Google Shape;946;p20"/>
          <p:cNvGrpSpPr/>
          <p:nvPr/>
        </p:nvGrpSpPr>
        <p:grpSpPr>
          <a:xfrm>
            <a:off x="92300" y="47175"/>
            <a:ext cx="696850" cy="555500"/>
            <a:chOff x="6610025" y="3412625"/>
            <a:chExt cx="696850" cy="555500"/>
          </a:xfrm>
        </p:grpSpPr>
        <p:sp>
          <p:nvSpPr>
            <p:cNvPr id="947" name="Google Shape;947;p20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20"/>
          <p:cNvGrpSpPr/>
          <p:nvPr/>
        </p:nvGrpSpPr>
        <p:grpSpPr>
          <a:xfrm>
            <a:off x="420700" y="4469813"/>
            <a:ext cx="792600" cy="940775"/>
            <a:chOff x="4097800" y="1302400"/>
            <a:chExt cx="792600" cy="940775"/>
          </a:xfrm>
        </p:grpSpPr>
        <p:sp>
          <p:nvSpPr>
            <p:cNvPr id="950" name="Google Shape;950;p20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20"/>
          <p:cNvGrpSpPr/>
          <p:nvPr/>
        </p:nvGrpSpPr>
        <p:grpSpPr>
          <a:xfrm rot="10800000">
            <a:off x="4773350" y="-69450"/>
            <a:ext cx="1387600" cy="526650"/>
            <a:chOff x="5618350" y="3984050"/>
            <a:chExt cx="1387600" cy="526650"/>
          </a:xfrm>
        </p:grpSpPr>
        <p:sp>
          <p:nvSpPr>
            <p:cNvPr id="953" name="Google Shape;953;p20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Slide_1_1_1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2"/>
          <p:cNvSpPr txBox="1">
            <a:spLocks noGrp="1"/>
          </p:cNvSpPr>
          <p:nvPr>
            <p:ph type="title"/>
          </p:nvPr>
        </p:nvSpPr>
        <p:spPr>
          <a:xfrm>
            <a:off x="867150" y="1604925"/>
            <a:ext cx="22434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22"/>
          <p:cNvSpPr txBox="1">
            <a:spLocks noGrp="1"/>
          </p:cNvSpPr>
          <p:nvPr>
            <p:ph type="subTitle" idx="1"/>
          </p:nvPr>
        </p:nvSpPr>
        <p:spPr>
          <a:xfrm>
            <a:off x="867150" y="2519550"/>
            <a:ext cx="29208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72" name="Google Shape;972;p22"/>
          <p:cNvSpPr/>
          <p:nvPr/>
        </p:nvSpPr>
        <p:spPr>
          <a:xfrm>
            <a:off x="-160150" y="2345250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2"/>
          <p:cNvSpPr/>
          <p:nvPr/>
        </p:nvSpPr>
        <p:spPr>
          <a:xfrm>
            <a:off x="7933388" y="-17652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22"/>
          <p:cNvGrpSpPr/>
          <p:nvPr/>
        </p:nvGrpSpPr>
        <p:grpSpPr>
          <a:xfrm>
            <a:off x="258025" y="185338"/>
            <a:ext cx="1674825" cy="392325"/>
            <a:chOff x="2173775" y="1420000"/>
            <a:chExt cx="1674825" cy="392325"/>
          </a:xfrm>
        </p:grpSpPr>
        <p:sp>
          <p:nvSpPr>
            <p:cNvPr id="975" name="Google Shape;975;p22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22"/>
          <p:cNvGrpSpPr/>
          <p:nvPr/>
        </p:nvGrpSpPr>
        <p:grpSpPr>
          <a:xfrm>
            <a:off x="8485570" y="3762829"/>
            <a:ext cx="387697" cy="1177693"/>
            <a:chOff x="3466350" y="2417925"/>
            <a:chExt cx="341975" cy="1145950"/>
          </a:xfrm>
        </p:grpSpPr>
        <p:sp>
          <p:nvSpPr>
            <p:cNvPr id="978" name="Google Shape;978;p22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2" name="Google Shape;982;p22"/>
          <p:cNvSpPr/>
          <p:nvPr/>
        </p:nvSpPr>
        <p:spPr>
          <a:xfrm>
            <a:off x="966100" y="4925275"/>
            <a:ext cx="1611072" cy="218223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7"/>
          <p:cNvSpPr/>
          <p:nvPr/>
        </p:nvSpPr>
        <p:spPr>
          <a:xfrm rot="10800000">
            <a:off x="1003939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27"/>
          <p:cNvSpPr/>
          <p:nvPr/>
        </p:nvSpPr>
        <p:spPr>
          <a:xfrm rot="10800000">
            <a:off x="1039238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7"/>
          <p:cNvSpPr/>
          <p:nvPr/>
        </p:nvSpPr>
        <p:spPr>
          <a:xfrm rot="10800000">
            <a:off x="8885500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27"/>
          <p:cNvSpPr/>
          <p:nvPr/>
        </p:nvSpPr>
        <p:spPr>
          <a:xfrm rot="10800000">
            <a:off x="-437325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2" name="Google Shape;1102;p27"/>
          <p:cNvGrpSpPr/>
          <p:nvPr/>
        </p:nvGrpSpPr>
        <p:grpSpPr>
          <a:xfrm rot="-8100000">
            <a:off x="5685913" y="-226615"/>
            <a:ext cx="670994" cy="821442"/>
            <a:chOff x="5847850" y="2941500"/>
            <a:chExt cx="671000" cy="821450"/>
          </a:xfrm>
        </p:grpSpPr>
        <p:sp>
          <p:nvSpPr>
            <p:cNvPr id="1103" name="Google Shape;1103;p2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27"/>
          <p:cNvGrpSpPr/>
          <p:nvPr/>
        </p:nvGrpSpPr>
        <p:grpSpPr>
          <a:xfrm rot="10800000">
            <a:off x="7559575" y="55121"/>
            <a:ext cx="1674825" cy="392325"/>
            <a:chOff x="2173775" y="1420000"/>
            <a:chExt cx="1674825" cy="392325"/>
          </a:xfrm>
        </p:grpSpPr>
        <p:sp>
          <p:nvSpPr>
            <p:cNvPr id="1120" name="Google Shape;1120;p2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27"/>
          <p:cNvGrpSpPr/>
          <p:nvPr/>
        </p:nvGrpSpPr>
        <p:grpSpPr>
          <a:xfrm rot="10800000">
            <a:off x="8440075" y="1644896"/>
            <a:ext cx="696850" cy="555500"/>
            <a:chOff x="6610025" y="3412625"/>
            <a:chExt cx="696850" cy="555500"/>
          </a:xfrm>
        </p:grpSpPr>
        <p:sp>
          <p:nvSpPr>
            <p:cNvPr id="1123" name="Google Shape;1123;p27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7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5" name="Google Shape;1125;p27"/>
          <p:cNvSpPr/>
          <p:nvPr/>
        </p:nvSpPr>
        <p:spPr>
          <a:xfrm rot="10800000">
            <a:off x="-1903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7"/>
          <p:cNvGrpSpPr/>
          <p:nvPr/>
        </p:nvGrpSpPr>
        <p:grpSpPr>
          <a:xfrm rot="10800000">
            <a:off x="581025" y="232684"/>
            <a:ext cx="449875" cy="434850"/>
            <a:chOff x="3240650" y="4150300"/>
            <a:chExt cx="449875" cy="434850"/>
          </a:xfrm>
        </p:grpSpPr>
        <p:sp>
          <p:nvSpPr>
            <p:cNvPr id="1127" name="Google Shape;1127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7"/>
          <p:cNvGrpSpPr/>
          <p:nvPr/>
        </p:nvGrpSpPr>
        <p:grpSpPr>
          <a:xfrm rot="10800000">
            <a:off x="7621557" y="4695678"/>
            <a:ext cx="455944" cy="438063"/>
            <a:chOff x="4216350" y="3170125"/>
            <a:chExt cx="269025" cy="258475"/>
          </a:xfrm>
        </p:grpSpPr>
        <p:sp>
          <p:nvSpPr>
            <p:cNvPr id="1130" name="Google Shape;1130;p27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27"/>
          <p:cNvGrpSpPr/>
          <p:nvPr/>
        </p:nvGrpSpPr>
        <p:grpSpPr>
          <a:xfrm rot="10800000">
            <a:off x="2968575" y="-79216"/>
            <a:ext cx="1387600" cy="526650"/>
            <a:chOff x="5618350" y="3984050"/>
            <a:chExt cx="1387600" cy="526650"/>
          </a:xfrm>
        </p:grpSpPr>
        <p:sp>
          <p:nvSpPr>
            <p:cNvPr id="1139" name="Google Shape;1139;p27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27"/>
          <p:cNvSpPr/>
          <p:nvPr/>
        </p:nvSpPr>
        <p:spPr>
          <a:xfrm>
            <a:off x="4778075" y="4947984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27"/>
          <p:cNvGrpSpPr/>
          <p:nvPr/>
        </p:nvGrpSpPr>
        <p:grpSpPr>
          <a:xfrm rot="10800000">
            <a:off x="405825" y="2412284"/>
            <a:ext cx="522825" cy="502875"/>
            <a:chOff x="7116875" y="2700800"/>
            <a:chExt cx="522825" cy="502875"/>
          </a:xfrm>
        </p:grpSpPr>
        <p:sp>
          <p:nvSpPr>
            <p:cNvPr id="1144" name="Google Shape;1144;p27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 rot="-4966402">
            <a:off x="2279743" y="4572841"/>
            <a:ext cx="449895" cy="434869"/>
            <a:chOff x="3240650" y="4150300"/>
            <a:chExt cx="449875" cy="434850"/>
          </a:xfrm>
        </p:grpSpPr>
        <p:sp>
          <p:nvSpPr>
            <p:cNvPr id="1151" name="Google Shape;1151;p2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28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8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28"/>
          <p:cNvSpPr/>
          <p:nvPr/>
        </p:nvSpPr>
        <p:spPr>
          <a:xfrm rot="10800000" flipH="1">
            <a:off x="-251450" y="35005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28"/>
          <p:cNvSpPr/>
          <p:nvPr/>
        </p:nvSpPr>
        <p:spPr>
          <a:xfrm rot="10800000" flipH="1">
            <a:off x="76605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28"/>
          <p:cNvGrpSpPr/>
          <p:nvPr/>
        </p:nvGrpSpPr>
        <p:grpSpPr>
          <a:xfrm rot="8100000" flipH="1">
            <a:off x="1069968" y="-216290"/>
            <a:ext cx="670994" cy="821442"/>
            <a:chOff x="5847850" y="2941500"/>
            <a:chExt cx="671000" cy="821450"/>
          </a:xfrm>
        </p:grpSpPr>
        <p:sp>
          <p:nvSpPr>
            <p:cNvPr id="1159" name="Google Shape;1159;p28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8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8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8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8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8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8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8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8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8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8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8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8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8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8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8"/>
          <p:cNvGrpSpPr/>
          <p:nvPr/>
        </p:nvGrpSpPr>
        <p:grpSpPr>
          <a:xfrm rot="5400000" flipH="1">
            <a:off x="-499325" y="736796"/>
            <a:ext cx="1674825" cy="392325"/>
            <a:chOff x="2173775" y="1420000"/>
            <a:chExt cx="1674825" cy="392325"/>
          </a:xfrm>
        </p:grpSpPr>
        <p:sp>
          <p:nvSpPr>
            <p:cNvPr id="1176" name="Google Shape;1176;p28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8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28"/>
          <p:cNvGrpSpPr/>
          <p:nvPr/>
        </p:nvGrpSpPr>
        <p:grpSpPr>
          <a:xfrm rot="10800000" flipH="1">
            <a:off x="8377225" y="166571"/>
            <a:ext cx="696850" cy="555500"/>
            <a:chOff x="6610025" y="3412625"/>
            <a:chExt cx="696850" cy="555500"/>
          </a:xfrm>
        </p:grpSpPr>
        <p:sp>
          <p:nvSpPr>
            <p:cNvPr id="1179" name="Google Shape;1179;p28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" name="Google Shape;1181;p28"/>
          <p:cNvSpPr/>
          <p:nvPr/>
        </p:nvSpPr>
        <p:spPr>
          <a:xfrm rot="10800000" flipH="1">
            <a:off x="8794350" y="2961884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2" name="Google Shape;1182;p28"/>
          <p:cNvGrpSpPr/>
          <p:nvPr/>
        </p:nvGrpSpPr>
        <p:grpSpPr>
          <a:xfrm rot="10800000" flipH="1">
            <a:off x="427925" y="4698884"/>
            <a:ext cx="449875" cy="434850"/>
            <a:chOff x="3240650" y="4150300"/>
            <a:chExt cx="449875" cy="434850"/>
          </a:xfrm>
        </p:grpSpPr>
        <p:sp>
          <p:nvSpPr>
            <p:cNvPr id="1183" name="Google Shape;1183;p28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8"/>
          <p:cNvGrpSpPr/>
          <p:nvPr/>
        </p:nvGrpSpPr>
        <p:grpSpPr>
          <a:xfrm flipH="1">
            <a:off x="4440875" y="4652971"/>
            <a:ext cx="1387600" cy="526650"/>
            <a:chOff x="5618350" y="3984050"/>
            <a:chExt cx="1387600" cy="526650"/>
          </a:xfrm>
        </p:grpSpPr>
        <p:sp>
          <p:nvSpPr>
            <p:cNvPr id="1186" name="Google Shape;1186;p28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28"/>
          <p:cNvSpPr/>
          <p:nvPr/>
        </p:nvSpPr>
        <p:spPr>
          <a:xfrm rot="10800000" flipH="1">
            <a:off x="5622220" y="-22492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subTitle" idx="1"/>
          </p:nvPr>
        </p:nvSpPr>
        <p:spPr>
          <a:xfrm>
            <a:off x="3065100" y="2565993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subTitle" idx="2"/>
          </p:nvPr>
        </p:nvSpPr>
        <p:spPr>
          <a:xfrm>
            <a:off x="2815650" y="3405243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hasCustomPrompt="1"/>
          </p:nvPr>
        </p:nvSpPr>
        <p:spPr>
          <a:xfrm>
            <a:off x="3334200" y="1139607"/>
            <a:ext cx="24756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/>
          <p:nvPr/>
        </p:nvSpPr>
        <p:spPr>
          <a:xfrm rot="10800000" flipH="1">
            <a:off x="-208725" y="3397871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10800000" flipH="1">
            <a:off x="7889150" y="4209834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3"/>
          <p:cNvGrpSpPr/>
          <p:nvPr/>
        </p:nvGrpSpPr>
        <p:grpSpPr>
          <a:xfrm rot="8100000" flipH="1">
            <a:off x="2999243" y="-226615"/>
            <a:ext cx="670994" cy="821442"/>
            <a:chOff x="5847850" y="2941500"/>
            <a:chExt cx="671000" cy="821450"/>
          </a:xfrm>
        </p:grpSpPr>
        <p:sp>
          <p:nvSpPr>
            <p:cNvPr id="73" name="Google Shape;73;p3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1750" y="55121"/>
            <a:ext cx="1674825" cy="392325"/>
            <a:chOff x="2173775" y="1420000"/>
            <a:chExt cx="1674825" cy="392325"/>
          </a:xfrm>
        </p:grpSpPr>
        <p:sp>
          <p:nvSpPr>
            <p:cNvPr id="90" name="Google Shape;90;p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3"/>
          <p:cNvGrpSpPr/>
          <p:nvPr/>
        </p:nvGrpSpPr>
        <p:grpSpPr>
          <a:xfrm rot="10800000" flipH="1">
            <a:off x="219225" y="1644896"/>
            <a:ext cx="696850" cy="555500"/>
            <a:chOff x="6610025" y="3412625"/>
            <a:chExt cx="696850" cy="555500"/>
          </a:xfrm>
        </p:grpSpPr>
        <p:sp>
          <p:nvSpPr>
            <p:cNvPr id="93" name="Google Shape;93;p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3"/>
          <p:cNvSpPr/>
          <p:nvPr/>
        </p:nvSpPr>
        <p:spPr>
          <a:xfrm rot="10800000" flipH="1">
            <a:off x="8671800" y="1929821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3"/>
          <p:cNvGrpSpPr/>
          <p:nvPr/>
        </p:nvGrpSpPr>
        <p:grpSpPr>
          <a:xfrm rot="10800000" flipH="1">
            <a:off x="8325250" y="232684"/>
            <a:ext cx="449875" cy="434850"/>
            <a:chOff x="3240650" y="4150300"/>
            <a:chExt cx="449875" cy="434850"/>
          </a:xfrm>
        </p:grpSpPr>
        <p:sp>
          <p:nvSpPr>
            <p:cNvPr id="97" name="Google Shape;97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3"/>
          <p:cNvGrpSpPr/>
          <p:nvPr/>
        </p:nvGrpSpPr>
        <p:grpSpPr>
          <a:xfrm rot="10800000" flipH="1">
            <a:off x="1278649" y="4695678"/>
            <a:ext cx="455944" cy="438063"/>
            <a:chOff x="4216350" y="3170125"/>
            <a:chExt cx="269025" cy="258475"/>
          </a:xfrm>
        </p:grpSpPr>
        <p:sp>
          <p:nvSpPr>
            <p:cNvPr id="100" name="Google Shape;100;p3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10800000" flipH="1">
            <a:off x="6142975" y="-79216"/>
            <a:ext cx="1387600" cy="526650"/>
            <a:chOff x="5618350" y="3984050"/>
            <a:chExt cx="1387600" cy="526650"/>
          </a:xfrm>
        </p:grpSpPr>
        <p:sp>
          <p:nvSpPr>
            <p:cNvPr id="109" name="Google Shape;109;p3"/>
            <p:cNvSpPr/>
            <p:nvPr/>
          </p:nvSpPr>
          <p:spPr>
            <a:xfrm>
              <a:off x="5904075" y="3984050"/>
              <a:ext cx="1006875" cy="516750"/>
            </a:xfrm>
            <a:custGeom>
              <a:avLst/>
              <a:gdLst/>
              <a:ahLst/>
              <a:cxnLst/>
              <a:rect l="l" t="t" r="r" b="b"/>
              <a:pathLst>
                <a:path w="40275" h="20670" extrusionOk="0">
                  <a:moveTo>
                    <a:pt x="19606" y="1"/>
                  </a:moveTo>
                  <a:lnTo>
                    <a:pt x="1" y="20670"/>
                  </a:lnTo>
                  <a:lnTo>
                    <a:pt x="40275" y="20670"/>
                  </a:lnTo>
                  <a:lnTo>
                    <a:pt x="196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618350" y="4223425"/>
              <a:ext cx="540325" cy="277375"/>
            </a:xfrm>
            <a:custGeom>
              <a:avLst/>
              <a:gdLst/>
              <a:ahLst/>
              <a:cxnLst/>
              <a:rect l="l" t="t" r="r" b="b"/>
              <a:pathLst>
                <a:path w="21613" h="11095" extrusionOk="0">
                  <a:moveTo>
                    <a:pt x="10518" y="1"/>
                  </a:moveTo>
                  <a:lnTo>
                    <a:pt x="1" y="11095"/>
                  </a:lnTo>
                  <a:lnTo>
                    <a:pt x="21612" y="11095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6148000" y="4063100"/>
              <a:ext cx="857950" cy="447600"/>
            </a:xfrm>
            <a:custGeom>
              <a:avLst/>
              <a:gdLst/>
              <a:ahLst/>
              <a:cxnLst/>
              <a:rect l="l" t="t" r="r" b="b"/>
              <a:pathLst>
                <a:path w="34318" h="17904" extrusionOk="0">
                  <a:moveTo>
                    <a:pt x="16688" y="0"/>
                  </a:moveTo>
                  <a:cubicBezTo>
                    <a:pt x="16693" y="0"/>
                    <a:pt x="16698" y="0"/>
                    <a:pt x="16703" y="0"/>
                  </a:cubicBezTo>
                  <a:lnTo>
                    <a:pt x="16703" y="0"/>
                  </a:lnTo>
                  <a:cubicBezTo>
                    <a:pt x="16708" y="0"/>
                    <a:pt x="16713" y="0"/>
                    <a:pt x="16718" y="0"/>
                  </a:cubicBezTo>
                  <a:close/>
                  <a:moveTo>
                    <a:pt x="16703" y="0"/>
                  </a:moveTo>
                  <a:cubicBezTo>
                    <a:pt x="16617" y="4"/>
                    <a:pt x="16532" y="34"/>
                    <a:pt x="16475" y="91"/>
                  </a:cubicBezTo>
                  <a:lnTo>
                    <a:pt x="122" y="17356"/>
                  </a:lnTo>
                  <a:cubicBezTo>
                    <a:pt x="1" y="17478"/>
                    <a:pt x="1" y="17690"/>
                    <a:pt x="122" y="17812"/>
                  </a:cubicBezTo>
                  <a:cubicBezTo>
                    <a:pt x="198" y="17873"/>
                    <a:pt x="282" y="17903"/>
                    <a:pt x="365" y="17903"/>
                  </a:cubicBezTo>
                  <a:cubicBezTo>
                    <a:pt x="449" y="17903"/>
                    <a:pt x="533" y="17873"/>
                    <a:pt x="608" y="17812"/>
                  </a:cubicBezTo>
                  <a:lnTo>
                    <a:pt x="16718" y="821"/>
                  </a:lnTo>
                  <a:lnTo>
                    <a:pt x="33709" y="17812"/>
                  </a:lnTo>
                  <a:cubicBezTo>
                    <a:pt x="33785" y="17873"/>
                    <a:pt x="33869" y="17903"/>
                    <a:pt x="33953" y="17903"/>
                  </a:cubicBezTo>
                  <a:cubicBezTo>
                    <a:pt x="34036" y="17903"/>
                    <a:pt x="34120" y="17873"/>
                    <a:pt x="34196" y="17812"/>
                  </a:cubicBezTo>
                  <a:cubicBezTo>
                    <a:pt x="34317" y="17690"/>
                    <a:pt x="34317" y="17478"/>
                    <a:pt x="34196" y="17356"/>
                  </a:cubicBezTo>
                  <a:lnTo>
                    <a:pt x="16931" y="91"/>
                  </a:lnTo>
                  <a:cubicBezTo>
                    <a:pt x="16874" y="34"/>
                    <a:pt x="16789" y="4"/>
                    <a:pt x="16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3"/>
          <p:cNvSpPr/>
          <p:nvPr/>
        </p:nvSpPr>
        <p:spPr>
          <a:xfrm flipH="1">
            <a:off x="3216290" y="4957759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 rot="10800000" flipH="1">
            <a:off x="8427500" y="2412284"/>
            <a:ext cx="522825" cy="502875"/>
            <a:chOff x="7116875" y="2700800"/>
            <a:chExt cx="522825" cy="502875"/>
          </a:xfrm>
        </p:grpSpPr>
        <p:sp>
          <p:nvSpPr>
            <p:cNvPr id="114" name="Google Shape;114;p3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3"/>
          <p:cNvGrpSpPr/>
          <p:nvPr/>
        </p:nvGrpSpPr>
        <p:grpSpPr>
          <a:xfrm rot="4966402" flipH="1">
            <a:off x="6626512" y="4572841"/>
            <a:ext cx="449895" cy="434869"/>
            <a:chOff x="3240650" y="4150300"/>
            <a:chExt cx="449875" cy="434850"/>
          </a:xfrm>
        </p:grpSpPr>
        <p:sp>
          <p:nvSpPr>
            <p:cNvPr id="121" name="Google Shape;121;p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_1_1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29"/>
          <p:cNvSpPr/>
          <p:nvPr/>
        </p:nvSpPr>
        <p:spPr>
          <a:xfrm rot="10800000" flipH="1">
            <a:off x="8097532" y="-4355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29"/>
          <p:cNvSpPr/>
          <p:nvPr/>
        </p:nvSpPr>
        <p:spPr>
          <a:xfrm rot="10800000" flipH="1">
            <a:off x="8062233" y="-70435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29"/>
          <p:cNvSpPr/>
          <p:nvPr/>
        </p:nvSpPr>
        <p:spPr>
          <a:xfrm rot="10800000">
            <a:off x="4654565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29"/>
          <p:cNvSpPr/>
          <p:nvPr/>
        </p:nvSpPr>
        <p:spPr>
          <a:xfrm>
            <a:off x="8546100" y="4431338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29"/>
          <p:cNvSpPr/>
          <p:nvPr/>
        </p:nvSpPr>
        <p:spPr>
          <a:xfrm>
            <a:off x="7431950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29"/>
          <p:cNvSpPr/>
          <p:nvPr/>
        </p:nvSpPr>
        <p:spPr>
          <a:xfrm>
            <a:off x="29350" y="-727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29"/>
          <p:cNvGrpSpPr/>
          <p:nvPr/>
        </p:nvGrpSpPr>
        <p:grpSpPr>
          <a:xfrm rot="2700000">
            <a:off x="2708081" y="4590532"/>
            <a:ext cx="670994" cy="821442"/>
            <a:chOff x="5847850" y="2941500"/>
            <a:chExt cx="671000" cy="821450"/>
          </a:xfrm>
        </p:grpSpPr>
        <p:sp>
          <p:nvSpPr>
            <p:cNvPr id="1198" name="Google Shape;1198;p29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9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9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29"/>
          <p:cNvGrpSpPr/>
          <p:nvPr/>
        </p:nvGrpSpPr>
        <p:grpSpPr>
          <a:xfrm>
            <a:off x="154538" y="92950"/>
            <a:ext cx="308525" cy="454325"/>
            <a:chOff x="5154075" y="2882225"/>
            <a:chExt cx="308525" cy="454325"/>
          </a:xfrm>
        </p:grpSpPr>
        <p:sp>
          <p:nvSpPr>
            <p:cNvPr id="1215" name="Google Shape;1215;p29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29"/>
          <p:cNvGrpSpPr/>
          <p:nvPr/>
        </p:nvGrpSpPr>
        <p:grpSpPr>
          <a:xfrm rot="5400000">
            <a:off x="-570500" y="3927400"/>
            <a:ext cx="1674825" cy="392325"/>
            <a:chOff x="2173775" y="1420000"/>
            <a:chExt cx="1674825" cy="392325"/>
          </a:xfrm>
        </p:grpSpPr>
        <p:sp>
          <p:nvSpPr>
            <p:cNvPr id="1218" name="Google Shape;1218;p2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9"/>
          <p:cNvGrpSpPr/>
          <p:nvPr/>
        </p:nvGrpSpPr>
        <p:grpSpPr>
          <a:xfrm>
            <a:off x="8289100" y="72750"/>
            <a:ext cx="449875" cy="434850"/>
            <a:chOff x="3240650" y="4150300"/>
            <a:chExt cx="449875" cy="434850"/>
          </a:xfrm>
        </p:grpSpPr>
        <p:sp>
          <p:nvSpPr>
            <p:cNvPr id="1221" name="Google Shape;1221;p29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29"/>
          <p:cNvGrpSpPr/>
          <p:nvPr/>
        </p:nvGrpSpPr>
        <p:grpSpPr>
          <a:xfrm>
            <a:off x="8301800" y="4321425"/>
            <a:ext cx="522825" cy="502875"/>
            <a:chOff x="7116875" y="2700800"/>
            <a:chExt cx="522825" cy="502875"/>
          </a:xfrm>
        </p:grpSpPr>
        <p:sp>
          <p:nvSpPr>
            <p:cNvPr id="1224" name="Google Shape;1224;p2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D1C3D1-8D04-4894-8B17-5A6F5B35EEC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11/8/2022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3CC1C8-9861-4E90-94D7-E857D50097B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3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604150" y="1142825"/>
            <a:ext cx="77910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01382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-179250" y="34259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7559650" y="-399475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4"/>
          <p:cNvGrpSpPr/>
          <p:nvPr/>
        </p:nvGrpSpPr>
        <p:grpSpPr>
          <a:xfrm>
            <a:off x="2805025" y="4909825"/>
            <a:ext cx="541825" cy="544850"/>
            <a:chOff x="2391850" y="3439225"/>
            <a:chExt cx="541825" cy="544850"/>
          </a:xfrm>
        </p:grpSpPr>
        <p:sp>
          <p:nvSpPr>
            <p:cNvPr id="130" name="Google Shape;130;p4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4"/>
          <p:cNvSpPr/>
          <p:nvPr/>
        </p:nvSpPr>
        <p:spPr>
          <a:xfrm>
            <a:off x="8178150" y="-549675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4"/>
          <p:cNvGrpSpPr/>
          <p:nvPr/>
        </p:nvGrpSpPr>
        <p:grpSpPr>
          <a:xfrm>
            <a:off x="7674400" y="4717300"/>
            <a:ext cx="1674825" cy="392325"/>
            <a:chOff x="2173775" y="1420000"/>
            <a:chExt cx="1674825" cy="392325"/>
          </a:xfrm>
        </p:grpSpPr>
        <p:sp>
          <p:nvSpPr>
            <p:cNvPr id="168" name="Google Shape;168;p4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4"/>
          <p:cNvGrpSpPr/>
          <p:nvPr/>
        </p:nvGrpSpPr>
        <p:grpSpPr>
          <a:xfrm>
            <a:off x="-378225" y="242275"/>
            <a:ext cx="792600" cy="940775"/>
            <a:chOff x="4097800" y="1302400"/>
            <a:chExt cx="792600" cy="940775"/>
          </a:xfrm>
        </p:grpSpPr>
        <p:sp>
          <p:nvSpPr>
            <p:cNvPr id="171" name="Google Shape;171;p4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4"/>
          <p:cNvGrpSpPr/>
          <p:nvPr/>
        </p:nvGrpSpPr>
        <p:grpSpPr>
          <a:xfrm>
            <a:off x="81325" y="4662025"/>
            <a:ext cx="522825" cy="502875"/>
            <a:chOff x="7116875" y="2700800"/>
            <a:chExt cx="522825" cy="502875"/>
          </a:xfrm>
        </p:grpSpPr>
        <p:sp>
          <p:nvSpPr>
            <p:cNvPr id="174" name="Google Shape;174;p4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4"/>
          <p:cNvGrpSpPr/>
          <p:nvPr/>
        </p:nvGrpSpPr>
        <p:grpSpPr>
          <a:xfrm>
            <a:off x="8433099" y="150542"/>
            <a:ext cx="455944" cy="438063"/>
            <a:chOff x="4216350" y="3170125"/>
            <a:chExt cx="269025" cy="258475"/>
          </a:xfrm>
        </p:grpSpPr>
        <p:sp>
          <p:nvSpPr>
            <p:cNvPr id="181" name="Google Shape;181;p4"/>
            <p:cNvSpPr/>
            <p:nvPr/>
          </p:nvSpPr>
          <p:spPr>
            <a:xfrm>
              <a:off x="4216350" y="3180750"/>
              <a:ext cx="93500" cy="86000"/>
            </a:xfrm>
            <a:custGeom>
              <a:avLst/>
              <a:gdLst/>
              <a:ahLst/>
              <a:cxnLst/>
              <a:rect l="l" t="t" r="r" b="b"/>
              <a:pathLst>
                <a:path w="3740" h="3440" extrusionOk="0">
                  <a:moveTo>
                    <a:pt x="324" y="1"/>
                  </a:moveTo>
                  <a:cubicBezTo>
                    <a:pt x="246" y="1"/>
                    <a:pt x="171" y="31"/>
                    <a:pt x="122" y="96"/>
                  </a:cubicBezTo>
                  <a:cubicBezTo>
                    <a:pt x="1" y="218"/>
                    <a:pt x="31" y="400"/>
                    <a:pt x="122" y="491"/>
                  </a:cubicBezTo>
                  <a:lnTo>
                    <a:pt x="3253" y="3348"/>
                  </a:lnTo>
                  <a:cubicBezTo>
                    <a:pt x="3314" y="3409"/>
                    <a:pt x="3375" y="3439"/>
                    <a:pt x="3466" y="3439"/>
                  </a:cubicBezTo>
                  <a:cubicBezTo>
                    <a:pt x="3527" y="3439"/>
                    <a:pt x="3587" y="3409"/>
                    <a:pt x="3648" y="3348"/>
                  </a:cubicBezTo>
                  <a:cubicBezTo>
                    <a:pt x="3739" y="3227"/>
                    <a:pt x="3739" y="3044"/>
                    <a:pt x="3618" y="2923"/>
                  </a:cubicBezTo>
                  <a:lnTo>
                    <a:pt x="517" y="66"/>
                  </a:lnTo>
                  <a:cubicBezTo>
                    <a:pt x="461" y="23"/>
                    <a:pt x="391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220150" y="3177700"/>
              <a:ext cx="86650" cy="92100"/>
            </a:xfrm>
            <a:custGeom>
              <a:avLst/>
              <a:gdLst/>
              <a:ahLst/>
              <a:cxnLst/>
              <a:rect l="l" t="t" r="r" b="b"/>
              <a:pathLst>
                <a:path w="3466" h="3684" extrusionOk="0">
                  <a:moveTo>
                    <a:pt x="3151" y="1"/>
                  </a:moveTo>
                  <a:cubicBezTo>
                    <a:pt x="3073" y="1"/>
                    <a:pt x="2998" y="31"/>
                    <a:pt x="2949" y="96"/>
                  </a:cubicBezTo>
                  <a:lnTo>
                    <a:pt x="92" y="3227"/>
                  </a:lnTo>
                  <a:cubicBezTo>
                    <a:pt x="1" y="3318"/>
                    <a:pt x="1" y="3501"/>
                    <a:pt x="122" y="3622"/>
                  </a:cubicBezTo>
                  <a:cubicBezTo>
                    <a:pt x="183" y="3653"/>
                    <a:pt x="244" y="3683"/>
                    <a:pt x="305" y="3683"/>
                  </a:cubicBezTo>
                  <a:cubicBezTo>
                    <a:pt x="396" y="3683"/>
                    <a:pt x="457" y="3653"/>
                    <a:pt x="517" y="3592"/>
                  </a:cubicBezTo>
                  <a:lnTo>
                    <a:pt x="3375" y="461"/>
                  </a:lnTo>
                  <a:cubicBezTo>
                    <a:pt x="3466" y="340"/>
                    <a:pt x="3466" y="188"/>
                    <a:pt x="3344" y="66"/>
                  </a:cubicBezTo>
                  <a:cubicBezTo>
                    <a:pt x="3288" y="24"/>
                    <a:pt x="3218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384300" y="3173250"/>
              <a:ext cx="93475" cy="85900"/>
            </a:xfrm>
            <a:custGeom>
              <a:avLst/>
              <a:gdLst/>
              <a:ahLst/>
              <a:cxnLst/>
              <a:rect l="l" t="t" r="r" b="b"/>
              <a:pathLst>
                <a:path w="3739" h="3436" extrusionOk="0">
                  <a:moveTo>
                    <a:pt x="308" y="1"/>
                  </a:moveTo>
                  <a:cubicBezTo>
                    <a:pt x="236" y="1"/>
                    <a:pt x="167" y="31"/>
                    <a:pt x="122" y="92"/>
                  </a:cubicBezTo>
                  <a:cubicBezTo>
                    <a:pt x="0" y="214"/>
                    <a:pt x="0" y="396"/>
                    <a:pt x="122" y="487"/>
                  </a:cubicBezTo>
                  <a:lnTo>
                    <a:pt x="3253" y="3344"/>
                  </a:lnTo>
                  <a:cubicBezTo>
                    <a:pt x="3313" y="3405"/>
                    <a:pt x="3374" y="3436"/>
                    <a:pt x="3435" y="3436"/>
                  </a:cubicBezTo>
                  <a:cubicBezTo>
                    <a:pt x="3526" y="3436"/>
                    <a:pt x="3587" y="3405"/>
                    <a:pt x="3648" y="3344"/>
                  </a:cubicBezTo>
                  <a:cubicBezTo>
                    <a:pt x="3739" y="3223"/>
                    <a:pt x="3739" y="3040"/>
                    <a:pt x="3617" y="2949"/>
                  </a:cubicBezTo>
                  <a:lnTo>
                    <a:pt x="517" y="92"/>
                  </a:lnTo>
                  <a:cubicBezTo>
                    <a:pt x="456" y="31"/>
                    <a:pt x="380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388100" y="31701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50" y="0"/>
                  </a:moveTo>
                  <a:cubicBezTo>
                    <a:pt x="3072" y="0"/>
                    <a:pt x="2997" y="30"/>
                    <a:pt x="2949" y="95"/>
                  </a:cubicBezTo>
                  <a:lnTo>
                    <a:pt x="91" y="3226"/>
                  </a:lnTo>
                  <a:cubicBezTo>
                    <a:pt x="0" y="3348"/>
                    <a:pt x="0" y="3500"/>
                    <a:pt x="122" y="3621"/>
                  </a:cubicBezTo>
                  <a:cubicBezTo>
                    <a:pt x="152" y="3652"/>
                    <a:pt x="243" y="3682"/>
                    <a:pt x="304" y="3682"/>
                  </a:cubicBezTo>
                  <a:cubicBezTo>
                    <a:pt x="395" y="3682"/>
                    <a:pt x="456" y="3652"/>
                    <a:pt x="517" y="3591"/>
                  </a:cubicBezTo>
                  <a:lnTo>
                    <a:pt x="3344" y="460"/>
                  </a:lnTo>
                  <a:cubicBezTo>
                    <a:pt x="3465" y="339"/>
                    <a:pt x="3465" y="187"/>
                    <a:pt x="3344" y="65"/>
                  </a:cubicBezTo>
                  <a:cubicBezTo>
                    <a:pt x="3287" y="23"/>
                    <a:pt x="3218" y="0"/>
                    <a:pt x="3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223950" y="3339950"/>
              <a:ext cx="93500" cy="85625"/>
            </a:xfrm>
            <a:custGeom>
              <a:avLst/>
              <a:gdLst/>
              <a:ahLst/>
              <a:cxnLst/>
              <a:rect l="l" t="t" r="r" b="b"/>
              <a:pathLst>
                <a:path w="3740" h="3425" extrusionOk="0">
                  <a:moveTo>
                    <a:pt x="316" y="0"/>
                  </a:moveTo>
                  <a:cubicBezTo>
                    <a:pt x="239" y="0"/>
                    <a:pt x="157" y="32"/>
                    <a:pt x="92" y="81"/>
                  </a:cubicBezTo>
                  <a:cubicBezTo>
                    <a:pt x="1" y="202"/>
                    <a:pt x="1" y="385"/>
                    <a:pt x="122" y="476"/>
                  </a:cubicBezTo>
                  <a:lnTo>
                    <a:pt x="3223" y="3333"/>
                  </a:lnTo>
                  <a:cubicBezTo>
                    <a:pt x="3283" y="3394"/>
                    <a:pt x="3375" y="3424"/>
                    <a:pt x="3435" y="3424"/>
                  </a:cubicBezTo>
                  <a:cubicBezTo>
                    <a:pt x="3496" y="3424"/>
                    <a:pt x="3587" y="3394"/>
                    <a:pt x="3618" y="3333"/>
                  </a:cubicBezTo>
                  <a:cubicBezTo>
                    <a:pt x="3739" y="3211"/>
                    <a:pt x="3739" y="3029"/>
                    <a:pt x="3618" y="2938"/>
                  </a:cubicBezTo>
                  <a:lnTo>
                    <a:pt x="487" y="81"/>
                  </a:lnTo>
                  <a:cubicBezTo>
                    <a:pt x="445" y="24"/>
                    <a:pt x="383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27000" y="33365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73" y="1"/>
                  </a:moveTo>
                  <a:cubicBezTo>
                    <a:pt x="3096" y="1"/>
                    <a:pt x="3014" y="31"/>
                    <a:pt x="2949" y="96"/>
                  </a:cubicBezTo>
                  <a:lnTo>
                    <a:pt x="122" y="3227"/>
                  </a:lnTo>
                  <a:cubicBezTo>
                    <a:pt x="0" y="3318"/>
                    <a:pt x="0" y="3500"/>
                    <a:pt x="122" y="3622"/>
                  </a:cubicBezTo>
                  <a:cubicBezTo>
                    <a:pt x="183" y="3652"/>
                    <a:pt x="243" y="3683"/>
                    <a:pt x="335" y="3683"/>
                  </a:cubicBezTo>
                  <a:cubicBezTo>
                    <a:pt x="395" y="3683"/>
                    <a:pt x="487" y="3652"/>
                    <a:pt x="517" y="3592"/>
                  </a:cubicBezTo>
                  <a:lnTo>
                    <a:pt x="3374" y="461"/>
                  </a:lnTo>
                  <a:cubicBezTo>
                    <a:pt x="3465" y="339"/>
                    <a:pt x="3465" y="187"/>
                    <a:pt x="3344" y="66"/>
                  </a:cubicBezTo>
                  <a:cubicBezTo>
                    <a:pt x="3301" y="23"/>
                    <a:pt x="3239" y="1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391900" y="3332350"/>
              <a:ext cx="93475" cy="85625"/>
            </a:xfrm>
            <a:custGeom>
              <a:avLst/>
              <a:gdLst/>
              <a:ahLst/>
              <a:cxnLst/>
              <a:rect l="l" t="t" r="r" b="b"/>
              <a:pathLst>
                <a:path w="3739" h="3425" extrusionOk="0">
                  <a:moveTo>
                    <a:pt x="293" y="0"/>
                  </a:moveTo>
                  <a:cubicBezTo>
                    <a:pt x="215" y="0"/>
                    <a:pt x="140" y="32"/>
                    <a:pt x="91" y="81"/>
                  </a:cubicBezTo>
                  <a:cubicBezTo>
                    <a:pt x="0" y="202"/>
                    <a:pt x="0" y="385"/>
                    <a:pt x="122" y="476"/>
                  </a:cubicBezTo>
                  <a:lnTo>
                    <a:pt x="3222" y="3333"/>
                  </a:lnTo>
                  <a:cubicBezTo>
                    <a:pt x="3283" y="3394"/>
                    <a:pt x="3344" y="3424"/>
                    <a:pt x="3435" y="3424"/>
                  </a:cubicBezTo>
                  <a:cubicBezTo>
                    <a:pt x="3496" y="3424"/>
                    <a:pt x="3556" y="3394"/>
                    <a:pt x="3617" y="3333"/>
                  </a:cubicBezTo>
                  <a:cubicBezTo>
                    <a:pt x="3739" y="3211"/>
                    <a:pt x="3708" y="3029"/>
                    <a:pt x="3617" y="2938"/>
                  </a:cubicBezTo>
                  <a:lnTo>
                    <a:pt x="486" y="81"/>
                  </a:lnTo>
                  <a:cubicBezTo>
                    <a:pt x="430" y="24"/>
                    <a:pt x="360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4394925" y="3328925"/>
              <a:ext cx="86650" cy="92075"/>
            </a:xfrm>
            <a:custGeom>
              <a:avLst/>
              <a:gdLst/>
              <a:ahLst/>
              <a:cxnLst/>
              <a:rect l="l" t="t" r="r" b="b"/>
              <a:pathLst>
                <a:path w="3466" h="3683" extrusionOk="0">
                  <a:moveTo>
                    <a:pt x="3161" y="1"/>
                  </a:moveTo>
                  <a:cubicBezTo>
                    <a:pt x="3088" y="1"/>
                    <a:pt x="3014" y="31"/>
                    <a:pt x="2949" y="96"/>
                  </a:cubicBezTo>
                  <a:lnTo>
                    <a:pt x="92" y="3227"/>
                  </a:lnTo>
                  <a:cubicBezTo>
                    <a:pt x="1" y="3348"/>
                    <a:pt x="1" y="3500"/>
                    <a:pt x="122" y="3622"/>
                  </a:cubicBezTo>
                  <a:cubicBezTo>
                    <a:pt x="183" y="3683"/>
                    <a:pt x="244" y="3683"/>
                    <a:pt x="335" y="3683"/>
                  </a:cubicBezTo>
                  <a:cubicBezTo>
                    <a:pt x="396" y="3683"/>
                    <a:pt x="457" y="3652"/>
                    <a:pt x="517" y="3592"/>
                  </a:cubicBezTo>
                  <a:lnTo>
                    <a:pt x="3375" y="461"/>
                  </a:lnTo>
                  <a:cubicBezTo>
                    <a:pt x="3466" y="370"/>
                    <a:pt x="3466" y="187"/>
                    <a:pt x="3344" y="66"/>
                  </a:cubicBezTo>
                  <a:cubicBezTo>
                    <a:pt x="3288" y="23"/>
                    <a:pt x="3225" y="1"/>
                    <a:pt x="31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"/>
          <p:cNvSpPr/>
          <p:nvPr/>
        </p:nvSpPr>
        <p:spPr>
          <a:xfrm rot="-1643562">
            <a:off x="6929110" y="-605359"/>
            <a:ext cx="1904381" cy="1267487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6"/>
          <p:cNvGrpSpPr/>
          <p:nvPr/>
        </p:nvGrpSpPr>
        <p:grpSpPr>
          <a:xfrm>
            <a:off x="400800" y="-273475"/>
            <a:ext cx="541825" cy="544850"/>
            <a:chOff x="2391850" y="3439225"/>
            <a:chExt cx="541825" cy="544850"/>
          </a:xfrm>
        </p:grpSpPr>
        <p:sp>
          <p:nvSpPr>
            <p:cNvPr id="238" name="Google Shape;238;p6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5400000">
            <a:off x="7984725" y="3935338"/>
            <a:ext cx="1674825" cy="392325"/>
            <a:chOff x="2173775" y="1420000"/>
            <a:chExt cx="1674825" cy="392325"/>
          </a:xfrm>
        </p:grpSpPr>
        <p:sp>
          <p:nvSpPr>
            <p:cNvPr id="275" name="Google Shape;275;p6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-188450" y="1529475"/>
            <a:ext cx="792600" cy="940775"/>
            <a:chOff x="4097800" y="1302400"/>
            <a:chExt cx="792600" cy="940775"/>
          </a:xfrm>
        </p:grpSpPr>
        <p:sp>
          <p:nvSpPr>
            <p:cNvPr id="278" name="Google Shape;278;p6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280;p6"/>
          <p:cNvGrpSpPr/>
          <p:nvPr/>
        </p:nvGrpSpPr>
        <p:grpSpPr>
          <a:xfrm>
            <a:off x="8597200" y="617075"/>
            <a:ext cx="449875" cy="434850"/>
            <a:chOff x="3240650" y="4150300"/>
            <a:chExt cx="449875" cy="434850"/>
          </a:xfrm>
        </p:grpSpPr>
        <p:sp>
          <p:nvSpPr>
            <p:cNvPr id="281" name="Google Shape;281;p6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6"/>
          <p:cNvSpPr/>
          <p:nvPr/>
        </p:nvSpPr>
        <p:spPr>
          <a:xfrm>
            <a:off x="189600" y="4935902"/>
            <a:ext cx="1532633" cy="207599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7"/>
          <p:cNvSpPr txBox="1">
            <a:spLocks noGrp="1"/>
          </p:cNvSpPr>
          <p:nvPr>
            <p:ph type="title"/>
          </p:nvPr>
        </p:nvSpPr>
        <p:spPr>
          <a:xfrm>
            <a:off x="1121625" y="1867825"/>
            <a:ext cx="34719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6" name="Google Shape;286;p7"/>
          <p:cNvSpPr txBox="1">
            <a:spLocks noGrp="1"/>
          </p:cNvSpPr>
          <p:nvPr>
            <p:ph type="body" idx="1"/>
          </p:nvPr>
        </p:nvSpPr>
        <p:spPr>
          <a:xfrm>
            <a:off x="1121625" y="24132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7" name="Google Shape;287;p7"/>
          <p:cNvSpPr/>
          <p:nvPr/>
        </p:nvSpPr>
        <p:spPr>
          <a:xfrm flipH="1">
            <a:off x="8656900" y="92938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7"/>
          <p:cNvSpPr/>
          <p:nvPr/>
        </p:nvSpPr>
        <p:spPr>
          <a:xfrm flipH="1">
            <a:off x="-665925" y="-343550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7"/>
          <p:cNvGrpSpPr/>
          <p:nvPr/>
        </p:nvGrpSpPr>
        <p:grpSpPr>
          <a:xfrm rot="-2700000" flipH="1">
            <a:off x="2443426" y="4607082"/>
            <a:ext cx="670994" cy="821442"/>
            <a:chOff x="5847850" y="2941500"/>
            <a:chExt cx="671000" cy="821450"/>
          </a:xfrm>
        </p:grpSpPr>
        <p:sp>
          <p:nvSpPr>
            <p:cNvPr id="290" name="Google Shape;290;p7"/>
            <p:cNvSpPr/>
            <p:nvPr/>
          </p:nvSpPr>
          <p:spPr>
            <a:xfrm>
              <a:off x="6475525" y="2941500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82" y="0"/>
                  </a:moveTo>
                  <a:cubicBezTo>
                    <a:pt x="395" y="0"/>
                    <a:pt x="0" y="395"/>
                    <a:pt x="0" y="882"/>
                  </a:cubicBezTo>
                  <a:cubicBezTo>
                    <a:pt x="0" y="1368"/>
                    <a:pt x="395" y="1733"/>
                    <a:pt x="882" y="1733"/>
                  </a:cubicBezTo>
                  <a:cubicBezTo>
                    <a:pt x="1338" y="1733"/>
                    <a:pt x="1733" y="1368"/>
                    <a:pt x="1733" y="882"/>
                  </a:cubicBezTo>
                  <a:cubicBezTo>
                    <a:pt x="1733" y="395"/>
                    <a:pt x="133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388900" y="3025650"/>
              <a:ext cx="48650" cy="43725"/>
            </a:xfrm>
            <a:custGeom>
              <a:avLst/>
              <a:gdLst/>
              <a:ahLst/>
              <a:cxnLst/>
              <a:rect l="l" t="t" r="r" b="b"/>
              <a:pathLst>
                <a:path w="1946" h="1749" extrusionOk="0">
                  <a:moveTo>
                    <a:pt x="973" y="0"/>
                  </a:moveTo>
                  <a:cubicBezTo>
                    <a:pt x="752" y="0"/>
                    <a:pt x="532" y="84"/>
                    <a:pt x="365" y="251"/>
                  </a:cubicBezTo>
                  <a:cubicBezTo>
                    <a:pt x="0" y="586"/>
                    <a:pt x="0" y="1133"/>
                    <a:pt x="365" y="1497"/>
                  </a:cubicBezTo>
                  <a:cubicBezTo>
                    <a:pt x="532" y="1665"/>
                    <a:pt x="752" y="1748"/>
                    <a:pt x="973" y="1748"/>
                  </a:cubicBezTo>
                  <a:cubicBezTo>
                    <a:pt x="1193" y="1748"/>
                    <a:pt x="1413" y="1665"/>
                    <a:pt x="1581" y="1497"/>
                  </a:cubicBezTo>
                  <a:cubicBezTo>
                    <a:pt x="1945" y="1133"/>
                    <a:pt x="1945" y="586"/>
                    <a:pt x="1581" y="251"/>
                  </a:cubicBezTo>
                  <a:cubicBezTo>
                    <a:pt x="1413" y="84"/>
                    <a:pt x="1193" y="0"/>
                    <a:pt x="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305300" y="3109225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5"/>
                    <a:pt x="335" y="252"/>
                  </a:cubicBezTo>
                  <a:cubicBezTo>
                    <a:pt x="0" y="616"/>
                    <a:pt x="0" y="1164"/>
                    <a:pt x="335" y="1498"/>
                  </a:cubicBezTo>
                  <a:cubicBezTo>
                    <a:pt x="502" y="1665"/>
                    <a:pt x="722" y="1749"/>
                    <a:pt x="947" y="1749"/>
                  </a:cubicBezTo>
                  <a:cubicBezTo>
                    <a:pt x="1171" y="1749"/>
                    <a:pt x="1399" y="1665"/>
                    <a:pt x="1581" y="1498"/>
                  </a:cubicBezTo>
                  <a:cubicBezTo>
                    <a:pt x="1915" y="1164"/>
                    <a:pt x="1915" y="616"/>
                    <a:pt x="1581" y="252"/>
                  </a:cubicBezTo>
                  <a:cubicBezTo>
                    <a:pt x="1414" y="85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223225" y="3193775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2" y="0"/>
                  </a:moveTo>
                  <a:cubicBezTo>
                    <a:pt x="396" y="0"/>
                    <a:pt x="1" y="365"/>
                    <a:pt x="1" y="852"/>
                  </a:cubicBezTo>
                  <a:cubicBezTo>
                    <a:pt x="1" y="1338"/>
                    <a:pt x="396" y="1733"/>
                    <a:pt x="882" y="1733"/>
                  </a:cubicBezTo>
                  <a:cubicBezTo>
                    <a:pt x="1369" y="1733"/>
                    <a:pt x="1733" y="1338"/>
                    <a:pt x="1733" y="852"/>
                  </a:cubicBezTo>
                  <a:cubicBezTo>
                    <a:pt x="1733" y="365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137375" y="3277375"/>
              <a:ext cx="47875" cy="44075"/>
            </a:xfrm>
            <a:custGeom>
              <a:avLst/>
              <a:gdLst/>
              <a:ahLst/>
              <a:cxnLst/>
              <a:rect l="l" t="t" r="r" b="b"/>
              <a:pathLst>
                <a:path w="1915" h="1763" extrusionOk="0">
                  <a:moveTo>
                    <a:pt x="942" y="0"/>
                  </a:moveTo>
                  <a:cubicBezTo>
                    <a:pt x="722" y="0"/>
                    <a:pt x="502" y="91"/>
                    <a:pt x="334" y="274"/>
                  </a:cubicBezTo>
                  <a:cubicBezTo>
                    <a:pt x="0" y="608"/>
                    <a:pt x="0" y="1155"/>
                    <a:pt x="334" y="1489"/>
                  </a:cubicBezTo>
                  <a:cubicBezTo>
                    <a:pt x="502" y="1672"/>
                    <a:pt x="722" y="1763"/>
                    <a:pt x="942" y="1763"/>
                  </a:cubicBezTo>
                  <a:cubicBezTo>
                    <a:pt x="1163" y="1763"/>
                    <a:pt x="1383" y="1672"/>
                    <a:pt x="1550" y="1489"/>
                  </a:cubicBezTo>
                  <a:cubicBezTo>
                    <a:pt x="1915" y="1155"/>
                    <a:pt x="1915" y="608"/>
                    <a:pt x="1550" y="274"/>
                  </a:cubicBezTo>
                  <a:cubicBezTo>
                    <a:pt x="1383" y="91"/>
                    <a:pt x="1163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055300" y="3361700"/>
              <a:ext cx="43325" cy="43350"/>
            </a:xfrm>
            <a:custGeom>
              <a:avLst/>
              <a:gdLst/>
              <a:ahLst/>
              <a:cxnLst/>
              <a:rect l="l" t="t" r="r" b="b"/>
              <a:pathLst>
                <a:path w="1733" h="1734" extrusionOk="0">
                  <a:moveTo>
                    <a:pt x="882" y="1"/>
                  </a:moveTo>
                  <a:cubicBezTo>
                    <a:pt x="395" y="1"/>
                    <a:pt x="0" y="396"/>
                    <a:pt x="0" y="88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38" y="1733"/>
                    <a:pt x="1733" y="1338"/>
                    <a:pt x="1733" y="882"/>
                  </a:cubicBezTo>
                  <a:cubicBezTo>
                    <a:pt x="1733" y="396"/>
                    <a:pt x="133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5970950" y="344530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82" y="0"/>
                  </a:moveTo>
                  <a:cubicBezTo>
                    <a:pt x="396" y="0"/>
                    <a:pt x="0" y="396"/>
                    <a:pt x="0" y="882"/>
                  </a:cubicBezTo>
                  <a:cubicBezTo>
                    <a:pt x="0" y="1368"/>
                    <a:pt x="396" y="1763"/>
                    <a:pt x="882" y="1763"/>
                  </a:cubicBezTo>
                  <a:cubicBezTo>
                    <a:pt x="1368" y="1763"/>
                    <a:pt x="1763" y="1368"/>
                    <a:pt x="1763" y="882"/>
                  </a:cubicBezTo>
                  <a:cubicBezTo>
                    <a:pt x="1763" y="396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5885075" y="352945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616"/>
                    <a:pt x="1" y="116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63"/>
                    <a:pt x="1916" y="61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36000" y="3130700"/>
              <a:ext cx="43350" cy="44100"/>
            </a:xfrm>
            <a:custGeom>
              <a:avLst/>
              <a:gdLst/>
              <a:ahLst/>
              <a:cxnLst/>
              <a:rect l="l" t="t" r="r" b="b"/>
              <a:pathLst>
                <a:path w="1734" h="176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64"/>
                    <a:pt x="882" y="1764"/>
                  </a:cubicBezTo>
                  <a:cubicBezTo>
                    <a:pt x="1368" y="1764"/>
                    <a:pt x="1733" y="1368"/>
                    <a:pt x="1733" y="882"/>
                  </a:cubicBezTo>
                  <a:cubicBezTo>
                    <a:pt x="1733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6351650" y="3215050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6" y="1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8" y="1733"/>
                    <a:pt x="1764" y="1368"/>
                    <a:pt x="1764" y="882"/>
                  </a:cubicBezTo>
                  <a:cubicBezTo>
                    <a:pt x="1764" y="39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6265775" y="3299200"/>
              <a:ext cx="47900" cy="43725"/>
            </a:xfrm>
            <a:custGeom>
              <a:avLst/>
              <a:gdLst/>
              <a:ahLst/>
              <a:cxnLst/>
              <a:rect l="l" t="t" r="r" b="b"/>
              <a:pathLst>
                <a:path w="1916" h="1749" extrusionOk="0">
                  <a:moveTo>
                    <a:pt x="958" y="1"/>
                  </a:moveTo>
                  <a:cubicBezTo>
                    <a:pt x="730" y="1"/>
                    <a:pt x="502" y="84"/>
                    <a:pt x="335" y="252"/>
                  </a:cubicBezTo>
                  <a:cubicBezTo>
                    <a:pt x="1" y="586"/>
                    <a:pt x="1" y="1133"/>
                    <a:pt x="335" y="1498"/>
                  </a:cubicBezTo>
                  <a:cubicBezTo>
                    <a:pt x="502" y="1665"/>
                    <a:pt x="730" y="1749"/>
                    <a:pt x="958" y="1749"/>
                  </a:cubicBezTo>
                  <a:cubicBezTo>
                    <a:pt x="1186" y="1749"/>
                    <a:pt x="1414" y="1665"/>
                    <a:pt x="1581" y="1498"/>
                  </a:cubicBezTo>
                  <a:cubicBezTo>
                    <a:pt x="1916" y="1133"/>
                    <a:pt x="1916" y="586"/>
                    <a:pt x="1581" y="252"/>
                  </a:cubicBezTo>
                  <a:cubicBezTo>
                    <a:pt x="1414" y="84"/>
                    <a:pt x="11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6183725" y="3383000"/>
              <a:ext cx="44100" cy="44075"/>
            </a:xfrm>
            <a:custGeom>
              <a:avLst/>
              <a:gdLst/>
              <a:ahLst/>
              <a:cxnLst/>
              <a:rect l="l" t="t" r="r" b="b"/>
              <a:pathLst>
                <a:path w="1764" h="1763" extrusionOk="0">
                  <a:moveTo>
                    <a:pt x="882" y="0"/>
                  </a:moveTo>
                  <a:cubicBezTo>
                    <a:pt x="395" y="0"/>
                    <a:pt x="0" y="395"/>
                    <a:pt x="0" y="881"/>
                  </a:cubicBezTo>
                  <a:cubicBezTo>
                    <a:pt x="0" y="1368"/>
                    <a:pt x="395" y="1763"/>
                    <a:pt x="882" y="1763"/>
                  </a:cubicBezTo>
                  <a:cubicBezTo>
                    <a:pt x="1368" y="1763"/>
                    <a:pt x="1763" y="1368"/>
                    <a:pt x="1763" y="881"/>
                  </a:cubicBezTo>
                  <a:cubicBezTo>
                    <a:pt x="1763" y="395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6099375" y="3467325"/>
              <a:ext cx="44100" cy="43350"/>
            </a:xfrm>
            <a:custGeom>
              <a:avLst/>
              <a:gdLst/>
              <a:ahLst/>
              <a:cxnLst/>
              <a:rect l="l" t="t" r="r" b="b"/>
              <a:pathLst>
                <a:path w="1764" h="1734" extrusionOk="0">
                  <a:moveTo>
                    <a:pt x="882" y="1"/>
                  </a:moveTo>
                  <a:cubicBezTo>
                    <a:pt x="395" y="1"/>
                    <a:pt x="0" y="366"/>
                    <a:pt x="0" y="852"/>
                  </a:cubicBezTo>
                  <a:cubicBezTo>
                    <a:pt x="0" y="1338"/>
                    <a:pt x="395" y="1733"/>
                    <a:pt x="882" y="1733"/>
                  </a:cubicBezTo>
                  <a:cubicBezTo>
                    <a:pt x="1368" y="1733"/>
                    <a:pt x="1763" y="1338"/>
                    <a:pt x="1763" y="852"/>
                  </a:cubicBezTo>
                  <a:cubicBezTo>
                    <a:pt x="1763" y="366"/>
                    <a:pt x="1368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6013500" y="3550925"/>
              <a:ext cx="47900" cy="44100"/>
            </a:xfrm>
            <a:custGeom>
              <a:avLst/>
              <a:gdLst/>
              <a:ahLst/>
              <a:cxnLst/>
              <a:rect l="l" t="t" r="r" b="b"/>
              <a:pathLst>
                <a:path w="1916" h="1764" extrusionOk="0">
                  <a:moveTo>
                    <a:pt x="958" y="0"/>
                  </a:moveTo>
                  <a:cubicBezTo>
                    <a:pt x="730" y="0"/>
                    <a:pt x="502" y="92"/>
                    <a:pt x="335" y="274"/>
                  </a:cubicBezTo>
                  <a:cubicBezTo>
                    <a:pt x="1" y="608"/>
                    <a:pt x="1" y="1155"/>
                    <a:pt x="335" y="1490"/>
                  </a:cubicBezTo>
                  <a:cubicBezTo>
                    <a:pt x="517" y="1672"/>
                    <a:pt x="745" y="1763"/>
                    <a:pt x="969" y="1763"/>
                  </a:cubicBezTo>
                  <a:cubicBezTo>
                    <a:pt x="1194" y="1763"/>
                    <a:pt x="1414" y="1672"/>
                    <a:pt x="1581" y="1490"/>
                  </a:cubicBezTo>
                  <a:cubicBezTo>
                    <a:pt x="1915" y="1155"/>
                    <a:pt x="1915" y="608"/>
                    <a:pt x="1581" y="274"/>
                  </a:cubicBezTo>
                  <a:cubicBezTo>
                    <a:pt x="1414" y="92"/>
                    <a:pt x="1186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5931425" y="3635275"/>
              <a:ext cx="44100" cy="43325"/>
            </a:xfrm>
            <a:custGeom>
              <a:avLst/>
              <a:gdLst/>
              <a:ahLst/>
              <a:cxnLst/>
              <a:rect l="l" t="t" r="r" b="b"/>
              <a:pathLst>
                <a:path w="1764" h="1733" extrusionOk="0">
                  <a:moveTo>
                    <a:pt x="882" y="0"/>
                  </a:moveTo>
                  <a:cubicBezTo>
                    <a:pt x="396" y="0"/>
                    <a:pt x="1" y="396"/>
                    <a:pt x="1" y="882"/>
                  </a:cubicBezTo>
                  <a:cubicBezTo>
                    <a:pt x="1" y="1368"/>
                    <a:pt x="396" y="1733"/>
                    <a:pt x="882" y="1733"/>
                  </a:cubicBezTo>
                  <a:cubicBezTo>
                    <a:pt x="1369" y="1733"/>
                    <a:pt x="1764" y="1368"/>
                    <a:pt x="1764" y="882"/>
                  </a:cubicBezTo>
                  <a:cubicBezTo>
                    <a:pt x="1764" y="396"/>
                    <a:pt x="1369" y="0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5847850" y="3719625"/>
              <a:ext cx="43325" cy="43325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851" y="0"/>
                  </a:moveTo>
                  <a:cubicBezTo>
                    <a:pt x="395" y="0"/>
                    <a:pt x="0" y="365"/>
                    <a:pt x="0" y="851"/>
                  </a:cubicBezTo>
                  <a:cubicBezTo>
                    <a:pt x="0" y="1338"/>
                    <a:pt x="395" y="1733"/>
                    <a:pt x="851" y="1733"/>
                  </a:cubicBezTo>
                  <a:cubicBezTo>
                    <a:pt x="1338" y="1733"/>
                    <a:pt x="1733" y="1338"/>
                    <a:pt x="1733" y="851"/>
                  </a:cubicBezTo>
                  <a:cubicBezTo>
                    <a:pt x="1733" y="365"/>
                    <a:pt x="1338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 flipH="1">
            <a:off x="7320650" y="4634738"/>
            <a:ext cx="1674825" cy="392325"/>
            <a:chOff x="2173775" y="1420000"/>
            <a:chExt cx="1674825" cy="392325"/>
          </a:xfrm>
        </p:grpSpPr>
        <p:sp>
          <p:nvSpPr>
            <p:cNvPr id="307" name="Google Shape;307;p7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7"/>
          <p:cNvGrpSpPr/>
          <p:nvPr/>
        </p:nvGrpSpPr>
        <p:grpSpPr>
          <a:xfrm rot="-5400000" flipH="1">
            <a:off x="8214100" y="20038"/>
            <a:ext cx="308525" cy="454325"/>
            <a:chOff x="5154075" y="2882225"/>
            <a:chExt cx="308525" cy="454325"/>
          </a:xfrm>
        </p:grpSpPr>
        <p:sp>
          <p:nvSpPr>
            <p:cNvPr id="310" name="Google Shape;310;p7"/>
            <p:cNvSpPr/>
            <p:nvPr/>
          </p:nvSpPr>
          <p:spPr>
            <a:xfrm>
              <a:off x="5166975" y="2882225"/>
              <a:ext cx="282700" cy="320700"/>
            </a:xfrm>
            <a:custGeom>
              <a:avLst/>
              <a:gdLst/>
              <a:ahLst/>
              <a:cxnLst/>
              <a:rect l="l" t="t" r="r" b="b"/>
              <a:pathLst>
                <a:path w="11308" h="12828" extrusionOk="0">
                  <a:moveTo>
                    <a:pt x="5654" y="730"/>
                  </a:moveTo>
                  <a:cubicBezTo>
                    <a:pt x="8360" y="730"/>
                    <a:pt x="10578" y="2949"/>
                    <a:pt x="10578" y="5654"/>
                  </a:cubicBezTo>
                  <a:lnTo>
                    <a:pt x="10578" y="12098"/>
                  </a:lnTo>
                  <a:lnTo>
                    <a:pt x="730" y="12098"/>
                  </a:lnTo>
                  <a:lnTo>
                    <a:pt x="730" y="5654"/>
                  </a:lnTo>
                  <a:cubicBezTo>
                    <a:pt x="730" y="2949"/>
                    <a:pt x="2949" y="730"/>
                    <a:pt x="5654" y="730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553"/>
                    <a:pt x="1" y="5654"/>
                  </a:cubicBezTo>
                  <a:lnTo>
                    <a:pt x="1" y="12462"/>
                  </a:lnTo>
                  <a:cubicBezTo>
                    <a:pt x="1" y="12675"/>
                    <a:pt x="153" y="12827"/>
                    <a:pt x="365" y="12827"/>
                  </a:cubicBezTo>
                  <a:lnTo>
                    <a:pt x="10943" y="12827"/>
                  </a:lnTo>
                  <a:cubicBezTo>
                    <a:pt x="11126" y="12827"/>
                    <a:pt x="11308" y="12675"/>
                    <a:pt x="11308" y="12462"/>
                  </a:cubicBezTo>
                  <a:lnTo>
                    <a:pt x="11308" y="5654"/>
                  </a:lnTo>
                  <a:cubicBezTo>
                    <a:pt x="11308" y="2553"/>
                    <a:pt x="8755" y="0"/>
                    <a:pt x="5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154075" y="3051000"/>
              <a:ext cx="308525" cy="285550"/>
            </a:xfrm>
            <a:custGeom>
              <a:avLst/>
              <a:gdLst/>
              <a:ahLst/>
              <a:cxnLst/>
              <a:rect l="l" t="t" r="r" b="b"/>
              <a:pathLst>
                <a:path w="12341" h="11422" extrusionOk="0">
                  <a:moveTo>
                    <a:pt x="6144" y="0"/>
                  </a:moveTo>
                  <a:cubicBezTo>
                    <a:pt x="3427" y="0"/>
                    <a:pt x="1005" y="1943"/>
                    <a:pt x="517" y="4708"/>
                  </a:cubicBezTo>
                  <a:cubicBezTo>
                    <a:pt x="0" y="7839"/>
                    <a:pt x="2067" y="10788"/>
                    <a:pt x="5167" y="11335"/>
                  </a:cubicBezTo>
                  <a:cubicBezTo>
                    <a:pt x="5499" y="11393"/>
                    <a:pt x="5829" y="11421"/>
                    <a:pt x="6156" y="11421"/>
                  </a:cubicBezTo>
                  <a:cubicBezTo>
                    <a:pt x="8877" y="11421"/>
                    <a:pt x="11305" y="9453"/>
                    <a:pt x="11794" y="6684"/>
                  </a:cubicBezTo>
                  <a:cubicBezTo>
                    <a:pt x="12341" y="3584"/>
                    <a:pt x="10243" y="605"/>
                    <a:pt x="7143" y="88"/>
                  </a:cubicBezTo>
                  <a:cubicBezTo>
                    <a:pt x="6808" y="29"/>
                    <a:pt x="6474" y="0"/>
                    <a:pt x="6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 flipH="1">
            <a:off x="104550" y="4490150"/>
            <a:ext cx="449875" cy="434850"/>
            <a:chOff x="3240650" y="4150300"/>
            <a:chExt cx="449875" cy="434850"/>
          </a:xfrm>
        </p:grpSpPr>
        <p:sp>
          <p:nvSpPr>
            <p:cNvPr id="313" name="Google Shape;313;p7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" name="Google Shape;315;p7"/>
          <p:cNvSpPr/>
          <p:nvPr/>
        </p:nvSpPr>
        <p:spPr>
          <a:xfrm rot="10800000" flipH="1">
            <a:off x="2039700" y="3"/>
            <a:ext cx="1371310" cy="185747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6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"/>
          <p:cNvSpPr txBox="1">
            <a:spLocks noGrp="1"/>
          </p:cNvSpPr>
          <p:nvPr>
            <p:ph type="title"/>
          </p:nvPr>
        </p:nvSpPr>
        <p:spPr>
          <a:xfrm>
            <a:off x="2549400" y="16211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0" name="Google Shape;390;p9"/>
          <p:cNvSpPr txBox="1">
            <a:spLocks noGrp="1"/>
          </p:cNvSpPr>
          <p:nvPr>
            <p:ph type="subTitle" idx="1"/>
          </p:nvPr>
        </p:nvSpPr>
        <p:spPr>
          <a:xfrm>
            <a:off x="2036850" y="2720275"/>
            <a:ext cx="5070300" cy="4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1" name="Google Shape;391;p9"/>
          <p:cNvSpPr/>
          <p:nvPr/>
        </p:nvSpPr>
        <p:spPr>
          <a:xfrm flipH="1">
            <a:off x="5349675" y="-549675"/>
            <a:ext cx="874650" cy="875425"/>
          </a:xfrm>
          <a:custGeom>
            <a:avLst/>
            <a:gdLst/>
            <a:ahLst/>
            <a:cxnLst/>
            <a:rect l="l" t="t" r="r" b="b"/>
            <a:pathLst>
              <a:path w="34986" h="35017" extrusionOk="0">
                <a:moveTo>
                  <a:pt x="17478" y="1"/>
                </a:moveTo>
                <a:cubicBezTo>
                  <a:pt x="7842" y="1"/>
                  <a:pt x="0" y="7843"/>
                  <a:pt x="0" y="17508"/>
                </a:cubicBezTo>
                <a:cubicBezTo>
                  <a:pt x="0" y="27174"/>
                  <a:pt x="7842" y="35016"/>
                  <a:pt x="17478" y="35016"/>
                </a:cubicBezTo>
                <a:cubicBezTo>
                  <a:pt x="27144" y="35016"/>
                  <a:pt x="34986" y="27174"/>
                  <a:pt x="34986" y="17508"/>
                </a:cubicBezTo>
                <a:cubicBezTo>
                  <a:pt x="34986" y="7843"/>
                  <a:pt x="27144" y="1"/>
                  <a:pt x="174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9"/>
          <p:cNvSpPr/>
          <p:nvPr/>
        </p:nvSpPr>
        <p:spPr>
          <a:xfrm flipH="1">
            <a:off x="8585625" y="2968713"/>
            <a:ext cx="679375" cy="1642925"/>
          </a:xfrm>
          <a:custGeom>
            <a:avLst/>
            <a:gdLst/>
            <a:ahLst/>
            <a:cxnLst/>
            <a:rect l="l" t="t" r="r" b="b"/>
            <a:pathLst>
              <a:path w="27175" h="65717" extrusionOk="0">
                <a:moveTo>
                  <a:pt x="7083" y="1"/>
                </a:moveTo>
                <a:lnTo>
                  <a:pt x="3861" y="4773"/>
                </a:lnTo>
                <a:cubicBezTo>
                  <a:pt x="11034" y="9241"/>
                  <a:pt x="16384" y="16567"/>
                  <a:pt x="18116" y="25503"/>
                </a:cubicBezTo>
                <a:cubicBezTo>
                  <a:pt x="20974" y="40154"/>
                  <a:pt x="13101" y="54440"/>
                  <a:pt x="1" y="60276"/>
                </a:cubicBezTo>
                <a:lnTo>
                  <a:pt x="1976" y="65716"/>
                </a:lnTo>
                <a:cubicBezTo>
                  <a:pt x="17691" y="58938"/>
                  <a:pt x="27174" y="41917"/>
                  <a:pt x="23770" y="24409"/>
                </a:cubicBezTo>
                <a:cubicBezTo>
                  <a:pt x="21734" y="13892"/>
                  <a:pt x="15472" y="5290"/>
                  <a:pt x="70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9"/>
          <p:cNvSpPr/>
          <p:nvPr/>
        </p:nvSpPr>
        <p:spPr>
          <a:xfrm flipH="1">
            <a:off x="-607950" y="-670587"/>
            <a:ext cx="1904325" cy="1267450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flipH="1">
            <a:off x="-173675" y="2441350"/>
            <a:ext cx="541825" cy="544850"/>
            <a:chOff x="2391850" y="3439225"/>
            <a:chExt cx="541825" cy="544850"/>
          </a:xfrm>
        </p:grpSpPr>
        <p:sp>
          <p:nvSpPr>
            <p:cNvPr id="395" name="Google Shape;395;p9"/>
            <p:cNvSpPr/>
            <p:nvPr/>
          </p:nvSpPr>
          <p:spPr>
            <a:xfrm>
              <a:off x="23918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82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3918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23918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581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23918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35" y="1"/>
                    <a:pt x="1" y="365"/>
                    <a:pt x="1" y="82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23918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35" y="0"/>
                    <a:pt x="1" y="365"/>
                    <a:pt x="1" y="791"/>
                  </a:cubicBezTo>
                  <a:cubicBezTo>
                    <a:pt x="1" y="1247"/>
                    <a:pt x="33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23918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3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581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24914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cubicBezTo>
                    <a:pt x="1247" y="1611"/>
                    <a:pt x="1611" y="127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4914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24914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791"/>
                  </a:cubicBezTo>
                  <a:cubicBezTo>
                    <a:pt x="1611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4914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821"/>
                  </a:cubicBezTo>
                  <a:cubicBezTo>
                    <a:pt x="1611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24914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47" y="1611"/>
                    <a:pt x="1611" y="1247"/>
                    <a:pt x="1611" y="821"/>
                  </a:cubicBezTo>
                  <a:cubicBezTo>
                    <a:pt x="1611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9"/>
            <p:cNvSpPr/>
            <p:nvPr/>
          </p:nvSpPr>
          <p:spPr>
            <a:xfrm>
              <a:off x="24914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47" y="1612"/>
                    <a:pt x="1611" y="1247"/>
                    <a:pt x="1611" y="791"/>
                  </a:cubicBezTo>
                  <a:cubicBezTo>
                    <a:pt x="1611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590950" y="34392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7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7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9"/>
            <p:cNvSpPr/>
            <p:nvPr/>
          </p:nvSpPr>
          <p:spPr>
            <a:xfrm>
              <a:off x="2590950" y="35402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9"/>
            <p:cNvSpPr/>
            <p:nvPr/>
          </p:nvSpPr>
          <p:spPr>
            <a:xfrm>
              <a:off x="2590950" y="36413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791"/>
                  </a:cubicBezTo>
                  <a:cubicBezTo>
                    <a:pt x="1642" y="33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590950" y="3741650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821"/>
                  </a:cubicBezTo>
                  <a:cubicBezTo>
                    <a:pt x="1642" y="365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2590950" y="384272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lnTo>
                    <a:pt x="851" y="1611"/>
                  </a:lnTo>
                  <a:cubicBezTo>
                    <a:pt x="1277" y="1611"/>
                    <a:pt x="1642" y="1247"/>
                    <a:pt x="1642" y="821"/>
                  </a:cubicBezTo>
                  <a:cubicBezTo>
                    <a:pt x="1642" y="365"/>
                    <a:pt x="1277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2590950" y="3943775"/>
              <a:ext cx="41050" cy="40300"/>
            </a:xfrm>
            <a:custGeom>
              <a:avLst/>
              <a:gdLst/>
              <a:ahLst/>
              <a:cxnLst/>
              <a:rect l="l" t="t" r="r" b="b"/>
              <a:pathLst>
                <a:path w="164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lnTo>
                    <a:pt x="851" y="1612"/>
                  </a:lnTo>
                  <a:cubicBezTo>
                    <a:pt x="1277" y="1612"/>
                    <a:pt x="1642" y="1247"/>
                    <a:pt x="1642" y="791"/>
                  </a:cubicBezTo>
                  <a:cubicBezTo>
                    <a:pt x="1642" y="366"/>
                    <a:pt x="1277" y="1"/>
                    <a:pt x="8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69125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77"/>
                    <a:pt x="365" y="1611"/>
                    <a:pt x="791" y="1611"/>
                  </a:cubicBezTo>
                  <a:cubicBezTo>
                    <a:pt x="1247" y="1611"/>
                    <a:pt x="1612" y="127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269125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269125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35"/>
                    <a:pt x="1" y="79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9"/>
            <p:cNvSpPr/>
            <p:nvPr/>
          </p:nvSpPr>
          <p:spPr>
            <a:xfrm>
              <a:off x="269125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5"/>
                    <a:pt x="1" y="82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9"/>
            <p:cNvSpPr/>
            <p:nvPr/>
          </p:nvSpPr>
          <p:spPr>
            <a:xfrm>
              <a:off x="269125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0"/>
                  </a:moveTo>
                  <a:cubicBezTo>
                    <a:pt x="365" y="0"/>
                    <a:pt x="1" y="365"/>
                    <a:pt x="1" y="821"/>
                  </a:cubicBezTo>
                  <a:cubicBezTo>
                    <a:pt x="1" y="1247"/>
                    <a:pt x="365" y="1611"/>
                    <a:pt x="79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9"/>
            <p:cNvSpPr/>
            <p:nvPr/>
          </p:nvSpPr>
          <p:spPr>
            <a:xfrm>
              <a:off x="269125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791" y="1"/>
                  </a:moveTo>
                  <a:cubicBezTo>
                    <a:pt x="365" y="1"/>
                    <a:pt x="1" y="366"/>
                    <a:pt x="1" y="791"/>
                  </a:cubicBezTo>
                  <a:cubicBezTo>
                    <a:pt x="1" y="1247"/>
                    <a:pt x="365" y="1612"/>
                    <a:pt x="79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>
              <a:off x="2790800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82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82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2790800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2790800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3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3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2790800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5"/>
                    <a:pt x="0" y="82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821"/>
                  </a:cubicBezTo>
                  <a:cubicBezTo>
                    <a:pt x="1611" y="365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2790800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5" y="0"/>
                    <a:pt x="0" y="365"/>
                    <a:pt x="0" y="791"/>
                  </a:cubicBezTo>
                  <a:cubicBezTo>
                    <a:pt x="0" y="1247"/>
                    <a:pt x="365" y="1611"/>
                    <a:pt x="821" y="1611"/>
                  </a:cubicBezTo>
                  <a:cubicBezTo>
                    <a:pt x="1277" y="1611"/>
                    <a:pt x="1611" y="1247"/>
                    <a:pt x="1611" y="791"/>
                  </a:cubicBezTo>
                  <a:cubicBezTo>
                    <a:pt x="1611" y="365"/>
                    <a:pt x="127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2790800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5" y="1"/>
                    <a:pt x="0" y="366"/>
                    <a:pt x="0" y="791"/>
                  </a:cubicBezTo>
                  <a:cubicBezTo>
                    <a:pt x="0" y="1247"/>
                    <a:pt x="365" y="1612"/>
                    <a:pt x="821" y="1612"/>
                  </a:cubicBezTo>
                  <a:cubicBezTo>
                    <a:pt x="1277" y="1612"/>
                    <a:pt x="1611" y="1247"/>
                    <a:pt x="1611" y="791"/>
                  </a:cubicBezTo>
                  <a:cubicBezTo>
                    <a:pt x="1611" y="366"/>
                    <a:pt x="127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2893375" y="34392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2893375" y="35402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2893375" y="36413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35"/>
                    <a:pt x="1" y="79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791"/>
                  </a:cubicBezTo>
                  <a:cubicBezTo>
                    <a:pt x="1612" y="33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2893375" y="3741650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5"/>
                    <a:pt x="1" y="82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821"/>
                  </a:cubicBezTo>
                  <a:cubicBezTo>
                    <a:pt x="1612" y="365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2893375" y="384272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0"/>
                  </a:moveTo>
                  <a:cubicBezTo>
                    <a:pt x="366" y="0"/>
                    <a:pt x="1" y="365"/>
                    <a:pt x="1" y="821"/>
                  </a:cubicBezTo>
                  <a:cubicBezTo>
                    <a:pt x="1" y="1247"/>
                    <a:pt x="366" y="1611"/>
                    <a:pt x="821" y="1611"/>
                  </a:cubicBezTo>
                  <a:cubicBezTo>
                    <a:pt x="1247" y="1611"/>
                    <a:pt x="1612" y="1247"/>
                    <a:pt x="1612" y="821"/>
                  </a:cubicBezTo>
                  <a:cubicBezTo>
                    <a:pt x="1612" y="365"/>
                    <a:pt x="1247" y="0"/>
                    <a:pt x="8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2893375" y="3943775"/>
              <a:ext cx="40300" cy="40300"/>
            </a:xfrm>
            <a:custGeom>
              <a:avLst/>
              <a:gdLst/>
              <a:ahLst/>
              <a:cxnLst/>
              <a:rect l="l" t="t" r="r" b="b"/>
              <a:pathLst>
                <a:path w="1612" h="1612" extrusionOk="0">
                  <a:moveTo>
                    <a:pt x="821" y="1"/>
                  </a:moveTo>
                  <a:cubicBezTo>
                    <a:pt x="366" y="1"/>
                    <a:pt x="1" y="366"/>
                    <a:pt x="1" y="791"/>
                  </a:cubicBezTo>
                  <a:cubicBezTo>
                    <a:pt x="1" y="1247"/>
                    <a:pt x="366" y="1612"/>
                    <a:pt x="821" y="1612"/>
                  </a:cubicBezTo>
                  <a:cubicBezTo>
                    <a:pt x="1247" y="1612"/>
                    <a:pt x="1612" y="1247"/>
                    <a:pt x="1612" y="791"/>
                  </a:cubicBezTo>
                  <a:cubicBezTo>
                    <a:pt x="1612" y="366"/>
                    <a:pt x="1247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9"/>
          <p:cNvSpPr/>
          <p:nvPr/>
        </p:nvSpPr>
        <p:spPr>
          <a:xfrm flipH="1">
            <a:off x="-287975" y="-820787"/>
            <a:ext cx="965850" cy="965850"/>
          </a:xfrm>
          <a:custGeom>
            <a:avLst/>
            <a:gdLst/>
            <a:ahLst/>
            <a:cxnLst/>
            <a:rect l="l" t="t" r="r" b="b"/>
            <a:pathLst>
              <a:path w="38634" h="38634" extrusionOk="0">
                <a:moveTo>
                  <a:pt x="19301" y="0"/>
                </a:moveTo>
                <a:cubicBezTo>
                  <a:pt x="8633" y="0"/>
                  <a:pt x="0" y="8663"/>
                  <a:pt x="0" y="19332"/>
                </a:cubicBezTo>
                <a:cubicBezTo>
                  <a:pt x="0" y="30001"/>
                  <a:pt x="8633" y="38633"/>
                  <a:pt x="19301" y="38633"/>
                </a:cubicBezTo>
                <a:cubicBezTo>
                  <a:pt x="29970" y="38633"/>
                  <a:pt x="38633" y="30001"/>
                  <a:pt x="38633" y="19332"/>
                </a:cubicBezTo>
                <a:cubicBezTo>
                  <a:pt x="38633" y="8663"/>
                  <a:pt x="29970" y="0"/>
                  <a:pt x="1930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9"/>
          <p:cNvGrpSpPr/>
          <p:nvPr/>
        </p:nvGrpSpPr>
        <p:grpSpPr>
          <a:xfrm flipH="1">
            <a:off x="440450" y="4486175"/>
            <a:ext cx="1674825" cy="392325"/>
            <a:chOff x="2173775" y="1420000"/>
            <a:chExt cx="1674825" cy="392325"/>
          </a:xfrm>
        </p:grpSpPr>
        <p:sp>
          <p:nvSpPr>
            <p:cNvPr id="433" name="Google Shape;433;p9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9"/>
          <p:cNvGrpSpPr/>
          <p:nvPr/>
        </p:nvGrpSpPr>
        <p:grpSpPr>
          <a:xfrm flipH="1">
            <a:off x="8441625" y="211275"/>
            <a:ext cx="792600" cy="940775"/>
            <a:chOff x="4097800" y="1302400"/>
            <a:chExt cx="792600" cy="940775"/>
          </a:xfrm>
        </p:grpSpPr>
        <p:sp>
          <p:nvSpPr>
            <p:cNvPr id="436" name="Google Shape;436;p9"/>
            <p:cNvSpPr/>
            <p:nvPr/>
          </p:nvSpPr>
          <p:spPr>
            <a:xfrm>
              <a:off x="4097800" y="1442225"/>
              <a:ext cx="751575" cy="800950"/>
            </a:xfrm>
            <a:custGeom>
              <a:avLst/>
              <a:gdLst/>
              <a:ahLst/>
              <a:cxnLst/>
              <a:rect l="l" t="t" r="r" b="b"/>
              <a:pathLst>
                <a:path w="30063" h="32038" extrusionOk="0">
                  <a:moveTo>
                    <a:pt x="25290" y="1"/>
                  </a:moveTo>
                  <a:lnTo>
                    <a:pt x="1" y="27691"/>
                  </a:lnTo>
                  <a:lnTo>
                    <a:pt x="4773" y="32038"/>
                  </a:lnTo>
                  <a:lnTo>
                    <a:pt x="30062" y="4377"/>
                  </a:lnTo>
                  <a:lnTo>
                    <a:pt x="25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302225" y="1302400"/>
              <a:ext cx="588175" cy="619350"/>
            </a:xfrm>
            <a:custGeom>
              <a:avLst/>
              <a:gdLst/>
              <a:ahLst/>
              <a:cxnLst/>
              <a:rect l="l" t="t" r="r" b="b"/>
              <a:pathLst>
                <a:path w="23527" h="24774" extrusionOk="0">
                  <a:moveTo>
                    <a:pt x="18451" y="669"/>
                  </a:moveTo>
                  <a:lnTo>
                    <a:pt x="22828" y="4651"/>
                  </a:lnTo>
                  <a:lnTo>
                    <a:pt x="5077" y="24074"/>
                  </a:lnTo>
                  <a:lnTo>
                    <a:pt x="730" y="20092"/>
                  </a:lnTo>
                  <a:lnTo>
                    <a:pt x="18451" y="669"/>
                  </a:lnTo>
                  <a:close/>
                  <a:moveTo>
                    <a:pt x="18420" y="1"/>
                  </a:moveTo>
                  <a:cubicBezTo>
                    <a:pt x="18359" y="1"/>
                    <a:pt x="18268" y="31"/>
                    <a:pt x="18238" y="92"/>
                  </a:cubicBezTo>
                  <a:lnTo>
                    <a:pt x="122" y="19910"/>
                  </a:lnTo>
                  <a:cubicBezTo>
                    <a:pt x="0" y="20031"/>
                    <a:pt x="0" y="20214"/>
                    <a:pt x="122" y="20305"/>
                  </a:cubicBezTo>
                  <a:lnTo>
                    <a:pt x="4894" y="24682"/>
                  </a:lnTo>
                  <a:cubicBezTo>
                    <a:pt x="4955" y="24743"/>
                    <a:pt x="5016" y="24773"/>
                    <a:pt x="5107" y="24773"/>
                  </a:cubicBezTo>
                  <a:lnTo>
                    <a:pt x="5107" y="24743"/>
                  </a:lnTo>
                  <a:cubicBezTo>
                    <a:pt x="5168" y="24743"/>
                    <a:pt x="5259" y="24712"/>
                    <a:pt x="5289" y="24682"/>
                  </a:cubicBezTo>
                  <a:lnTo>
                    <a:pt x="23436" y="4834"/>
                  </a:lnTo>
                  <a:cubicBezTo>
                    <a:pt x="23527" y="4712"/>
                    <a:pt x="23527" y="4560"/>
                    <a:pt x="23405" y="4438"/>
                  </a:cubicBezTo>
                  <a:lnTo>
                    <a:pt x="18633" y="61"/>
                  </a:lnTo>
                  <a:cubicBezTo>
                    <a:pt x="18572" y="31"/>
                    <a:pt x="18481" y="1"/>
                    <a:pt x="184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9"/>
          <p:cNvGrpSpPr/>
          <p:nvPr/>
        </p:nvGrpSpPr>
        <p:grpSpPr>
          <a:xfrm flipH="1">
            <a:off x="8481600" y="4204825"/>
            <a:ext cx="522825" cy="502875"/>
            <a:chOff x="7116875" y="2700800"/>
            <a:chExt cx="522825" cy="502875"/>
          </a:xfrm>
        </p:grpSpPr>
        <p:sp>
          <p:nvSpPr>
            <p:cNvPr id="439" name="Google Shape;439;p9"/>
            <p:cNvSpPr/>
            <p:nvPr/>
          </p:nvSpPr>
          <p:spPr>
            <a:xfrm>
              <a:off x="7121425" y="2803200"/>
              <a:ext cx="341975" cy="395150"/>
            </a:xfrm>
            <a:custGeom>
              <a:avLst/>
              <a:gdLst/>
              <a:ahLst/>
              <a:cxnLst/>
              <a:rect l="l" t="t" r="r" b="b"/>
              <a:pathLst>
                <a:path w="13679" h="15806" extrusionOk="0">
                  <a:moveTo>
                    <a:pt x="31" y="0"/>
                  </a:moveTo>
                  <a:lnTo>
                    <a:pt x="0" y="7903"/>
                  </a:lnTo>
                  <a:lnTo>
                    <a:pt x="13679" y="15806"/>
                  </a:lnTo>
                  <a:lnTo>
                    <a:pt x="13557" y="7903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116875" y="2798050"/>
              <a:ext cx="351850" cy="405625"/>
            </a:xfrm>
            <a:custGeom>
              <a:avLst/>
              <a:gdLst/>
              <a:ahLst/>
              <a:cxnLst/>
              <a:rect l="l" t="t" r="r" b="b"/>
              <a:pathLst>
                <a:path w="14074" h="16225" extrusionOk="0">
                  <a:moveTo>
                    <a:pt x="426" y="540"/>
                  </a:moveTo>
                  <a:lnTo>
                    <a:pt x="13526" y="8231"/>
                  </a:lnTo>
                  <a:lnTo>
                    <a:pt x="13648" y="15678"/>
                  </a:lnTo>
                  <a:lnTo>
                    <a:pt x="395" y="7987"/>
                  </a:lnTo>
                  <a:lnTo>
                    <a:pt x="426" y="540"/>
                  </a:lnTo>
                  <a:close/>
                  <a:moveTo>
                    <a:pt x="213" y="1"/>
                  </a:moveTo>
                  <a:cubicBezTo>
                    <a:pt x="182" y="1"/>
                    <a:pt x="152" y="9"/>
                    <a:pt x="122" y="24"/>
                  </a:cubicBezTo>
                  <a:cubicBezTo>
                    <a:pt x="61" y="54"/>
                    <a:pt x="31" y="115"/>
                    <a:pt x="31" y="206"/>
                  </a:cubicBezTo>
                  <a:lnTo>
                    <a:pt x="0" y="8109"/>
                  </a:lnTo>
                  <a:cubicBezTo>
                    <a:pt x="0" y="8170"/>
                    <a:pt x="31" y="8261"/>
                    <a:pt x="91" y="8291"/>
                  </a:cubicBezTo>
                  <a:lnTo>
                    <a:pt x="13769" y="16194"/>
                  </a:lnTo>
                  <a:cubicBezTo>
                    <a:pt x="13800" y="16225"/>
                    <a:pt x="13830" y="16225"/>
                    <a:pt x="13861" y="16225"/>
                  </a:cubicBezTo>
                  <a:cubicBezTo>
                    <a:pt x="13891" y="16225"/>
                    <a:pt x="13921" y="16225"/>
                    <a:pt x="13952" y="16194"/>
                  </a:cubicBezTo>
                  <a:cubicBezTo>
                    <a:pt x="14013" y="16164"/>
                    <a:pt x="14073" y="16103"/>
                    <a:pt x="14073" y="16012"/>
                  </a:cubicBezTo>
                  <a:lnTo>
                    <a:pt x="13921" y="8109"/>
                  </a:lnTo>
                  <a:cubicBezTo>
                    <a:pt x="13921" y="8048"/>
                    <a:pt x="13891" y="7987"/>
                    <a:pt x="13830" y="7927"/>
                  </a:cubicBezTo>
                  <a:lnTo>
                    <a:pt x="304" y="24"/>
                  </a:lnTo>
                  <a:cubicBezTo>
                    <a:pt x="274" y="9"/>
                    <a:pt x="243" y="1"/>
                    <a:pt x="21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460325" y="2899700"/>
              <a:ext cx="174050" cy="298650"/>
            </a:xfrm>
            <a:custGeom>
              <a:avLst/>
              <a:gdLst/>
              <a:ahLst/>
              <a:cxnLst/>
              <a:rect l="l" t="t" r="r" b="b"/>
              <a:pathLst>
                <a:path w="6962" h="11946" extrusionOk="0">
                  <a:moveTo>
                    <a:pt x="6810" y="0"/>
                  </a:moveTo>
                  <a:lnTo>
                    <a:pt x="1" y="4043"/>
                  </a:lnTo>
                  <a:lnTo>
                    <a:pt x="123" y="11946"/>
                  </a:lnTo>
                  <a:lnTo>
                    <a:pt x="6962" y="7994"/>
                  </a:lnTo>
                  <a:lnTo>
                    <a:pt x="6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455025" y="2894650"/>
              <a:ext cx="184675" cy="309025"/>
            </a:xfrm>
            <a:custGeom>
              <a:avLst/>
              <a:gdLst/>
              <a:ahLst/>
              <a:cxnLst/>
              <a:rect l="l" t="t" r="r" b="b"/>
              <a:pathLst>
                <a:path w="7387" h="12361" extrusionOk="0">
                  <a:moveTo>
                    <a:pt x="6809" y="567"/>
                  </a:moveTo>
                  <a:lnTo>
                    <a:pt x="6961" y="8105"/>
                  </a:lnTo>
                  <a:lnTo>
                    <a:pt x="517" y="11814"/>
                  </a:lnTo>
                  <a:lnTo>
                    <a:pt x="395" y="4367"/>
                  </a:lnTo>
                  <a:lnTo>
                    <a:pt x="6809" y="567"/>
                  </a:lnTo>
                  <a:close/>
                  <a:moveTo>
                    <a:pt x="7026" y="0"/>
                  </a:moveTo>
                  <a:cubicBezTo>
                    <a:pt x="6982" y="0"/>
                    <a:pt x="6936" y="15"/>
                    <a:pt x="6900" y="50"/>
                  </a:cubicBezTo>
                  <a:lnTo>
                    <a:pt x="122" y="4063"/>
                  </a:lnTo>
                  <a:cubicBezTo>
                    <a:pt x="61" y="4123"/>
                    <a:pt x="0" y="4184"/>
                    <a:pt x="0" y="4245"/>
                  </a:cubicBezTo>
                  <a:lnTo>
                    <a:pt x="152" y="12148"/>
                  </a:lnTo>
                  <a:cubicBezTo>
                    <a:pt x="152" y="12239"/>
                    <a:pt x="183" y="12300"/>
                    <a:pt x="243" y="12330"/>
                  </a:cubicBezTo>
                  <a:cubicBezTo>
                    <a:pt x="274" y="12361"/>
                    <a:pt x="304" y="12361"/>
                    <a:pt x="335" y="12361"/>
                  </a:cubicBezTo>
                  <a:cubicBezTo>
                    <a:pt x="365" y="12361"/>
                    <a:pt x="395" y="12361"/>
                    <a:pt x="426" y="12330"/>
                  </a:cubicBezTo>
                  <a:lnTo>
                    <a:pt x="7265" y="8379"/>
                  </a:lnTo>
                  <a:cubicBezTo>
                    <a:pt x="7326" y="8348"/>
                    <a:pt x="7386" y="8257"/>
                    <a:pt x="7386" y="8196"/>
                  </a:cubicBezTo>
                  <a:lnTo>
                    <a:pt x="7204" y="202"/>
                  </a:lnTo>
                  <a:cubicBezTo>
                    <a:pt x="7204" y="142"/>
                    <a:pt x="7174" y="81"/>
                    <a:pt x="7113" y="20"/>
                  </a:cubicBezTo>
                  <a:cubicBezTo>
                    <a:pt x="7088" y="7"/>
                    <a:pt x="7057" y="0"/>
                    <a:pt x="70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122175" y="2705925"/>
              <a:ext cx="508400" cy="294850"/>
            </a:xfrm>
            <a:custGeom>
              <a:avLst/>
              <a:gdLst/>
              <a:ahLst/>
              <a:cxnLst/>
              <a:rect l="l" t="t" r="r" b="b"/>
              <a:pathLst>
                <a:path w="20336" h="11794" extrusionOk="0">
                  <a:moveTo>
                    <a:pt x="6901" y="0"/>
                  </a:moveTo>
                  <a:lnTo>
                    <a:pt x="1" y="3891"/>
                  </a:lnTo>
                  <a:lnTo>
                    <a:pt x="13527" y="11794"/>
                  </a:lnTo>
                  <a:lnTo>
                    <a:pt x="20336" y="7751"/>
                  </a:lnTo>
                  <a:lnTo>
                    <a:pt x="69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117625" y="2700800"/>
              <a:ext cx="517500" cy="305300"/>
            </a:xfrm>
            <a:custGeom>
              <a:avLst/>
              <a:gdLst/>
              <a:ahLst/>
              <a:cxnLst/>
              <a:rect l="l" t="t" r="r" b="b"/>
              <a:pathLst>
                <a:path w="20700" h="12212" extrusionOk="0">
                  <a:moveTo>
                    <a:pt x="7052" y="449"/>
                  </a:moveTo>
                  <a:lnTo>
                    <a:pt x="20122" y="7956"/>
                  </a:lnTo>
                  <a:lnTo>
                    <a:pt x="13709" y="11756"/>
                  </a:lnTo>
                  <a:lnTo>
                    <a:pt x="578" y="4096"/>
                  </a:lnTo>
                  <a:lnTo>
                    <a:pt x="7052" y="449"/>
                  </a:lnTo>
                  <a:close/>
                  <a:moveTo>
                    <a:pt x="7068" y="0"/>
                  </a:moveTo>
                  <a:cubicBezTo>
                    <a:pt x="7030" y="0"/>
                    <a:pt x="6992" y="8"/>
                    <a:pt x="6961" y="23"/>
                  </a:cubicBezTo>
                  <a:lnTo>
                    <a:pt x="92" y="3914"/>
                  </a:lnTo>
                  <a:cubicBezTo>
                    <a:pt x="31" y="3944"/>
                    <a:pt x="1" y="4005"/>
                    <a:pt x="1" y="4096"/>
                  </a:cubicBezTo>
                  <a:cubicBezTo>
                    <a:pt x="1" y="4157"/>
                    <a:pt x="31" y="4218"/>
                    <a:pt x="92" y="4248"/>
                  </a:cubicBezTo>
                  <a:lnTo>
                    <a:pt x="13618" y="12181"/>
                  </a:lnTo>
                  <a:cubicBezTo>
                    <a:pt x="13648" y="12181"/>
                    <a:pt x="13679" y="12212"/>
                    <a:pt x="13709" y="12212"/>
                  </a:cubicBezTo>
                  <a:cubicBezTo>
                    <a:pt x="13739" y="12212"/>
                    <a:pt x="13770" y="12181"/>
                    <a:pt x="13800" y="12181"/>
                  </a:cubicBezTo>
                  <a:lnTo>
                    <a:pt x="20609" y="8139"/>
                  </a:lnTo>
                  <a:cubicBezTo>
                    <a:pt x="20670" y="8108"/>
                    <a:pt x="20700" y="8048"/>
                    <a:pt x="20700" y="7956"/>
                  </a:cubicBezTo>
                  <a:cubicBezTo>
                    <a:pt x="20700" y="7896"/>
                    <a:pt x="20670" y="7835"/>
                    <a:pt x="20609" y="7804"/>
                  </a:cubicBezTo>
                  <a:lnTo>
                    <a:pt x="7174" y="23"/>
                  </a:lnTo>
                  <a:cubicBezTo>
                    <a:pt x="7144" y="8"/>
                    <a:pt x="7106" y="0"/>
                    <a:pt x="70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9"/>
          <p:cNvSpPr/>
          <p:nvPr/>
        </p:nvSpPr>
        <p:spPr>
          <a:xfrm rot="-8999956" flipH="1">
            <a:off x="4614747" y="4594368"/>
            <a:ext cx="1904283" cy="1267422"/>
          </a:xfrm>
          <a:custGeom>
            <a:avLst/>
            <a:gdLst/>
            <a:ahLst/>
            <a:cxnLst/>
            <a:rect l="l" t="t" r="r" b="b"/>
            <a:pathLst>
              <a:path w="76173" h="50698" extrusionOk="0">
                <a:moveTo>
                  <a:pt x="761" y="0"/>
                </a:moveTo>
                <a:lnTo>
                  <a:pt x="761" y="0"/>
                </a:lnTo>
                <a:cubicBezTo>
                  <a:pt x="1" y="22554"/>
                  <a:pt x="14955" y="43375"/>
                  <a:pt x="37722" y="49180"/>
                </a:cubicBezTo>
                <a:cubicBezTo>
                  <a:pt x="41765" y="50207"/>
                  <a:pt x="45819" y="50697"/>
                  <a:pt x="49809" y="50697"/>
                </a:cubicBezTo>
                <a:cubicBezTo>
                  <a:pt x="59288" y="50697"/>
                  <a:pt x="68407" y="47930"/>
                  <a:pt x="76172" y="43010"/>
                </a:cubicBezTo>
                <a:lnTo>
                  <a:pt x="72282" y="36475"/>
                </a:lnTo>
                <a:cubicBezTo>
                  <a:pt x="65675" y="40722"/>
                  <a:pt x="57888" y="43107"/>
                  <a:pt x="49796" y="43107"/>
                </a:cubicBezTo>
                <a:cubicBezTo>
                  <a:pt x="46421" y="43107"/>
                  <a:pt x="42993" y="42692"/>
                  <a:pt x="39576" y="41825"/>
                </a:cubicBezTo>
                <a:cubicBezTo>
                  <a:pt x="20518" y="36992"/>
                  <a:pt x="7934" y="19575"/>
                  <a:pt x="8329" y="699"/>
                </a:cubicBezTo>
                <a:lnTo>
                  <a:pt x="7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 txBox="1">
            <a:spLocks noGrp="1"/>
          </p:cNvSpPr>
          <p:nvPr>
            <p:ph type="ctrTitle"/>
          </p:nvPr>
        </p:nvSpPr>
        <p:spPr>
          <a:xfrm>
            <a:off x="15916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2" name="Google Shape;542;p13"/>
          <p:cNvSpPr txBox="1">
            <a:spLocks noGrp="1"/>
          </p:cNvSpPr>
          <p:nvPr>
            <p:ph type="subTitle" idx="1"/>
          </p:nvPr>
        </p:nvSpPr>
        <p:spPr>
          <a:xfrm>
            <a:off x="1599633" y="351862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3" name="Google Shape;543;p13"/>
          <p:cNvSpPr txBox="1">
            <a:spLocks noGrp="1"/>
          </p:cNvSpPr>
          <p:nvPr>
            <p:ph type="title" idx="2" hasCustomPrompt="1"/>
          </p:nvPr>
        </p:nvSpPr>
        <p:spPr>
          <a:xfrm>
            <a:off x="756850" y="35285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4" name="Google Shape;544;p13"/>
          <p:cNvSpPr txBox="1">
            <a:spLocks noGrp="1"/>
          </p:cNvSpPr>
          <p:nvPr>
            <p:ph type="ctrTitle" idx="3"/>
          </p:nvPr>
        </p:nvSpPr>
        <p:spPr>
          <a:xfrm>
            <a:off x="15916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5" name="Google Shape;545;p13"/>
          <p:cNvSpPr txBox="1">
            <a:spLocks noGrp="1"/>
          </p:cNvSpPr>
          <p:nvPr>
            <p:ph type="subTitle" idx="4"/>
          </p:nvPr>
        </p:nvSpPr>
        <p:spPr>
          <a:xfrm>
            <a:off x="1599625" y="2135825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6" name="Google Shape;546;p13"/>
          <p:cNvSpPr txBox="1">
            <a:spLocks noGrp="1"/>
          </p:cNvSpPr>
          <p:nvPr>
            <p:ph type="title" idx="5" hasCustomPrompt="1"/>
          </p:nvPr>
        </p:nvSpPr>
        <p:spPr>
          <a:xfrm>
            <a:off x="756850" y="2146413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7" name="Google Shape;547;p13"/>
          <p:cNvSpPr txBox="1">
            <a:spLocks noGrp="1"/>
          </p:cNvSpPr>
          <p:nvPr>
            <p:ph type="ctrTitle" idx="6"/>
          </p:nvPr>
        </p:nvSpPr>
        <p:spPr>
          <a:xfrm>
            <a:off x="5672875" y="1805050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8" name="Google Shape;548;p13"/>
          <p:cNvSpPr txBox="1">
            <a:spLocks noGrp="1"/>
          </p:cNvSpPr>
          <p:nvPr>
            <p:ph type="subTitle" idx="7"/>
          </p:nvPr>
        </p:nvSpPr>
        <p:spPr>
          <a:xfrm>
            <a:off x="5672875" y="2135819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9" name="Google Shape;549;p13"/>
          <p:cNvSpPr txBox="1">
            <a:spLocks noGrp="1"/>
          </p:cNvSpPr>
          <p:nvPr>
            <p:ph type="title" idx="8" hasCustomPrompt="1"/>
          </p:nvPr>
        </p:nvSpPr>
        <p:spPr>
          <a:xfrm>
            <a:off x="4838050" y="2157238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0" name="Google Shape;550;p13"/>
          <p:cNvSpPr txBox="1">
            <a:spLocks noGrp="1"/>
          </p:cNvSpPr>
          <p:nvPr>
            <p:ph type="ctrTitle" idx="9"/>
          </p:nvPr>
        </p:nvSpPr>
        <p:spPr>
          <a:xfrm>
            <a:off x="5672875" y="3187175"/>
            <a:ext cx="30108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1" name="Google Shape;551;p13"/>
          <p:cNvSpPr txBox="1">
            <a:spLocks noGrp="1"/>
          </p:cNvSpPr>
          <p:nvPr>
            <p:ph type="subTitle" idx="13"/>
          </p:nvPr>
        </p:nvSpPr>
        <p:spPr>
          <a:xfrm>
            <a:off x="5672875" y="3518623"/>
            <a:ext cx="2934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2" name="Google Shape;552;p13"/>
          <p:cNvSpPr txBox="1">
            <a:spLocks noGrp="1"/>
          </p:cNvSpPr>
          <p:nvPr>
            <p:ph type="title" idx="14" hasCustomPrompt="1"/>
          </p:nvPr>
        </p:nvSpPr>
        <p:spPr>
          <a:xfrm>
            <a:off x="4793875" y="3518625"/>
            <a:ext cx="9399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3" name="Google Shape;553;p13"/>
          <p:cNvSpPr txBox="1">
            <a:spLocks noGrp="1"/>
          </p:cNvSpPr>
          <p:nvPr>
            <p:ph type="title" idx="15"/>
          </p:nvPr>
        </p:nvSpPr>
        <p:spPr>
          <a:xfrm>
            <a:off x="604150" y="521625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3"/>
          <p:cNvSpPr/>
          <p:nvPr/>
        </p:nvSpPr>
        <p:spPr>
          <a:xfrm>
            <a:off x="8607475" y="63000"/>
            <a:ext cx="784975" cy="517525"/>
          </a:xfrm>
          <a:custGeom>
            <a:avLst/>
            <a:gdLst/>
            <a:ahLst/>
            <a:cxnLst/>
            <a:rect l="l" t="t" r="r" b="b"/>
            <a:pathLst>
              <a:path w="31399" h="20701" extrusionOk="0">
                <a:moveTo>
                  <a:pt x="0" y="1"/>
                </a:moveTo>
                <a:lnTo>
                  <a:pt x="0" y="20700"/>
                </a:lnTo>
                <a:lnTo>
                  <a:pt x="31399" y="20700"/>
                </a:lnTo>
                <a:lnTo>
                  <a:pt x="313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5" name="Google Shape;555;p13"/>
          <p:cNvGrpSpPr/>
          <p:nvPr/>
        </p:nvGrpSpPr>
        <p:grpSpPr>
          <a:xfrm>
            <a:off x="7008850" y="4636725"/>
            <a:ext cx="1674825" cy="392325"/>
            <a:chOff x="2173775" y="1420000"/>
            <a:chExt cx="1674825" cy="392325"/>
          </a:xfrm>
        </p:grpSpPr>
        <p:sp>
          <p:nvSpPr>
            <p:cNvPr id="556" name="Google Shape;556;p13"/>
            <p:cNvSpPr/>
            <p:nvPr/>
          </p:nvSpPr>
          <p:spPr>
            <a:xfrm>
              <a:off x="2176800" y="1524300"/>
              <a:ext cx="1666475" cy="288025"/>
            </a:xfrm>
            <a:custGeom>
              <a:avLst/>
              <a:gdLst/>
              <a:ahLst/>
              <a:cxnLst/>
              <a:rect l="l" t="t" r="r" b="b"/>
              <a:pathLst>
                <a:path w="66659" h="11521" extrusionOk="0">
                  <a:moveTo>
                    <a:pt x="51309" y="0"/>
                  </a:moveTo>
                  <a:cubicBezTo>
                    <a:pt x="50708" y="0"/>
                    <a:pt x="50108" y="213"/>
                    <a:pt x="49637" y="639"/>
                  </a:cubicBezTo>
                  <a:lnTo>
                    <a:pt x="44500" y="5198"/>
                  </a:lnTo>
                  <a:cubicBezTo>
                    <a:pt x="44394" y="5304"/>
                    <a:pt x="44257" y="5357"/>
                    <a:pt x="44120" y="5357"/>
                  </a:cubicBezTo>
                  <a:cubicBezTo>
                    <a:pt x="43983" y="5357"/>
                    <a:pt x="43846" y="5304"/>
                    <a:pt x="43740" y="5198"/>
                  </a:cubicBezTo>
                  <a:lnTo>
                    <a:pt x="38603" y="669"/>
                  </a:lnTo>
                  <a:cubicBezTo>
                    <a:pt x="38117" y="243"/>
                    <a:pt x="37509" y="31"/>
                    <a:pt x="36905" y="31"/>
                  </a:cubicBezTo>
                  <a:cubicBezTo>
                    <a:pt x="36301" y="31"/>
                    <a:pt x="35700" y="243"/>
                    <a:pt x="35229" y="669"/>
                  </a:cubicBezTo>
                  <a:lnTo>
                    <a:pt x="30092" y="5228"/>
                  </a:lnTo>
                  <a:cubicBezTo>
                    <a:pt x="29986" y="5335"/>
                    <a:pt x="29849" y="5388"/>
                    <a:pt x="29712" y="5388"/>
                  </a:cubicBezTo>
                  <a:cubicBezTo>
                    <a:pt x="29576" y="5388"/>
                    <a:pt x="29439" y="5335"/>
                    <a:pt x="29332" y="5228"/>
                  </a:cubicBezTo>
                  <a:lnTo>
                    <a:pt x="24196" y="699"/>
                  </a:lnTo>
                  <a:cubicBezTo>
                    <a:pt x="23709" y="274"/>
                    <a:pt x="23109" y="61"/>
                    <a:pt x="22509" y="61"/>
                  </a:cubicBezTo>
                  <a:cubicBezTo>
                    <a:pt x="21908" y="61"/>
                    <a:pt x="21308" y="274"/>
                    <a:pt x="20822" y="699"/>
                  </a:cubicBezTo>
                  <a:lnTo>
                    <a:pt x="15715" y="5259"/>
                  </a:lnTo>
                  <a:cubicBezTo>
                    <a:pt x="15594" y="5350"/>
                    <a:pt x="15449" y="5395"/>
                    <a:pt x="15309" y="5395"/>
                  </a:cubicBezTo>
                  <a:cubicBezTo>
                    <a:pt x="15168" y="5395"/>
                    <a:pt x="15031" y="5350"/>
                    <a:pt x="14925" y="5259"/>
                  </a:cubicBezTo>
                  <a:lnTo>
                    <a:pt x="9788" y="699"/>
                  </a:lnTo>
                  <a:cubicBezTo>
                    <a:pt x="9325" y="281"/>
                    <a:pt x="8738" y="76"/>
                    <a:pt x="8148" y="76"/>
                  </a:cubicBezTo>
                  <a:cubicBezTo>
                    <a:pt x="7537" y="76"/>
                    <a:pt x="6924" y="297"/>
                    <a:pt x="6445" y="730"/>
                  </a:cubicBezTo>
                  <a:lnTo>
                    <a:pt x="1125" y="5441"/>
                  </a:lnTo>
                  <a:cubicBezTo>
                    <a:pt x="92" y="6353"/>
                    <a:pt x="1" y="7964"/>
                    <a:pt x="913" y="8997"/>
                  </a:cubicBezTo>
                  <a:cubicBezTo>
                    <a:pt x="1419" y="9570"/>
                    <a:pt x="2120" y="9860"/>
                    <a:pt x="2819" y="9860"/>
                  </a:cubicBezTo>
                  <a:cubicBezTo>
                    <a:pt x="3421" y="9860"/>
                    <a:pt x="4022" y="9646"/>
                    <a:pt x="4499" y="9210"/>
                  </a:cubicBezTo>
                  <a:lnTo>
                    <a:pt x="7721" y="6353"/>
                  </a:lnTo>
                  <a:cubicBezTo>
                    <a:pt x="7843" y="6247"/>
                    <a:pt x="7987" y="6193"/>
                    <a:pt x="8128" y="6193"/>
                  </a:cubicBezTo>
                  <a:cubicBezTo>
                    <a:pt x="8268" y="6193"/>
                    <a:pt x="8405" y="6247"/>
                    <a:pt x="8511" y="6353"/>
                  </a:cubicBezTo>
                  <a:lnTo>
                    <a:pt x="13648" y="10882"/>
                  </a:lnTo>
                  <a:cubicBezTo>
                    <a:pt x="14135" y="11307"/>
                    <a:pt x="14735" y="11520"/>
                    <a:pt x="15335" y="11520"/>
                  </a:cubicBezTo>
                  <a:cubicBezTo>
                    <a:pt x="15936" y="11520"/>
                    <a:pt x="16536" y="11307"/>
                    <a:pt x="17022" y="10882"/>
                  </a:cubicBezTo>
                  <a:lnTo>
                    <a:pt x="22129" y="6323"/>
                  </a:lnTo>
                  <a:cubicBezTo>
                    <a:pt x="22250" y="6231"/>
                    <a:pt x="22395" y="6186"/>
                    <a:pt x="22535" y="6186"/>
                  </a:cubicBezTo>
                  <a:cubicBezTo>
                    <a:pt x="22676" y="6186"/>
                    <a:pt x="22813" y="6231"/>
                    <a:pt x="22919" y="6323"/>
                  </a:cubicBezTo>
                  <a:lnTo>
                    <a:pt x="28056" y="10851"/>
                  </a:lnTo>
                  <a:cubicBezTo>
                    <a:pt x="28527" y="11277"/>
                    <a:pt x="29127" y="11490"/>
                    <a:pt x="29731" y="11490"/>
                  </a:cubicBezTo>
                  <a:cubicBezTo>
                    <a:pt x="30336" y="11490"/>
                    <a:pt x="30943" y="11277"/>
                    <a:pt x="31430" y="10851"/>
                  </a:cubicBezTo>
                  <a:lnTo>
                    <a:pt x="36536" y="6292"/>
                  </a:lnTo>
                  <a:cubicBezTo>
                    <a:pt x="36643" y="6201"/>
                    <a:pt x="36779" y="6155"/>
                    <a:pt x="36920" y="6155"/>
                  </a:cubicBezTo>
                  <a:cubicBezTo>
                    <a:pt x="37061" y="6155"/>
                    <a:pt x="37205" y="6201"/>
                    <a:pt x="37327" y="6292"/>
                  </a:cubicBezTo>
                  <a:lnTo>
                    <a:pt x="42463" y="10851"/>
                  </a:lnTo>
                  <a:cubicBezTo>
                    <a:pt x="42935" y="11277"/>
                    <a:pt x="43535" y="11490"/>
                    <a:pt x="44135" y="11490"/>
                  </a:cubicBezTo>
                  <a:cubicBezTo>
                    <a:pt x="44736" y="11490"/>
                    <a:pt x="45336" y="11277"/>
                    <a:pt x="45807" y="10851"/>
                  </a:cubicBezTo>
                  <a:lnTo>
                    <a:pt x="50944" y="6292"/>
                  </a:lnTo>
                  <a:cubicBezTo>
                    <a:pt x="51050" y="6186"/>
                    <a:pt x="51187" y="6133"/>
                    <a:pt x="51324" y="6133"/>
                  </a:cubicBezTo>
                  <a:cubicBezTo>
                    <a:pt x="51461" y="6133"/>
                    <a:pt x="51597" y="6186"/>
                    <a:pt x="51704" y="6292"/>
                  </a:cubicBezTo>
                  <a:lnTo>
                    <a:pt x="56841" y="10821"/>
                  </a:lnTo>
                  <a:cubicBezTo>
                    <a:pt x="57327" y="11247"/>
                    <a:pt x="57935" y="11459"/>
                    <a:pt x="58539" y="11459"/>
                  </a:cubicBezTo>
                  <a:cubicBezTo>
                    <a:pt x="59143" y="11459"/>
                    <a:pt x="59743" y="11247"/>
                    <a:pt x="60215" y="10821"/>
                  </a:cubicBezTo>
                  <a:lnTo>
                    <a:pt x="65503" y="6110"/>
                  </a:lnTo>
                  <a:cubicBezTo>
                    <a:pt x="66567" y="5167"/>
                    <a:pt x="66658" y="3587"/>
                    <a:pt x="65716" y="2523"/>
                  </a:cubicBezTo>
                  <a:cubicBezTo>
                    <a:pt x="65225" y="1966"/>
                    <a:pt x="64530" y="1683"/>
                    <a:pt x="63827" y="1683"/>
                  </a:cubicBezTo>
                  <a:cubicBezTo>
                    <a:pt x="63227" y="1683"/>
                    <a:pt x="62620" y="1890"/>
                    <a:pt x="62129" y="2310"/>
                  </a:cubicBezTo>
                  <a:lnTo>
                    <a:pt x="58908" y="5198"/>
                  </a:lnTo>
                  <a:cubicBezTo>
                    <a:pt x="58801" y="5289"/>
                    <a:pt x="58664" y="5335"/>
                    <a:pt x="58524" y="5335"/>
                  </a:cubicBezTo>
                  <a:cubicBezTo>
                    <a:pt x="58383" y="5335"/>
                    <a:pt x="58239" y="5289"/>
                    <a:pt x="58117" y="5198"/>
                  </a:cubicBezTo>
                  <a:lnTo>
                    <a:pt x="52980" y="639"/>
                  </a:lnTo>
                  <a:cubicBezTo>
                    <a:pt x="52509" y="213"/>
                    <a:pt x="51909" y="0"/>
                    <a:pt x="513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2173775" y="1420000"/>
              <a:ext cx="1674825" cy="301900"/>
            </a:xfrm>
            <a:custGeom>
              <a:avLst/>
              <a:gdLst/>
              <a:ahLst/>
              <a:cxnLst/>
              <a:rect l="l" t="t" r="r" b="b"/>
              <a:pathLst>
                <a:path w="66993" h="12076" extrusionOk="0">
                  <a:moveTo>
                    <a:pt x="51642" y="563"/>
                  </a:moveTo>
                  <a:cubicBezTo>
                    <a:pt x="52174" y="563"/>
                    <a:pt x="52706" y="753"/>
                    <a:pt x="53132" y="1133"/>
                  </a:cubicBezTo>
                  <a:lnTo>
                    <a:pt x="58269" y="5662"/>
                  </a:lnTo>
                  <a:cubicBezTo>
                    <a:pt x="58436" y="5814"/>
                    <a:pt x="58641" y="5890"/>
                    <a:pt x="58846" y="5890"/>
                  </a:cubicBezTo>
                  <a:cubicBezTo>
                    <a:pt x="59051" y="5890"/>
                    <a:pt x="59256" y="5814"/>
                    <a:pt x="59424" y="5662"/>
                  </a:cubicBezTo>
                  <a:lnTo>
                    <a:pt x="62646" y="2804"/>
                  </a:lnTo>
                  <a:cubicBezTo>
                    <a:pt x="63073" y="2434"/>
                    <a:pt x="63607" y="2224"/>
                    <a:pt x="64172" y="2224"/>
                  </a:cubicBezTo>
                  <a:cubicBezTo>
                    <a:pt x="64210" y="2224"/>
                    <a:pt x="64249" y="2225"/>
                    <a:pt x="64287" y="2227"/>
                  </a:cubicBezTo>
                  <a:cubicBezTo>
                    <a:pt x="64864" y="2257"/>
                    <a:pt x="65442" y="2531"/>
                    <a:pt x="65837" y="2987"/>
                  </a:cubicBezTo>
                  <a:cubicBezTo>
                    <a:pt x="66658" y="3899"/>
                    <a:pt x="66567" y="5327"/>
                    <a:pt x="65655" y="6178"/>
                  </a:cubicBezTo>
                  <a:lnTo>
                    <a:pt x="60336" y="10859"/>
                  </a:lnTo>
                  <a:cubicBezTo>
                    <a:pt x="59906" y="11243"/>
                    <a:pt x="59367" y="11433"/>
                    <a:pt x="58830" y="11433"/>
                  </a:cubicBezTo>
                  <a:cubicBezTo>
                    <a:pt x="58303" y="11433"/>
                    <a:pt x="57778" y="11251"/>
                    <a:pt x="57357" y="10890"/>
                  </a:cubicBezTo>
                  <a:lnTo>
                    <a:pt x="52220" y="6330"/>
                  </a:lnTo>
                  <a:cubicBezTo>
                    <a:pt x="52053" y="6178"/>
                    <a:pt x="51848" y="6102"/>
                    <a:pt x="51642" y="6102"/>
                  </a:cubicBezTo>
                  <a:cubicBezTo>
                    <a:pt x="51437" y="6102"/>
                    <a:pt x="51232" y="6178"/>
                    <a:pt x="51065" y="6330"/>
                  </a:cubicBezTo>
                  <a:lnTo>
                    <a:pt x="45958" y="10890"/>
                  </a:lnTo>
                  <a:cubicBezTo>
                    <a:pt x="45518" y="11270"/>
                    <a:pt x="44978" y="11460"/>
                    <a:pt x="44442" y="11460"/>
                  </a:cubicBezTo>
                  <a:cubicBezTo>
                    <a:pt x="43907" y="11460"/>
                    <a:pt x="43375" y="11270"/>
                    <a:pt x="42949" y="10890"/>
                  </a:cubicBezTo>
                  <a:lnTo>
                    <a:pt x="37812" y="6361"/>
                  </a:lnTo>
                  <a:cubicBezTo>
                    <a:pt x="37645" y="6209"/>
                    <a:pt x="37440" y="6133"/>
                    <a:pt x="37235" y="6133"/>
                  </a:cubicBezTo>
                  <a:cubicBezTo>
                    <a:pt x="37030" y="6133"/>
                    <a:pt x="36824" y="6209"/>
                    <a:pt x="36657" y="6361"/>
                  </a:cubicBezTo>
                  <a:lnTo>
                    <a:pt x="31551" y="10920"/>
                  </a:lnTo>
                  <a:cubicBezTo>
                    <a:pt x="31125" y="11300"/>
                    <a:pt x="30586" y="11490"/>
                    <a:pt x="30046" y="11490"/>
                  </a:cubicBezTo>
                  <a:cubicBezTo>
                    <a:pt x="29507" y="11490"/>
                    <a:pt x="28967" y="11300"/>
                    <a:pt x="28542" y="10920"/>
                  </a:cubicBezTo>
                  <a:lnTo>
                    <a:pt x="23405" y="6391"/>
                  </a:lnTo>
                  <a:cubicBezTo>
                    <a:pt x="23253" y="6239"/>
                    <a:pt x="23048" y="6163"/>
                    <a:pt x="22842" y="6163"/>
                  </a:cubicBezTo>
                  <a:cubicBezTo>
                    <a:pt x="22637" y="6163"/>
                    <a:pt x="22432" y="6239"/>
                    <a:pt x="22280" y="6391"/>
                  </a:cubicBezTo>
                  <a:lnTo>
                    <a:pt x="17143" y="10920"/>
                  </a:lnTo>
                  <a:cubicBezTo>
                    <a:pt x="16718" y="11300"/>
                    <a:pt x="16186" y="11490"/>
                    <a:pt x="15654" y="11490"/>
                  </a:cubicBezTo>
                  <a:cubicBezTo>
                    <a:pt x="15122" y="11490"/>
                    <a:pt x="14590" y="11300"/>
                    <a:pt x="14164" y="10920"/>
                  </a:cubicBezTo>
                  <a:lnTo>
                    <a:pt x="9028" y="6391"/>
                  </a:lnTo>
                  <a:cubicBezTo>
                    <a:pt x="8845" y="6270"/>
                    <a:pt x="8663" y="6178"/>
                    <a:pt x="8450" y="6178"/>
                  </a:cubicBezTo>
                  <a:cubicBezTo>
                    <a:pt x="8237" y="6178"/>
                    <a:pt x="8025" y="6270"/>
                    <a:pt x="7873" y="6391"/>
                  </a:cubicBezTo>
                  <a:lnTo>
                    <a:pt x="4651" y="9279"/>
                  </a:lnTo>
                  <a:cubicBezTo>
                    <a:pt x="4227" y="9646"/>
                    <a:pt x="3699" y="9829"/>
                    <a:pt x="3139" y="9829"/>
                  </a:cubicBezTo>
                  <a:cubicBezTo>
                    <a:pt x="3096" y="9829"/>
                    <a:pt x="3053" y="9828"/>
                    <a:pt x="3009" y="9826"/>
                  </a:cubicBezTo>
                  <a:cubicBezTo>
                    <a:pt x="2401" y="9795"/>
                    <a:pt x="1854" y="9522"/>
                    <a:pt x="1459" y="9096"/>
                  </a:cubicBezTo>
                  <a:cubicBezTo>
                    <a:pt x="638" y="8154"/>
                    <a:pt x="699" y="6725"/>
                    <a:pt x="1641" y="5905"/>
                  </a:cubicBezTo>
                  <a:lnTo>
                    <a:pt x="6930" y="1193"/>
                  </a:lnTo>
                  <a:cubicBezTo>
                    <a:pt x="7356" y="814"/>
                    <a:pt x="7895" y="624"/>
                    <a:pt x="8435" y="624"/>
                  </a:cubicBezTo>
                  <a:cubicBezTo>
                    <a:pt x="8974" y="624"/>
                    <a:pt x="9514" y="814"/>
                    <a:pt x="9939" y="1193"/>
                  </a:cubicBezTo>
                  <a:lnTo>
                    <a:pt x="15076" y="5722"/>
                  </a:lnTo>
                  <a:cubicBezTo>
                    <a:pt x="15228" y="5874"/>
                    <a:pt x="15433" y="5950"/>
                    <a:pt x="15642" y="5950"/>
                  </a:cubicBezTo>
                  <a:cubicBezTo>
                    <a:pt x="15851" y="5950"/>
                    <a:pt x="16064" y="5874"/>
                    <a:pt x="16231" y="5722"/>
                  </a:cubicBezTo>
                  <a:lnTo>
                    <a:pt x="21338" y="1163"/>
                  </a:lnTo>
                  <a:cubicBezTo>
                    <a:pt x="21763" y="783"/>
                    <a:pt x="22295" y="593"/>
                    <a:pt x="22831" y="593"/>
                  </a:cubicBezTo>
                  <a:cubicBezTo>
                    <a:pt x="23367" y="593"/>
                    <a:pt x="23906" y="783"/>
                    <a:pt x="24347" y="1163"/>
                  </a:cubicBezTo>
                  <a:lnTo>
                    <a:pt x="29453" y="5692"/>
                  </a:lnTo>
                  <a:cubicBezTo>
                    <a:pt x="29621" y="5844"/>
                    <a:pt x="29833" y="5920"/>
                    <a:pt x="30042" y="5920"/>
                  </a:cubicBezTo>
                  <a:cubicBezTo>
                    <a:pt x="30251" y="5920"/>
                    <a:pt x="30457" y="5844"/>
                    <a:pt x="30609" y="5692"/>
                  </a:cubicBezTo>
                  <a:lnTo>
                    <a:pt x="35745" y="1163"/>
                  </a:lnTo>
                  <a:cubicBezTo>
                    <a:pt x="36179" y="776"/>
                    <a:pt x="36724" y="578"/>
                    <a:pt x="37267" y="578"/>
                  </a:cubicBezTo>
                  <a:cubicBezTo>
                    <a:pt x="37788" y="578"/>
                    <a:pt x="38307" y="760"/>
                    <a:pt x="38724" y="1133"/>
                  </a:cubicBezTo>
                  <a:lnTo>
                    <a:pt x="43861" y="5692"/>
                  </a:lnTo>
                  <a:cubicBezTo>
                    <a:pt x="44028" y="5829"/>
                    <a:pt x="44233" y="5897"/>
                    <a:pt x="44439" y="5897"/>
                  </a:cubicBezTo>
                  <a:cubicBezTo>
                    <a:pt x="44644" y="5897"/>
                    <a:pt x="44849" y="5829"/>
                    <a:pt x="45016" y="5692"/>
                  </a:cubicBezTo>
                  <a:lnTo>
                    <a:pt x="50153" y="1133"/>
                  </a:lnTo>
                  <a:cubicBezTo>
                    <a:pt x="50579" y="753"/>
                    <a:pt x="51110" y="563"/>
                    <a:pt x="51642" y="563"/>
                  </a:cubicBezTo>
                  <a:close/>
                  <a:moveTo>
                    <a:pt x="51627" y="0"/>
                  </a:moveTo>
                  <a:cubicBezTo>
                    <a:pt x="50958" y="0"/>
                    <a:pt x="50290" y="236"/>
                    <a:pt x="49758" y="707"/>
                  </a:cubicBezTo>
                  <a:lnTo>
                    <a:pt x="44651" y="5266"/>
                  </a:lnTo>
                  <a:cubicBezTo>
                    <a:pt x="44591" y="5312"/>
                    <a:pt x="44515" y="5335"/>
                    <a:pt x="44439" y="5335"/>
                  </a:cubicBezTo>
                  <a:cubicBezTo>
                    <a:pt x="44363" y="5335"/>
                    <a:pt x="44287" y="5312"/>
                    <a:pt x="44226" y="5266"/>
                  </a:cubicBezTo>
                  <a:lnTo>
                    <a:pt x="39089" y="738"/>
                  </a:lnTo>
                  <a:cubicBezTo>
                    <a:pt x="38561" y="255"/>
                    <a:pt x="37899" y="19"/>
                    <a:pt x="37236" y="19"/>
                  </a:cubicBezTo>
                  <a:cubicBezTo>
                    <a:pt x="36562" y="19"/>
                    <a:pt x="35886" y="263"/>
                    <a:pt x="35350" y="738"/>
                  </a:cubicBezTo>
                  <a:lnTo>
                    <a:pt x="30244" y="5297"/>
                  </a:lnTo>
                  <a:cubicBezTo>
                    <a:pt x="30183" y="5342"/>
                    <a:pt x="30107" y="5365"/>
                    <a:pt x="30035" y="5365"/>
                  </a:cubicBezTo>
                  <a:cubicBezTo>
                    <a:pt x="29963" y="5365"/>
                    <a:pt x="29894" y="5342"/>
                    <a:pt x="29849" y="5297"/>
                  </a:cubicBezTo>
                  <a:lnTo>
                    <a:pt x="24712" y="738"/>
                  </a:lnTo>
                  <a:cubicBezTo>
                    <a:pt x="24180" y="266"/>
                    <a:pt x="23511" y="31"/>
                    <a:pt x="22842" y="31"/>
                  </a:cubicBezTo>
                  <a:cubicBezTo>
                    <a:pt x="22174" y="31"/>
                    <a:pt x="21505" y="266"/>
                    <a:pt x="20973" y="738"/>
                  </a:cubicBezTo>
                  <a:lnTo>
                    <a:pt x="15836" y="5297"/>
                  </a:lnTo>
                  <a:cubicBezTo>
                    <a:pt x="15775" y="5358"/>
                    <a:pt x="15707" y="5388"/>
                    <a:pt x="15639" y="5388"/>
                  </a:cubicBezTo>
                  <a:cubicBezTo>
                    <a:pt x="15570" y="5388"/>
                    <a:pt x="15502" y="5358"/>
                    <a:pt x="15441" y="5297"/>
                  </a:cubicBezTo>
                  <a:lnTo>
                    <a:pt x="10304" y="768"/>
                  </a:lnTo>
                  <a:cubicBezTo>
                    <a:pt x="9772" y="297"/>
                    <a:pt x="9104" y="61"/>
                    <a:pt x="8435" y="61"/>
                  </a:cubicBezTo>
                  <a:cubicBezTo>
                    <a:pt x="7766" y="61"/>
                    <a:pt x="7097" y="297"/>
                    <a:pt x="6566" y="768"/>
                  </a:cubicBezTo>
                  <a:lnTo>
                    <a:pt x="1277" y="5479"/>
                  </a:lnTo>
                  <a:cubicBezTo>
                    <a:pt x="122" y="6513"/>
                    <a:pt x="0" y="8306"/>
                    <a:pt x="1034" y="9461"/>
                  </a:cubicBezTo>
                  <a:cubicBezTo>
                    <a:pt x="1550" y="10008"/>
                    <a:pt x="2219" y="10343"/>
                    <a:pt x="2979" y="10403"/>
                  </a:cubicBezTo>
                  <a:cubicBezTo>
                    <a:pt x="3021" y="10405"/>
                    <a:pt x="3063" y="10406"/>
                    <a:pt x="3106" y="10406"/>
                  </a:cubicBezTo>
                  <a:cubicBezTo>
                    <a:pt x="3819" y="10406"/>
                    <a:pt x="4499" y="10163"/>
                    <a:pt x="5015" y="9704"/>
                  </a:cubicBezTo>
                  <a:lnTo>
                    <a:pt x="8237" y="6817"/>
                  </a:lnTo>
                  <a:cubicBezTo>
                    <a:pt x="8298" y="6771"/>
                    <a:pt x="8374" y="6748"/>
                    <a:pt x="8450" y="6748"/>
                  </a:cubicBezTo>
                  <a:cubicBezTo>
                    <a:pt x="8526" y="6748"/>
                    <a:pt x="8602" y="6771"/>
                    <a:pt x="8663" y="6817"/>
                  </a:cubicBezTo>
                  <a:lnTo>
                    <a:pt x="13769" y="11376"/>
                  </a:lnTo>
                  <a:cubicBezTo>
                    <a:pt x="14316" y="11832"/>
                    <a:pt x="14985" y="12075"/>
                    <a:pt x="15654" y="12075"/>
                  </a:cubicBezTo>
                  <a:cubicBezTo>
                    <a:pt x="16323" y="12075"/>
                    <a:pt x="16991" y="11832"/>
                    <a:pt x="17508" y="11346"/>
                  </a:cubicBezTo>
                  <a:lnTo>
                    <a:pt x="22645" y="6786"/>
                  </a:lnTo>
                  <a:cubicBezTo>
                    <a:pt x="22706" y="6741"/>
                    <a:pt x="22774" y="6718"/>
                    <a:pt x="22842" y="6718"/>
                  </a:cubicBezTo>
                  <a:cubicBezTo>
                    <a:pt x="22911" y="6718"/>
                    <a:pt x="22979" y="6741"/>
                    <a:pt x="23040" y="6786"/>
                  </a:cubicBezTo>
                  <a:lnTo>
                    <a:pt x="28177" y="11346"/>
                  </a:lnTo>
                  <a:cubicBezTo>
                    <a:pt x="28709" y="11817"/>
                    <a:pt x="29378" y="12052"/>
                    <a:pt x="30046" y="12052"/>
                  </a:cubicBezTo>
                  <a:cubicBezTo>
                    <a:pt x="30715" y="12052"/>
                    <a:pt x="31384" y="11817"/>
                    <a:pt x="31916" y="11346"/>
                  </a:cubicBezTo>
                  <a:lnTo>
                    <a:pt x="37052" y="6786"/>
                  </a:lnTo>
                  <a:cubicBezTo>
                    <a:pt x="37113" y="6725"/>
                    <a:pt x="37182" y="6695"/>
                    <a:pt x="37250" y="6695"/>
                  </a:cubicBezTo>
                  <a:cubicBezTo>
                    <a:pt x="37318" y="6695"/>
                    <a:pt x="37387" y="6725"/>
                    <a:pt x="37448" y="6786"/>
                  </a:cubicBezTo>
                  <a:lnTo>
                    <a:pt x="42584" y="11315"/>
                  </a:lnTo>
                  <a:cubicBezTo>
                    <a:pt x="43116" y="11786"/>
                    <a:pt x="43785" y="12022"/>
                    <a:pt x="44454" y="12022"/>
                  </a:cubicBezTo>
                  <a:cubicBezTo>
                    <a:pt x="45122" y="12022"/>
                    <a:pt x="45791" y="11786"/>
                    <a:pt x="46323" y="11315"/>
                  </a:cubicBezTo>
                  <a:lnTo>
                    <a:pt x="51430" y="6756"/>
                  </a:lnTo>
                  <a:cubicBezTo>
                    <a:pt x="51490" y="6710"/>
                    <a:pt x="51566" y="6687"/>
                    <a:pt x="51642" y="6687"/>
                  </a:cubicBezTo>
                  <a:cubicBezTo>
                    <a:pt x="51718" y="6687"/>
                    <a:pt x="51794" y="6710"/>
                    <a:pt x="51855" y="6756"/>
                  </a:cubicBezTo>
                  <a:lnTo>
                    <a:pt x="56992" y="11285"/>
                  </a:lnTo>
                  <a:cubicBezTo>
                    <a:pt x="57520" y="11767"/>
                    <a:pt x="58182" y="12003"/>
                    <a:pt x="58845" y="12003"/>
                  </a:cubicBezTo>
                  <a:cubicBezTo>
                    <a:pt x="59519" y="12003"/>
                    <a:pt x="60195" y="11760"/>
                    <a:pt x="60731" y="11285"/>
                  </a:cubicBezTo>
                  <a:lnTo>
                    <a:pt x="66020" y="6573"/>
                  </a:lnTo>
                  <a:cubicBezTo>
                    <a:pt x="66567" y="6087"/>
                    <a:pt x="66901" y="5388"/>
                    <a:pt x="66962" y="4659"/>
                  </a:cubicBezTo>
                  <a:cubicBezTo>
                    <a:pt x="66992" y="3899"/>
                    <a:pt x="66749" y="3169"/>
                    <a:pt x="66263" y="2622"/>
                  </a:cubicBezTo>
                  <a:cubicBezTo>
                    <a:pt x="65746" y="2045"/>
                    <a:pt x="65077" y="1710"/>
                    <a:pt x="64317" y="1680"/>
                  </a:cubicBezTo>
                  <a:cubicBezTo>
                    <a:pt x="64241" y="1674"/>
                    <a:pt x="64165" y="1671"/>
                    <a:pt x="64089" y="1671"/>
                  </a:cubicBezTo>
                  <a:cubicBezTo>
                    <a:pt x="63413" y="1671"/>
                    <a:pt x="62773" y="1914"/>
                    <a:pt x="62281" y="2379"/>
                  </a:cubicBezTo>
                  <a:lnTo>
                    <a:pt x="59059" y="5236"/>
                  </a:lnTo>
                  <a:cubicBezTo>
                    <a:pt x="58998" y="5297"/>
                    <a:pt x="58922" y="5327"/>
                    <a:pt x="58846" y="5327"/>
                  </a:cubicBezTo>
                  <a:cubicBezTo>
                    <a:pt x="58770" y="5327"/>
                    <a:pt x="58694" y="5297"/>
                    <a:pt x="58633" y="5236"/>
                  </a:cubicBezTo>
                  <a:lnTo>
                    <a:pt x="53496" y="707"/>
                  </a:lnTo>
                  <a:cubicBezTo>
                    <a:pt x="52965" y="236"/>
                    <a:pt x="52296" y="0"/>
                    <a:pt x="5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>
            <a:off x="118900" y="4367050"/>
            <a:ext cx="696850" cy="555500"/>
            <a:chOff x="6610025" y="3412625"/>
            <a:chExt cx="696850" cy="555500"/>
          </a:xfrm>
        </p:grpSpPr>
        <p:sp>
          <p:nvSpPr>
            <p:cNvPr id="559" name="Google Shape;559;p13"/>
            <p:cNvSpPr/>
            <p:nvPr/>
          </p:nvSpPr>
          <p:spPr>
            <a:xfrm>
              <a:off x="6617625" y="3438450"/>
              <a:ext cx="455950" cy="522850"/>
            </a:xfrm>
            <a:custGeom>
              <a:avLst/>
              <a:gdLst/>
              <a:ahLst/>
              <a:cxnLst/>
              <a:rect l="l" t="t" r="r" b="b"/>
              <a:pathLst>
                <a:path w="18238" h="20914" extrusionOk="0">
                  <a:moveTo>
                    <a:pt x="8967" y="1"/>
                  </a:moveTo>
                  <a:lnTo>
                    <a:pt x="0" y="10518"/>
                  </a:lnTo>
                  <a:lnTo>
                    <a:pt x="9848" y="20913"/>
                  </a:lnTo>
                  <a:lnTo>
                    <a:pt x="18238" y="10214"/>
                  </a:lnTo>
                  <a:lnTo>
                    <a:pt x="8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610025" y="3412625"/>
              <a:ext cx="696850" cy="555500"/>
            </a:xfrm>
            <a:custGeom>
              <a:avLst/>
              <a:gdLst/>
              <a:ahLst/>
              <a:cxnLst/>
              <a:rect l="l" t="t" r="r" b="b"/>
              <a:pathLst>
                <a:path w="27874" h="22220" extrusionOk="0">
                  <a:moveTo>
                    <a:pt x="17630" y="578"/>
                  </a:moveTo>
                  <a:lnTo>
                    <a:pt x="27204" y="10700"/>
                  </a:lnTo>
                  <a:lnTo>
                    <a:pt x="18450" y="20913"/>
                  </a:lnTo>
                  <a:lnTo>
                    <a:pt x="10244" y="21642"/>
                  </a:lnTo>
                  <a:lnTo>
                    <a:pt x="669" y="11551"/>
                  </a:lnTo>
                  <a:lnTo>
                    <a:pt x="9423" y="1338"/>
                  </a:lnTo>
                  <a:lnTo>
                    <a:pt x="17630" y="578"/>
                  </a:lnTo>
                  <a:close/>
                  <a:moveTo>
                    <a:pt x="17721" y="0"/>
                  </a:moveTo>
                  <a:lnTo>
                    <a:pt x="9240" y="760"/>
                  </a:lnTo>
                  <a:cubicBezTo>
                    <a:pt x="9180" y="791"/>
                    <a:pt x="9119" y="821"/>
                    <a:pt x="9058" y="882"/>
                  </a:cubicBezTo>
                  <a:lnTo>
                    <a:pt x="91" y="11368"/>
                  </a:lnTo>
                  <a:cubicBezTo>
                    <a:pt x="0" y="11490"/>
                    <a:pt x="0" y="11642"/>
                    <a:pt x="91" y="11733"/>
                  </a:cubicBezTo>
                  <a:lnTo>
                    <a:pt x="9940" y="22128"/>
                  </a:lnTo>
                  <a:cubicBezTo>
                    <a:pt x="10000" y="22189"/>
                    <a:pt x="10061" y="22220"/>
                    <a:pt x="10152" y="22220"/>
                  </a:cubicBezTo>
                  <a:lnTo>
                    <a:pt x="18633" y="21460"/>
                  </a:lnTo>
                  <a:cubicBezTo>
                    <a:pt x="18694" y="21460"/>
                    <a:pt x="18754" y="21429"/>
                    <a:pt x="18815" y="21369"/>
                  </a:cubicBezTo>
                  <a:lnTo>
                    <a:pt x="27782" y="10852"/>
                  </a:lnTo>
                  <a:cubicBezTo>
                    <a:pt x="27873" y="10760"/>
                    <a:pt x="27873" y="10578"/>
                    <a:pt x="27782" y="10487"/>
                  </a:cubicBezTo>
                  <a:lnTo>
                    <a:pt x="17934" y="92"/>
                  </a:lnTo>
                  <a:cubicBezTo>
                    <a:pt x="17873" y="31"/>
                    <a:pt x="17782" y="0"/>
                    <a:pt x="177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13"/>
          <p:cNvGrpSpPr/>
          <p:nvPr/>
        </p:nvGrpSpPr>
        <p:grpSpPr>
          <a:xfrm>
            <a:off x="8448825" y="239775"/>
            <a:ext cx="449875" cy="434850"/>
            <a:chOff x="3240650" y="4150300"/>
            <a:chExt cx="449875" cy="434850"/>
          </a:xfrm>
        </p:grpSpPr>
        <p:sp>
          <p:nvSpPr>
            <p:cNvPr id="562" name="Google Shape;562;p13"/>
            <p:cNvSpPr/>
            <p:nvPr/>
          </p:nvSpPr>
          <p:spPr>
            <a:xfrm>
              <a:off x="3290800" y="4199875"/>
              <a:ext cx="399725" cy="385275"/>
            </a:xfrm>
            <a:custGeom>
              <a:avLst/>
              <a:gdLst/>
              <a:ahLst/>
              <a:cxnLst/>
              <a:rect l="l" t="t" r="r" b="b"/>
              <a:pathLst>
                <a:path w="15989" h="15411" extrusionOk="0">
                  <a:moveTo>
                    <a:pt x="8329" y="1"/>
                  </a:moveTo>
                  <a:cubicBezTo>
                    <a:pt x="10639" y="2311"/>
                    <a:pt x="10639" y="6019"/>
                    <a:pt x="8329" y="8329"/>
                  </a:cubicBezTo>
                  <a:cubicBezTo>
                    <a:pt x="7174" y="9469"/>
                    <a:pt x="5670" y="10038"/>
                    <a:pt x="4165" y="10038"/>
                  </a:cubicBezTo>
                  <a:cubicBezTo>
                    <a:pt x="2660" y="10038"/>
                    <a:pt x="1156" y="9469"/>
                    <a:pt x="1" y="8329"/>
                  </a:cubicBezTo>
                  <a:lnTo>
                    <a:pt x="1" y="8329"/>
                  </a:lnTo>
                  <a:lnTo>
                    <a:pt x="5350" y="13678"/>
                  </a:lnTo>
                  <a:cubicBezTo>
                    <a:pt x="6505" y="14833"/>
                    <a:pt x="8010" y="15411"/>
                    <a:pt x="9515" y="15411"/>
                  </a:cubicBezTo>
                  <a:cubicBezTo>
                    <a:pt x="11019" y="15411"/>
                    <a:pt x="12524" y="14833"/>
                    <a:pt x="13679" y="13678"/>
                  </a:cubicBezTo>
                  <a:cubicBezTo>
                    <a:pt x="15989" y="11368"/>
                    <a:pt x="15989" y="7660"/>
                    <a:pt x="13679" y="535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3240650" y="4150300"/>
              <a:ext cx="308550" cy="307950"/>
            </a:xfrm>
            <a:custGeom>
              <a:avLst/>
              <a:gdLst/>
              <a:ahLst/>
              <a:cxnLst/>
              <a:rect l="l" t="t" r="r" b="b"/>
              <a:pathLst>
                <a:path w="12342" h="12318" extrusionOk="0">
                  <a:moveTo>
                    <a:pt x="6171" y="555"/>
                  </a:moveTo>
                  <a:cubicBezTo>
                    <a:pt x="7600" y="555"/>
                    <a:pt x="9028" y="1102"/>
                    <a:pt x="10122" y="2196"/>
                  </a:cubicBezTo>
                  <a:cubicBezTo>
                    <a:pt x="12311" y="4385"/>
                    <a:pt x="12311" y="7910"/>
                    <a:pt x="10122" y="10099"/>
                  </a:cubicBezTo>
                  <a:cubicBezTo>
                    <a:pt x="9028" y="11193"/>
                    <a:pt x="7600" y="11740"/>
                    <a:pt x="6171" y="11740"/>
                  </a:cubicBezTo>
                  <a:cubicBezTo>
                    <a:pt x="4742" y="11740"/>
                    <a:pt x="3314" y="11193"/>
                    <a:pt x="2220" y="10099"/>
                  </a:cubicBezTo>
                  <a:cubicBezTo>
                    <a:pt x="31" y="7910"/>
                    <a:pt x="31" y="4385"/>
                    <a:pt x="2220" y="2196"/>
                  </a:cubicBezTo>
                  <a:cubicBezTo>
                    <a:pt x="3314" y="1102"/>
                    <a:pt x="4742" y="555"/>
                    <a:pt x="6171" y="555"/>
                  </a:cubicBezTo>
                  <a:close/>
                  <a:moveTo>
                    <a:pt x="6175" y="0"/>
                  </a:moveTo>
                  <a:cubicBezTo>
                    <a:pt x="4598" y="0"/>
                    <a:pt x="3025" y="600"/>
                    <a:pt x="1824" y="1801"/>
                  </a:cubicBezTo>
                  <a:cubicBezTo>
                    <a:pt x="639" y="2956"/>
                    <a:pt x="1" y="4506"/>
                    <a:pt x="1" y="6148"/>
                  </a:cubicBezTo>
                  <a:cubicBezTo>
                    <a:pt x="1" y="7789"/>
                    <a:pt x="639" y="9339"/>
                    <a:pt x="1824" y="10525"/>
                  </a:cubicBezTo>
                  <a:cubicBezTo>
                    <a:pt x="3010" y="11710"/>
                    <a:pt x="4590" y="12318"/>
                    <a:pt x="6171" y="12318"/>
                  </a:cubicBezTo>
                  <a:cubicBezTo>
                    <a:pt x="7752" y="12318"/>
                    <a:pt x="9332" y="11710"/>
                    <a:pt x="10548" y="10525"/>
                  </a:cubicBezTo>
                  <a:cubicBezTo>
                    <a:pt x="11703" y="9339"/>
                    <a:pt x="12341" y="7789"/>
                    <a:pt x="12341" y="6148"/>
                  </a:cubicBezTo>
                  <a:cubicBezTo>
                    <a:pt x="12341" y="4506"/>
                    <a:pt x="11703" y="2956"/>
                    <a:pt x="10548" y="1801"/>
                  </a:cubicBezTo>
                  <a:cubicBezTo>
                    <a:pt x="9332" y="600"/>
                    <a:pt x="7752" y="0"/>
                    <a:pt x="6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13"/>
          <p:cNvGrpSpPr/>
          <p:nvPr/>
        </p:nvGrpSpPr>
        <p:grpSpPr>
          <a:xfrm rot="5400000">
            <a:off x="663475" y="-259588"/>
            <a:ext cx="280488" cy="939908"/>
            <a:chOff x="3466350" y="2417925"/>
            <a:chExt cx="341975" cy="1145950"/>
          </a:xfrm>
        </p:grpSpPr>
        <p:sp>
          <p:nvSpPr>
            <p:cNvPr id="565" name="Google Shape;565;p13"/>
            <p:cNvSpPr/>
            <p:nvPr/>
          </p:nvSpPr>
          <p:spPr>
            <a:xfrm>
              <a:off x="3565875" y="2417925"/>
              <a:ext cx="242450" cy="1073000"/>
            </a:xfrm>
            <a:custGeom>
              <a:avLst/>
              <a:gdLst/>
              <a:ahLst/>
              <a:cxnLst/>
              <a:rect l="l" t="t" r="r" b="b"/>
              <a:pathLst>
                <a:path w="9698" h="42920" extrusionOk="0">
                  <a:moveTo>
                    <a:pt x="3679" y="1"/>
                  </a:moveTo>
                  <a:cubicBezTo>
                    <a:pt x="1886" y="1"/>
                    <a:pt x="366" y="1308"/>
                    <a:pt x="62" y="3040"/>
                  </a:cubicBezTo>
                  <a:lnTo>
                    <a:pt x="1" y="3040"/>
                  </a:lnTo>
                  <a:cubicBezTo>
                    <a:pt x="1" y="3162"/>
                    <a:pt x="1" y="3253"/>
                    <a:pt x="1" y="3374"/>
                  </a:cubicBezTo>
                  <a:cubicBezTo>
                    <a:pt x="1" y="3466"/>
                    <a:pt x="1" y="3587"/>
                    <a:pt x="1" y="3709"/>
                  </a:cubicBezTo>
                  <a:lnTo>
                    <a:pt x="1" y="39211"/>
                  </a:lnTo>
                  <a:cubicBezTo>
                    <a:pt x="1" y="39302"/>
                    <a:pt x="1" y="39363"/>
                    <a:pt x="1" y="39424"/>
                  </a:cubicBezTo>
                  <a:cubicBezTo>
                    <a:pt x="1" y="39515"/>
                    <a:pt x="1" y="39576"/>
                    <a:pt x="1" y="39667"/>
                  </a:cubicBezTo>
                  <a:lnTo>
                    <a:pt x="31" y="39667"/>
                  </a:lnTo>
                  <a:cubicBezTo>
                    <a:pt x="244" y="41491"/>
                    <a:pt x="1794" y="42919"/>
                    <a:pt x="3709" y="42919"/>
                  </a:cubicBezTo>
                  <a:lnTo>
                    <a:pt x="5989" y="42919"/>
                  </a:lnTo>
                  <a:cubicBezTo>
                    <a:pt x="7873" y="42919"/>
                    <a:pt x="9424" y="41491"/>
                    <a:pt x="9667" y="39667"/>
                  </a:cubicBezTo>
                  <a:lnTo>
                    <a:pt x="9697" y="39667"/>
                  </a:lnTo>
                  <a:cubicBezTo>
                    <a:pt x="9697" y="39576"/>
                    <a:pt x="9697" y="39515"/>
                    <a:pt x="9667" y="39424"/>
                  </a:cubicBezTo>
                  <a:cubicBezTo>
                    <a:pt x="9697" y="39363"/>
                    <a:pt x="9697" y="39302"/>
                    <a:pt x="9697" y="39211"/>
                  </a:cubicBezTo>
                  <a:lnTo>
                    <a:pt x="9697" y="3709"/>
                  </a:lnTo>
                  <a:cubicBezTo>
                    <a:pt x="9697" y="3587"/>
                    <a:pt x="9697" y="3466"/>
                    <a:pt x="9667" y="3374"/>
                  </a:cubicBezTo>
                  <a:cubicBezTo>
                    <a:pt x="9667" y="3253"/>
                    <a:pt x="9697" y="3162"/>
                    <a:pt x="9697" y="3040"/>
                  </a:cubicBezTo>
                  <a:lnTo>
                    <a:pt x="9606" y="3040"/>
                  </a:lnTo>
                  <a:cubicBezTo>
                    <a:pt x="9302" y="1308"/>
                    <a:pt x="7813" y="1"/>
                    <a:pt x="5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3466350" y="2477200"/>
              <a:ext cx="256100" cy="1086675"/>
            </a:xfrm>
            <a:custGeom>
              <a:avLst/>
              <a:gdLst/>
              <a:ahLst/>
              <a:cxnLst/>
              <a:rect l="l" t="t" r="r" b="b"/>
              <a:pathLst>
                <a:path w="10244" h="43467" extrusionOk="0">
                  <a:moveTo>
                    <a:pt x="6262" y="548"/>
                  </a:moveTo>
                  <a:cubicBezTo>
                    <a:pt x="8146" y="548"/>
                    <a:pt x="9666" y="2098"/>
                    <a:pt x="9666" y="3982"/>
                  </a:cubicBezTo>
                  <a:lnTo>
                    <a:pt x="9666" y="39484"/>
                  </a:lnTo>
                  <a:cubicBezTo>
                    <a:pt x="9666" y="41369"/>
                    <a:pt x="8146" y="42919"/>
                    <a:pt x="6262" y="42919"/>
                  </a:cubicBezTo>
                  <a:lnTo>
                    <a:pt x="3982" y="42919"/>
                  </a:lnTo>
                  <a:cubicBezTo>
                    <a:pt x="2097" y="42919"/>
                    <a:pt x="547" y="41369"/>
                    <a:pt x="547" y="39484"/>
                  </a:cubicBezTo>
                  <a:lnTo>
                    <a:pt x="547" y="3982"/>
                  </a:lnTo>
                  <a:cubicBezTo>
                    <a:pt x="547" y="2098"/>
                    <a:pt x="2097" y="548"/>
                    <a:pt x="3982" y="548"/>
                  </a:cubicBezTo>
                  <a:close/>
                  <a:moveTo>
                    <a:pt x="3982" y="0"/>
                  </a:moveTo>
                  <a:cubicBezTo>
                    <a:pt x="1763" y="0"/>
                    <a:pt x="0" y="1763"/>
                    <a:pt x="0" y="3982"/>
                  </a:cubicBezTo>
                  <a:lnTo>
                    <a:pt x="0" y="39484"/>
                  </a:lnTo>
                  <a:cubicBezTo>
                    <a:pt x="0" y="41703"/>
                    <a:pt x="1763" y="43466"/>
                    <a:pt x="3982" y="43466"/>
                  </a:cubicBezTo>
                  <a:lnTo>
                    <a:pt x="6262" y="43466"/>
                  </a:lnTo>
                  <a:cubicBezTo>
                    <a:pt x="8450" y="43466"/>
                    <a:pt x="10243" y="41703"/>
                    <a:pt x="10243" y="39484"/>
                  </a:cubicBezTo>
                  <a:lnTo>
                    <a:pt x="10243" y="3982"/>
                  </a:ln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3466350" y="3376150"/>
              <a:ext cx="256100" cy="106400"/>
            </a:xfrm>
            <a:custGeom>
              <a:avLst/>
              <a:gdLst/>
              <a:ahLst/>
              <a:cxnLst/>
              <a:rect l="l" t="t" r="r" b="b"/>
              <a:pathLst>
                <a:path w="10244" h="4256" extrusionOk="0">
                  <a:moveTo>
                    <a:pt x="3982" y="0"/>
                  </a:moveTo>
                  <a:cubicBezTo>
                    <a:pt x="1793" y="0"/>
                    <a:pt x="0" y="1794"/>
                    <a:pt x="0" y="3982"/>
                  </a:cubicBezTo>
                  <a:cubicBezTo>
                    <a:pt x="0" y="4134"/>
                    <a:pt x="122" y="4256"/>
                    <a:pt x="274" y="4256"/>
                  </a:cubicBezTo>
                  <a:cubicBezTo>
                    <a:pt x="426" y="4256"/>
                    <a:pt x="547" y="4134"/>
                    <a:pt x="547" y="3982"/>
                  </a:cubicBezTo>
                  <a:cubicBezTo>
                    <a:pt x="547" y="2098"/>
                    <a:pt x="2097" y="548"/>
                    <a:pt x="3982" y="548"/>
                  </a:cubicBezTo>
                  <a:lnTo>
                    <a:pt x="6262" y="548"/>
                  </a:lnTo>
                  <a:cubicBezTo>
                    <a:pt x="8146" y="548"/>
                    <a:pt x="9696" y="2098"/>
                    <a:pt x="9696" y="3982"/>
                  </a:cubicBezTo>
                  <a:cubicBezTo>
                    <a:pt x="9696" y="4134"/>
                    <a:pt x="9818" y="4256"/>
                    <a:pt x="9970" y="4256"/>
                  </a:cubicBezTo>
                  <a:cubicBezTo>
                    <a:pt x="10122" y="4256"/>
                    <a:pt x="10243" y="4134"/>
                    <a:pt x="10243" y="3982"/>
                  </a:cubicBezTo>
                  <a:cubicBezTo>
                    <a:pt x="10243" y="1763"/>
                    <a:pt x="8450" y="0"/>
                    <a:pt x="6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3466350" y="2553175"/>
              <a:ext cx="256100" cy="106425"/>
            </a:xfrm>
            <a:custGeom>
              <a:avLst/>
              <a:gdLst/>
              <a:ahLst/>
              <a:cxnLst/>
              <a:rect l="l" t="t" r="r" b="b"/>
              <a:pathLst>
                <a:path w="10244" h="4257" extrusionOk="0">
                  <a:moveTo>
                    <a:pt x="274" y="1"/>
                  </a:moveTo>
                  <a:cubicBezTo>
                    <a:pt x="122" y="1"/>
                    <a:pt x="0" y="123"/>
                    <a:pt x="0" y="275"/>
                  </a:cubicBezTo>
                  <a:cubicBezTo>
                    <a:pt x="0" y="2463"/>
                    <a:pt x="1763" y="4256"/>
                    <a:pt x="3982" y="4256"/>
                  </a:cubicBezTo>
                  <a:lnTo>
                    <a:pt x="6262" y="4256"/>
                  </a:lnTo>
                  <a:cubicBezTo>
                    <a:pt x="8450" y="4256"/>
                    <a:pt x="10243" y="2463"/>
                    <a:pt x="10243" y="275"/>
                  </a:cubicBezTo>
                  <a:cubicBezTo>
                    <a:pt x="10243" y="123"/>
                    <a:pt x="10122" y="1"/>
                    <a:pt x="9970" y="1"/>
                  </a:cubicBezTo>
                  <a:cubicBezTo>
                    <a:pt x="9818" y="1"/>
                    <a:pt x="9696" y="123"/>
                    <a:pt x="9696" y="275"/>
                  </a:cubicBezTo>
                  <a:cubicBezTo>
                    <a:pt x="9696" y="2159"/>
                    <a:pt x="8146" y="3709"/>
                    <a:pt x="6262" y="3709"/>
                  </a:cubicBezTo>
                  <a:lnTo>
                    <a:pt x="3982" y="3709"/>
                  </a:lnTo>
                  <a:cubicBezTo>
                    <a:pt x="2097" y="3709"/>
                    <a:pt x="547" y="2159"/>
                    <a:pt x="547" y="275"/>
                  </a:cubicBezTo>
                  <a:cubicBezTo>
                    <a:pt x="547" y="123"/>
                    <a:pt x="426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13"/>
          <p:cNvSpPr/>
          <p:nvPr/>
        </p:nvSpPr>
        <p:spPr>
          <a:xfrm>
            <a:off x="900025" y="4968900"/>
            <a:ext cx="1346533" cy="182391"/>
          </a:xfrm>
          <a:custGeom>
            <a:avLst/>
            <a:gdLst/>
            <a:ahLst/>
            <a:cxnLst/>
            <a:rect l="l" t="t" r="r" b="b"/>
            <a:pathLst>
              <a:path w="26932" h="3648" extrusionOk="0">
                <a:moveTo>
                  <a:pt x="10457" y="0"/>
                </a:moveTo>
                <a:lnTo>
                  <a:pt x="6900" y="3587"/>
                </a:lnTo>
                <a:lnTo>
                  <a:pt x="3435" y="122"/>
                </a:lnTo>
                <a:lnTo>
                  <a:pt x="1" y="3587"/>
                </a:lnTo>
                <a:lnTo>
                  <a:pt x="26931" y="3648"/>
                </a:lnTo>
                <a:lnTo>
                  <a:pt x="23557" y="244"/>
                </a:lnTo>
                <a:lnTo>
                  <a:pt x="20396" y="3405"/>
                </a:lnTo>
                <a:lnTo>
                  <a:pt x="17174" y="183"/>
                </a:lnTo>
                <a:lnTo>
                  <a:pt x="13922" y="3465"/>
                </a:lnTo>
                <a:lnTo>
                  <a:pt x="1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6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"/>
              <a:buNone/>
              <a:defRPr sz="2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83" r:id="rId6"/>
    <p:sldLayoutId id="2147483655" r:id="rId7"/>
    <p:sldLayoutId id="2147483658" r:id="rId8"/>
    <p:sldLayoutId id="2147483659" r:id="rId9"/>
    <p:sldLayoutId id="2147483682" r:id="rId10"/>
    <p:sldLayoutId id="2147483681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8" r:id="rId17"/>
    <p:sldLayoutId id="2147483673" r:id="rId18"/>
    <p:sldLayoutId id="2147483674" r:id="rId19"/>
    <p:sldLayoutId id="2147483675" r:id="rId20"/>
    <p:sldLayoutId id="214748368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gi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gif"/><Relationship Id="rId5" Type="http://schemas.openxmlformats.org/officeDocument/2006/relationships/image" Target="../media/image6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5B8208C1-C6C3-403A-8A1A-3C6BD23D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247" name="Google Shape;1247;p33"/>
          <p:cNvSpPr txBox="1">
            <a:spLocks noGrp="1"/>
          </p:cNvSpPr>
          <p:nvPr>
            <p:ph type="title"/>
          </p:nvPr>
        </p:nvSpPr>
        <p:spPr>
          <a:xfrm>
            <a:off x="792409" y="0"/>
            <a:ext cx="6955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8" name="Google Shape;1248;p33"/>
          <p:cNvSpPr txBox="1">
            <a:spLocks noGrp="1"/>
          </p:cNvSpPr>
          <p:nvPr>
            <p:ph type="body" idx="1"/>
          </p:nvPr>
        </p:nvSpPr>
        <p:spPr>
          <a:xfrm>
            <a:off x="676500" y="753299"/>
            <a:ext cx="7791000" cy="1818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1315 km.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415 km.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endParaRPr lang="vi-VN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0F3174-151E-48C4-B1FF-6FD9FF45681F}"/>
              </a:ext>
            </a:extLst>
          </p:cNvPr>
          <p:cNvSpPr/>
          <p:nvPr/>
        </p:nvSpPr>
        <p:spPr>
          <a:xfrm>
            <a:off x="4457225" y="2417863"/>
            <a:ext cx="12712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0B9C18-EA1B-4ADB-A84E-5E358281C8EF}"/>
              </a:ext>
            </a:extLst>
          </p:cNvPr>
          <p:cNvSpPr txBox="1"/>
          <p:nvPr/>
        </p:nvSpPr>
        <p:spPr>
          <a:xfrm rot="10800000" flipV="1">
            <a:off x="650825" y="2640783"/>
            <a:ext cx="8758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</a:p>
          <a:p>
            <a:pPr marL="0" indent="0"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1315 + 415 = 1730 ( km)</a:t>
            </a:r>
          </a:p>
          <a:p>
            <a:pPr marL="0" indent="0" algn="ctr"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1730 km </a:t>
            </a:r>
            <a:endParaRPr lang="vi-VN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25E604C-2666-428F-839C-D291F297E98B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13E6F41-CB90-4287-B8CE-395E2F9C4EB9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B5006060-8FBC-4A5C-9EBF-A56FADDF03D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65454E9F-C272-410B-AC5F-0997B3C5D8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xmlns="" id="{20CBEC40-75C9-4CCD-B9C4-262DFACBE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xmlns="" id="{F043BB16-C997-484D-985B-C7949441DF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905DFCFC-DAA8-4B61-97F1-956B7499E5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0619F3-5626-4228-BB72-C9B78AC51BA9}"/>
              </a:ext>
            </a:extLst>
          </p:cNvPr>
          <p:cNvSpPr/>
          <p:nvPr/>
        </p:nvSpPr>
        <p:spPr>
          <a:xfrm>
            <a:off x="1744556" y="578902"/>
            <a:ext cx="675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Muốn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thập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phân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ta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thế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Times New Roman"/>
              </a:rPr>
              <a:t>?</a:t>
            </a:r>
          </a:p>
        </p:txBody>
      </p:sp>
      <p:pic>
        <p:nvPicPr>
          <p:cNvPr id="7170" name="Picture 2" descr="10 My chill ý tưởng | nghệ thuật đô thị, hình vui, tự thuật">
            <a:extLst>
              <a:ext uri="{FF2B5EF4-FFF2-40B4-BE49-F238E27FC236}">
                <a16:creationId xmlns:a16="http://schemas.microsoft.com/office/drawing/2014/main" xmlns="" id="{570F5AE2-A15D-48D6-9430-738EFC8A1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214657"/>
            <a:ext cx="853440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" name="Rectangle: Rounded Corners 7168">
            <a:extLst>
              <a:ext uri="{FF2B5EF4-FFF2-40B4-BE49-F238E27FC236}">
                <a16:creationId xmlns:a16="http://schemas.microsoft.com/office/drawing/2014/main" xmlns="" id="{BBAB5DB9-CEFE-4C0B-8195-62DE1C63D3C2}"/>
              </a:ext>
            </a:extLst>
          </p:cNvPr>
          <p:cNvSpPr/>
          <p:nvPr/>
        </p:nvSpPr>
        <p:spPr>
          <a:xfrm>
            <a:off x="883920" y="1404812"/>
            <a:ext cx="7498080" cy="3159786"/>
          </a:xfrm>
          <a:prstGeom prst="roundRect">
            <a:avLst/>
          </a:prstGeom>
          <a:solidFill>
            <a:schemeClr val="accent4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" name="Rectangle 7167">
            <a:extLst>
              <a:ext uri="{FF2B5EF4-FFF2-40B4-BE49-F238E27FC236}">
                <a16:creationId xmlns:a16="http://schemas.microsoft.com/office/drawing/2014/main" xmlns="" id="{8A5C70BF-5D12-4B95-9D28-33084C529474}"/>
              </a:ext>
            </a:extLst>
          </p:cNvPr>
          <p:cNvSpPr/>
          <p:nvPr/>
        </p:nvSpPr>
        <p:spPr>
          <a:xfrm>
            <a:off x="1219200" y="3369376"/>
            <a:ext cx="6918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phẩy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E65F1588-8D11-4855-B41F-71B5A3B36E8B}"/>
              </a:ext>
            </a:extLst>
          </p:cNvPr>
          <p:cNvSpPr/>
          <p:nvPr/>
        </p:nvSpPr>
        <p:spPr>
          <a:xfrm>
            <a:off x="1127760" y="1820328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Viết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này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dưới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hạng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kia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sao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chữ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cùng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hàng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đặt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thẳng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nhau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47DC28F-40E5-4A0A-8BFF-C371398A5BBC}"/>
              </a:ext>
            </a:extLst>
          </p:cNvPr>
          <p:cNvSpPr/>
          <p:nvPr/>
        </p:nvSpPr>
        <p:spPr>
          <a:xfrm>
            <a:off x="1219200" y="27538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907"/>
              </a:spcBef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như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cộng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  <p:bldP spid="31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EAB52BD0-9C38-4324-A0ED-BEFDDA3A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431A9-C2BC-48E1-AB73-0108E627C62E}"/>
              </a:ext>
            </a:extLst>
          </p:cNvPr>
          <p:cNvSpPr txBox="1"/>
          <p:nvPr/>
        </p:nvSpPr>
        <p:spPr>
          <a:xfrm>
            <a:off x="2829375" y="1740574"/>
            <a:ext cx="348524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49F4BB4-49C3-4493-A7FC-5EF54E89E1C9}"/>
              </a:ext>
            </a:extLst>
          </p:cNvPr>
          <p:cNvGrpSpPr/>
          <p:nvPr/>
        </p:nvGrpSpPr>
        <p:grpSpPr>
          <a:xfrm>
            <a:off x="40107" y="-17512"/>
            <a:ext cx="9250680" cy="5245098"/>
            <a:chOff x="0" y="-33410"/>
            <a:chExt cx="9250680" cy="524509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E049E3C-89AB-48B6-A32C-AEB9EE883328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xmlns="" id="{BBCE87FA-6E5D-41DC-A9C5-78DC899F1B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xmlns="" id="{0EC3EA0F-7B2B-4CC9-93FE-FF438E9F6A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xmlns="" id="{C83EFC9E-0587-47AD-9193-5008505CD2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xmlns="" id="{6A82A72B-B710-4F13-AB4A-0BE45B3DA1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xmlns="" id="{6F431C95-67E6-4B3C-8BBD-66D04C3222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5" name="TextBox 15">
            <a:extLst>
              <a:ext uri="{FF2B5EF4-FFF2-40B4-BE49-F238E27FC236}">
                <a16:creationId xmlns:a16="http://schemas.microsoft.com/office/drawing/2014/main" xmlns="" id="{3FBB4A46-AB85-4C66-B5FF-788BC8D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525" y="312394"/>
            <a:ext cx="339248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endParaRPr lang="vi-VN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73083F-40D2-4FB3-8B46-4A968F4DB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69" y="2417994"/>
            <a:ext cx="8839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		      				 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c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75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d)	     0,995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24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9,19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      0,868</a:t>
            </a:r>
            <a:endParaRPr lang="en-US" altLang="en-US" sz="2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039BC5DA-9911-46C7-BEDC-013CC009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569" y="475907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a)    58,2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b)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19,36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24,3              </a:t>
            </a:r>
            <a:r>
              <a:rPr lang="vi-VN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4,08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BF634C70-31A0-44FE-8490-876CB12DA4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0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A61EA55-E998-4C46-8335-54D1EF8658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034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5275DC5-48E4-474B-8E6E-4E199562EF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14769" y="2075094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535691F-E69F-45E7-AF64-32C0D050CF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81554" y="3913419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9A617775-F179-4286-9C7B-9BBB379D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744" y="13083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FBCCDBA2-1225-4AA3-9D41-E23080ADD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7755" y="3109925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068E8E61-EA17-4B7F-9696-B3BA4DE47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5199" y="309205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B33890AF-46CD-4FFF-B4DC-949944974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44" y="1384532"/>
            <a:ext cx="4540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D209D7-F73F-4B6E-AD54-1EDB94296589}"/>
              </a:ext>
            </a:extLst>
          </p:cNvPr>
          <p:cNvSpPr txBox="1"/>
          <p:nvPr/>
        </p:nvSpPr>
        <p:spPr>
          <a:xfrm>
            <a:off x="2104768" y="2031256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82,5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66EC71F-169E-4ECB-83B0-0BBCAC85FA9F}"/>
              </a:ext>
            </a:extLst>
          </p:cNvPr>
          <p:cNvSpPr txBox="1"/>
          <p:nvPr/>
        </p:nvSpPr>
        <p:spPr>
          <a:xfrm>
            <a:off x="5922720" y="208181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23,44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2742350-F18A-4483-99A4-5547279687F5}"/>
              </a:ext>
            </a:extLst>
          </p:cNvPr>
          <p:cNvSpPr txBox="1"/>
          <p:nvPr/>
        </p:nvSpPr>
        <p:spPr>
          <a:xfrm>
            <a:off x="2104768" y="3949337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324,99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C1657DF-7826-46DA-B97A-B0127616EA99}"/>
              </a:ext>
            </a:extLst>
          </p:cNvPr>
          <p:cNvSpPr txBox="1"/>
          <p:nvPr/>
        </p:nvSpPr>
        <p:spPr>
          <a:xfrm>
            <a:off x="5851350" y="3884159"/>
            <a:ext cx="466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1,863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564E40A-AD09-46E7-93EC-797C2789221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879A8DDA-F8B5-47AA-BCB6-4D5A29AC800C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xmlns="" id="{AD6BDE3F-81D9-44B0-9796-17172640D4A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xmlns="" id="{D5F19E22-0251-47D8-98E6-B4B3C5FE8A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xmlns="" id="{E38BB3EB-BA85-44C7-A839-0A953BE51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xmlns="" id="{0FD0763A-1098-4B8D-B74B-C798771EAB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xmlns="" id="{1AC19AFC-3CBA-493A-BC3C-6EB98236DE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6D4F676C-4A9C-4ED6-80AF-1D610CD6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492" y="22667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Đặt tính rồi tính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xmlns="" id="{54453D28-F744-4A7E-9DB1-616C3A011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70" y="957713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7,8 + 9,6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xmlns="" id="{D541BF8A-1B48-4FA5-9F81-B72ACBBB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091" y="946601"/>
            <a:ext cx="327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34,82 + 9,75 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D4DEB01A-EDC4-4F69-B637-51B22996C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8524" y="929139"/>
            <a:ext cx="312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57,648 + 35,37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2AE4F779-464D-47C7-91DC-32D6EC7D2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10" y="1688309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   7,8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34,82	     c) 57,648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9,6            </a:t>
            </a:r>
            <a:r>
              <a:rPr lang="vi-VN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9,75 		35,37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7C83584-55DC-49A9-A5DC-04689932E4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38290" y="3320297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8AE794D-4383-4237-AAD1-B2FD1853E4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8657" y="3287346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DF74E42-2A95-438B-83D7-44E1D3595A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8279" y="3312505"/>
            <a:ext cx="12192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FED7AD-8C43-4671-8B4B-46A66998430F}"/>
              </a:ext>
            </a:extLst>
          </p:cNvPr>
          <p:cNvSpPr txBox="1"/>
          <p:nvPr/>
        </p:nvSpPr>
        <p:spPr>
          <a:xfrm>
            <a:off x="1155212" y="3287346"/>
            <a:ext cx="1085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8329CD-9069-4AC3-B35E-9928D62C9984}"/>
              </a:ext>
            </a:extLst>
          </p:cNvPr>
          <p:cNvSpPr txBox="1"/>
          <p:nvPr/>
        </p:nvSpPr>
        <p:spPr>
          <a:xfrm>
            <a:off x="4221542" y="3213206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44,57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D962C48-79A3-48AE-9176-DBF44D27ADB3}"/>
              </a:ext>
            </a:extLst>
          </p:cNvPr>
          <p:cNvSpPr txBox="1"/>
          <p:nvPr/>
        </p:nvSpPr>
        <p:spPr>
          <a:xfrm>
            <a:off x="6888512" y="3287345"/>
            <a:ext cx="13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0BBCEBE-1DFF-41FF-99A4-8B8D0325AA9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781F1C5C-9C28-4C17-8DC6-738142B1D969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xmlns="" id="{4B8CE974-36BE-4A79-ACA0-FE00083E6C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xmlns="" id="{014B4179-1235-4AF6-96B5-DC2379FC33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xmlns="" id="{DE95AF68-7DB7-4097-89CE-262CE517B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xmlns="" id="{BDC06B6A-DF6B-428B-8871-077C89CE5C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xmlns="" id="{6DA452DB-260F-4F35-99A3-DE3ABE1A73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C1C3F424-7FA8-420E-A7F3-B10E4E53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" y="416729"/>
            <a:ext cx="7853680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Nam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32,6kg.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4,8kg.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gam?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621EAA57-47D6-4225-BB24-D99655FAF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2150348"/>
            <a:ext cx="2286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Tóm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tắt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: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BE82A357-6BA5-477A-89B8-3179B598D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96" y="2775684"/>
            <a:ext cx="17526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Nam :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1ECEC28C-C661-45A5-A04C-C9C961AC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0" y="3486309"/>
            <a:ext cx="15240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itchFamily="34" charset="0"/>
              </a:rPr>
              <a:t>Tiến</a:t>
            </a:r>
            <a:r>
              <a:rPr lang="en-US" sz="3200" b="1" dirty="0">
                <a:solidFill>
                  <a:schemeClr val="tx1"/>
                </a:solidFill>
                <a:latin typeface="HP001 4 hàng" pitchFamily="34" charset="0"/>
              </a:rPr>
              <a:t> 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2AAABD-2F12-42D2-826F-E8B59529AD4C}"/>
              </a:ext>
            </a:extLst>
          </p:cNvPr>
          <p:cNvGrpSpPr>
            <a:grpSpLocks/>
          </p:cNvGrpSpPr>
          <p:nvPr/>
        </p:nvGrpSpPr>
        <p:grpSpPr bwMode="auto">
          <a:xfrm>
            <a:off x="2667933" y="2281604"/>
            <a:ext cx="3928461" cy="854075"/>
            <a:chOff x="528" y="2150"/>
            <a:chExt cx="1878" cy="538"/>
          </a:xfrm>
        </p:grpSpPr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xmlns="" id="{9314FD07-5B79-4A5B-9674-E13603B65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1" y="2150"/>
              <a:ext cx="14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100" b="1" dirty="0">
                  <a:latin typeface="Arial" panose="020B0604020202020204" pitchFamily="34" charset="0"/>
                </a:rPr>
                <a:t>      </a:t>
              </a:r>
              <a:r>
                <a:rPr lang="en-US" altLang="en-US" sz="2400" b="1" dirty="0">
                  <a:latin typeface="HP001 4 hàng" panose="020B0603050302020204" pitchFamily="34" charset="0"/>
                </a:rPr>
                <a:t>32,6 kg</a:t>
              </a: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xmlns="" id="{0803DFFA-1F03-46CA-949F-3ABC9A562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640"/>
              <a:ext cx="16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xmlns="" id="{2AF424D3-6DD3-4AAE-A843-3262C359B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69"/>
              <a:ext cx="0" cy="1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xmlns="" id="{AFCFE4C6-8EE4-4327-9A1F-C687F8C1E5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90" y="25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20" name="Text Box 9">
            <a:extLst>
              <a:ext uri="{FF2B5EF4-FFF2-40B4-BE49-F238E27FC236}">
                <a16:creationId xmlns:a16="http://schemas.microsoft.com/office/drawing/2014/main" xmlns="" id="{3E0CDD09-10B5-4D6D-818A-945B9FF61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360" y="3048000"/>
            <a:ext cx="175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HP001 4 hàng" panose="020B0603050302020204" pitchFamily="34" charset="0"/>
              </a:rPr>
              <a:t>   </a:t>
            </a:r>
            <a:r>
              <a:rPr lang="en-US" altLang="en-US" sz="2400" b="1" dirty="0">
                <a:latin typeface="HP001 4 hàng" panose="020B0603050302020204" pitchFamily="34" charset="0"/>
              </a:rPr>
              <a:t>4,8kg</a:t>
            </a:r>
          </a:p>
        </p:txBody>
      </p:sp>
      <p:sp>
        <p:nvSpPr>
          <p:cNvPr id="21" name="Line 39">
            <a:extLst>
              <a:ext uri="{FF2B5EF4-FFF2-40B4-BE49-F238E27FC236}">
                <a16:creationId xmlns:a16="http://schemas.microsoft.com/office/drawing/2014/main" xmlns="" id="{FF905C76-371C-411B-AC84-A17437007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3985" y="3817938"/>
            <a:ext cx="4498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xmlns="" id="{68355BCE-106A-4C28-8281-BF54316EE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85" y="4292600"/>
            <a:ext cx="13468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HP001 4 hàng" panose="020B0603050302020204" pitchFamily="34" charset="0"/>
              </a:rPr>
              <a:t>? kg  </a:t>
            </a: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xmlns="" id="{55B5AEFF-3D8D-474C-A895-BD3992A2A0A3}"/>
              </a:ext>
            </a:extLst>
          </p:cNvPr>
          <p:cNvSpPr>
            <a:spLocks/>
          </p:cNvSpPr>
          <p:nvPr/>
        </p:nvSpPr>
        <p:spPr bwMode="auto">
          <a:xfrm>
            <a:off x="6122035" y="3605213"/>
            <a:ext cx="1050925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40" y="0"/>
              </a:cxn>
              <a:cxn ang="0">
                <a:pos x="432" y="144"/>
              </a:cxn>
            </a:cxnLst>
            <a:rect l="0" t="0" r="r" b="b"/>
            <a:pathLst>
              <a:path w="432" h="144">
                <a:moveTo>
                  <a:pt x="0" y="144"/>
                </a:moveTo>
                <a:cubicBezTo>
                  <a:pt x="84" y="72"/>
                  <a:pt x="168" y="0"/>
                  <a:pt x="240" y="0"/>
                </a:cubicBezTo>
                <a:cubicBezTo>
                  <a:pt x="312" y="0"/>
                  <a:pt x="400" y="128"/>
                  <a:pt x="432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627391C-6BC5-488B-87CC-8C5C25EDF4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733800"/>
            <a:ext cx="0" cy="1730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3C73199-800E-4DA1-9F73-3E54487CC2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72960" y="3719513"/>
            <a:ext cx="0" cy="1873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Freeform 47">
            <a:extLst>
              <a:ext uri="{FF2B5EF4-FFF2-40B4-BE49-F238E27FC236}">
                <a16:creationId xmlns:a16="http://schemas.microsoft.com/office/drawing/2014/main" xmlns="" id="{CE93A535-95D8-4847-8C13-74EDBA732B5B}"/>
              </a:ext>
            </a:extLst>
          </p:cNvPr>
          <p:cNvSpPr>
            <a:spLocks/>
          </p:cNvSpPr>
          <p:nvPr/>
        </p:nvSpPr>
        <p:spPr bwMode="auto">
          <a:xfrm>
            <a:off x="2635885" y="3810000"/>
            <a:ext cx="4575175" cy="482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40"/>
              </a:cxn>
              <a:cxn ang="0">
                <a:pos x="1680" y="0"/>
              </a:cxn>
            </a:cxnLst>
            <a:rect l="0" t="0" r="r" b="b"/>
            <a:pathLst>
              <a:path w="1680" h="240">
                <a:moveTo>
                  <a:pt x="0" y="0"/>
                </a:moveTo>
                <a:cubicBezTo>
                  <a:pt x="268" y="120"/>
                  <a:pt x="536" y="240"/>
                  <a:pt x="816" y="240"/>
                </a:cubicBezTo>
                <a:cubicBezTo>
                  <a:pt x="1096" y="240"/>
                  <a:pt x="1536" y="40"/>
                  <a:pt x="168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752E2E3-AA93-444C-9F95-17577E669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719513"/>
            <a:ext cx="0" cy="21907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6C922E0-FA50-40A6-90CA-081A8968C3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3985" y="35052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6E66460-0A1C-43A1-9488-CF15889A1D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4898" y="35306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FC2AFDB9-66AA-4A82-B442-C4CAC78F853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58548" y="3340100"/>
            <a:ext cx="6350" cy="101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6B2124E-BAB6-484C-B3F0-6CE372FDE8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77160" y="3302000"/>
            <a:ext cx="0" cy="127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Arc 2">
            <a:extLst>
              <a:ext uri="{FF2B5EF4-FFF2-40B4-BE49-F238E27FC236}">
                <a16:creationId xmlns:a16="http://schemas.microsoft.com/office/drawing/2014/main" xmlns="" id="{76BC67D2-0371-4CC5-9570-0155AFC6BB2C}"/>
              </a:ext>
            </a:extLst>
          </p:cNvPr>
          <p:cNvSpPr/>
          <p:nvPr/>
        </p:nvSpPr>
        <p:spPr>
          <a:xfrm>
            <a:off x="2677464" y="2744613"/>
            <a:ext cx="3457561" cy="398223"/>
          </a:xfrm>
          <a:prstGeom prst="arc">
            <a:avLst>
              <a:gd name="adj1" fmla="val 10880819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B484B5-24AB-4641-82CA-309C3017BDE9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83F2842-E3F8-42CD-940D-F94DFA961CEA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46DA145D-3C32-413A-A98B-395F90F2F4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799D65F9-E215-442F-A139-DCBA284E2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105E954D-6738-44FF-A96E-78AD5BC90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4D4DF5B6-16C6-4668-AF08-E574F9FFF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32A7A8C4-AA44-4266-A3FA-9C46B0515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5" name="Text Box 5">
            <a:extLst>
              <a:ext uri="{FF2B5EF4-FFF2-40B4-BE49-F238E27FC236}">
                <a16:creationId xmlns:a16="http://schemas.microsoft.com/office/drawing/2014/main" xmlns="" id="{D9E8FF0B-8280-4836-B543-25218016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609" y="313149"/>
            <a:ext cx="3885462" cy="132343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chemeClr val="tx1">
                    <a:lumMod val="50000"/>
                  </a:schemeClr>
                </a:solidFill>
                <a:latin typeface="HP001 4 hàng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HP001 4 hàng"/>
              </a:rPr>
              <a:t>Bài 3: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FF0000"/>
                </a:solidFill>
                <a:latin typeface="HP001 4 hàng"/>
              </a:rPr>
              <a:t>Bài </a:t>
            </a:r>
            <a:r>
              <a:rPr lang="en-US" sz="3200" b="1" dirty="0" err="1">
                <a:solidFill>
                  <a:srgbClr val="FF0000"/>
                </a:solidFill>
                <a:latin typeface="HP001 4 hàng"/>
              </a:rPr>
              <a:t>giải</a:t>
            </a:r>
            <a:endParaRPr lang="en-US" sz="3200" b="1" dirty="0">
              <a:solidFill>
                <a:srgbClr val="FF0000"/>
              </a:solidFill>
              <a:latin typeface="HP001 4 hàng"/>
            </a:endParaRPr>
          </a:p>
        </p:txBody>
      </p:sp>
      <p:sp>
        <p:nvSpPr>
          <p:cNvPr id="66" name="Text Box 5">
            <a:extLst>
              <a:ext uri="{FF2B5EF4-FFF2-40B4-BE49-F238E27FC236}">
                <a16:creationId xmlns:a16="http://schemas.microsoft.com/office/drawing/2014/main" xmlns="" id="{DA734F66-C7D3-4216-963D-CA8BAFB5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360" y="1826816"/>
            <a:ext cx="6893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Tiến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cân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nặng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ki-lô-gam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là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xmlns="" id="{6014D099-EC5E-475A-8FB2-C53A68164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2471420"/>
            <a:ext cx="5818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32,6 + 4,8 = 37,4( kg) </a:t>
            </a:r>
          </a:p>
        </p:txBody>
      </p:sp>
      <p:sp>
        <p:nvSpPr>
          <p:cNvPr id="68" name="Text Box 5">
            <a:extLst>
              <a:ext uri="{FF2B5EF4-FFF2-40B4-BE49-F238E27FC236}">
                <a16:creationId xmlns:a16="http://schemas.microsoft.com/office/drawing/2014/main" xmlns="" id="{85274D5F-1233-4211-A75D-9F2878130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758" y="3112770"/>
            <a:ext cx="465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Đáp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số</a:t>
            </a: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: 37,4  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CB484B5-24AB-4641-82CA-309C3017BDE9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D83F2842-E3F8-42CD-940D-F94DFA961CEA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46DA145D-3C32-413A-A98B-395F90F2F4E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799D65F9-E215-442F-A139-DCBA284E2F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105E954D-6738-44FF-A96E-78AD5BC908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4D4DF5B6-16C6-4668-AF08-E574F9FFF4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32A7A8C4-AA44-4266-A3FA-9C46B05158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C1C3F424-7FA8-420E-A7F3-B10E4E53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" y="416729"/>
            <a:ext cx="7853680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Nam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32,6kg.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 4,8kg.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gam?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DA734F66-C7D3-4216-963D-CA8BAFB5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95" y="2029964"/>
            <a:ext cx="6893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200" b="1" dirty="0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50000"/>
                  </a:schemeClr>
                </a:solidFill>
                <a:latin typeface="HP001 4 hàng" panose="020B0603050302020204" pitchFamily="34" charset="0"/>
              </a:rPr>
              <a:t>giải</a:t>
            </a:r>
            <a:endParaRPr lang="en-US" altLang="en-US" sz="3200" b="1" dirty="0">
              <a:solidFill>
                <a:schemeClr val="tx1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8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2E350C2E-FFE6-4812-9B52-F310394C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6631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-2813" y="1034414"/>
            <a:ext cx="22948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Vườn</a:t>
            </a:r>
            <a:endParaRPr kumimoji="0" lang="en-US" sz="4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hoa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vàng</a:t>
            </a:r>
            <a:endParaRPr kumimoji="0" lang="en-US" sz="47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95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  <a:sym typeface="Arial"/>
              </a:rPr>
              <a:t>ong</a:t>
            </a:r>
            <a:endParaRPr kumimoji="0" lang="en-US" sz="49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19" y="2577704"/>
            <a:ext cx="1988344" cy="199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423A3-5D2C-4303-A7FB-710A1EE6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4A3DF5-9A33-40F8-8DF4-06D41A9A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03C235D0-17C2-4AE0-A4FC-AA9B4FFB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B7FA2E-939B-4E8F-A54B-CAE57DC1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16" y="2133517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EA6E61BE-7EFF-4ABB-B85A-2A63C548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8DE92E6-DC90-459A-BD8F-5E6BB4362C1E}"/>
              </a:ext>
            </a:extLst>
          </p:cNvPr>
          <p:cNvSpPr/>
          <p:nvPr/>
        </p:nvSpPr>
        <p:spPr>
          <a:xfrm>
            <a:off x="525042" y="4364571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1,595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527038-96E8-412D-B364-40BD553EF73B}"/>
              </a:ext>
            </a:extLst>
          </p:cNvPr>
          <p:cNvSpPr/>
          <p:nvPr/>
        </p:nvSpPr>
        <p:spPr>
          <a:xfrm>
            <a:off x="3346249" y="4291639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1,001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DDF7FF-6E94-4FFF-8206-BC51328FC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853C563-253A-4C06-AF3F-8329042A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67" y="2109820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3D24B1D-88D3-4546-B44E-87F873182B10}"/>
              </a:ext>
            </a:extLst>
          </p:cNvPr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 0,001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E5EA9830-5293-4A71-B08E-50EBC7A8E4AD}"/>
              </a:ext>
            </a:extLst>
          </p:cNvPr>
          <p:cNvSpPr/>
          <p:nvPr/>
        </p:nvSpPr>
        <p:spPr>
          <a:xfrm>
            <a:off x="972400" y="226816"/>
            <a:ext cx="6226119" cy="176083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 1: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u="sng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u="sng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0,995 + 0,6</a:t>
            </a:r>
            <a:endParaRPr kumimoji="0" lang="en-US" sz="2400" b="1" i="0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801D318-4953-4C15-931E-8EB309476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24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Phim Hoạt Hình Nền Xanh Tươi, Trời Xanh, Mây Trắng, Không Gian Xanh Hình  nền Vector để tải xuống miễn phí">
            <a:extLst>
              <a:ext uri="{FF2B5EF4-FFF2-40B4-BE49-F238E27FC236}">
                <a16:creationId xmlns:a16="http://schemas.microsoft.com/office/drawing/2014/main" xmlns="" id="{FC7C2635-32BF-4D09-8833-01190454E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56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14" y="2116682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1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/>
          <p:nvPr/>
        </p:nvSpPr>
        <p:spPr>
          <a:xfrm>
            <a:off x="882253" y="94594"/>
            <a:ext cx="6226119" cy="192749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2: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45,008 +15,5</a:t>
            </a:r>
            <a:r>
              <a:rPr kumimoji="0" lang="en-US" sz="2400" b="1" i="0" u="sng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4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02531"/>
            <a:ext cx="1200150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/>
          <p:nvPr/>
        </p:nvSpPr>
        <p:spPr>
          <a:xfrm>
            <a:off x="3575640" y="4347736"/>
            <a:ext cx="2522742" cy="56204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60,508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365360" y="4306300"/>
            <a:ext cx="2515845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.45,26</a:t>
            </a:r>
            <a:r>
              <a:rPr lang="en-US" sz="21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2" y="2093119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" y="2124481"/>
            <a:ext cx="220146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/>
          <p:nvPr/>
        </p:nvSpPr>
        <p:spPr>
          <a:xfrm>
            <a:off x="6380450" y="4310063"/>
            <a:ext cx="2081213" cy="631031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C.45,158</a:t>
            </a:r>
          </a:p>
        </p:txBody>
      </p:sp>
    </p:spTree>
    <p:extLst>
      <p:ext uri="{BB962C8B-B14F-4D97-AF65-F5344CB8AC3E}">
        <p14:creationId xmlns:p14="http://schemas.microsoft.com/office/powerpoint/2010/main" val="35992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1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29361D-C1E7-406C-90F8-BF495C96B9D6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3C5364F-D1FA-4D0E-BB08-1B5AEB3BC3C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F11EC09E-85C1-429D-87B9-45B9A8651B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918DA829-2C26-446E-A6FF-387E965BB3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xmlns="" id="{5B9EDDF2-1F09-4ABB-A2F9-E5D2FCEA9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xmlns="" id="{898192D2-A8B5-4F8D-A6B8-D4520AFA7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307D3AA0-F9F2-4204-B65D-A80AF6D67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759344" y="1588962"/>
            <a:ext cx="7625311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2398424" y="417558"/>
            <a:ext cx="434715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53;p34">
            <a:extLst>
              <a:ext uri="{FF2B5EF4-FFF2-40B4-BE49-F238E27FC236}">
                <a16:creationId xmlns:a16="http://schemas.microsoft.com/office/drawing/2014/main" xmlns="" id="{25E5BE03-5146-4500-9549-7D9907321FAD}"/>
              </a:ext>
            </a:extLst>
          </p:cNvPr>
          <p:cNvSpPr txBox="1">
            <a:spLocks/>
          </p:cNvSpPr>
          <p:nvPr/>
        </p:nvSpPr>
        <p:spPr>
          <a:xfrm>
            <a:off x="884881" y="2780817"/>
            <a:ext cx="7114323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just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629361D-C1E7-406C-90F8-BF495C96B9D6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E3C5364F-D1FA-4D0E-BB08-1B5AEB3BC3C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xmlns="" id="{F11EC09E-85C1-429D-87B9-45B9A8651B6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xmlns="" id="{918DA829-2C26-446E-A6FF-387E965BB3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xmlns="" id="{5B9EDDF2-1F09-4ABB-A2F9-E5D2FCEA97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xmlns="" id="{898192D2-A8B5-4F8D-A6B8-D4520AFA78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xmlns="" id="{307D3AA0-F9F2-4204-B65D-A80AF6D67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253" name="Google Shape;1253;p34"/>
          <p:cNvSpPr txBox="1">
            <a:spLocks noGrp="1"/>
          </p:cNvSpPr>
          <p:nvPr>
            <p:ph type="subTitle" idx="1"/>
          </p:nvPr>
        </p:nvSpPr>
        <p:spPr>
          <a:xfrm>
            <a:off x="759344" y="1588962"/>
            <a:ext cx="7625311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5" name="Google Shape;1255;p34"/>
          <p:cNvSpPr txBox="1">
            <a:spLocks noGrp="1"/>
          </p:cNvSpPr>
          <p:nvPr>
            <p:ph type="title"/>
          </p:nvPr>
        </p:nvSpPr>
        <p:spPr>
          <a:xfrm>
            <a:off x="2398424" y="417558"/>
            <a:ext cx="434715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endParaRPr sz="4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53;p34">
            <a:extLst>
              <a:ext uri="{FF2B5EF4-FFF2-40B4-BE49-F238E27FC236}">
                <a16:creationId xmlns:a16="http://schemas.microsoft.com/office/drawing/2014/main" xmlns="" id="{25E5BE03-5146-4500-9549-7D9907321FAD}"/>
              </a:ext>
            </a:extLst>
          </p:cNvPr>
          <p:cNvSpPr txBox="1">
            <a:spLocks/>
          </p:cNvSpPr>
          <p:nvPr/>
        </p:nvSpPr>
        <p:spPr>
          <a:xfrm>
            <a:off x="884881" y="2780817"/>
            <a:ext cx="7114323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30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just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1990D52F-EC16-4E97-9495-7927F7014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1647" name="Google Shape;1647;p52"/>
          <p:cNvSpPr/>
          <p:nvPr/>
        </p:nvSpPr>
        <p:spPr>
          <a:xfrm>
            <a:off x="7758001" y="1906456"/>
            <a:ext cx="99270" cy="65667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B66B539-1B72-4E2D-ACB9-E8291431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009" y="1110315"/>
            <a:ext cx="72476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phép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thập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&amp;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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8FBF125-7864-485E-9999-C1CCA8EB7A21}"/>
              </a:ext>
            </a:extLst>
          </p:cNvPr>
          <p:cNvSpPr txBox="1">
            <a:spLocks/>
          </p:cNvSpPr>
          <p:nvPr/>
        </p:nvSpPr>
        <p:spPr>
          <a:xfrm>
            <a:off x="839689" y="336060"/>
            <a:ext cx="7493782" cy="117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1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"/>
              <a:buNone/>
              <a:defRPr sz="2000" b="0" i="0" u="none" strike="noStrike" cap="none">
                <a:solidFill>
                  <a:srgbClr val="41294A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AFA"/>
            </a:gs>
            <a:gs pos="100000">
              <a:schemeClr val="accent5"/>
            </a:gs>
          </a:gsLst>
          <a:lin ang="5400012" scaled="0"/>
        </a:gradFill>
        <a:effectLst/>
      </p:bgPr>
    </p:bg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6D9D7D3C-1ED5-4B36-B60B-863EBEF64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" y="-4233"/>
            <a:ext cx="9250680" cy="5203509"/>
          </a:xfrm>
          <a:prstGeom prst="rect">
            <a:avLst/>
          </a:prstGeom>
        </p:spPr>
      </p:pic>
      <p:sp>
        <p:nvSpPr>
          <p:cNvPr id="1241" name="Google Shape;1241;p32"/>
          <p:cNvSpPr txBox="1">
            <a:spLocks noGrp="1"/>
          </p:cNvSpPr>
          <p:nvPr>
            <p:ph type="ctrTitle"/>
          </p:nvPr>
        </p:nvSpPr>
        <p:spPr>
          <a:xfrm>
            <a:off x="788894" y="587550"/>
            <a:ext cx="76200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5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5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số thập phân</a:t>
            </a:r>
            <a:endParaRPr sz="5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42" name="Google Shape;1242;p32"/>
          <p:cNvSpPr txBox="1">
            <a:spLocks noGrp="1"/>
          </p:cNvSpPr>
          <p:nvPr>
            <p:ph type="subTitle" idx="1"/>
          </p:nvPr>
        </p:nvSpPr>
        <p:spPr>
          <a:xfrm>
            <a:off x="1888106" y="668766"/>
            <a:ext cx="5096100" cy="801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xmlns="" id="{63EBD7F2-67B3-4554-88F0-0234C99B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A431A9-C2BC-48E1-AB73-0108E627C62E}"/>
              </a:ext>
            </a:extLst>
          </p:cNvPr>
          <p:cNvSpPr txBox="1"/>
          <p:nvPr/>
        </p:nvSpPr>
        <p:spPr>
          <a:xfrm>
            <a:off x="3059528" y="1837094"/>
            <a:ext cx="332014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21D980AD-9CFB-47F6-8FC8-9C92972E8E3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E71E6C9D-7717-48E7-A9E7-D54CEBEBB70B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xmlns="" id="{27C85D81-1A5D-494D-9695-FB74E7CC85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xmlns="" id="{ACB998B6-F6C7-4A9B-BD5B-B22F7F983D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xmlns="" id="{57EFA56A-CF10-47C5-887E-D28BEBDD03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xmlns="" id="{6AABA386-A29D-444C-A5BD-F32A8BDD47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xmlns="" id="{902F39C0-235A-4922-AAE3-5169E8E360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9186D661-E19E-4319-A8A3-A0765A496F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651" y="3158854"/>
            <a:ext cx="1882589" cy="1732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04A0DCB6-7B3E-43C2-98D6-C39B63B254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8682" y="2083603"/>
            <a:ext cx="1640541" cy="1092575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8A991BEE-99BE-4C41-87D9-64AEBA94EB57}"/>
              </a:ext>
            </a:extLst>
          </p:cNvPr>
          <p:cNvSpPr/>
          <p:nvPr/>
        </p:nvSpPr>
        <p:spPr>
          <a:xfrm>
            <a:off x="2232557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Arc 33">
            <a:extLst>
              <a:ext uri="{FF2B5EF4-FFF2-40B4-BE49-F238E27FC236}">
                <a16:creationId xmlns:a16="http://schemas.microsoft.com/office/drawing/2014/main" xmlns="" id="{6A45B007-50D1-41D6-BB6D-66DA005E100F}"/>
              </a:ext>
            </a:extLst>
          </p:cNvPr>
          <p:cNvSpPr>
            <a:spLocks noChangeArrowheads="1"/>
          </p:cNvSpPr>
          <p:nvPr/>
        </p:nvSpPr>
        <p:spPr bwMode="auto">
          <a:xfrm rot="10317574">
            <a:off x="451961" y="2502625"/>
            <a:ext cx="3053014" cy="998762"/>
          </a:xfrm>
          <a:custGeom>
            <a:avLst/>
            <a:gdLst>
              <a:gd name="T0" fmla="*/ 2147483647 w 2792412"/>
              <a:gd name="T1" fmla="*/ 0 h 1300162"/>
              <a:gd name="T2" fmla="*/ 2147483647 w 2792412"/>
              <a:gd name="T3" fmla="*/ 145309454 h 1300162"/>
              <a:gd name="T4" fmla="*/ 2147483647 w 2792412"/>
              <a:gd name="T5" fmla="*/ 145309454 h 1300162"/>
              <a:gd name="T6" fmla="*/ 11796480 60000 65536"/>
              <a:gd name="T7" fmla="*/ 11796480 60000 65536"/>
              <a:gd name="T8" fmla="*/ 5898240 60000 65536"/>
              <a:gd name="T9" fmla="*/ 1396207 w 2792412"/>
              <a:gd name="T10" fmla="*/ 0 h 1300162"/>
              <a:gd name="T11" fmla="*/ 2792412 w 2792412"/>
              <a:gd name="T12" fmla="*/ 650081 h 1300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92412" h="1300162" stroke="0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  <a:lnTo>
                  <a:pt x="1396206" y="650081"/>
                </a:lnTo>
                <a:lnTo>
                  <a:pt x="1396207" y="0"/>
                </a:lnTo>
                <a:close/>
              </a:path>
              <a:path w="2792412" h="1300162" fill="none">
                <a:moveTo>
                  <a:pt x="1396207" y="0"/>
                </a:moveTo>
                <a:lnTo>
                  <a:pt x="1396206" y="0"/>
                </a:lnTo>
                <a:cubicBezTo>
                  <a:pt x="2167309" y="0"/>
                  <a:pt x="2792412" y="291051"/>
                  <a:pt x="2792412" y="650081"/>
                </a:cubicBezTo>
                <a:cubicBezTo>
                  <a:pt x="2792412" y="650081"/>
                  <a:pt x="2792411" y="650082"/>
                  <a:pt x="2792411" y="650083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lIns="138257" tIns="69129" rIns="138257" bIns="69129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Arc 30">
            <a:extLst>
              <a:ext uri="{FF2B5EF4-FFF2-40B4-BE49-F238E27FC236}">
                <a16:creationId xmlns:a16="http://schemas.microsoft.com/office/drawing/2014/main" xmlns="" id="{6A1A97BB-8F78-4039-9C83-95C71932E9B7}"/>
              </a:ext>
            </a:extLst>
          </p:cNvPr>
          <p:cNvSpPr>
            <a:spLocks noChangeArrowheads="1"/>
          </p:cNvSpPr>
          <p:nvPr/>
        </p:nvSpPr>
        <p:spPr bwMode="auto">
          <a:xfrm rot="3649928">
            <a:off x="2427579" y="1471508"/>
            <a:ext cx="853682" cy="2750383"/>
          </a:xfrm>
          <a:custGeom>
            <a:avLst/>
            <a:gdLst>
              <a:gd name="T0" fmla="*/ 2147483647 w 457200"/>
              <a:gd name="T1" fmla="*/ 0 h 2759075"/>
              <a:gd name="T2" fmla="*/ 2147483647 w 457200"/>
              <a:gd name="T3" fmla="*/ 2147483647 h 2759075"/>
              <a:gd name="T4" fmla="*/ 2147483647 w 457200"/>
              <a:gd name="T5" fmla="*/ 2147483647 h 2759075"/>
              <a:gd name="T6" fmla="*/ 11796480 60000 65536"/>
              <a:gd name="T7" fmla="*/ 11796480 60000 65536"/>
              <a:gd name="T8" fmla="*/ 5898240 60000 65536"/>
              <a:gd name="T9" fmla="*/ 228602 w 457200"/>
              <a:gd name="T10" fmla="*/ 0 h 2759075"/>
              <a:gd name="T11" fmla="*/ 457200 w 457200"/>
              <a:gd name="T12" fmla="*/ 1379538 h 2759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200" h="2759075" stroke="0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  <a:lnTo>
                  <a:pt x="228600" y="1379538"/>
                </a:lnTo>
                <a:lnTo>
                  <a:pt x="228602" y="0"/>
                </a:lnTo>
                <a:close/>
              </a:path>
              <a:path w="457200" h="2759075" fill="none">
                <a:moveTo>
                  <a:pt x="228602" y="0"/>
                </a:moveTo>
                <a:lnTo>
                  <a:pt x="228601" y="0"/>
                </a:lnTo>
                <a:cubicBezTo>
                  <a:pt x="354853" y="6"/>
                  <a:pt x="457200" y="617644"/>
                  <a:pt x="457200" y="1379538"/>
                </a:cubicBezTo>
                <a:cubicBezTo>
                  <a:pt x="457200" y="1379538"/>
                  <a:pt x="457199" y="1379538"/>
                  <a:pt x="457199" y="1379538"/>
                </a:cubicBezTo>
              </a:path>
            </a:pathLst>
          </a:custGeom>
          <a:noFill/>
          <a:ln w="76200" algn="ctr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57" tIns="69129" rIns="138257" bIns="69129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2DEB10-53AA-4D19-8EFB-3F52FD45B628}"/>
              </a:ext>
            </a:extLst>
          </p:cNvPr>
          <p:cNvSpPr txBox="1">
            <a:spLocks noChangeArrowheads="1"/>
          </p:cNvSpPr>
          <p:nvPr/>
        </p:nvSpPr>
        <p:spPr bwMode="auto">
          <a:xfrm rot="20575543">
            <a:off x="2073825" y="3014384"/>
            <a:ext cx="2306637" cy="5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3713688-9D53-4BCE-A06A-C7ABE0CE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685" y="2502744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1,84 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C0931E5-FB4F-4EF0-9B8B-64175FE71FBE}"/>
              </a:ext>
            </a:extLst>
          </p:cNvPr>
          <p:cNvSpPr txBox="1">
            <a:spLocks noChangeArrowheads="1"/>
          </p:cNvSpPr>
          <p:nvPr/>
        </p:nvSpPr>
        <p:spPr bwMode="auto">
          <a:xfrm rot="19229944">
            <a:off x="2483050" y="1847555"/>
            <a:ext cx="1167538" cy="44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2,45m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xmlns="" id="{0C8629CC-0F9F-4DB1-8C1D-5C82E49557E9}"/>
              </a:ext>
            </a:extLst>
          </p:cNvPr>
          <p:cNvSpPr/>
          <p:nvPr/>
        </p:nvSpPr>
        <p:spPr>
          <a:xfrm rot="5400000">
            <a:off x="1326503" y="2132210"/>
            <a:ext cx="102130" cy="1732470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xmlns="" id="{A2525861-2D07-48A8-8489-492EE21C6D96}"/>
              </a:ext>
            </a:extLst>
          </p:cNvPr>
          <p:cNvSpPr/>
          <p:nvPr/>
        </p:nvSpPr>
        <p:spPr>
          <a:xfrm rot="3249607">
            <a:off x="2976873" y="1491801"/>
            <a:ext cx="256124" cy="1945032"/>
          </a:xfrm>
          <a:prstGeom prst="leftBrac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1048AF2B-294F-461A-A386-9E8DADE4815F}"/>
              </a:ext>
            </a:extLst>
          </p:cNvPr>
          <p:cNvSpPr/>
          <p:nvPr/>
        </p:nvSpPr>
        <p:spPr>
          <a:xfrm>
            <a:off x="341262" y="253917"/>
            <a:ext cx="8476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1,84m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2,45m.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8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0E95CA5-6C43-4E12-9855-50DE166B1E79}"/>
              </a:ext>
            </a:extLst>
          </p:cNvPr>
          <p:cNvSpPr txBox="1"/>
          <p:nvPr/>
        </p:nvSpPr>
        <p:spPr>
          <a:xfrm>
            <a:off x="3001108" y="-3399692"/>
            <a:ext cx="95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EAA8BA7-3E5C-498A-AC6E-7B195E634F55}"/>
              </a:ext>
            </a:extLst>
          </p:cNvPr>
          <p:cNvSpPr/>
          <p:nvPr/>
        </p:nvSpPr>
        <p:spPr>
          <a:xfrm>
            <a:off x="430651" y="3095495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B133F3B9-5B9F-4736-A5D0-995F43A95A1A}"/>
              </a:ext>
            </a:extLst>
          </p:cNvPr>
          <p:cNvSpPr/>
          <p:nvPr/>
        </p:nvSpPr>
        <p:spPr>
          <a:xfrm>
            <a:off x="3953780" y="2002921"/>
            <a:ext cx="161365" cy="16136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FE26429-9AEE-43C1-983E-A2E3119082D2}"/>
              </a:ext>
            </a:extLst>
          </p:cNvPr>
          <p:cNvSpPr txBox="1"/>
          <p:nvPr/>
        </p:nvSpPr>
        <p:spPr>
          <a:xfrm>
            <a:off x="4150725" y="1522409"/>
            <a:ext cx="436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CA24CAF-B88C-421F-A954-A267AB34A2CA}"/>
              </a:ext>
            </a:extLst>
          </p:cNvPr>
          <p:cNvSpPr txBox="1"/>
          <p:nvPr/>
        </p:nvSpPr>
        <p:spPr>
          <a:xfrm>
            <a:off x="4523441" y="2225993"/>
            <a:ext cx="3773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17">
            <a:extLst>
              <a:ext uri="{FF2B5EF4-FFF2-40B4-BE49-F238E27FC236}">
                <a16:creationId xmlns:a16="http://schemas.microsoft.com/office/drawing/2014/main" xmlns="" id="{FEC8EE60-C4F6-461C-BC7B-91C25927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9647" y="2925955"/>
            <a:ext cx="8909050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1,84 m =        cm</a:t>
            </a:r>
          </a:p>
        </p:txBody>
      </p:sp>
      <p:sp>
        <p:nvSpPr>
          <p:cNvPr id="107" name="Text Box 34">
            <a:extLst>
              <a:ext uri="{FF2B5EF4-FFF2-40B4-BE49-F238E27FC236}">
                <a16:creationId xmlns:a16="http://schemas.microsoft.com/office/drawing/2014/main" xmlns="" id="{403D7473-47CC-4DC9-8426-D2D100D24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122" y="3234894"/>
            <a:ext cx="6086475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m =         cm</a:t>
            </a:r>
          </a:p>
        </p:txBody>
      </p:sp>
      <p:sp>
        <p:nvSpPr>
          <p:cNvPr id="108" name="Text Box 36">
            <a:extLst>
              <a:ext uri="{FF2B5EF4-FFF2-40B4-BE49-F238E27FC236}">
                <a16:creationId xmlns:a16="http://schemas.microsoft.com/office/drawing/2014/main" xmlns="" id="{ABD9DDBC-788E-420F-878F-22CBC7EF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954" y="2597533"/>
            <a:ext cx="7872413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indent="0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1,84  + 2,45 = ? (m)</a:t>
            </a:r>
          </a:p>
        </p:txBody>
      </p:sp>
      <p:sp>
        <p:nvSpPr>
          <p:cNvPr id="109" name="Text Box 22">
            <a:extLst>
              <a:ext uri="{FF2B5EF4-FFF2-40B4-BE49-F238E27FC236}">
                <a16:creationId xmlns:a16="http://schemas.microsoft.com/office/drawing/2014/main" xmlns="" id="{780DDD6A-2880-4F1B-8078-D0A69EF5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7757" y="4274199"/>
            <a:ext cx="6051550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 cm =           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945A9A6-7EA3-46D8-A701-0FCB9CB8958B}"/>
              </a:ext>
            </a:extLst>
          </p:cNvPr>
          <p:cNvGrpSpPr/>
          <p:nvPr/>
        </p:nvGrpSpPr>
        <p:grpSpPr>
          <a:xfrm>
            <a:off x="7729250" y="3808541"/>
            <a:ext cx="1864085" cy="1193512"/>
            <a:chOff x="7596655" y="2837785"/>
            <a:chExt cx="1864085" cy="1193512"/>
          </a:xfrm>
        </p:grpSpPr>
        <p:sp>
          <p:nvSpPr>
            <p:cNvPr id="111" name="Text Box 25">
              <a:extLst>
                <a:ext uri="{FF2B5EF4-FFF2-40B4-BE49-F238E27FC236}">
                  <a16:creationId xmlns:a16="http://schemas.microsoft.com/office/drawing/2014/main" xmlns="" id="{469114D7-A369-4B91-B204-CFC8D70E0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3865" y="2837785"/>
              <a:ext cx="1666875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112" name="Text Box 26">
              <a:extLst>
                <a:ext uri="{FF2B5EF4-FFF2-40B4-BE49-F238E27FC236}">
                  <a16:creationId xmlns:a16="http://schemas.microsoft.com/office/drawing/2014/main" xmlns="" id="{E1FFC5AE-E12F-4EC6-B15F-C5D02F29F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19" y="3123172"/>
              <a:ext cx="663899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13" name="Text Box 27">
              <a:extLst>
                <a:ext uri="{FF2B5EF4-FFF2-40B4-BE49-F238E27FC236}">
                  <a16:creationId xmlns:a16="http://schemas.microsoft.com/office/drawing/2014/main" xmlns="" id="{A46A5913-8156-4DA7-B7FC-929F04275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6655" y="2976864"/>
              <a:ext cx="669925" cy="447367"/>
            </a:xfrm>
            <a:prstGeom prst="rect">
              <a:avLst/>
            </a:prstGeom>
            <a:noFill/>
            <a:ln w="889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15" name="Text Box 30">
              <a:extLst>
                <a:ext uri="{FF2B5EF4-FFF2-40B4-BE49-F238E27FC236}">
                  <a16:creationId xmlns:a16="http://schemas.microsoft.com/office/drawing/2014/main" xmlns="" id="{BC5BE9CC-1084-42D4-95C8-2DED49255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9495" y="3583930"/>
              <a:ext cx="822570" cy="447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38239" tIns="69120" rIns="138239" bIns="6912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429</a:t>
              </a:r>
            </a:p>
          </p:txBody>
        </p:sp>
        <p:sp>
          <p:nvSpPr>
            <p:cNvPr id="116" name="Line 28">
              <a:extLst>
                <a:ext uri="{FF2B5EF4-FFF2-40B4-BE49-F238E27FC236}">
                  <a16:creationId xmlns:a16="http://schemas.microsoft.com/office/drawing/2014/main" xmlns="" id="{1DA352EB-EFD1-45B8-A019-DA2251614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1205" y="3597649"/>
              <a:ext cx="582513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38257" tIns="69129" rIns="138257" bIns="69129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7" name="Text Box 25">
            <a:extLst>
              <a:ext uri="{FF2B5EF4-FFF2-40B4-BE49-F238E27FC236}">
                <a16:creationId xmlns:a16="http://schemas.microsoft.com/office/drawing/2014/main" xmlns="" id="{D7A91D53-A63D-4C44-9C31-C5FAFD72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947" y="2895077"/>
            <a:ext cx="1098404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</p:txBody>
      </p:sp>
      <p:sp>
        <p:nvSpPr>
          <p:cNvPr id="118" name="Text Box 26">
            <a:extLst>
              <a:ext uri="{FF2B5EF4-FFF2-40B4-BE49-F238E27FC236}">
                <a16:creationId xmlns:a16="http://schemas.microsoft.com/office/drawing/2014/main" xmlns="" id="{9AD6AF86-CFE9-4787-AED2-B43E317B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809" y="3237465"/>
            <a:ext cx="740843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</a:t>
            </a:r>
          </a:p>
        </p:txBody>
      </p:sp>
      <p:sp>
        <p:nvSpPr>
          <p:cNvPr id="119" name="Text Box 26">
            <a:extLst>
              <a:ext uri="{FF2B5EF4-FFF2-40B4-BE49-F238E27FC236}">
                <a16:creationId xmlns:a16="http://schemas.microsoft.com/office/drawing/2014/main" xmlns="" id="{2B5F6C11-DE48-448F-BDFC-43ECFDD6E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236" y="4290739"/>
            <a:ext cx="817787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</a:p>
        </p:txBody>
      </p:sp>
      <p:sp>
        <p:nvSpPr>
          <p:cNvPr id="110" name="Text Box 23">
            <a:extLst>
              <a:ext uri="{FF2B5EF4-FFF2-40B4-BE49-F238E27FC236}">
                <a16:creationId xmlns:a16="http://schemas.microsoft.com/office/drawing/2014/main" xmlns="" id="{C6E88720-29FE-4779-A19E-CDE08FD3A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230" y="4598496"/>
            <a:ext cx="10820400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1,84 + 2,45 =           (m)</a:t>
            </a:r>
          </a:p>
        </p:txBody>
      </p:sp>
      <p:sp>
        <p:nvSpPr>
          <p:cNvPr id="120" name="Text Box 26">
            <a:extLst>
              <a:ext uri="{FF2B5EF4-FFF2-40B4-BE49-F238E27FC236}">
                <a16:creationId xmlns:a16="http://schemas.microsoft.com/office/drawing/2014/main" xmlns="" id="{A6326913-246E-4A7B-AD83-3AF9E55D6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139" y="4545200"/>
            <a:ext cx="817787" cy="5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E57D07B-D760-48D0-90D3-0821F31A520D}"/>
              </a:ext>
            </a:extLst>
          </p:cNvPr>
          <p:cNvSpPr/>
          <p:nvPr/>
        </p:nvSpPr>
        <p:spPr>
          <a:xfrm>
            <a:off x="3963875" y="3577709"/>
            <a:ext cx="4171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5CAA22E1-F0F3-445C-A311-9E826621A0AA}"/>
              </a:ext>
            </a:extLst>
          </p:cNvPr>
          <p:cNvSpPr/>
          <p:nvPr/>
        </p:nvSpPr>
        <p:spPr>
          <a:xfrm>
            <a:off x="4362854" y="4012138"/>
            <a:ext cx="2696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184 + 245 = 429 cm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FFAAD2C-7252-4103-892B-EBA8771E90B5}"/>
              </a:ext>
            </a:extLst>
          </p:cNvPr>
          <p:cNvSpPr txBox="1"/>
          <p:nvPr/>
        </p:nvSpPr>
        <p:spPr>
          <a:xfrm>
            <a:off x="3850130" y="2955713"/>
            <a:ext cx="7502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515100" algn="l"/>
              </a:tabLst>
            </a:pP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xét về số hạng của  tổng trên?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2" grpId="0" animBg="1"/>
      <p:bldP spid="73" grpId="0" animBg="1"/>
      <p:bldP spid="74" grpId="0"/>
      <p:bldP spid="75" grpId="0"/>
      <p:bldP spid="76" grpId="0"/>
      <p:bldP spid="43" grpId="0" animBg="1"/>
      <p:bldP spid="80" grpId="0" animBg="1"/>
      <p:bldP spid="64" grpId="0" animBg="1"/>
      <p:bldP spid="71" grpId="0" animBg="1"/>
      <p:bldP spid="59" grpId="0"/>
      <p:bldP spid="60" grpId="0"/>
      <p:bldP spid="106" grpId="0"/>
      <p:bldP spid="107" grpId="0"/>
      <p:bldP spid="108" grpId="0"/>
      <p:bldP spid="109" grpId="0"/>
      <p:bldP spid="117" grpId="0"/>
      <p:bldP spid="118" grpId="0"/>
      <p:bldP spid="119" grpId="0"/>
      <p:bldP spid="110" grpId="0"/>
      <p:bldP spid="120" grpId="0"/>
      <p:bldP spid="62" grpId="0"/>
      <p:bldP spid="123" grpId="0"/>
      <p:bldP spid="42" grpId="0"/>
      <p:bldP spid="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4ADB4E7-E53F-4763-9E67-E2A626F0B79E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D5465DE-E180-4450-BA23-694185C37584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xmlns="" id="{F394A92F-DD8F-4814-98A6-4B6B8ADFA3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xmlns="" id="{B2E00708-D003-46F7-B4F2-E754B597D1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xmlns="" id="{55B7CABB-0A7B-43CE-A4C9-2F350C5E5A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65197986-9916-4CEC-8745-CCAC0812AB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62919CEF-5D85-4B09-80FE-A5E0E008E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0" name="Text Box 25">
            <a:extLst>
              <a:ext uri="{FF2B5EF4-FFF2-40B4-BE49-F238E27FC236}">
                <a16:creationId xmlns:a16="http://schemas.microsoft.com/office/drawing/2014/main" xmlns="" id="{469E9BAB-152A-442E-9ECF-AA160F203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123" y="1746647"/>
            <a:ext cx="166528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1,84</a:t>
            </a: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xmlns="" id="{CFE31568-A70B-4D51-9B06-E1773565C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" y="2375388"/>
            <a:ext cx="99732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</a:t>
            </a:r>
          </a:p>
        </p:txBody>
      </p:sp>
      <p:sp>
        <p:nvSpPr>
          <p:cNvPr id="12" name="Text Box 27">
            <a:extLst>
              <a:ext uri="{FF2B5EF4-FFF2-40B4-BE49-F238E27FC236}">
                <a16:creationId xmlns:a16="http://schemas.microsoft.com/office/drawing/2014/main" xmlns="" id="{873D3406-E4DC-450A-915D-E32617B5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8" y="2074865"/>
            <a:ext cx="669925" cy="632033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5" name="Line 28">
            <a:extLst>
              <a:ext uri="{FF2B5EF4-FFF2-40B4-BE49-F238E27FC236}">
                <a16:creationId xmlns:a16="http://schemas.microsoft.com/office/drawing/2014/main" xmlns="" id="{FC46BAF4-9802-4122-AA7F-5CECF42F02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350" y="3064731"/>
            <a:ext cx="104518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3200">
              <a:ln>
                <a:solidFill>
                  <a:srgbClr val="002060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96E9CDA4-DF23-44F3-B78E-426EA448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" y="3017273"/>
            <a:ext cx="99732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481279-6648-4C2B-8A49-285B71149A29}"/>
              </a:ext>
            </a:extLst>
          </p:cNvPr>
          <p:cNvSpPr txBox="1"/>
          <p:nvPr/>
        </p:nvSpPr>
        <p:spPr>
          <a:xfrm>
            <a:off x="955683" y="3064731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xmlns="" id="{BF8C9B8F-84B9-46FD-A75B-DD0A323D6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83" y="582064"/>
            <a:ext cx="97218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37">
            <a:extLst>
              <a:ext uri="{FF2B5EF4-FFF2-40B4-BE49-F238E27FC236}">
                <a16:creationId xmlns:a16="http://schemas.microsoft.com/office/drawing/2014/main" xmlns="" id="{E4FD8C65-3346-47DA-9A47-88E509F35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77" y="1393014"/>
            <a:ext cx="6494005" cy="11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xmlns="" id="{0AAEAC13-C8D9-4506-A2F0-974F6E739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597" y="2668622"/>
            <a:ext cx="6494005" cy="11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200" b="1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270049E-49E8-407E-B04E-11A383ED094C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BE3FC78-67ED-4449-A7FC-4AA62EA367DF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xmlns="" id="{517553BE-0BEC-4310-A55B-83AE400E68E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xmlns="" id="{6BF2699F-D07F-4919-8515-697CB8566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xmlns="" id="{4A60F52E-A2BB-4C34-83D4-4A0E8A28A4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xmlns="" id="{08B84960-F97F-4A84-9483-729D920CA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xmlns="" id="{3DC63509-C84D-43CC-8250-9C728FB2C2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2F632B-6C6B-4CC8-B896-8DC3673626EB}"/>
              </a:ext>
            </a:extLst>
          </p:cNvPr>
          <p:cNvSpPr/>
          <p:nvPr/>
        </p:nvSpPr>
        <p:spPr>
          <a:xfrm>
            <a:off x="1070059" y="202201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xmlns="" id="{66A6E651-5B82-46AD-B4BA-1666A99F2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598" y="2088090"/>
            <a:ext cx="21272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xmlns="" id="{9CE0930D-C019-4485-BE8F-929FFE58CCCE}"/>
              </a:ext>
            </a:extLst>
          </p:cNvPr>
          <p:cNvGrpSpPr>
            <a:grpSpLocks/>
          </p:cNvGrpSpPr>
          <p:nvPr/>
        </p:nvGrpSpPr>
        <p:grpSpPr bwMode="auto">
          <a:xfrm>
            <a:off x="1421423" y="853593"/>
            <a:ext cx="2557463" cy="1270135"/>
            <a:chOff x="6785216" y="2938817"/>
            <a:chExt cx="1520824" cy="639402"/>
          </a:xfrm>
        </p:grpSpPr>
        <p:sp>
          <p:nvSpPr>
            <p:cNvPr id="7" name="Text Box 18">
              <a:extLst>
                <a:ext uri="{FF2B5EF4-FFF2-40B4-BE49-F238E27FC236}">
                  <a16:creationId xmlns:a16="http://schemas.microsoft.com/office/drawing/2014/main" xmlns="" id="{FEF44849-4F36-4CC2-80E2-6E3FB8BFCF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xmlns="" id="{962FA8BC-E52E-4376-A881-D69B04E7BE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9" name="Text Box 35">
              <a:extLst>
                <a:ext uri="{FF2B5EF4-FFF2-40B4-BE49-F238E27FC236}">
                  <a16:creationId xmlns:a16="http://schemas.microsoft.com/office/drawing/2014/main" xmlns="" id="{9DD2867A-6B7E-440C-8FCA-4C0B6D246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10" name="Line 19">
              <a:extLst>
                <a:ext uri="{FF2B5EF4-FFF2-40B4-BE49-F238E27FC236}">
                  <a16:creationId xmlns:a16="http://schemas.microsoft.com/office/drawing/2014/main" xmlns="" id="{37DBC6B7-3EBB-431D-AB22-A3BD81E51E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959A7093-3CAA-4781-966C-B0A8E7F79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420" y="2149529"/>
            <a:ext cx="24193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12" name="Group 58">
            <a:extLst>
              <a:ext uri="{FF2B5EF4-FFF2-40B4-BE49-F238E27FC236}">
                <a16:creationId xmlns:a16="http://schemas.microsoft.com/office/drawing/2014/main" xmlns="" id="{A7D08D51-5070-4EC9-B3FE-E697FD017995}"/>
              </a:ext>
            </a:extLst>
          </p:cNvPr>
          <p:cNvGrpSpPr>
            <a:grpSpLocks/>
          </p:cNvGrpSpPr>
          <p:nvPr/>
        </p:nvGrpSpPr>
        <p:grpSpPr bwMode="auto">
          <a:xfrm>
            <a:off x="3578784" y="887491"/>
            <a:ext cx="2584008" cy="1234437"/>
            <a:chOff x="6705183" y="3008992"/>
            <a:chExt cx="1537565" cy="557867"/>
          </a:xfrm>
        </p:grpSpPr>
        <p:sp>
          <p:nvSpPr>
            <p:cNvPr id="13" name="Text Box 18">
              <a:extLst>
                <a:ext uri="{FF2B5EF4-FFF2-40B4-BE49-F238E27FC236}">
                  <a16:creationId xmlns:a16="http://schemas.microsoft.com/office/drawing/2014/main" xmlns="" id="{649AF49E-BF7D-4BEE-8B8D-BD3EE49496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xmlns="" id="{217B102A-59B0-4833-96ED-1B241AAB8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15" name="Text Box 35">
              <a:extLst>
                <a:ext uri="{FF2B5EF4-FFF2-40B4-BE49-F238E27FC236}">
                  <a16:creationId xmlns:a16="http://schemas.microsoft.com/office/drawing/2014/main" xmlns="" id="{E2DF2468-A217-4BAB-8E90-9520077A2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16" name="Line 19">
              <a:extLst>
                <a:ext uri="{FF2B5EF4-FFF2-40B4-BE49-F238E27FC236}">
                  <a16:creationId xmlns:a16="http://schemas.microsoft.com/office/drawing/2014/main" xmlns="" id="{845CBBD2-ADF1-4025-AB56-0C8B5A91F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1DD29B-97DE-488E-BA70-0A79E5754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80" y="2783325"/>
            <a:ext cx="7953800" cy="10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nhau: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B4C1E8-1B31-4862-A7A5-BA3A078F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96" y="3800897"/>
            <a:ext cx="8628184" cy="100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28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310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12E2DC-805A-4113-933B-AEBDB5FB46B0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ED59A6-802F-4EDE-A949-F2286CA17BDE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20" name="Group 4">
              <a:extLst>
                <a:ext uri="{FF2B5EF4-FFF2-40B4-BE49-F238E27FC236}">
                  <a16:creationId xmlns:a16="http://schemas.microsoft.com/office/drawing/2014/main" xmlns="" id="{4098593E-F35C-4A70-9147-5D744591082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xmlns="" id="{DC6CECE7-EA7A-4C49-AA9B-AA460DC641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xmlns="" id="{1C923338-763D-45A3-A392-2817569E1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xmlns="" id="{2767F355-ECC2-4B2B-B40C-7D50B805D1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xmlns="" id="{B1A353E7-EA17-47DF-B6CC-D6DE0727A7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43" name="Text Box 21">
            <a:extLst>
              <a:ext uri="{FF2B5EF4-FFF2-40B4-BE49-F238E27FC236}">
                <a16:creationId xmlns:a16="http://schemas.microsoft.com/office/drawing/2014/main" xmlns="" id="{9901EA26-A716-4574-AC0B-0194872F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278" y="1676610"/>
            <a:ext cx="21272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429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xmlns="" id="{17E27257-8FA4-4071-B478-2D54443DAE3D}"/>
              </a:ext>
            </a:extLst>
          </p:cNvPr>
          <p:cNvGrpSpPr>
            <a:grpSpLocks/>
          </p:cNvGrpSpPr>
          <p:nvPr/>
        </p:nvGrpSpPr>
        <p:grpSpPr bwMode="auto">
          <a:xfrm>
            <a:off x="1909103" y="442113"/>
            <a:ext cx="2557463" cy="1270135"/>
            <a:chOff x="6785216" y="2938817"/>
            <a:chExt cx="1520824" cy="639402"/>
          </a:xfrm>
        </p:grpSpPr>
        <p:sp>
          <p:nvSpPr>
            <p:cNvPr id="45" name="Text Box 18">
              <a:extLst>
                <a:ext uri="{FF2B5EF4-FFF2-40B4-BE49-F238E27FC236}">
                  <a16:creationId xmlns:a16="http://schemas.microsoft.com/office/drawing/2014/main" xmlns="" id="{223F16FF-0837-4A51-A0B4-2309A19EA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815" y="2938817"/>
              <a:ext cx="1292225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184</a:t>
              </a:r>
            </a:p>
          </p:txBody>
        </p:sp>
        <p:sp>
          <p:nvSpPr>
            <p:cNvPr id="46" name="Text Box 20">
              <a:extLst>
                <a:ext uri="{FF2B5EF4-FFF2-40B4-BE49-F238E27FC236}">
                  <a16:creationId xmlns:a16="http://schemas.microsoft.com/office/drawing/2014/main" xmlns="" id="{1EED2D98-C995-4B13-861D-B55113225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216" y="3091216"/>
              <a:ext cx="3048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xmlns="" id="{BDA773FE-61D5-4AF0-8756-87249E1FB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670" y="3257096"/>
              <a:ext cx="914400" cy="294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245</a:t>
              </a:r>
            </a:p>
          </p:txBody>
        </p:sp>
        <p:sp>
          <p:nvSpPr>
            <p:cNvPr id="48" name="Line 19">
              <a:extLst>
                <a:ext uri="{FF2B5EF4-FFF2-40B4-BE49-F238E27FC236}">
                  <a16:creationId xmlns:a16="http://schemas.microsoft.com/office/drawing/2014/main" xmlns="" id="{EC12CC09-E803-4170-89DD-D208C32B1C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7616" y="3568980"/>
              <a:ext cx="605725" cy="9239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n>
                  <a:solidFill>
                    <a:srgbClr val="2C0DE9"/>
                  </a:solidFill>
                </a:ln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Text Box 21">
            <a:extLst>
              <a:ext uri="{FF2B5EF4-FFF2-40B4-BE49-F238E27FC236}">
                <a16:creationId xmlns:a16="http://schemas.microsoft.com/office/drawing/2014/main" xmlns="" id="{39A88870-88BD-4F60-8084-682424E20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466" y="1748273"/>
            <a:ext cx="24193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4,29 </a:t>
            </a:r>
          </a:p>
        </p:txBody>
      </p:sp>
      <p:grpSp>
        <p:nvGrpSpPr>
          <p:cNvPr id="50" name="Group 58">
            <a:extLst>
              <a:ext uri="{FF2B5EF4-FFF2-40B4-BE49-F238E27FC236}">
                <a16:creationId xmlns:a16="http://schemas.microsoft.com/office/drawing/2014/main" xmlns="" id="{B69F6507-AA6F-4900-A7BE-7B318522CF55}"/>
              </a:ext>
            </a:extLst>
          </p:cNvPr>
          <p:cNvGrpSpPr>
            <a:grpSpLocks/>
          </p:cNvGrpSpPr>
          <p:nvPr/>
        </p:nvGrpSpPr>
        <p:grpSpPr bwMode="auto">
          <a:xfrm>
            <a:off x="5241830" y="486235"/>
            <a:ext cx="2584008" cy="1234437"/>
            <a:chOff x="6705183" y="3008992"/>
            <a:chExt cx="1537565" cy="557867"/>
          </a:xfrm>
        </p:grpSpPr>
        <p:sp>
          <p:nvSpPr>
            <p:cNvPr id="51" name="Text Box 18">
              <a:extLst>
                <a:ext uri="{FF2B5EF4-FFF2-40B4-BE49-F238E27FC236}">
                  <a16:creationId xmlns:a16="http://schemas.microsoft.com/office/drawing/2014/main" xmlns="" id="{D9FE6793-F3AF-4CA9-906F-A759FF897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0523" y="3008992"/>
              <a:ext cx="1292225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1,84</a:t>
              </a:r>
            </a:p>
          </p:txBody>
        </p: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xmlns="" id="{A0E8B5E3-5DC7-490F-B237-40E878C46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183" y="3139714"/>
              <a:ext cx="3048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3" name="Text Box 35">
              <a:extLst>
                <a:ext uri="{FF2B5EF4-FFF2-40B4-BE49-F238E27FC236}">
                  <a16:creationId xmlns:a16="http://schemas.microsoft.com/office/drawing/2014/main" xmlns="" id="{A5906A79-7AF8-41A7-B03F-523F5CD65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3256" y="3267293"/>
              <a:ext cx="914400" cy="264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8" tIns="45714" rIns="91428" bIns="4571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32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2,45</a:t>
              </a:r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xmlns="" id="{F781288C-C822-47A3-A2F2-46020425F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22622" y="3559378"/>
              <a:ext cx="705044" cy="7481"/>
            </a:xfrm>
            <a:prstGeom prst="line">
              <a:avLst/>
            </a:prstGeom>
            <a:ln w="19050" cmpd="sng">
              <a:solidFill>
                <a:schemeClr val="tx1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75A15C0-3231-4B3C-B727-5DDD851F5B0C}"/>
              </a:ext>
            </a:extLst>
          </p:cNvPr>
          <p:cNvSpPr txBox="1"/>
          <p:nvPr/>
        </p:nvSpPr>
        <p:spPr>
          <a:xfrm>
            <a:off x="4212326" y="1109118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7448D3A-CD4F-4267-AC50-E47DBA0B7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72930"/>
            <a:ext cx="8022584" cy="16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PHIẾU TOÁN - CHỦ ĐỀ 1 | Mathematics - Quizizz">
            <a:extLst>
              <a:ext uri="{FF2B5EF4-FFF2-40B4-BE49-F238E27FC236}">
                <a16:creationId xmlns:a16="http://schemas.microsoft.com/office/drawing/2014/main" xmlns="" id="{8D27D3C9-35A2-4F84-86DC-CB7A7AC48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48" y="2239827"/>
            <a:ext cx="977388" cy="80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4810A4-5237-4C38-9F77-45E9FB33669C}"/>
              </a:ext>
            </a:extLst>
          </p:cNvPr>
          <p:cNvSpPr/>
          <p:nvPr/>
        </p:nvSpPr>
        <p:spPr>
          <a:xfrm>
            <a:off x="1027423" y="2699709"/>
            <a:ext cx="7604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9" grpId="0"/>
      <p:bldP spid="16" grpId="0"/>
      <p:bldP spid="56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72EEB88-5EED-4FB4-8D18-908A81AF3E20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AAB0FCF2-B79D-4B3A-A4BE-BEAF557AEB7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xmlns="" id="{C3EDF68C-F04F-403D-9EA9-1B3144E378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xmlns="" id="{D9624F8A-0A79-438C-90B4-F8791BC440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xmlns="" id="{0757F650-8DC9-401D-BDF2-8E2C03CE8C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xmlns="" id="{19DACCB5-070D-4936-AE9C-B46F199145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xmlns="" id="{3FA534B7-6F43-4825-BB0D-37E92CB52F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ADC1F990-BF32-4BC3-A30C-7B462EC36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867409"/>
            <a:ext cx="21542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xmlns="" id="{449FF586-C7F5-482B-8C49-9CBCD542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1460736"/>
            <a:ext cx="3322637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xmlns="" id="{F654D7B3-2EEE-4B92-A253-407554C29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52647"/>
            <a:ext cx="6397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xmlns="" id="{CC3AA189-77FD-4B82-8433-021770F38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7456" y="2092769"/>
            <a:ext cx="1204119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8257" tIns="69129" rIns="138257" bIns="69129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xmlns="" id="{F8492A0F-F5D9-438E-A75B-37AF49D3C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334" y="2036295"/>
            <a:ext cx="7175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xmlns="" id="{E46216E0-E550-4A59-8DF9-C8FC027D6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456" y="2005646"/>
            <a:ext cx="61595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xmlns="" id="{2DC0AB30-0EE8-4E39-997C-DDEB03B00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841" y="2069504"/>
            <a:ext cx="347980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xmlns="" id="{2CE52393-7CD8-4748-B105-92AE43B36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873" y="2036425"/>
            <a:ext cx="490538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xmlns="" id="{36C5A4F0-6652-43A9-AFDD-95385D4E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363" y="2026206"/>
            <a:ext cx="436563" cy="63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39" tIns="69120" rIns="138239" bIns="691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5FDD5D-DB43-43E4-8B40-D7830D488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56" y="145317"/>
            <a:ext cx="11961812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15,9 + 8,75 = ?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1B8D2F-F3D3-4625-B6D2-CEC8AAA24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678" y="1024147"/>
            <a:ext cx="10729912" cy="6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945A471-2867-4C75-A01B-5CCF4CBC5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482" y="1910321"/>
            <a:ext cx="6326859" cy="11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C914BDC-D43A-4C9E-8B2F-414891111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2204" y="3119452"/>
            <a:ext cx="6326859" cy="112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257" tIns="69129" rIns="138257" bIns="6912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vi-V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FF1CC0C-51F3-4AE6-B271-C1DDAFD7BABE}"/>
              </a:ext>
            </a:extLst>
          </p:cNvPr>
          <p:cNvSpPr txBox="1"/>
          <p:nvPr/>
        </p:nvSpPr>
        <p:spPr>
          <a:xfrm>
            <a:off x="3301447" y="678484"/>
            <a:ext cx="5798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146" name="Picture 2" descr="Gif cute">
            <a:extLst>
              <a:ext uri="{FF2B5EF4-FFF2-40B4-BE49-F238E27FC236}">
                <a16:creationId xmlns:a16="http://schemas.microsoft.com/office/drawing/2014/main" xmlns="" id="{B0C0E3B9-7628-42CE-BC03-4C263784EE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04" y="710653"/>
            <a:ext cx="845104" cy="68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ED5B507E-12C6-4F80-BD91-4A5E9512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419" y="651300"/>
            <a:ext cx="579860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8,75 d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15,9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6" grpId="0"/>
      <p:bldP spid="6" grpId="1"/>
      <p:bldP spid="2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8652339"/>
</p:tagLst>
</file>

<file path=ppt/theme/theme1.xml><?xml version="1.0" encoding="utf-8"?>
<a:theme xmlns:a="http://schemas.openxmlformats.org/drawingml/2006/main" name=" Clinical Case 02-2021 by Slidesgo">
  <a:themeElements>
    <a:clrScheme name="Simple Light">
      <a:dk1>
        <a:srgbClr val="464646"/>
      </a:dk1>
      <a:lt1>
        <a:srgbClr val="FFFFFF"/>
      </a:lt1>
      <a:dk2>
        <a:srgbClr val="FFC7C0"/>
      </a:dk2>
      <a:lt2>
        <a:srgbClr val="B4EAEA"/>
      </a:lt2>
      <a:accent1>
        <a:srgbClr val="FDB7BD"/>
      </a:accent1>
      <a:accent2>
        <a:srgbClr val="FDE9E6"/>
      </a:accent2>
      <a:accent3>
        <a:srgbClr val="FDE9E6"/>
      </a:accent3>
      <a:accent4>
        <a:srgbClr val="FDE9E6"/>
      </a:accent4>
      <a:accent5>
        <a:srgbClr val="F3FFFF"/>
      </a:accent5>
      <a:accent6>
        <a:srgbClr val="FFFAFA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872</Words>
  <Application>Microsoft Office PowerPoint</Application>
  <PresentationFormat>On-screen Show (16:9)</PresentationFormat>
  <Paragraphs>151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Tahoma</vt:lpstr>
      <vt:lpstr>Roboto</vt:lpstr>
      <vt:lpstr>Montserrat Medium</vt:lpstr>
      <vt:lpstr>Nunito</vt:lpstr>
      <vt:lpstr>Wingdings</vt:lpstr>
      <vt:lpstr>Nunito SemiBold</vt:lpstr>
      <vt:lpstr>Cambria</vt:lpstr>
      <vt:lpstr>Inconsolata</vt:lpstr>
      <vt:lpstr>Times New Roman</vt:lpstr>
      <vt:lpstr>Calibri</vt:lpstr>
      <vt:lpstr>宋体</vt:lpstr>
      <vt:lpstr>Montserrat</vt:lpstr>
      <vt:lpstr>HP001 4 hàng</vt:lpstr>
      <vt:lpstr> Clinical Case 02-2021 by Slidesgo</vt:lpstr>
      <vt:lpstr>Khởi Động</vt:lpstr>
      <vt:lpstr>Yêu cầu cần đạt</vt:lpstr>
      <vt:lpstr>Cộng hai  số thập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Cộng hai phân số</dc:title>
  <dc:creator>anh nguyễn</dc:creator>
  <cp:lastModifiedBy>Windows User</cp:lastModifiedBy>
  <cp:revision>36</cp:revision>
  <dcterms:modified xsi:type="dcterms:W3CDTF">2022-11-08T16:41:00Z</dcterms:modified>
</cp:coreProperties>
</file>