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24"/>
  </p:notesMasterIdLst>
  <p:sldIdLst>
    <p:sldId id="283" r:id="rId2"/>
    <p:sldId id="284" r:id="rId3"/>
    <p:sldId id="287" r:id="rId4"/>
    <p:sldId id="288" r:id="rId5"/>
    <p:sldId id="256" r:id="rId6"/>
    <p:sldId id="278" r:id="rId7"/>
    <p:sldId id="279" r:id="rId8"/>
    <p:sldId id="258" r:id="rId9"/>
    <p:sldId id="259" r:id="rId10"/>
    <p:sldId id="290" r:id="rId11"/>
    <p:sldId id="269" r:id="rId12"/>
    <p:sldId id="291" r:id="rId13"/>
    <p:sldId id="273" r:id="rId14"/>
    <p:sldId id="260" r:id="rId15"/>
    <p:sldId id="261" r:id="rId16"/>
    <p:sldId id="262" r:id="rId17"/>
    <p:sldId id="263" r:id="rId18"/>
    <p:sldId id="264" r:id="rId19"/>
    <p:sldId id="285" r:id="rId20"/>
    <p:sldId id="270" r:id="rId21"/>
    <p:sldId id="277" r:id="rId22"/>
    <p:sldId id="286" r:id="rId2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g Nguyễn Hoà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000000"/>
    <a:srgbClr val="66FFFF"/>
    <a:srgbClr val="24C709"/>
    <a:srgbClr val="FFFFFF"/>
    <a:srgbClr val="99FF33"/>
    <a:srgbClr val="66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78179" autoAdjust="0"/>
  </p:normalViewPr>
  <p:slideViewPr>
    <p:cSldViewPr>
      <p:cViewPr>
        <p:scale>
          <a:sx n="63" d="100"/>
          <a:sy n="63" d="100"/>
        </p:scale>
        <p:origin x="-774" y="-59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266D7F4-EE6E-4852-A529-2FA2849C1117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8D3AFFF-268C-45E8-9A8C-6DE622E6D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22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7FD001-BB82-4D17-B79B-E4CA8DC12BA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958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alt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xét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 (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bao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giờ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cũng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1)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2, con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sz="14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3110C2-7121-4F84-996D-F88AFA6351F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04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C497B6-4F2E-40A0-B326-53270001D8F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02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70E632-0883-4AAD-BE24-CB1AAF484AA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76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3C3306-C52C-4E99-AFD5-6984543E3A75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66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baseline="0" dirty="0"/>
              <a:t> </a:t>
            </a:r>
            <a:r>
              <a:rPr lang="en-US" baseline="0" dirty="0" err="1"/>
              <a:t>lại</a:t>
            </a:r>
            <a:r>
              <a:rPr lang="en-US" baseline="0" dirty="0"/>
              <a:t> </a:t>
            </a:r>
            <a:r>
              <a:rPr lang="en-US" baseline="0" dirty="0" err="1"/>
              <a:t>cấu</a:t>
            </a:r>
            <a:r>
              <a:rPr lang="en-US" baseline="0" dirty="0"/>
              <a:t> </a:t>
            </a:r>
            <a:r>
              <a:rPr lang="en-US" baseline="0" dirty="0" err="1"/>
              <a:t>tạo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hỗn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?</a:t>
            </a:r>
          </a:p>
          <a:p>
            <a:pPr marL="0" indent="0">
              <a:buFontTx/>
              <a:buNone/>
            </a:pPr>
            <a:r>
              <a:rPr lang="en-US" baseline="0" dirty="0"/>
              <a:t>- </a:t>
            </a:r>
            <a:r>
              <a:rPr lang="en-US" baseline="0" dirty="0" err="1"/>
              <a:t>Lưu</a:t>
            </a:r>
            <a:r>
              <a:rPr lang="en-US" baseline="0" dirty="0"/>
              <a:t> ý: </a:t>
            </a:r>
            <a:r>
              <a:rPr lang="en-US" baseline="0" dirty="0" err="1"/>
              <a:t>Khi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nguyên</a:t>
            </a:r>
            <a:r>
              <a:rPr lang="en-US" baseline="0" dirty="0"/>
              <a:t> </a:t>
            </a:r>
            <a:r>
              <a:rPr lang="en-US" baseline="0" dirty="0" err="1"/>
              <a:t>bao</a:t>
            </a:r>
            <a:r>
              <a:rPr lang="en-US" baseline="0" dirty="0"/>
              <a:t> </a:t>
            </a:r>
            <a:r>
              <a:rPr lang="en-US" baseline="0" dirty="0" err="1"/>
              <a:t>giờ</a:t>
            </a:r>
            <a:r>
              <a:rPr lang="en-US" baseline="0" dirty="0"/>
              <a:t> </a:t>
            </a:r>
            <a:r>
              <a:rPr lang="en-US" baseline="0" dirty="0" err="1"/>
              <a:t>cũng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ở </a:t>
            </a:r>
            <a:r>
              <a:rPr lang="en-US" baseline="0" dirty="0" err="1"/>
              <a:t>giữa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phân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92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65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Chốt: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Vì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sao</a:t>
                </a:r>
                <a:r>
                  <a:rPr lang="en-US" baseline="0" dirty="0"/>
                  <a:t> ta </a:t>
                </a:r>
                <a:r>
                  <a:rPr lang="en-US" baseline="0" dirty="0" err="1"/>
                  <a:t>lại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viết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được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hỗn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số</a:t>
                </a:r>
                <a:r>
                  <a:rPr lang="en-US" baseline="0" dirty="0"/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?</a:t>
                </a: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err="1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05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Chốt: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Vì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sao</a:t>
                </a:r>
                <a:r>
                  <a:rPr lang="en-US" baseline="0" dirty="0" smtClean="0"/>
                  <a:t> ta </a:t>
                </a:r>
                <a:r>
                  <a:rPr lang="en-US" baseline="0" dirty="0" err="1" smtClean="0"/>
                  <a:t>lại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viết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được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hỗn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số</a:t>
                </a:r>
                <a:r>
                  <a:rPr lang="en-US" baseline="0" dirty="0" smtClean="0"/>
                  <a:t> 2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1/4</a:t>
                </a:r>
                <a:r>
                  <a:rPr lang="en-GB" dirty="0" smtClean="0"/>
                  <a:t> ?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00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400" b="1" i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ambria Math"/>
                    <a:cs typeface="Times New Roman" pitchFamily="18" charset="0"/>
                  </a:rPr>
                  <a:t>𝟑/𝟓</a:t>
                </a:r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28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dirty="0" err="1"/>
              <a:t>Nêu</a:t>
            </a:r>
            <a:r>
              <a:rPr lang="en-US" sz="1200" dirty="0"/>
              <a:t> </a:t>
            </a:r>
            <a:r>
              <a:rPr lang="en-US" sz="1200" dirty="0" err="1"/>
              <a:t>cách</a:t>
            </a:r>
            <a:r>
              <a:rPr lang="en-US" sz="1200" dirty="0"/>
              <a:t> </a:t>
            </a:r>
            <a:r>
              <a:rPr lang="en-US" sz="1200" dirty="0" err="1"/>
              <a:t>đọc</a:t>
            </a:r>
            <a:r>
              <a:rPr lang="en-US" sz="1200" dirty="0"/>
              <a:t> </a:t>
            </a:r>
            <a:r>
              <a:rPr lang="en-US" sz="1200" dirty="0" err="1"/>
              <a:t>một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Khi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 ta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thế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Qua BT 1, con </a:t>
            </a:r>
            <a:r>
              <a:rPr lang="en-US" sz="1200" dirty="0" err="1"/>
              <a:t>đã</a:t>
            </a:r>
            <a:r>
              <a:rPr lang="en-US" sz="1200" dirty="0"/>
              <a:t> </a:t>
            </a:r>
            <a:r>
              <a:rPr lang="en-US" sz="1200" dirty="0" err="1"/>
              <a:t>đạt</a:t>
            </a:r>
            <a:r>
              <a:rPr lang="en-US" sz="1200" dirty="0"/>
              <a:t> </a:t>
            </a:r>
            <a:r>
              <a:rPr lang="en-US" sz="1200" dirty="0" err="1"/>
              <a:t>được</a:t>
            </a:r>
            <a:r>
              <a:rPr lang="en-US" sz="1200" dirty="0"/>
              <a:t> </a:t>
            </a:r>
            <a:r>
              <a:rPr lang="en-US" sz="1200" dirty="0" err="1"/>
              <a:t>mục</a:t>
            </a:r>
            <a:r>
              <a:rPr lang="en-US" sz="1200" dirty="0"/>
              <a:t> </a:t>
            </a:r>
            <a:r>
              <a:rPr lang="en-US" sz="1200" dirty="0" err="1"/>
              <a:t>tiêu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 </a:t>
            </a:r>
            <a:r>
              <a:rPr lang="en-US" sz="1200" dirty="0" err="1"/>
              <a:t>của</a:t>
            </a:r>
            <a:r>
              <a:rPr lang="en-US" sz="1200" dirty="0"/>
              <a:t> </a:t>
            </a:r>
            <a:r>
              <a:rPr lang="en-US" sz="1200" dirty="0" err="1"/>
              <a:t>bài</a:t>
            </a:r>
            <a:r>
              <a:rPr lang="en-US" sz="1200" dirty="0"/>
              <a:t> </a:t>
            </a:r>
            <a:r>
              <a:rPr lang="en-US" sz="1200" dirty="0" err="1"/>
              <a:t>học</a:t>
            </a:r>
            <a:r>
              <a:rPr lang="en-US" sz="120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58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5349905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4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B60F-31E3-4AA7-BA26-FBB6C0F77CC5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FDAC576-4752-44BE-9A5C-63CB138F5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89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8D6E-5563-4DD0-97F3-8BFC58ACD266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58F1-1C90-41E6-BE8F-D068BB26B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9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ACBA-578B-457E-B7EE-EAE011663E3D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59D72-D99D-4D97-806F-2E5058241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79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2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3444904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7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5116-C70A-4AF8-8B0B-70F99CF9F16C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BDB9-BBEF-4B29-A172-C3C2AD490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26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17DE-49BC-40F3-BE7B-9D1B31166B39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0993-5D3C-44BA-9BF1-D40A009AC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20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60198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60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60" y="1316040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40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746A-388E-436A-82FA-5021853A2AFE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fld id="{DA8AE0FA-FCC5-4BA3-9C25-3A663EFD4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3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69EF-90BE-4E79-BF20-9BEE2820E998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1F77C-18FA-4DA1-8219-FA39D39BA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85800" y="5849120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2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D288-2308-4C0F-8C28-7447C8441916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9B72-259E-4188-AAB6-23A7B16603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3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A58B-1D0B-4807-A751-0EE5602C290B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250C2-CD67-46A2-9777-61D85AF41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08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3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C146F71-C22B-43FB-9383-14A7E7B43FC5}" type="datetimeFigureOut">
              <a:rPr lang="en-US"/>
              <a:pPr>
                <a:defRPr/>
              </a:pPr>
              <a:t>16/9/2021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3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3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fld id="{5AC4E6CB-AF36-4AD4-8A5D-2783705AD8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09" r:id="rId4"/>
    <p:sldLayoutId id="2147484115" r:id="rId5"/>
    <p:sldLayoutId id="2147484110" r:id="rId6"/>
    <p:sldLayoutId id="2147484116" r:id="rId7"/>
    <p:sldLayoutId id="2147484117" r:id="rId8"/>
    <p:sldLayoutId id="2147484118" r:id="rId9"/>
    <p:sldLayoutId id="2147484111" r:id="rId10"/>
    <p:sldLayoutId id="21474841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5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0402" y="2490281"/>
            <a:ext cx="441819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12, 13</a:t>
            </a:r>
          </a:p>
        </p:txBody>
      </p:sp>
    </p:spTree>
    <p:extLst>
      <p:ext uri="{BB962C8B-B14F-4D97-AF65-F5344CB8AC3E}">
        <p14:creationId xmlns:p14="http://schemas.microsoft.com/office/powerpoint/2010/main" val="11990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3276600" y="1219200"/>
            <a:ext cx="795130" cy="1520774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TextBox 26"/>
          <p:cNvSpPr txBox="1"/>
          <p:nvPr/>
        </p:nvSpPr>
        <p:spPr bwMode="auto">
          <a:xfrm>
            <a:off x="2857262" y="1453389"/>
            <a:ext cx="5269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D65690E6-A917-49A7-BE57-662D3D112C11}"/>
              </a:ext>
            </a:extLst>
          </p:cNvPr>
          <p:cNvGrpSpPr/>
          <p:nvPr/>
        </p:nvGrpSpPr>
        <p:grpSpPr>
          <a:xfrm>
            <a:off x="3309730" y="1258918"/>
            <a:ext cx="1465154" cy="1287078"/>
            <a:chOff x="3309730" y="1258918"/>
            <a:chExt cx="1465154" cy="1287078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3392398" y="1258918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3396027" y="1838110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3309730" y="1919076"/>
              <a:ext cx="56968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0ECD69FC-0D3E-4A56-BE63-A16256DC3B26}"/>
              </a:ext>
            </a:extLst>
          </p:cNvPr>
          <p:cNvGrpSpPr/>
          <p:nvPr/>
        </p:nvGrpSpPr>
        <p:grpSpPr>
          <a:xfrm>
            <a:off x="2133600" y="3293644"/>
            <a:ext cx="8077200" cy="1828800"/>
            <a:chOff x="2260105" y="3778792"/>
            <a:chExt cx="8077200" cy="1828800"/>
          </a:xfrm>
        </p:grpSpPr>
        <p:sp>
          <p:nvSpPr>
            <p:cNvPr id="55" name="Horizontal Scroll 54"/>
            <p:cNvSpPr/>
            <p:nvPr/>
          </p:nvSpPr>
          <p:spPr>
            <a:xfrm>
              <a:off x="2260105" y="3778792"/>
              <a:ext cx="8077200" cy="182880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 bwMode="auto">
            <a:xfrm>
              <a:off x="2743200" y="4304448"/>
              <a:ext cx="7391400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1?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3E7AB0A0-379E-4BF0-A0DC-73111A0D5126}"/>
                </a:ext>
              </a:extLst>
            </p:cNvPr>
            <p:cNvGrpSpPr/>
            <p:nvPr/>
          </p:nvGrpSpPr>
          <p:grpSpPr>
            <a:xfrm>
              <a:off x="7543800" y="4026465"/>
              <a:ext cx="1494246" cy="1294623"/>
              <a:chOff x="4373154" y="1184899"/>
              <a:chExt cx="1494246" cy="1294623"/>
            </a:xfrm>
          </p:grpSpPr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89A9A6A1-8172-4C89-9C12-5A669086FA99}"/>
                  </a:ext>
                </a:extLst>
              </p:cNvPr>
              <p:cNvSpPr txBox="1"/>
              <p:nvPr/>
            </p:nvSpPr>
            <p:spPr bwMode="auto">
              <a:xfrm>
                <a:off x="4488543" y="1184899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="" xmlns:a16="http://schemas.microsoft.com/office/drawing/2014/main" id="{88856757-EFD2-45A2-B604-EEBBF507FAEE}"/>
                  </a:ext>
                </a:extLst>
              </p:cNvPr>
              <p:cNvSpPr txBox="1"/>
              <p:nvPr/>
            </p:nvSpPr>
            <p:spPr bwMode="auto">
              <a:xfrm>
                <a:off x="4488543" y="1771636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52090841-E439-4091-B33B-E38BC319BCB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373154" y="1834787"/>
                <a:ext cx="662609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1007F657-8602-45D7-890A-75539A00B993}"/>
              </a:ext>
            </a:extLst>
          </p:cNvPr>
          <p:cNvSpPr txBox="1"/>
          <p:nvPr/>
        </p:nvSpPr>
        <p:spPr bwMode="auto">
          <a:xfrm>
            <a:off x="1152150" y="3895260"/>
            <a:ext cx="10515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8C8E8180-904B-49A3-AA5D-9785D9447546}"/>
              </a:ext>
            </a:extLst>
          </p:cNvPr>
          <p:cNvGrpSpPr/>
          <p:nvPr/>
        </p:nvGrpSpPr>
        <p:grpSpPr>
          <a:xfrm>
            <a:off x="6376820" y="1258918"/>
            <a:ext cx="1498284" cy="1835895"/>
            <a:chOff x="7924800" y="928427"/>
            <a:chExt cx="1498284" cy="1835895"/>
          </a:xfrm>
        </p:grpSpPr>
        <p:cxnSp>
          <p:nvCxnSpPr>
            <p:cNvPr id="136" name="Straight Connector 135"/>
            <p:cNvCxnSpPr/>
            <p:nvPr/>
          </p:nvCxnSpPr>
          <p:spPr>
            <a:xfrm rot="5400000">
              <a:off x="8669793" y="2139625"/>
              <a:ext cx="1246909" cy="2486"/>
            </a:xfrm>
            <a:prstGeom prst="line">
              <a:avLst/>
            </a:prstGeom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22">
              <a:extLst>
                <a:ext uri="{FF2B5EF4-FFF2-40B4-BE49-F238E27FC236}">
                  <a16:creationId xmlns="" xmlns:a16="http://schemas.microsoft.com/office/drawing/2014/main" id="{BA0C052E-AFFB-4EE9-BC4A-E91F641A3E20}"/>
                </a:ext>
              </a:extLst>
            </p:cNvPr>
            <p:cNvSpPr/>
            <p:nvPr/>
          </p:nvSpPr>
          <p:spPr>
            <a:xfrm>
              <a:off x="7924800" y="928427"/>
              <a:ext cx="795130" cy="152077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FF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="" xmlns:a16="http://schemas.microsoft.com/office/drawing/2014/main" id="{D326BD9D-6864-43B9-A5D3-FEAD7B86A50C}"/>
                </a:ext>
              </a:extLst>
            </p:cNvPr>
            <p:cNvGrpSpPr/>
            <p:nvPr/>
          </p:nvGrpSpPr>
          <p:grpSpPr>
            <a:xfrm>
              <a:off x="7957930" y="968145"/>
              <a:ext cx="1465154" cy="1287078"/>
              <a:chOff x="3309730" y="1258918"/>
              <a:chExt cx="1465154" cy="1287078"/>
            </a:xfrm>
          </p:grpSpPr>
          <p:sp>
            <p:nvSpPr>
              <p:cNvPr id="40" name="TextBox 39">
                <a:extLst>
                  <a:ext uri="{FF2B5EF4-FFF2-40B4-BE49-F238E27FC236}">
                    <a16:creationId xmlns="" xmlns:a16="http://schemas.microsoft.com/office/drawing/2014/main" id="{98E95CD6-B80E-4401-A747-9D4F0A5DF675}"/>
                  </a:ext>
                </a:extLst>
              </p:cNvPr>
              <p:cNvSpPr txBox="1"/>
              <p:nvPr/>
            </p:nvSpPr>
            <p:spPr bwMode="auto">
              <a:xfrm>
                <a:off x="3392398" y="1258918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="" xmlns:a16="http://schemas.microsoft.com/office/drawing/2014/main" id="{F4E92171-92B7-4D6B-9BB8-69830CA492D7}"/>
                  </a:ext>
                </a:extLst>
              </p:cNvPr>
              <p:cNvSpPr txBox="1"/>
              <p:nvPr/>
            </p:nvSpPr>
            <p:spPr bwMode="auto">
              <a:xfrm>
                <a:off x="3396027" y="1838110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="" xmlns:a16="http://schemas.microsoft.com/office/drawing/2014/main" id="{9610DBD7-BCD8-4A74-BEF1-5E8EED9782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309730" y="1919076"/>
                <a:ext cx="569686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1641393-EE56-4DF2-9673-52AACBB2016B}"/>
              </a:ext>
            </a:extLst>
          </p:cNvPr>
          <p:cNvSpPr txBox="1"/>
          <p:nvPr/>
        </p:nvSpPr>
        <p:spPr bwMode="auto">
          <a:xfrm>
            <a:off x="7744024" y="1530568"/>
            <a:ext cx="526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81066F37-0043-4152-8D11-1C7177A09FE2}"/>
              </a:ext>
            </a:extLst>
          </p:cNvPr>
          <p:cNvSpPr txBox="1"/>
          <p:nvPr/>
        </p:nvSpPr>
        <p:spPr bwMode="auto">
          <a:xfrm>
            <a:off x="7254618" y="1580113"/>
            <a:ext cx="5269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="" xmlns:a16="http://schemas.microsoft.com/office/drawing/2014/main" id="{A61BDB0B-75EF-41C8-B03F-A4B70C588DBD}"/>
              </a:ext>
            </a:extLst>
          </p:cNvPr>
          <p:cNvSpPr/>
          <p:nvPr/>
        </p:nvSpPr>
        <p:spPr>
          <a:xfrm rot="16200000">
            <a:off x="5176485" y="1537069"/>
            <a:ext cx="156425" cy="83793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/>
      <p:bldP spid="44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371600" y="2819400"/>
            <a:ext cx="9448800" cy="2431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29200" y="1905000"/>
            <a:ext cx="29718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000" b="1" dirty="0">
              <a:ln w="11430"/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8400" y="1323975"/>
            <a:ext cx="1993900" cy="2298700"/>
            <a:chOff x="1167095" y="1323833"/>
            <a:chExt cx="1994331" cy="2299491"/>
          </a:xfrm>
        </p:grpSpPr>
        <p:sp>
          <p:nvSpPr>
            <p:cNvPr id="5" name="Teardrop 4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Teardrop 6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Teardrop 8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64100" y="1295400"/>
            <a:ext cx="1993900" cy="2298700"/>
            <a:chOff x="1167095" y="1323833"/>
            <a:chExt cx="1994331" cy="2299491"/>
          </a:xfrm>
        </p:grpSpPr>
        <p:sp>
          <p:nvSpPr>
            <p:cNvPr id="12" name="Teardrop 11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Teardrop 12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Teardrop 14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7232650" y="1323975"/>
            <a:ext cx="1993900" cy="2300288"/>
            <a:chOff x="1167095" y="1323833"/>
            <a:chExt cx="1994331" cy="2299491"/>
          </a:xfrm>
        </p:grpSpPr>
        <p:sp>
          <p:nvSpPr>
            <p:cNvPr id="40" name="Teardrop 39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" name="Teardrop 40"/>
            <p:cNvSpPr/>
            <p:nvPr/>
          </p:nvSpPr>
          <p:spPr>
            <a:xfrm>
              <a:off x="2105511" y="1599962"/>
              <a:ext cx="533515" cy="380868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Teardrop 42"/>
            <p:cNvSpPr/>
            <p:nvPr/>
          </p:nvSpPr>
          <p:spPr>
            <a:xfrm rot="14527118">
              <a:off x="1599138" y="1582399"/>
              <a:ext cx="533215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4671217" y="4009320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574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26229" y="278209"/>
            <a:ext cx="4267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239000" y="1323975"/>
            <a:ext cx="1993900" cy="2318487"/>
            <a:chOff x="5715000" y="1295400"/>
            <a:chExt cx="1993900" cy="2318487"/>
          </a:xfrm>
        </p:grpSpPr>
        <p:grpSp>
          <p:nvGrpSpPr>
            <p:cNvPr id="23560" name="Group 37"/>
            <p:cNvGrpSpPr>
              <a:grpSpLocks/>
            </p:cNvGrpSpPr>
            <p:nvPr/>
          </p:nvGrpSpPr>
          <p:grpSpPr bwMode="auto">
            <a:xfrm>
              <a:off x="5715000" y="1295400"/>
              <a:ext cx="1993900" cy="2318487"/>
              <a:chOff x="5715000" y="1295400"/>
              <a:chExt cx="1994331" cy="2318984"/>
            </a:xfrm>
          </p:grpSpPr>
          <p:grpSp>
            <p:nvGrpSpPr>
              <p:cNvPr id="23563" name="Group 15"/>
              <p:cNvGrpSpPr>
                <a:grpSpLocks/>
              </p:cNvGrpSpPr>
              <p:nvPr/>
            </p:nvGrpSpPr>
            <p:grpSpPr bwMode="auto">
              <a:xfrm>
                <a:off x="5715000" y="1295400"/>
                <a:ext cx="1994331" cy="2299491"/>
                <a:chOff x="1167095" y="1323833"/>
                <a:chExt cx="1994331" cy="2299491"/>
              </a:xfrm>
            </p:grpSpPr>
            <p:sp>
              <p:nvSpPr>
                <p:cNvPr id="17" name="Teardrop 16"/>
                <p:cNvSpPr/>
                <p:nvPr/>
              </p:nvSpPr>
              <p:spPr>
                <a:xfrm rot="18795285">
                  <a:off x="1177734" y="1639631"/>
                  <a:ext cx="1973054" cy="1994331"/>
                </a:xfrm>
                <a:prstGeom prst="teardrop">
                  <a:avLst>
                    <a:gd name="adj" fmla="val 38580"/>
                  </a:avLst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8" name="Teardrop 17"/>
                <p:cNvSpPr/>
                <p:nvPr/>
              </p:nvSpPr>
              <p:spPr>
                <a:xfrm>
                  <a:off x="2105511" y="1600117"/>
                  <a:ext cx="533515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2088723" y="1323833"/>
                  <a:ext cx="108567" cy="764274"/>
                </a:xfrm>
                <a:custGeom>
                  <a:avLst/>
                  <a:gdLst>
                    <a:gd name="connsiteX0" fmla="*/ 26680 w 108567"/>
                    <a:gd name="connsiteY0" fmla="*/ 764274 h 764274"/>
                    <a:gd name="connsiteX1" fmla="*/ 26680 w 108567"/>
                    <a:gd name="connsiteY1" fmla="*/ 136477 h 764274"/>
                    <a:gd name="connsiteX2" fmla="*/ 53976 w 108567"/>
                    <a:gd name="connsiteY2" fmla="*/ 54591 h 764274"/>
                    <a:gd name="connsiteX3" fmla="*/ 67623 w 108567"/>
                    <a:gd name="connsiteY3" fmla="*/ 0 h 764274"/>
                    <a:gd name="connsiteX4" fmla="*/ 108567 w 108567"/>
                    <a:gd name="connsiteY4" fmla="*/ 13648 h 764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8567" h="764274">
                      <a:moveTo>
                        <a:pt x="26680" y="764274"/>
                      </a:moveTo>
                      <a:cubicBezTo>
                        <a:pt x="8893" y="497481"/>
                        <a:pt x="0" y="465518"/>
                        <a:pt x="26680" y="136477"/>
                      </a:cubicBezTo>
                      <a:cubicBezTo>
                        <a:pt x="29005" y="107799"/>
                        <a:pt x="46998" y="82504"/>
                        <a:pt x="53976" y="54591"/>
                      </a:cubicBezTo>
                      <a:lnTo>
                        <a:pt x="67623" y="0"/>
                      </a:lnTo>
                      <a:lnTo>
                        <a:pt x="108567" y="13648"/>
                      </a:lnTo>
                    </a:path>
                  </a:pathLst>
                </a:cu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0" name="Teardrop 19"/>
                <p:cNvSpPr/>
                <p:nvPr/>
              </p:nvSpPr>
              <p:spPr>
                <a:xfrm rot="14527118">
                  <a:off x="1598989" y="1582651"/>
                  <a:ext cx="533514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5965208" y="2797792"/>
                <a:ext cx="1556984" cy="76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V="1">
              <a:off x="5721350" y="2693988"/>
              <a:ext cx="1981200" cy="492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Partial Circle 20"/>
            <p:cNvSpPr/>
            <p:nvPr/>
          </p:nvSpPr>
          <p:spPr>
            <a:xfrm>
              <a:off x="5770367" y="1924050"/>
              <a:ext cx="1932184" cy="1681162"/>
            </a:xfrm>
            <a:prstGeom prst="pie">
              <a:avLst>
                <a:gd name="adj1" fmla="val 21483251"/>
                <a:gd name="adj2" fmla="val 5201269"/>
              </a:avLst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8305800" y="1663128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42672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Pie 11"/>
          <p:cNvSpPr/>
          <p:nvPr/>
        </p:nvSpPr>
        <p:spPr>
          <a:xfrm>
            <a:off x="8377083" y="1722120"/>
            <a:ext cx="2011679" cy="2011680"/>
          </a:xfrm>
          <a:prstGeom prst="pie">
            <a:avLst>
              <a:gd name="adj1" fmla="val 5392097"/>
              <a:gd name="adj2" fmla="val 1620000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1409700" y="423212"/>
            <a:ext cx="419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4297680" y="4080843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 txBox="1">
            <a:spLocks/>
          </p:cNvSpPr>
          <p:nvPr/>
        </p:nvSpPr>
        <p:spPr bwMode="auto">
          <a:xfrm>
            <a:off x="1143000" y="262524"/>
            <a:ext cx="1051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8" name="Oval 7"/>
          <p:cNvSpPr/>
          <p:nvPr/>
        </p:nvSpPr>
        <p:spPr>
          <a:xfrm>
            <a:off x="3657600" y="1450848"/>
            <a:ext cx="1676400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ie 9"/>
          <p:cNvSpPr/>
          <p:nvPr/>
        </p:nvSpPr>
        <p:spPr>
          <a:xfrm>
            <a:off x="6263148" y="1447800"/>
            <a:ext cx="1673352" cy="1673352"/>
          </a:xfrm>
          <a:prstGeom prst="pie">
            <a:avLst>
              <a:gd name="adj1" fmla="val 5355190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74" name="TextBox 18"/>
          <p:cNvSpPr txBox="1">
            <a:spLocks noChangeArrowheads="1"/>
          </p:cNvSpPr>
          <p:nvPr/>
        </p:nvSpPr>
        <p:spPr bwMode="auto">
          <a:xfrm>
            <a:off x="4724400" y="3709184"/>
            <a:ext cx="6934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hord 18"/>
          <p:cNvSpPr/>
          <p:nvPr/>
        </p:nvSpPr>
        <p:spPr>
          <a:xfrm rot="11051936">
            <a:off x="6307141" y="1436691"/>
            <a:ext cx="1673225" cy="1673225"/>
          </a:xfrm>
          <a:prstGeom prst="chord">
            <a:avLst>
              <a:gd name="adj1" fmla="val 4788438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248400" y="1439830"/>
            <a:ext cx="1673352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524000" y="3124200"/>
            <a:ext cx="9144000" cy="762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1009" y="1530707"/>
            <a:ext cx="13716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2137684" y="3477356"/>
            <a:ext cx="3305097" cy="1048429"/>
            <a:chOff x="1501753" y="3511032"/>
            <a:chExt cx="1795154" cy="10482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6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44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17"/>
            <p:cNvSpPr txBox="1">
              <a:spLocks noChangeArrowheads="1"/>
            </p:cNvSpPr>
            <p:nvPr/>
          </p:nvSpPr>
          <p:spPr bwMode="auto">
            <a:xfrm>
              <a:off x="1501753" y="3691248"/>
              <a:ext cx="672552" cy="584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 txBox="1">
            <a:spLocks/>
          </p:cNvSpPr>
          <p:nvPr/>
        </p:nvSpPr>
        <p:spPr bwMode="auto">
          <a:xfrm>
            <a:off x="1676400" y="297208"/>
            <a:ext cx="967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391" name="TextBox 18"/>
          <p:cNvSpPr txBox="1">
            <a:spLocks noChangeArrowheads="1"/>
          </p:cNvSpPr>
          <p:nvPr/>
        </p:nvSpPr>
        <p:spPr bwMode="auto">
          <a:xfrm>
            <a:off x="4038600" y="4702172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14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5626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67600" y="1447803"/>
            <a:ext cx="731520" cy="72426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199120" y="1447803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19912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46760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1200" y="1752600"/>
            <a:ext cx="1143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 err="1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863348" y="990600"/>
            <a:ext cx="2103120" cy="1463040"/>
          </a:xfrm>
          <a:prstGeom prst="rect">
            <a:avLst/>
          </a:prstGeom>
          <a:solidFill>
            <a:srgbClr val="669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8" name="TextBox 18"/>
          <p:cNvSpPr txBox="1">
            <a:spLocks noChangeArrowheads="1"/>
          </p:cNvSpPr>
          <p:nvPr/>
        </p:nvSpPr>
        <p:spPr bwMode="auto">
          <a:xfrm>
            <a:off x="4191000" y="4343403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78480" y="990600"/>
            <a:ext cx="2133600" cy="144780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516880" y="990600"/>
            <a:ext cx="2103120" cy="146304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99704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79080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561576" y="990600"/>
            <a:ext cx="420624" cy="146304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720328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0952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81200" y="1371603"/>
            <a:ext cx="838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58"/>
          <p:cNvGrpSpPr>
            <a:grpSpLocks/>
          </p:cNvGrpSpPr>
          <p:nvPr/>
        </p:nvGrpSpPr>
        <p:grpSpPr bwMode="auto">
          <a:xfrm>
            <a:off x="2582866" y="685800"/>
            <a:ext cx="7399337" cy="3048000"/>
            <a:chOff x="1143000" y="1371600"/>
            <a:chExt cx="6859588" cy="306028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43000" y="16616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882242" y="163965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0680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281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510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739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1967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196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4396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653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2882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3110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3339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3553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3781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010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4238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467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4710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4924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153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381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625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839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6067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6296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6524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6753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6996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7210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439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60894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7735094" y="16375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143000" y="24998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883831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10680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1281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1510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1739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967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196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4396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2653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882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110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3339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553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3781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4010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238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67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0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924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53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381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5625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5839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6067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6296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6524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 flipH="1" flipV="1">
              <a:off x="6753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6996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7210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7439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760894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7735094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143000" y="3325764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883831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0680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1281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510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739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 flipH="1" flipV="1">
              <a:off x="1967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196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4396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2653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2882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3110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3339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553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3781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010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4238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4467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4710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4924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5153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381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5625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5839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 flipH="1" flipV="1">
              <a:off x="6067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6296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6524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6753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6996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7210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7439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 flipH="1" flipV="1">
              <a:off x="760894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7735094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1144588" y="41762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882242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10360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1249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1478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1707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1935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2164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24076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2621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2850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5400000" flipH="1" flipV="1">
              <a:off x="3078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3307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 flipH="1" flipV="1">
              <a:off x="35211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3749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3978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4206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 flipH="1" flipV="1">
              <a:off x="44355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 flipH="1" flipV="1">
              <a:off x="4678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892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5121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 flipH="1" flipV="1">
              <a:off x="5349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3116390" y="41398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5402390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7732634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1408424" y="819370"/>
            <a:ext cx="8382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3952005" y="4998526"/>
            <a:ext cx="65532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422528" y="2249488"/>
            <a:ext cx="7610475" cy="474662"/>
            <a:chOff x="441658" y="2273890"/>
            <a:chExt cx="8245142" cy="474073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57200" y="2514600"/>
              <a:ext cx="822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3852" y="250169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958061" y="2518569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691483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424897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158335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89652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632226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5368127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106320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846781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758269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2366963" y="4606928"/>
            <a:ext cx="8229600" cy="474663"/>
            <a:chOff x="169608" y="4631327"/>
            <a:chExt cx="8915400" cy="474073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86413" y="4872037"/>
              <a:ext cx="889859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58133" y="485906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913541" y="4875941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827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42341" y="4866415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3732941" y="4866415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7235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637941" y="4871178"/>
              <a:ext cx="457200" cy="17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65523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7542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8457341" y="487117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 bwMode="auto">
          <a:xfrm>
            <a:off x="9045579" y="1646241"/>
            <a:ext cx="573299" cy="5848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41572" y="152646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613276" y="152400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209803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741988" y="3952572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14849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017372" y="394031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813572" y="279974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555526" y="2794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166454" y="2787444"/>
            <a:ext cx="8385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373888" y="5216510"/>
            <a:ext cx="96164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118234" y="5127528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9032634" y="5110320"/>
            <a:ext cx="79399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29726" name="Title 1"/>
          <p:cNvSpPr txBox="1">
            <a:spLocks/>
          </p:cNvSpPr>
          <p:nvPr/>
        </p:nvSpPr>
        <p:spPr bwMode="auto">
          <a:xfrm>
            <a:off x="826846" y="318818"/>
            <a:ext cx="1075555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298948" y="2129837"/>
            <a:ext cx="6783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  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292473" y="4450775"/>
            <a:ext cx="56856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Rectangle 132"/>
              <p:cNvSpPr/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3" name="Rectangle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Rectangle 133"/>
              <p:cNvSpPr/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4" name="Rectangle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Rectangle 134"/>
              <p:cNvSpPr/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5" name="Rectangle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tangle 154"/>
              <p:cNvSpPr/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5" name="Rectangle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Rectangle 161"/>
              <p:cNvSpPr/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2" name="Rectangle 1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Rectangle 168"/>
              <p:cNvSpPr/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69" name="Rectangle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Rectangle 169"/>
              <p:cNvSpPr/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0" name="Rectangle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/>
              <p:cNvSpPr/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1" name="Rectangle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Rectangle 171"/>
              <p:cNvSpPr/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2" name="Rectangle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/>
              <p:cNvSpPr/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3" name="Rectangle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Rectangle 173"/>
              <p:cNvSpPr/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4" name="Rectangle 1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Rectangle 175"/>
              <p:cNvSpPr/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6" name="Rectangle 1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tangle 176"/>
              <p:cNvSpPr/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7" name="Rectangle 1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70" grpId="0"/>
      <p:bldP spid="172" grpId="0"/>
      <p:bldP spid="173" grpId="0"/>
      <p:bldP spid="174" grpId="0"/>
      <p:bldP spid="176" grpId="0"/>
      <p:bldP spid="1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>
            <a:spLocks noChangeArrowheads="1"/>
          </p:cNvSpPr>
          <p:nvPr/>
        </p:nvSpPr>
        <p:spPr bwMode="auto">
          <a:xfrm>
            <a:off x="1828800" y="1447800"/>
            <a:ext cx="9372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66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5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77787" y="209481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1"/>
            <a:ext cx="910771" cy="152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b)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 2</a:t>
                </a:r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  <a:blipFill>
                <a:blip r:embed="rId3"/>
                <a:stretch>
                  <a:fillRect l="-2108" b="-1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x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01371" y="1533748"/>
            <a:ext cx="629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9723" y="4230280"/>
            <a:ext cx="872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&gt;1;  = 1 ; &lt;1</a:t>
            </a:r>
          </a:p>
        </p:txBody>
      </p:sp>
    </p:spTree>
    <p:extLst>
      <p:ext uri="{BB962C8B-B14F-4D97-AF65-F5344CB8AC3E}">
        <p14:creationId xmlns:p14="http://schemas.microsoft.com/office/powerpoint/2010/main" val="35379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657603" y="2514600"/>
            <a:ext cx="2659063" cy="9906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20600" y="1734358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341224" y="1752601"/>
              <a:ext cx="1506067" cy="144709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1794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767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31768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24C709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7 0.01435 C -0.16472 0.00556 -0.25534 0.01736 -0.34727 0.02269 C -0.35261 0.02361 -0.36211 0.02431 -0.3681 0.02824 C -0.38425 0.03912 -0.36498 0.02963 -0.3806 0.03657 C -0.38646 0.04444 -0.39284 0.05162 -0.39935 0.0588 C -0.41107 0.07199 -0.39961 0.05625 -0.41394 0.06991 C -0.42227 0.07801 -0.42917 0.09213 -0.43894 0.09769 C -0.44154 0.09907 -0.45573 0.10278 -0.45769 0.10324 C -0.46667 0.10926 -0.46602 0.10463 -0.46602 0.11157 " pathEditMode="relative" rAng="0" ptsTypes="AAAAAA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13787105-51D8-4A8B-914F-1627B3E1F1B8}"/>
              </a:ext>
            </a:extLst>
          </p:cNvPr>
          <p:cNvGrpSpPr/>
          <p:nvPr/>
        </p:nvGrpSpPr>
        <p:grpSpPr>
          <a:xfrm>
            <a:off x="2213531" y="5043800"/>
            <a:ext cx="2700237" cy="1189037"/>
            <a:chOff x="2213531" y="5043800"/>
            <a:chExt cx="2700237" cy="1189037"/>
          </a:xfrm>
        </p:grpSpPr>
        <p:sp>
          <p:nvSpPr>
            <p:cNvPr id="27" name="Oval 26"/>
            <p:cNvSpPr/>
            <p:nvPr/>
          </p:nvSpPr>
          <p:spPr bwMode="auto">
            <a:xfrm>
              <a:off x="3700329" y="5043800"/>
              <a:ext cx="1189038" cy="1189037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213531" y="5043912"/>
              <a:ext cx="1188848" cy="118881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3700330" y="5043912"/>
              <a:ext cx="1213438" cy="1188811"/>
            </a:xfrm>
            <a:prstGeom prst="pie">
              <a:avLst>
                <a:gd name="adj1" fmla="val 5385917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Flowchart: Process 27"/>
          <p:cNvSpPr/>
          <p:nvPr/>
        </p:nvSpPr>
        <p:spPr bwMode="auto">
          <a:xfrm>
            <a:off x="6234113" y="681040"/>
            <a:ext cx="1254125" cy="86677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816" name="Group 89"/>
          <p:cNvGrpSpPr>
            <a:grpSpLocks/>
          </p:cNvGrpSpPr>
          <p:nvPr/>
        </p:nvGrpSpPr>
        <p:grpSpPr bwMode="auto">
          <a:xfrm>
            <a:off x="1600200" y="3495830"/>
            <a:ext cx="7924800" cy="1066858"/>
            <a:chOff x="-304800" y="9220200"/>
            <a:chExt cx="8305800" cy="990600"/>
          </a:xfrm>
        </p:grpSpPr>
        <p:sp>
          <p:nvSpPr>
            <p:cNvPr id="85" name="Parallelogram 84"/>
            <p:cNvSpPr/>
            <p:nvPr/>
          </p:nvSpPr>
          <p:spPr bwMode="auto">
            <a:xfrm>
              <a:off x="-304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91" name="Parallelogram 90"/>
            <p:cNvSpPr/>
            <p:nvPr/>
          </p:nvSpPr>
          <p:spPr bwMode="auto">
            <a:xfrm>
              <a:off x="6096000" y="9220200"/>
              <a:ext cx="12192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Parallelogram 95"/>
            <p:cNvSpPr/>
            <p:nvPr/>
          </p:nvSpPr>
          <p:spPr bwMode="auto">
            <a:xfrm>
              <a:off x="6781800" y="9220200"/>
              <a:ext cx="1219200" cy="990600"/>
            </a:xfrm>
            <a:prstGeom prst="parallelogram">
              <a:avLst>
                <a:gd name="adj" fmla="val 54032"/>
              </a:avLst>
            </a:prstGeom>
            <a:noFill/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3" name="Parallelogram 32"/>
            <p:cNvSpPr/>
            <p:nvPr/>
          </p:nvSpPr>
          <p:spPr bwMode="auto">
            <a:xfrm>
              <a:off x="12954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" name="Parallelogram 35"/>
            <p:cNvSpPr/>
            <p:nvPr/>
          </p:nvSpPr>
          <p:spPr bwMode="auto">
            <a:xfrm>
              <a:off x="28956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Parallelogram 36"/>
            <p:cNvSpPr/>
            <p:nvPr/>
          </p:nvSpPr>
          <p:spPr bwMode="auto">
            <a:xfrm>
              <a:off x="4495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6A5C0D1-5439-413A-AB87-35E9218A82D3}"/>
              </a:ext>
            </a:extLst>
          </p:cNvPr>
          <p:cNvGrpSpPr/>
          <p:nvPr/>
        </p:nvGrpSpPr>
        <p:grpSpPr>
          <a:xfrm>
            <a:off x="1905000" y="676278"/>
            <a:ext cx="5597525" cy="2587026"/>
            <a:chOff x="1905000" y="676278"/>
            <a:chExt cx="5597525" cy="2587026"/>
          </a:xfrm>
        </p:grpSpPr>
        <p:sp>
          <p:nvSpPr>
            <p:cNvPr id="11" name="Flowchart: Process 10"/>
            <p:cNvSpPr/>
            <p:nvPr/>
          </p:nvSpPr>
          <p:spPr bwMode="auto">
            <a:xfrm>
              <a:off x="190500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334645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4789488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6248400" y="676278"/>
              <a:ext cx="627063" cy="461962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6428581" y="1113634"/>
              <a:ext cx="86677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Diamond 24"/>
            <p:cNvSpPr/>
            <p:nvPr/>
          </p:nvSpPr>
          <p:spPr bwMode="auto">
            <a:xfrm>
              <a:off x="1959879" y="1808599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4" name="Straight Connector 33"/>
            <p:cNvCxnSpPr>
              <a:cxnSpLocks/>
            </p:cNvCxnSpPr>
            <p:nvPr/>
          </p:nvCxnSpPr>
          <p:spPr bwMode="auto">
            <a:xfrm>
              <a:off x="6248400" y="1145659"/>
              <a:ext cx="12541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Diamond 29"/>
            <p:cNvSpPr/>
            <p:nvPr/>
          </p:nvSpPr>
          <p:spPr bwMode="auto">
            <a:xfrm>
              <a:off x="3636279" y="1815427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Diamond 25"/>
            <p:cNvSpPr/>
            <p:nvPr/>
          </p:nvSpPr>
          <p:spPr bwMode="auto">
            <a:xfrm>
              <a:off x="5271404" y="1756627"/>
              <a:ext cx="1412875" cy="1489075"/>
            </a:xfrm>
            <a:prstGeom prst="diamond">
              <a:avLst/>
            </a:prstGeom>
            <a:noFill/>
            <a:ln w="381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 bwMode="auto">
            <a:xfrm rot="16200000">
              <a:off x="4843034" y="2132669"/>
              <a:ext cx="1524081" cy="737190"/>
            </a:xfrm>
            <a:prstGeom prst="triangle">
              <a:avLst>
                <a:gd name="adj" fmla="val 51948"/>
              </a:avLst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5" name="Right Triangle 74"/>
            <p:cNvSpPr/>
            <p:nvPr/>
          </p:nvSpPr>
          <p:spPr bwMode="auto">
            <a:xfrm>
              <a:off x="5998479" y="1815427"/>
              <a:ext cx="685800" cy="685837"/>
            </a:xfrm>
            <a:prstGeom prst="rtTriangle">
              <a:avLst/>
            </a:prstGeom>
            <a:solidFill>
              <a:srgbClr val="24C709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998204" y="490022"/>
            <a:ext cx="1978025" cy="1295400"/>
            <a:chOff x="6477379" y="1249072"/>
            <a:chExt cx="1978025" cy="1295432"/>
          </a:xfrm>
        </p:grpSpPr>
        <p:sp>
          <p:nvSpPr>
            <p:cNvPr id="49" name="Flowchart: Alternate Process 48"/>
            <p:cNvSpPr/>
            <p:nvPr/>
          </p:nvSpPr>
          <p:spPr bwMode="auto">
            <a:xfrm>
              <a:off x="6477379" y="1371312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94" name="Group 64"/>
            <p:cNvGrpSpPr>
              <a:grpSpLocks/>
            </p:cNvGrpSpPr>
            <p:nvPr/>
          </p:nvGrpSpPr>
          <p:grpSpPr bwMode="auto">
            <a:xfrm>
              <a:off x="6581399" y="1249072"/>
              <a:ext cx="1874005" cy="1295432"/>
              <a:chOff x="10394195" y="1828800"/>
              <a:chExt cx="1874005" cy="129540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08204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0394195" y="218727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0820400" y="24163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9" name="Straight Connector 68"/>
              <p:cNvCxnSpPr>
                <a:cxnSpLocks/>
              </p:cNvCxnSpPr>
              <p:nvPr/>
            </p:nvCxnSpPr>
            <p:spPr>
              <a:xfrm>
                <a:off x="10744200" y="251301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259638" y="1887777"/>
            <a:ext cx="1905000" cy="1241425"/>
            <a:chOff x="5943600" y="2514632"/>
            <a:chExt cx="1905000" cy="1241316"/>
          </a:xfrm>
        </p:grpSpPr>
        <p:sp>
          <p:nvSpPr>
            <p:cNvPr id="48" name="Flowchart: Alternate Process 47"/>
            <p:cNvSpPr/>
            <p:nvPr/>
          </p:nvSpPr>
          <p:spPr bwMode="auto">
            <a:xfrm>
              <a:off x="5943600" y="2590825"/>
              <a:ext cx="1143000" cy="106670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8" name="Group 69"/>
            <p:cNvGrpSpPr>
              <a:grpSpLocks/>
            </p:cNvGrpSpPr>
            <p:nvPr/>
          </p:nvGrpSpPr>
          <p:grpSpPr bwMode="auto">
            <a:xfrm>
              <a:off x="5964921" y="2514632"/>
              <a:ext cx="1883679" cy="1241316"/>
              <a:chOff x="8174721" y="1828800"/>
              <a:chExt cx="1883679" cy="1241286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86106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174721" y="2035209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8610600" y="23622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8534400" y="24383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888523" y="3376087"/>
            <a:ext cx="1905000" cy="1295400"/>
            <a:chOff x="7924800" y="4267275"/>
            <a:chExt cx="1905000" cy="1295432"/>
          </a:xfrm>
        </p:grpSpPr>
        <p:sp>
          <p:nvSpPr>
            <p:cNvPr id="50" name="Flowchart: Alternate Process 49"/>
            <p:cNvSpPr/>
            <p:nvPr/>
          </p:nvSpPr>
          <p:spPr bwMode="auto">
            <a:xfrm>
              <a:off x="7924800" y="4343477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2" name="Group 87"/>
            <p:cNvGrpSpPr>
              <a:grpSpLocks/>
            </p:cNvGrpSpPr>
            <p:nvPr/>
          </p:nvGrpSpPr>
          <p:grpSpPr bwMode="auto">
            <a:xfrm>
              <a:off x="7960104" y="4267275"/>
              <a:ext cx="1869696" cy="1295432"/>
              <a:chOff x="1178304" y="3810000"/>
              <a:chExt cx="1869696" cy="1295400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1600200" y="38100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178304" y="401135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00200" y="43975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1524000" y="4419600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416550" y="4979722"/>
            <a:ext cx="1981200" cy="1393825"/>
            <a:chOff x="3810000" y="5486505"/>
            <a:chExt cx="1981200" cy="1393720"/>
          </a:xfrm>
        </p:grpSpPr>
        <p:sp>
          <p:nvSpPr>
            <p:cNvPr id="51" name="Flowchart: Alternate Process 50"/>
            <p:cNvSpPr/>
            <p:nvPr/>
          </p:nvSpPr>
          <p:spPr bwMode="auto">
            <a:xfrm>
              <a:off x="3810000" y="5638894"/>
              <a:ext cx="1143000" cy="1066720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76" name="Group 86"/>
            <p:cNvGrpSpPr>
              <a:grpSpLocks/>
            </p:cNvGrpSpPr>
            <p:nvPr/>
          </p:nvGrpSpPr>
          <p:grpSpPr bwMode="auto">
            <a:xfrm>
              <a:off x="3924300" y="5486505"/>
              <a:ext cx="1866900" cy="1393720"/>
              <a:chOff x="-1562100" y="4648200"/>
              <a:chExt cx="1866900" cy="1393686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-1143000" y="46482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-1562100" y="4918988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-1143000" y="53340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-1219200" y="53339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52600" y="1949767"/>
            <a:ext cx="97336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200" b="1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en-US" sz="3200" b="1" dirty="0" err="1"/>
              <a:t>Hãy</a:t>
            </a:r>
            <a:r>
              <a:rPr lang="en-US" sz="3200" b="1" dirty="0"/>
              <a:t> </a:t>
            </a:r>
            <a:r>
              <a:rPr lang="en-US" sz="3200" b="1" dirty="0" err="1"/>
              <a:t>nghĩ</a:t>
            </a:r>
            <a:r>
              <a:rPr lang="en-US" sz="3200" b="1" dirty="0"/>
              <a:t> </a:t>
            </a:r>
            <a:r>
              <a:rPr lang="en-US" sz="3200" b="1" dirty="0" err="1"/>
              <a:t>cách</a:t>
            </a:r>
            <a:r>
              <a:rPr lang="en-US" sz="3200" b="1" dirty="0"/>
              <a:t> chia </a:t>
            </a:r>
            <a:r>
              <a:rPr lang="en-US" sz="3200" b="1" dirty="0" err="1"/>
              <a:t>đều</a:t>
            </a:r>
            <a:r>
              <a:rPr lang="en-US" sz="3200" b="1" dirty="0"/>
              <a:t> 5 </a:t>
            </a:r>
            <a:r>
              <a:rPr lang="en-US" sz="3200" b="1" dirty="0" err="1"/>
              <a:t>quả</a:t>
            </a:r>
            <a:r>
              <a:rPr lang="en-US" sz="3200" b="1" dirty="0"/>
              <a:t> cam </a:t>
            </a:r>
            <a:r>
              <a:rPr lang="en-US" sz="3200" b="1" dirty="0" err="1"/>
              <a:t>cho</a:t>
            </a:r>
            <a:r>
              <a:rPr lang="en-US" sz="3200" b="1" dirty="0"/>
              <a:t> 3 </a:t>
            </a:r>
            <a:r>
              <a:rPr lang="en-US" sz="3200" b="1" dirty="0" err="1"/>
              <a:t>người</a:t>
            </a:r>
            <a:r>
              <a:rPr lang="en-US" sz="3200" b="1" dirty="0"/>
              <a:t>.</a:t>
            </a:r>
            <a:endParaRPr lang="en-GB" sz="32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254" y="3073868"/>
            <a:ext cx="716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200" b="1" dirty="0">
                <a:cs typeface="Times New Roman" panose="02020603050405020304" pitchFamily="18" charset="0"/>
              </a:rPr>
              <a:t>Chuẩn bị bài sau: </a:t>
            </a:r>
            <a:r>
              <a:rPr lang="nb-NO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Hỗn sỗ (tiếp)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800" y="685800"/>
            <a:ext cx="4676805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23683" y="2764684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33025" y="2500983"/>
            <a:ext cx="9176353" cy="584775"/>
            <a:chOff x="833998" y="2559498"/>
            <a:chExt cx="6731888" cy="584081"/>
          </a:xfrm>
        </p:grpSpPr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1547648" y="2559498"/>
              <a:ext cx="6018238" cy="58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eform 11"/>
            <p:cNvSpPr/>
            <p:nvPr/>
          </p:nvSpPr>
          <p:spPr>
            <a:xfrm>
              <a:off x="833998" y="2658944"/>
              <a:ext cx="548053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33025" y="3581399"/>
            <a:ext cx="10730575" cy="584775"/>
            <a:chOff x="907706" y="3670788"/>
            <a:chExt cx="9959683" cy="584774"/>
          </a:xfrm>
        </p:grpSpPr>
        <p:sp>
          <p:nvSpPr>
            <p:cNvPr id="6" name="Freeform 11"/>
            <p:cNvSpPr/>
            <p:nvPr/>
          </p:nvSpPr>
          <p:spPr>
            <a:xfrm>
              <a:off x="907706" y="3706178"/>
              <a:ext cx="625472" cy="455611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1753282" y="3670788"/>
              <a:ext cx="9114107" cy="584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114800" y="1452945"/>
            <a:ext cx="3081293" cy="76944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276999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30223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0" y="2590800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7777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31850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8313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68597" y="2167322"/>
            <a:ext cx="325923" cy="2500313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782999" y="2710006"/>
            <a:ext cx="259629" cy="1347947"/>
          </a:xfrm>
          <a:prstGeom prst="rightBrace">
            <a:avLst>
              <a:gd name="adj1" fmla="val 8333"/>
              <a:gd name="adj2" fmla="val 51201"/>
            </a:avLst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16072" y="3763005"/>
            <a:ext cx="96678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02F20DCA-B67F-4489-90F5-F34799D0FAF6}"/>
              </a:ext>
            </a:extLst>
          </p:cNvPr>
          <p:cNvGrpSpPr/>
          <p:nvPr/>
        </p:nvGrpSpPr>
        <p:grpSpPr>
          <a:xfrm>
            <a:off x="7620000" y="3684591"/>
            <a:ext cx="966788" cy="1317625"/>
            <a:chOff x="7620000" y="3684591"/>
            <a:chExt cx="966788" cy="131762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7620877" y="3684591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7620877" y="4294255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7620000" y="4343400"/>
              <a:ext cx="42702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7057104" y="1725576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Pie 23"/>
          <p:cNvSpPr/>
          <p:nvPr/>
        </p:nvSpPr>
        <p:spPr>
          <a:xfrm>
            <a:off x="5850192" y="4565523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 rot="16200000">
            <a:off x="5850192" y="4565523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Pie 27"/>
          <p:cNvSpPr/>
          <p:nvPr/>
        </p:nvSpPr>
        <p:spPr>
          <a:xfrm rot="5400000"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Pie 28"/>
          <p:cNvSpPr/>
          <p:nvPr/>
        </p:nvSpPr>
        <p:spPr>
          <a:xfrm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52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157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>
            <a:off x="5838032" y="5280822"/>
            <a:ext cx="14478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>
            <a:off x="5867400" y="5280358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467600" y="4979991"/>
            <a:ext cx="1474788" cy="1317625"/>
            <a:chOff x="5764868" y="4267200"/>
            <a:chExt cx="1474132" cy="1317486"/>
          </a:xfrm>
        </p:grpSpPr>
        <p:sp>
          <p:nvSpPr>
            <p:cNvPr id="64" name="TextBox 63"/>
            <p:cNvSpPr txBox="1"/>
            <p:nvPr/>
          </p:nvSpPr>
          <p:spPr>
            <a:xfrm>
              <a:off x="5791200" y="4267200"/>
              <a:ext cx="93425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91200" y="4876800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66" name="Straight Connector 65"/>
            <p:cNvCxnSpPr>
              <a:cxnSpLocks/>
            </p:cNvCxnSpPr>
            <p:nvPr/>
          </p:nvCxnSpPr>
          <p:spPr>
            <a:xfrm>
              <a:off x="5764868" y="4925940"/>
              <a:ext cx="5555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3"/>
          <p:cNvSpPr txBox="1">
            <a:spLocks noChangeArrowheads="1"/>
          </p:cNvSpPr>
          <p:nvPr/>
        </p:nvSpPr>
        <p:spPr bwMode="auto">
          <a:xfrm>
            <a:off x="6189663" y="3738563"/>
            <a:ext cx="990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</a:p>
        </p:txBody>
      </p:sp>
      <p:grpSp>
        <p:nvGrpSpPr>
          <p:cNvPr id="43" name="Group 68"/>
          <p:cNvGrpSpPr>
            <a:grpSpLocks/>
          </p:cNvGrpSpPr>
          <p:nvPr/>
        </p:nvGrpSpPr>
        <p:grpSpPr bwMode="auto">
          <a:xfrm>
            <a:off x="1503878" y="296482"/>
            <a:ext cx="8727042" cy="1286994"/>
            <a:chOff x="111193" y="4730394"/>
            <a:chExt cx="8728007" cy="1286769"/>
          </a:xfrm>
        </p:grpSpPr>
        <p:grpSp>
          <p:nvGrpSpPr>
            <p:cNvPr id="12329" name="Group 67"/>
            <p:cNvGrpSpPr>
              <a:grpSpLocks/>
            </p:cNvGrpSpPr>
            <p:nvPr/>
          </p:nvGrpSpPr>
          <p:grpSpPr bwMode="auto">
            <a:xfrm>
              <a:off x="4948471" y="4730394"/>
              <a:ext cx="920003" cy="1286769"/>
              <a:chOff x="4491271" y="3954958"/>
              <a:chExt cx="920003" cy="1150892"/>
            </a:xfrm>
          </p:grpSpPr>
          <p:cxnSp>
            <p:nvCxnSpPr>
              <p:cNvPr id="49" name="Straight Connector 48"/>
              <p:cNvCxnSpPr>
                <a:cxnSpLocks/>
              </p:cNvCxnSpPr>
              <p:nvPr/>
            </p:nvCxnSpPr>
            <p:spPr>
              <a:xfrm>
                <a:off x="4491271" y="4579225"/>
                <a:ext cx="44646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4509752" y="3954958"/>
                <a:ext cx="901522" cy="578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501104" y="4527619"/>
                <a:ext cx="671848" cy="5782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12330" name="Group 57"/>
            <p:cNvGrpSpPr>
              <a:grpSpLocks/>
            </p:cNvGrpSpPr>
            <p:nvPr/>
          </p:nvGrpSpPr>
          <p:grpSpPr bwMode="auto">
            <a:xfrm>
              <a:off x="111193" y="4986012"/>
              <a:ext cx="8728007" cy="769307"/>
              <a:chOff x="111193" y="4986012"/>
              <a:chExt cx="8728007" cy="769307"/>
            </a:xfrm>
          </p:grpSpPr>
          <p:sp>
            <p:nvSpPr>
              <p:cNvPr id="46" name="TextBox 24"/>
              <p:cNvSpPr txBox="1">
                <a:spLocks noChangeArrowheads="1"/>
              </p:cNvSpPr>
              <p:nvPr/>
            </p:nvSpPr>
            <p:spPr bwMode="auto">
              <a:xfrm>
                <a:off x="111193" y="4986012"/>
                <a:ext cx="4796843" cy="769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en-US" sz="36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tròn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44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32" name="TextBox 68"/>
              <p:cNvSpPr txBox="1">
                <a:spLocks noChangeArrowheads="1"/>
              </p:cNvSpPr>
              <p:nvPr/>
            </p:nvSpPr>
            <p:spPr bwMode="auto">
              <a:xfrm>
                <a:off x="5638800" y="5105400"/>
                <a:ext cx="32004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endPara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07407E-6 L -0.1 0.4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055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75 0.1555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1 -0.411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10001 -0.411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0.1 -0.4111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620518" y="290402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555493" y="267468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860300" y="255033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495800" y="1944762"/>
            <a:ext cx="381000" cy="24384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404446" y="2491207"/>
            <a:ext cx="381000" cy="1345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429500" y="3430663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429500" y="4040327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336484" y="410398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6896100" y="141136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6896100" y="141136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6896100" y="142088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061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66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6896101" y="213367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6896100" y="217177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2655887" y="105705"/>
            <a:ext cx="6105276" cy="1260004"/>
            <a:chOff x="1981200" y="-87101"/>
            <a:chExt cx="6106611" cy="1260088"/>
          </a:xfrm>
        </p:grpSpPr>
        <p:sp>
          <p:nvSpPr>
            <p:cNvPr id="57" name="TextBox 3"/>
            <p:cNvSpPr txBox="1">
              <a:spLocks noChangeArrowheads="1"/>
            </p:cNvSpPr>
            <p:nvPr/>
          </p:nvSpPr>
          <p:spPr bwMode="auto">
            <a:xfrm>
              <a:off x="1981200" y="104367"/>
              <a:ext cx="41148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83" name="Group 73"/>
            <p:cNvGrpSpPr>
              <a:grpSpLocks/>
            </p:cNvGrpSpPr>
            <p:nvPr/>
          </p:nvGrpSpPr>
          <p:grpSpPr bwMode="auto">
            <a:xfrm>
              <a:off x="5329941" y="-87101"/>
              <a:ext cx="641921" cy="1260088"/>
              <a:chOff x="5939817" y="-10905"/>
              <a:chExt cx="641687" cy="1260566"/>
            </a:xfrm>
          </p:grpSpPr>
          <p:sp>
            <p:nvSpPr>
              <p:cNvPr id="59" name="TextBox 58"/>
              <p:cNvSpPr txBox="1"/>
              <p:nvPr/>
            </p:nvSpPr>
            <p:spPr bwMode="auto">
              <a:xfrm>
                <a:off x="5939817" y="-10905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 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 bwMode="auto">
              <a:xfrm>
                <a:off x="5961018" y="60333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>
                <a:off x="5977436" y="609831"/>
                <a:ext cx="359229" cy="137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62" name="TextBox 3"/>
            <p:cNvSpPr txBox="1">
              <a:spLocks noChangeArrowheads="1"/>
            </p:cNvSpPr>
            <p:nvPr/>
          </p:nvSpPr>
          <p:spPr bwMode="auto">
            <a:xfrm>
              <a:off x="5801811" y="153612"/>
              <a:ext cx="2286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2552700" y="4257494"/>
            <a:ext cx="6324600" cy="1234223"/>
            <a:chOff x="152400" y="669845"/>
            <a:chExt cx="6324600" cy="1234223"/>
          </a:xfrm>
        </p:grpSpPr>
        <p:sp>
          <p:nvSpPr>
            <p:cNvPr id="14375" name="TextBox 49"/>
            <p:cNvSpPr txBox="1">
              <a:spLocks noChangeArrowheads="1"/>
            </p:cNvSpPr>
            <p:nvPr/>
          </p:nvSpPr>
          <p:spPr bwMode="auto">
            <a:xfrm>
              <a:off x="4191000" y="944563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</a:p>
          </p:txBody>
        </p:sp>
        <p:sp>
          <p:nvSpPr>
            <p:cNvPr id="41" name="TextBox 3"/>
            <p:cNvSpPr txBox="1">
              <a:spLocks noChangeArrowheads="1"/>
            </p:cNvSpPr>
            <p:nvPr/>
          </p:nvSpPr>
          <p:spPr bwMode="auto">
            <a:xfrm>
              <a:off x="1828800" y="944750"/>
              <a:ext cx="3810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77" name="Group 73"/>
            <p:cNvGrpSpPr>
              <a:grpSpLocks/>
            </p:cNvGrpSpPr>
            <p:nvPr/>
          </p:nvGrpSpPr>
          <p:grpSpPr bwMode="auto">
            <a:xfrm>
              <a:off x="3732342" y="669845"/>
              <a:ext cx="623497" cy="1234223"/>
              <a:chOff x="6094756" y="30088"/>
              <a:chExt cx="623269" cy="1234483"/>
            </a:xfrm>
          </p:grpSpPr>
          <p:sp>
            <p:nvSpPr>
              <p:cNvPr id="53" name="TextBox 52"/>
              <p:cNvSpPr txBox="1"/>
              <p:nvPr/>
            </p:nvSpPr>
            <p:spPr bwMode="auto">
              <a:xfrm>
                <a:off x="6097539" y="30088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 bwMode="auto">
              <a:xfrm>
                <a:off x="6094756" y="61824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>
                <a:off x="6117771" y="639217"/>
                <a:ext cx="359229" cy="137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8" name="TextBox 70"/>
            <p:cNvSpPr txBox="1">
              <a:spLocks noChangeArrowheads="1"/>
            </p:cNvSpPr>
            <p:nvPr/>
          </p:nvSpPr>
          <p:spPr bwMode="auto">
            <a:xfrm>
              <a:off x="152400" y="908050"/>
              <a:ext cx="2133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381500" y="3621161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2552700" y="5299075"/>
            <a:ext cx="7086600" cy="1295400"/>
            <a:chOff x="-1143000" y="-2362137"/>
            <a:chExt cx="7086600" cy="1295337"/>
          </a:xfrm>
        </p:grpSpPr>
        <p:sp>
          <p:nvSpPr>
            <p:cNvPr id="14367" name="TextBox 43"/>
            <p:cNvSpPr txBox="1">
              <a:spLocks noChangeArrowheads="1"/>
            </p:cNvSpPr>
            <p:nvPr/>
          </p:nvSpPr>
          <p:spPr bwMode="auto">
            <a:xfrm>
              <a:off x="-1143000" y="-2094131"/>
              <a:ext cx="3657600" cy="584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tabLst>
                  <a:tab pos="1714500" algn="l"/>
                  <a:tab pos="1828800" algn="l"/>
                </a:tabLst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tabLst>
                  <a:tab pos="1714500" algn="l"/>
                  <a:tab pos="1828800" algn="l"/>
                </a:tabLst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tabLst>
                  <a:tab pos="1714500" algn="l"/>
                  <a:tab pos="1828800" algn="l"/>
                </a:tabLst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 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-2133525"/>
              <a:ext cx="762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4369" name="Group 93"/>
            <p:cNvGrpSpPr>
              <a:grpSpLocks/>
            </p:cNvGrpSpPr>
            <p:nvPr/>
          </p:nvGrpSpPr>
          <p:grpSpPr bwMode="auto">
            <a:xfrm>
              <a:off x="2149647" y="-2362137"/>
              <a:ext cx="1507953" cy="1295337"/>
              <a:chOff x="1692447" y="-2416176"/>
              <a:chExt cx="1507953" cy="1295337"/>
            </a:xfrm>
          </p:grpSpPr>
          <p:sp>
            <p:nvSpPr>
              <p:cNvPr id="89" name="TextBox 88"/>
              <p:cNvSpPr txBox="1"/>
              <p:nvPr/>
            </p:nvSpPr>
            <p:spPr bwMode="auto">
              <a:xfrm>
                <a:off x="1752600" y="-2416176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 bwMode="auto">
              <a:xfrm>
                <a:off x="1752600" y="-1828800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91" name="Straight Connector 90"/>
              <p:cNvCxnSpPr>
                <a:cxnSpLocks/>
              </p:cNvCxnSpPr>
              <p:nvPr/>
            </p:nvCxnSpPr>
            <p:spPr bwMode="auto">
              <a:xfrm>
                <a:off x="1692447" y="-1742515"/>
                <a:ext cx="609600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0" name="TextBox 91"/>
            <p:cNvSpPr txBox="1">
              <a:spLocks noChangeArrowheads="1"/>
            </p:cNvSpPr>
            <p:nvPr/>
          </p:nvSpPr>
          <p:spPr bwMode="auto">
            <a:xfrm>
              <a:off x="2971800" y="-2133600"/>
              <a:ext cx="2971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tròn</a:t>
              </a:r>
            </a:p>
          </p:txBody>
        </p:sp>
        <p:sp>
          <p:nvSpPr>
            <p:cNvPr id="14371" name="TextBox 92"/>
            <p:cNvSpPr txBox="1">
              <a:spLocks noChangeArrowheads="1"/>
            </p:cNvSpPr>
            <p:nvPr/>
          </p:nvSpPr>
          <p:spPr bwMode="auto">
            <a:xfrm>
              <a:off x="1371600" y="-2094112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210226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187292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174857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10100" y="1219202"/>
            <a:ext cx="381000" cy="22860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752602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554686" y="249853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539831" y="311805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504878" y="3156316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7010400" y="60960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7010400" y="60960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7010400" y="61912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175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080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7010401" y="13319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7010400" y="137001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6930292" y="4114800"/>
            <a:ext cx="5956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auto">
          <a:xfrm>
            <a:off x="7010575" y="3473351"/>
            <a:ext cx="901521" cy="6462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4" name="TextBox 63"/>
          <p:cNvSpPr txBox="1"/>
          <p:nvPr/>
        </p:nvSpPr>
        <p:spPr bwMode="auto">
          <a:xfrm>
            <a:off x="7006358" y="4048251"/>
            <a:ext cx="976648" cy="6462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pSp>
        <p:nvGrpSpPr>
          <p:cNvPr id="16424" name="Group 57"/>
          <p:cNvGrpSpPr>
            <a:grpSpLocks/>
          </p:cNvGrpSpPr>
          <p:nvPr/>
        </p:nvGrpSpPr>
        <p:grpSpPr bwMode="auto">
          <a:xfrm>
            <a:off x="2128446" y="3742739"/>
            <a:ext cx="8763001" cy="646331"/>
            <a:chOff x="76199" y="5105139"/>
            <a:chExt cx="8763001" cy="646646"/>
          </a:xfrm>
        </p:grpSpPr>
        <p:sp>
          <p:nvSpPr>
            <p:cNvPr id="2" name="TextBox 24"/>
            <p:cNvSpPr txBox="1">
              <a:spLocks noChangeArrowheads="1"/>
            </p:cNvSpPr>
            <p:nvPr/>
          </p:nvSpPr>
          <p:spPr bwMode="auto">
            <a:xfrm>
              <a:off x="76199" y="5105139"/>
              <a:ext cx="5108919" cy="646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Hay: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26" name="TextBox 68"/>
            <p:cNvSpPr txBox="1">
              <a:spLocks noChangeArrowheads="1"/>
            </p:cNvSpPr>
            <p:nvPr/>
          </p:nvSpPr>
          <p:spPr bwMode="auto">
            <a:xfrm>
              <a:off x="5638800" y="51054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578176" y="2586042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63EFBB5F-3818-41D5-8874-4C8495B7E265}"/>
              </a:ext>
            </a:extLst>
          </p:cNvPr>
          <p:cNvGrpSpPr/>
          <p:nvPr/>
        </p:nvGrpSpPr>
        <p:grpSpPr>
          <a:xfrm>
            <a:off x="3175812" y="4642061"/>
            <a:ext cx="6781800" cy="1317625"/>
            <a:chOff x="2705100" y="5462649"/>
            <a:chExt cx="6781800" cy="1317625"/>
          </a:xfrm>
        </p:grpSpPr>
        <p:sp>
          <p:nvSpPr>
            <p:cNvPr id="16417" name="TextBox 43"/>
            <p:cNvSpPr txBox="1">
              <a:spLocks noChangeArrowheads="1"/>
            </p:cNvSpPr>
            <p:nvPr/>
          </p:nvSpPr>
          <p:spPr bwMode="auto">
            <a:xfrm>
              <a:off x="2705100" y="5729733"/>
              <a:ext cx="2057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4710669" y="5745254"/>
              <a:ext cx="111949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72" name="TextBox 71"/>
            <p:cNvSpPr txBox="1"/>
            <p:nvPr/>
          </p:nvSpPr>
          <p:spPr bwMode="auto">
            <a:xfrm>
              <a:off x="5753100" y="5462649"/>
              <a:ext cx="838200" cy="7079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5753100" y="6072279"/>
              <a:ext cx="1447800" cy="707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5594106" y="609389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422" name="TextBox 76"/>
            <p:cNvSpPr txBox="1">
              <a:spLocks noChangeArrowheads="1"/>
            </p:cNvSpPr>
            <p:nvPr/>
          </p:nvSpPr>
          <p:spPr bwMode="auto">
            <a:xfrm>
              <a:off x="6515100" y="5767464"/>
              <a:ext cx="2971800" cy="646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e 9"/>
          <p:cNvSpPr/>
          <p:nvPr/>
        </p:nvSpPr>
        <p:spPr>
          <a:xfrm>
            <a:off x="7010400" y="396875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rot="16200000">
            <a:off x="7010400" y="3810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Pie 12"/>
          <p:cNvSpPr/>
          <p:nvPr/>
        </p:nvSpPr>
        <p:spPr>
          <a:xfrm rot="5400000">
            <a:off x="7010400" y="4064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75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80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6734818" y="236896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13962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01527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86300" y="1082675"/>
            <a:ext cx="381000" cy="2133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539875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18456" name="Group 37"/>
          <p:cNvGrpSpPr>
            <a:grpSpLocks/>
          </p:cNvGrpSpPr>
          <p:nvPr/>
        </p:nvGrpSpPr>
        <p:grpSpPr bwMode="auto">
          <a:xfrm>
            <a:off x="7418472" y="2259310"/>
            <a:ext cx="1583073" cy="1350660"/>
            <a:chOff x="5648409" y="4081775"/>
            <a:chExt cx="1583073" cy="1350517"/>
          </a:xfrm>
        </p:grpSpPr>
        <p:sp>
          <p:nvSpPr>
            <p:cNvPr id="40" name="TextBox 39"/>
            <p:cNvSpPr txBox="1"/>
            <p:nvPr/>
          </p:nvSpPr>
          <p:spPr>
            <a:xfrm>
              <a:off x="5783682" y="4081775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83682" y="4724406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648409" y="475915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743200" y="3340558"/>
            <a:ext cx="2672484" cy="1396880"/>
            <a:chOff x="1143000" y="3581399"/>
            <a:chExt cx="2514600" cy="1236045"/>
          </a:xfrm>
        </p:grpSpPr>
        <p:sp>
          <p:nvSpPr>
            <p:cNvPr id="27" name="TextBox 26"/>
            <p:cNvSpPr txBox="1"/>
            <p:nvPr/>
          </p:nvSpPr>
          <p:spPr>
            <a:xfrm>
              <a:off x="1143000" y="3886339"/>
              <a:ext cx="1447800" cy="6263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8490" name="Group 39"/>
            <p:cNvGrpSpPr>
              <a:grpSpLocks/>
            </p:cNvGrpSpPr>
            <p:nvPr/>
          </p:nvGrpSpPr>
          <p:grpSpPr bwMode="auto">
            <a:xfrm>
              <a:off x="2209800" y="3581399"/>
              <a:ext cx="1447800" cy="1236045"/>
              <a:chOff x="5638800" y="4267200"/>
              <a:chExt cx="1600200" cy="123591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791200" y="4267200"/>
                <a:ext cx="1447800" cy="6263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791200" y="4876800"/>
                <a:ext cx="802430" cy="626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9" name="Straight Connector 38"/>
              <p:cNvCxnSpPr>
                <a:cxnSpLocks/>
              </p:cNvCxnSpPr>
              <p:nvPr/>
            </p:nvCxnSpPr>
            <p:spPr>
              <a:xfrm>
                <a:off x="5638800" y="4893638"/>
                <a:ext cx="68128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491" name="TextBox 32"/>
            <p:cNvSpPr txBox="1">
              <a:spLocks noChangeArrowheads="1"/>
            </p:cNvSpPr>
            <p:nvPr/>
          </p:nvSpPr>
          <p:spPr bwMode="auto">
            <a:xfrm>
              <a:off x="1524000" y="3886200"/>
              <a:ext cx="990600" cy="571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652966" y="2416175"/>
            <a:ext cx="870289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320" name="TextBox 54"/>
          <p:cNvSpPr txBox="1">
            <a:spLocks noChangeArrowheads="1"/>
          </p:cNvSpPr>
          <p:nvPr/>
        </p:nvSpPr>
        <p:spPr bwMode="auto">
          <a:xfrm>
            <a:off x="5619750" y="4175583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8076479" y="3762783"/>
            <a:ext cx="1910484" cy="1376409"/>
            <a:chOff x="6014316" y="4170310"/>
            <a:chExt cx="1910484" cy="1376403"/>
          </a:xfrm>
        </p:grpSpPr>
        <p:grpSp>
          <p:nvGrpSpPr>
            <p:cNvPr id="18484" name="Group 55"/>
            <p:cNvGrpSpPr>
              <a:grpSpLocks/>
            </p:cNvGrpSpPr>
            <p:nvPr/>
          </p:nvGrpSpPr>
          <p:grpSpPr bwMode="auto">
            <a:xfrm>
              <a:off x="6377596" y="4170310"/>
              <a:ext cx="1547204" cy="1376403"/>
              <a:chOff x="5539396" y="4344925"/>
              <a:chExt cx="1547204" cy="1376257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638800" y="4344925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38800" y="5013296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9" name="Straight Connector 58"/>
              <p:cNvCxnSpPr>
                <a:cxnSpLocks/>
              </p:cNvCxnSpPr>
              <p:nvPr/>
            </p:nvCxnSpPr>
            <p:spPr>
              <a:xfrm>
                <a:off x="5539396" y="4984461"/>
                <a:ext cx="68175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6014316" y="4455969"/>
              <a:ext cx="50554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18461" name="TextBox 63"/>
          <p:cNvSpPr txBox="1">
            <a:spLocks noChangeArrowheads="1"/>
          </p:cNvSpPr>
          <p:nvPr/>
        </p:nvSpPr>
        <p:spPr bwMode="auto">
          <a:xfrm>
            <a:off x="7848600" y="6324600"/>
            <a:ext cx="464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 flipH="1">
            <a:off x="7010401" y="11414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>
            <a:off x="7010400" y="1141667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Right Brace 86"/>
          <p:cNvSpPr/>
          <p:nvPr/>
        </p:nvSpPr>
        <p:spPr>
          <a:xfrm>
            <a:off x="4953000" y="3667583"/>
            <a:ext cx="304800" cy="1752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1690688" y="4484691"/>
            <a:ext cx="3567112" cy="1317625"/>
            <a:chOff x="166688" y="4778375"/>
            <a:chExt cx="3567112" cy="1317627"/>
          </a:xfrm>
        </p:grpSpPr>
        <p:grpSp>
          <p:nvGrpSpPr>
            <p:cNvPr id="18477" name="Group 39"/>
            <p:cNvGrpSpPr>
              <a:grpSpLocks/>
            </p:cNvGrpSpPr>
            <p:nvPr/>
          </p:nvGrpSpPr>
          <p:grpSpPr bwMode="auto">
            <a:xfrm>
              <a:off x="2209800" y="4778375"/>
              <a:ext cx="1524000" cy="1317627"/>
              <a:chOff x="5638800" y="4267200"/>
              <a:chExt cx="1600200" cy="131748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791200" y="4267200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91200" y="4876802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5638800" y="4953000"/>
                <a:ext cx="838200" cy="1588"/>
              </a:xfrm>
              <a:prstGeom prst="line">
                <a:avLst/>
              </a:prstGeom>
              <a:ln>
                <a:noFill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361354" y="5072202"/>
              <a:ext cx="99060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18480" name="TextBox 32"/>
            <p:cNvSpPr txBox="1">
              <a:spLocks noChangeArrowheads="1"/>
            </p:cNvSpPr>
            <p:nvPr/>
          </p:nvSpPr>
          <p:spPr bwMode="auto">
            <a:xfrm>
              <a:off x="166688" y="5070475"/>
              <a:ext cx="9906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</a:p>
          </p:txBody>
        </p:sp>
      </p:grp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4813061" y="5356014"/>
            <a:ext cx="5567500" cy="1317622"/>
            <a:chOff x="3733800" y="5638800"/>
            <a:chExt cx="5566859" cy="1317622"/>
          </a:xfrm>
        </p:grpSpPr>
        <p:grpSp>
          <p:nvGrpSpPr>
            <p:cNvPr id="18469" name="Group 10"/>
            <p:cNvGrpSpPr>
              <a:grpSpLocks/>
            </p:cNvGrpSpPr>
            <p:nvPr/>
          </p:nvGrpSpPr>
          <p:grpSpPr bwMode="auto">
            <a:xfrm>
              <a:off x="4837217" y="5638800"/>
              <a:ext cx="1852826" cy="1317622"/>
              <a:chOff x="1408217" y="816114"/>
              <a:chExt cx="1852826" cy="1317483"/>
            </a:xfrm>
          </p:grpSpPr>
          <p:grpSp>
            <p:nvGrpSpPr>
              <p:cNvPr id="18472" name="Group 3"/>
              <p:cNvGrpSpPr>
                <a:grpSpLocks/>
              </p:cNvGrpSpPr>
              <p:nvPr/>
            </p:nvGrpSpPr>
            <p:grpSpPr bwMode="auto">
              <a:xfrm>
                <a:off x="1803314" y="816114"/>
                <a:ext cx="1457729" cy="1317483"/>
                <a:chOff x="5655098" y="4267200"/>
                <a:chExt cx="1457729" cy="1317483"/>
              </a:xfrm>
            </p:grpSpPr>
            <p:sp>
              <p:nvSpPr>
                <p:cNvPr id="67" name="TextBox 66"/>
                <p:cNvSpPr txBox="1"/>
                <p:nvPr/>
              </p:nvSpPr>
              <p:spPr>
                <a:xfrm>
                  <a:off x="5665027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68" name="TextBox 5"/>
                <p:cNvSpPr txBox="1"/>
                <p:nvPr/>
              </p:nvSpPr>
              <p:spPr>
                <a:xfrm>
                  <a:off x="5655098" y="4876797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69" name="Straight Connector 68"/>
                <p:cNvCxnSpPr>
                  <a:cxnSpLocks/>
                </p:cNvCxnSpPr>
                <p:nvPr/>
              </p:nvCxnSpPr>
              <p:spPr>
                <a:xfrm>
                  <a:off x="5665027" y="4938603"/>
                  <a:ext cx="519447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TextBox 65"/>
              <p:cNvSpPr txBox="1"/>
              <p:nvPr/>
            </p:nvSpPr>
            <p:spPr>
              <a:xfrm>
                <a:off x="1408217" y="1099635"/>
                <a:ext cx="4644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sp>
          <p:nvSpPr>
            <p:cNvPr id="18470" name="TextBox 62"/>
            <p:cNvSpPr txBox="1">
              <a:spLocks noChangeArrowheads="1"/>
            </p:cNvSpPr>
            <p:nvPr/>
          </p:nvSpPr>
          <p:spPr bwMode="auto">
            <a:xfrm>
              <a:off x="5795458" y="5911393"/>
              <a:ext cx="35052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71" name="TextBox 48"/>
            <p:cNvSpPr txBox="1">
              <a:spLocks noChangeArrowheads="1"/>
            </p:cNvSpPr>
            <p:nvPr/>
          </p:nvSpPr>
          <p:spPr bwMode="auto">
            <a:xfrm>
              <a:off x="3733800" y="5965825"/>
              <a:ext cx="12192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3810000" y="5169361"/>
            <a:ext cx="6817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Alternate Process 12"/>
          <p:cNvSpPr/>
          <p:nvPr/>
        </p:nvSpPr>
        <p:spPr>
          <a:xfrm>
            <a:off x="5451475" y="342106"/>
            <a:ext cx="785643" cy="1219200"/>
          </a:xfrm>
          <a:prstGeom prst="flowChartAlternateProcess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528894" y="187264"/>
            <a:ext cx="1591418" cy="1467670"/>
            <a:chOff x="4095965" y="1028555"/>
            <a:chExt cx="1528470" cy="1467209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4172356" y="1028555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4176635" y="1726323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" name="Straight Connector 6"/>
            <p:cNvCxnSpPr>
              <a:cxnSpLocks/>
            </p:cNvCxnSpPr>
            <p:nvPr/>
          </p:nvCxnSpPr>
          <p:spPr bwMode="auto">
            <a:xfrm>
              <a:off x="4095965" y="1753025"/>
              <a:ext cx="620575" cy="662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5129041" y="435481"/>
            <a:ext cx="72707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2438400" y="1713709"/>
            <a:ext cx="350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6477000" y="1691484"/>
            <a:ext cx="464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4724400" y="1078316"/>
            <a:ext cx="522112" cy="863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6286504" y="1142206"/>
            <a:ext cx="761999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154918" y="2951810"/>
            <a:ext cx="1906134" cy="1314756"/>
            <a:chOff x="1294267" y="3889070"/>
            <a:chExt cx="1906133" cy="1314756"/>
          </a:xfrm>
        </p:grpSpPr>
        <p:grpSp>
          <p:nvGrpSpPr>
            <p:cNvPr id="20509" name="Group 19"/>
            <p:cNvGrpSpPr>
              <a:grpSpLocks/>
            </p:cNvGrpSpPr>
            <p:nvPr/>
          </p:nvGrpSpPr>
          <p:grpSpPr bwMode="auto">
            <a:xfrm>
              <a:off x="1620838" y="3889070"/>
              <a:ext cx="1579562" cy="1314756"/>
              <a:chOff x="5659438" y="4270069"/>
              <a:chExt cx="1579562" cy="131461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760124" y="4270069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791200" y="4876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23" name="Straight Connector 22"/>
              <p:cNvCxnSpPr>
                <a:cxnSpLocks/>
              </p:cNvCxnSpPr>
              <p:nvPr/>
            </p:nvCxnSpPr>
            <p:spPr>
              <a:xfrm>
                <a:off x="5659438" y="4936894"/>
                <a:ext cx="685798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294267" y="4116884"/>
              <a:ext cx="647699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71904" y="2449496"/>
            <a:ext cx="693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2530477" y="3421857"/>
            <a:ext cx="2035178" cy="447675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Horizontal Scroll 31"/>
          <p:cNvSpPr/>
          <p:nvPr/>
        </p:nvSpPr>
        <p:spPr>
          <a:xfrm>
            <a:off x="1714500" y="5042265"/>
            <a:ext cx="8763000" cy="137160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667000" y="5290788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771904" y="3672684"/>
            <a:ext cx="3849236" cy="1317625"/>
            <a:chOff x="3789814" y="4287841"/>
            <a:chExt cx="3849236" cy="1317625"/>
          </a:xfrm>
        </p:grpSpPr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789814" y="4563468"/>
              <a:ext cx="22860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grpSp>
          <p:nvGrpSpPr>
            <p:cNvPr id="44" name="Group 27"/>
            <p:cNvGrpSpPr>
              <a:grpSpLocks/>
            </p:cNvGrpSpPr>
            <p:nvPr/>
          </p:nvGrpSpPr>
          <p:grpSpPr bwMode="auto">
            <a:xfrm>
              <a:off x="5687790" y="4287841"/>
              <a:ext cx="1951260" cy="1317625"/>
              <a:chOff x="1249141" y="3886200"/>
              <a:chExt cx="1951259" cy="1317625"/>
            </a:xfrm>
          </p:grpSpPr>
          <p:grpSp>
            <p:nvGrpSpPr>
              <p:cNvPr id="20502" name="Group 19"/>
              <p:cNvGrpSpPr>
                <a:grpSpLocks/>
              </p:cNvGrpSpPr>
              <p:nvPr/>
            </p:nvGrpSpPr>
            <p:grpSpPr bwMode="auto">
              <a:xfrm>
                <a:off x="1619251" y="3886200"/>
                <a:ext cx="1581149" cy="1317625"/>
                <a:chOff x="5657851" y="4267200"/>
                <a:chExt cx="1581149" cy="1317486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5791200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791200" y="48768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49" name="Straight Connector 48"/>
                <p:cNvCxnSpPr>
                  <a:cxnSpLocks/>
                </p:cNvCxnSpPr>
                <p:nvPr/>
              </p:nvCxnSpPr>
              <p:spPr>
                <a:xfrm>
                  <a:off x="5657851" y="4892041"/>
                  <a:ext cx="685798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TextBox 45"/>
              <p:cNvSpPr txBox="1"/>
              <p:nvPr/>
            </p:nvSpPr>
            <p:spPr>
              <a:xfrm>
                <a:off x="1249141" y="4073830"/>
                <a:ext cx="647699" cy="76944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734575" y="5278484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30" grpId="0"/>
      <p:bldP spid="32" grpId="0" animBg="1"/>
      <p:bldP spid="34" grpId="0"/>
      <p:bldP spid="34" grpId="1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</TotalTime>
  <Words>794</Words>
  <Application>Microsoft Office PowerPoint</Application>
  <PresentationFormat>Custom</PresentationFormat>
  <Paragraphs>202</Paragraphs>
  <Slides>22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E65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HUONG DA QUY</dc:creator>
  <cp:lastModifiedBy>Admin</cp:lastModifiedBy>
  <cp:revision>190</cp:revision>
  <dcterms:created xsi:type="dcterms:W3CDTF">2008-11-12T03:57:41Z</dcterms:created>
  <dcterms:modified xsi:type="dcterms:W3CDTF">2021-09-16T02:52:57Z</dcterms:modified>
</cp:coreProperties>
</file>