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60" r:id="rId5"/>
    <p:sldId id="264" r:id="rId6"/>
    <p:sldId id="261" r:id="rId7"/>
    <p:sldId id="262" r:id="rId8"/>
    <p:sldId id="269" r:id="rId9"/>
    <p:sldId id="284" r:id="rId10"/>
    <p:sldId id="265" r:id="rId11"/>
    <p:sldId id="283" r:id="rId12"/>
    <p:sldId id="266" r:id="rId13"/>
    <p:sldId id="267" r:id="rId14"/>
    <p:sldId id="268" r:id="rId15"/>
    <p:sldId id="282" r:id="rId16"/>
    <p:sldId id="270" r:id="rId17"/>
    <p:sldId id="285" r:id="rId18"/>
    <p:sldId id="281" r:id="rId19"/>
    <p:sldId id="273" r:id="rId20"/>
    <p:sldId id="271" r:id="rId21"/>
    <p:sldId id="272" r:id="rId22"/>
    <p:sldId id="278" r:id="rId23"/>
    <p:sldId id="277" r:id="rId24"/>
    <p:sldId id="276" r:id="rId25"/>
    <p:sldId id="280" r:id="rId2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B9D"/>
    <a:srgbClr val="250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8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3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3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600203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3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209800"/>
            <a:ext cx="8887968" cy="17526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ctangle 686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685803"/>
            <a:ext cx="128016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3200" y="329628"/>
            <a:ext cx="5943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   KIỂM TRA BÀI CŨ</a:t>
            </a:r>
          </a:p>
        </p:txBody>
      </p:sp>
      <p:pic>
        <p:nvPicPr>
          <p:cNvPr id="6" name="Picture 6" descr="hoa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4800600"/>
            <a:ext cx="7498079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-152400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2534" y="4953000"/>
            <a:ext cx="9348826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0" y="762003"/>
            <a:ext cx="8778240" cy="3990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914400"/>
            <a:ext cx="987552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438401"/>
            <a:ext cx="9875520" cy="27432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800600"/>
            <a:ext cx="9348826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ss Sen\Desktop\IMG_4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20720" y="-2895600"/>
            <a:ext cx="18288000" cy="11430000"/>
          </a:xfrm>
          <a:prstGeom prst="rect">
            <a:avLst/>
          </a:prstGeom>
          <a:noFill/>
        </p:spPr>
      </p:pic>
      <p:pic>
        <p:nvPicPr>
          <p:cNvPr id="2052" name="Picture 4" descr="C:\Users\Miss Sen\Desktop\IMG_4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228600"/>
            <a:ext cx="10000372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41094" y="5791200"/>
            <a:ext cx="934882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09600"/>
            <a:ext cx="4846320" cy="3352800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9" descr="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192" y="609600"/>
            <a:ext cx="5006848" cy="3352800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25779" y="4352780"/>
            <a:ext cx="934882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558136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46038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dưỡng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924584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 smtClean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3074" name="Picture 2" descr="C:\Users\Miss Sen\Desktop\hoatet6_3c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2" y="2514601"/>
            <a:ext cx="4848884" cy="3886202"/>
          </a:xfrm>
          <a:prstGeom prst="rect">
            <a:avLst/>
          </a:prstGeom>
          <a:ln w="38100" cap="sq">
            <a:solidFill>
              <a:srgbClr val="1C0B9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Miss Sen\Desktop\Sau benh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720" y="2590800"/>
            <a:ext cx="4963885" cy="3810000"/>
          </a:xfrm>
          <a:prstGeom prst="rect">
            <a:avLst/>
          </a:prstGeom>
          <a:ln w="38100" cap="sq">
            <a:solidFill>
              <a:srgbClr val="1C0B9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14400" y="1752601"/>
            <a:ext cx="9784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914400"/>
            <a:ext cx="987552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kali, …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2667000"/>
            <a:ext cx="9875520" cy="2285997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46038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900548"/>
            <a:ext cx="9601200" cy="4433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9875520" cy="68579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30" y="762000"/>
            <a:ext cx="779746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10363200" cy="6096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" y="2971800"/>
            <a:ext cx="10195560" cy="1904999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4073" y="335973"/>
            <a:ext cx="1014984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97280" y="1066800"/>
            <a:ext cx="9692640" cy="2971800"/>
          </a:xfrm>
          <a:prstGeom prst="cloudCallout">
            <a:avLst>
              <a:gd name="adj1" fmla="val -34476"/>
              <a:gd name="adj2" fmla="val 685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7840" y="2895603"/>
            <a:ext cx="4792980" cy="1945221"/>
          </a:xfrm>
          <a:prstGeom prst="rect">
            <a:avLst/>
          </a:prstGeom>
          <a:noFill/>
          <a:ln/>
        </p:spPr>
      </p:pic>
      <p:pic>
        <p:nvPicPr>
          <p:cNvPr id="5" name="Picture 1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960" y="4953000"/>
            <a:ext cx="3474720" cy="1752600"/>
          </a:xfrm>
          <a:prstGeom prst="rect">
            <a:avLst/>
          </a:prstGeom>
          <a:noFill/>
        </p:spPr>
      </p:pic>
      <p:pic>
        <p:nvPicPr>
          <p:cNvPr id="6" name="Picture 4" descr="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1" y="381000"/>
            <a:ext cx="4648200" cy="220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4960" y="457200"/>
            <a:ext cx="52120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" y="2895600"/>
            <a:ext cx="4572000" cy="19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9257386" cy="990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None/>
            </a:pPr>
            <a:r>
              <a:rPr lang="en-US" b="1" u="sng" dirty="0" err="1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u="sng" dirty="0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u="sng" dirty="0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b="1" u="sng" dirty="0" smtClean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88720" y="1676400"/>
            <a:ext cx="9509760" cy="396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09600"/>
            <a:ext cx="512064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Miss Sen\Desktop\hoahon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280" y="533400"/>
            <a:ext cx="484632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5105400"/>
            <a:ext cx="806866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09600"/>
            <a:ext cx="100584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Các loại lớp 4B\BÀI GIẢNG POI\Tuần 21\hoa\49047962_2197525330501847_388860640846728396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109728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Các loại lớp 4B\BÀI GIẢNG POI\Tuần 21\hoa\48909923_2309316652647739_37052847016242053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109728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1188720" y="838201"/>
            <a:ext cx="9326880" cy="16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kết thúc.</a:t>
            </a: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65760" y="4114800"/>
            <a:ext cx="10241280" cy="205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CHÚC CÁC EM  CHĂM NGOAN,HỌC GIỎI!</a:t>
            </a:r>
          </a:p>
        </p:txBody>
      </p:sp>
      <p:pic>
        <p:nvPicPr>
          <p:cNvPr id="34820" name="Picture 4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121" y="3008313"/>
            <a:ext cx="264033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0881" y="3008313"/>
            <a:ext cx="264033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361" y="3008313"/>
            <a:ext cx="264033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2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4389120" y="5334000"/>
            <a:ext cx="210312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3000" y="2632364"/>
            <a:ext cx="934212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(Tr.57)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685800"/>
            <a:ext cx="7467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1828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334" y="5486400"/>
            <a:ext cx="8800186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060704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822960" y="1143000"/>
            <a:ext cx="950976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1.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2.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3.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4.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5.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762000"/>
            <a:ext cx="8997696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ln/>
              <a:solidFill>
                <a:schemeClr val="accent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894" y="2819400"/>
            <a:ext cx="9165946" cy="1905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9440266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9348826" cy="16764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3810000"/>
            <a:ext cx="9348826" cy="1981200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 – 22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C;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 – 30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C;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18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 – 25 </a:t>
            </a:r>
            <a:r>
              <a:rPr lang="en-US" sz="2800" b="1" noProof="0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noProof="0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s Se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1828800"/>
            <a:ext cx="5029200" cy="2895600"/>
          </a:xfrm>
          <a:prstGeom prst="rect">
            <a:avLst/>
          </a:prstGeom>
          <a:ln w="38100" cap="sq">
            <a:solidFill>
              <a:srgbClr val="2509F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Miss Sen\Desktop\11094039-d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" y="1866900"/>
            <a:ext cx="5143500" cy="2857500"/>
          </a:xfrm>
          <a:prstGeom prst="rect">
            <a:avLst/>
          </a:prstGeom>
          <a:ln w="38100" cap="sq">
            <a:solidFill>
              <a:srgbClr val="2509F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88720" y="762002"/>
            <a:ext cx="8961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8720" y="-152400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110" y="5257800"/>
            <a:ext cx="4648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4980801"/>
            <a:ext cx="3733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652" y="1219201"/>
            <a:ext cx="9756372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1944" y="3657600"/>
            <a:ext cx="978408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14907" y="193964"/>
            <a:ext cx="9348826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=&gt;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761</Words>
  <Application>Microsoft Office PowerPoint</Application>
  <PresentationFormat>Custom</PresentationFormat>
  <Paragraphs>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 2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 4</vt:lpstr>
      <vt:lpstr>1. Nhiệt độ</vt:lpstr>
      <vt:lpstr>PowerPoint Presentation</vt:lpstr>
      <vt:lpstr>PowerPoint Presentation</vt:lpstr>
      <vt:lpstr>PowerPoint Presentation</vt:lpstr>
      <vt:lpstr>Cây, rau cần đủ ánh sang để quang hợp.</vt:lpstr>
      <vt:lpstr>PowerPoint Presentation</vt:lpstr>
      <vt:lpstr>PowerPoint Presentation</vt:lpstr>
      <vt:lpstr>PowerPoint Presentation</vt:lpstr>
      <vt:lpstr>  Cây rau, hoa cần các chất dinh dưỡng như đạm, lân, kali, … </vt:lpstr>
      <vt:lpstr>PowerPoint Presentation</vt:lpstr>
      <vt:lpstr>PowerPoint Presentation</vt:lpstr>
      <vt:lpstr>Cây rau, hoa cần không khí để quang hợp và hô hấp.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Sen</dc:creator>
  <cp:lastModifiedBy>Admin</cp:lastModifiedBy>
  <cp:revision>36</cp:revision>
  <dcterms:created xsi:type="dcterms:W3CDTF">2006-08-16T00:00:00Z</dcterms:created>
  <dcterms:modified xsi:type="dcterms:W3CDTF">2022-03-05T07:54:32Z</dcterms:modified>
</cp:coreProperties>
</file>