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1"/>
    <p:sldMasterId id="2147483764" r:id="rId2"/>
    <p:sldMasterId id="2147483789" r:id="rId3"/>
    <p:sldMasterId id="2147483806" r:id="rId4"/>
    <p:sldMasterId id="2147483819" r:id="rId5"/>
  </p:sldMasterIdLst>
  <p:notesMasterIdLst>
    <p:notesMasterId r:id="rId39"/>
  </p:notesMasterIdLst>
  <p:sldIdLst>
    <p:sldId id="711" r:id="rId6"/>
    <p:sldId id="381" r:id="rId7"/>
    <p:sldId id="700" r:id="rId8"/>
    <p:sldId id="708" r:id="rId9"/>
    <p:sldId id="639" r:id="rId10"/>
    <p:sldId id="709" r:id="rId11"/>
    <p:sldId id="610" r:id="rId12"/>
    <p:sldId id="363" r:id="rId13"/>
    <p:sldId id="705" r:id="rId14"/>
    <p:sldId id="698" r:id="rId15"/>
    <p:sldId id="704" r:id="rId16"/>
    <p:sldId id="645" r:id="rId17"/>
    <p:sldId id="647" r:id="rId18"/>
    <p:sldId id="688" r:id="rId19"/>
    <p:sldId id="646" r:id="rId20"/>
    <p:sldId id="689" r:id="rId21"/>
    <p:sldId id="693" r:id="rId22"/>
    <p:sldId id="691" r:id="rId23"/>
    <p:sldId id="703" r:id="rId24"/>
    <p:sldId id="692" r:id="rId25"/>
    <p:sldId id="694" r:id="rId26"/>
    <p:sldId id="695" r:id="rId27"/>
    <p:sldId id="696" r:id="rId28"/>
    <p:sldId id="582" r:id="rId29"/>
    <p:sldId id="712" r:id="rId30"/>
    <p:sldId id="687" r:id="rId31"/>
    <p:sldId id="352" r:id="rId32"/>
    <p:sldId id="710" r:id="rId33"/>
    <p:sldId id="665" r:id="rId34"/>
    <p:sldId id="667" r:id="rId35"/>
    <p:sldId id="669" r:id="rId36"/>
    <p:sldId id="585" r:id="rId37"/>
    <p:sldId id="366" r:id="rId3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3300"/>
    <a:srgbClr val="FFFFCC"/>
    <a:srgbClr val="009900"/>
    <a:srgbClr val="FF6600"/>
    <a:srgbClr val="CC0099"/>
    <a:srgbClr val="008000"/>
    <a:srgbClr val="00CC00"/>
    <a:srgbClr val="FF0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5958" autoAdjust="0"/>
  </p:normalViewPr>
  <p:slideViewPr>
    <p:cSldViewPr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Nhấn soạn thảo các kiểu văn bản trang cái</a:t>
            </a:r>
          </a:p>
          <a:p>
            <a:pPr lvl="1"/>
            <a:r>
              <a:rPr lang="en-US" noProof="0"/>
              <a:t>Mức hai</a:t>
            </a:r>
          </a:p>
          <a:p>
            <a:pPr lvl="2"/>
            <a:r>
              <a:rPr lang="en-US" noProof="0"/>
              <a:t>Mức ba</a:t>
            </a:r>
          </a:p>
          <a:p>
            <a:pPr lvl="3"/>
            <a:r>
              <a:rPr lang="en-US" noProof="0"/>
              <a:t>Mức bốn</a:t>
            </a:r>
          </a:p>
          <a:p>
            <a:pPr lvl="4"/>
            <a:r>
              <a:rPr lang="en-US" noProof="0"/>
              <a:t>Mức năm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238E9FF-D3F0-4204-8140-926450270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501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75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51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07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6F4006-198B-4006-A6EB-762A2E598BC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9333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460BCC-9E9C-4655-912A-5E937272A85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8960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FD95FA-FC5C-46AE-8F29-8B69E45A462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2458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BEF62A-1406-4E25-BB64-254DDD78A6E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9917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5E5B50-E0C6-4C53-A1DD-7F9F6BE704A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3528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9D7CF4-5086-49EF-80A0-ECA1F92A258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2079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CF72B4-DFBB-41B9-A5B8-1C6492A51EC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15038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A6363E-C838-4228-BE8D-9C281D54173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1004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244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1D897B-0819-4202-8484-E79B51DEEC8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2002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EFC0A0-D73D-463A-8284-0B67332872E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50313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1D181E-645B-4117-A025-982895307FE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77496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E44F3-2579-4A75-AE38-3B6548BF07A0}" type="slidenum">
              <a:rPr lang="en-US" altLang="zh-CN" smtClean="0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9929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1790-E879-461F-809E-C478CCA1C64B}" type="slidenum">
              <a:rPr lang="en-US" altLang="zh-CN" smtClean="0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0722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206B2-07C6-4417-B8F4-A0E7A3DC235C}" type="slidenum">
              <a:rPr lang="en-US" altLang="zh-CN" smtClean="0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9522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DE855-9C48-42BD-BDD5-61A768549E32}" type="slidenum">
              <a:rPr lang="en-US" altLang="zh-CN" smtClean="0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3426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8ADFA-F3AB-4FD9-BD91-DE3D18B4AE43}" type="slidenum">
              <a:rPr lang="en-US" altLang="zh-CN" smtClean="0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5365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9FD16-0089-4ABA-8D7E-C0106F489DF4}" type="slidenum">
              <a:rPr lang="en-US" altLang="zh-CN" smtClean="0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4366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D189-3B8C-4206-AAEF-90C572E918ED}" type="slidenum">
              <a:rPr lang="en-US" altLang="zh-CN" smtClean="0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766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8725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65698-24EC-4968-A92E-62539AA1B94E}" type="slidenum">
              <a:rPr lang="en-US" altLang="zh-CN" smtClean="0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7127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6171-D3DB-4E9F-9557-3697C8EF161B}" type="slidenum">
              <a:rPr lang="en-US" altLang="zh-CN" smtClean="0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4207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B12CA-AFF3-464B-9BB1-4F073BBD1EC0}" type="slidenum">
              <a:rPr lang="en-US" altLang="zh-CN" smtClean="0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0661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611AB-911E-4699-9D95-9C4776DF5709}" type="slidenum">
              <a:rPr lang="en-US" altLang="zh-CN" smtClean="0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2015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9FB274-4619-945B-C54F-FB54EE4402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4BAE49-F67F-CCA0-BA18-82A054F163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A82D71-C9BC-AA4E-76E8-B9C4867303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884BCDE-F87B-4FE9-AFFF-6AB9A8D4EA48}" type="slidenum">
              <a:rPr lang="en-US" altLang="zh-CN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7405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9A8F47C-9C97-6317-C4F7-5FA56DB8E0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CD11A8-E944-168E-59D0-81F9900229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37212BE-D839-254E-87B1-0EE8CC49FE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3A5502B-CCD1-48B5-8A3F-33FFB61ECDAD}" type="slidenum">
              <a:rPr lang="en-US" altLang="zh-CN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5007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8262CD-417E-F980-7463-8D52B7AB5F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2E822B4-432E-6295-35F7-575A29BC57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FC8E854-5EDC-FA26-721D-2906B4A54C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624E8EC-D692-4031-A041-D9085C10F65B}" type="slidenum">
              <a:rPr lang="en-US" altLang="zh-CN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8457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B28733-7D4B-24D6-2EA5-ACA3FCB4E1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AB3BDC-5BCF-EF44-2FE6-EA155B5239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6E5D14-A442-878B-850D-9C7BE78809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9C201F3-BD72-49C9-B6A4-6C3904FF6E5F}" type="slidenum">
              <a:rPr lang="en-US" altLang="zh-CN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1350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0B7D0BE-89E2-A88A-E996-673F1A3FE2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1B38E70-0E7A-50E0-9FE1-4BDAE1F906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027B6A2-1AB8-5BF6-6A60-8C331EEC6A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94F38F8-7755-4971-A9F9-25F5F9AB7859}" type="slidenum">
              <a:rPr lang="en-US" altLang="zh-CN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9729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0E23515-761A-D73A-366C-274A6D189A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A662D5F-D3F9-457E-25B0-84A8E0DC96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21A2AF2-EDA9-0232-0C87-1386D206A8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770BC22-024C-447C-809D-E2D4628F200A}" type="slidenum">
              <a:rPr lang="en-US" altLang="zh-CN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73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9594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6B2369A-BFFC-3966-E7EE-1CE2C97C0B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60EF530-A317-7109-F209-6446E82B60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5943332-D89B-DB7D-5956-8C4A3F3A61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86AB2E2-FEC0-40B0-80DB-2DB0459EEAEE}" type="slidenum">
              <a:rPr lang="en-US" altLang="zh-CN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370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E8D5CA-2A37-6979-E891-D9CF096F0B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AA32F3-EAE7-629E-FD43-7F7F665B2A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F283CB-486F-32B3-E846-90CD0FE693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B912266-6795-4C87-B1AB-92772CCB39CB}" type="slidenum">
              <a:rPr lang="en-US" altLang="zh-CN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2384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80EE1D-632C-71B9-DB92-A749C598C2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8D0812-0F67-2190-E410-40896211D0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5DAE1E-2B26-CBA3-1A27-0165FACB1D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48F56E6-4940-4E01-8502-9E0CEE62CF50}" type="slidenum">
              <a:rPr lang="en-US" altLang="zh-CN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5261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7348E69-592D-3255-CE95-8D8D1D12FD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612F0FD-A982-A3C1-9F1E-7C188B4641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10FC5E-7E76-C2FA-B293-BE8E7E37A7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F03618B-EA84-44C6-8AFE-C6B25C3F4A5E}" type="slidenum">
              <a:rPr lang="en-US" altLang="zh-CN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5826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67800" y="457201"/>
            <a:ext cx="2819400" cy="5668963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1"/>
            <a:ext cx="8255000" cy="5668963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D95B52-A8A1-8DB4-334D-DE8C9094C9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6F6564-752B-B3AF-C019-433D97515C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AD311D-4446-3F34-4593-16B63E3D27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B093962-6D3F-4AE9-992F-8F2A9C46BEE5}" type="slidenum">
              <a:rPr lang="en-US" altLang="zh-CN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1270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45719CD-5832-95B4-C2F5-6F5B6DE68C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0071908-F58E-A5D9-E642-5F3B47BF5B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32A750D-1145-BB64-710C-FD6E5A1220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E89F450-7A85-446F-967C-A6050DD0A64C}" type="slidenum">
              <a:rPr lang="en-US" altLang="zh-CN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1010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5425BA-7BE3-2978-D9FC-156EB0E609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A77DB76-75BC-7F97-44C3-00A08A5D96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7EA3AB-005C-6A2A-F800-BD50517165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DEC3F9-F532-4A7E-AB66-B639B7BDED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09349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295D52-9F42-CA08-9386-68B95235E7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8EF439-00B3-47C5-7778-AC2F726A85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EABAA7-6D8A-569A-E80B-8A76FCA46A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0F0A9D-CDD2-435E-BA90-F7F87251D4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15246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749D3BE-B548-2A55-C320-F63FE73F39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470FE6-988D-7A15-BDF5-D02778F672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A317E62-68AD-3BFF-1F80-A15FE9C5E8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21F8A4-47C1-4DCE-9387-E16EFFB80E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87538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D10D6B-960D-6BD5-C384-FAABB213E4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331CDE-FF33-73BF-F435-356A45F101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79A8AD-C5FD-EB05-1084-D86ED9BBCD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F75126-8061-4C15-9D53-B6C36529F3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7346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604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DFD2B3A-07BC-C77B-727B-313AFFD771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4A0D688-E832-DD4E-9F39-047881CAAF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0D4B0CA-38D0-BC14-A13E-B0021B0DA9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1AEAA-64CE-4A34-B473-DDAE1B733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20896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618B398-88AB-8BB6-FDD2-20E933D76C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8FC7F37-D76E-A525-C977-CD964BFB75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B4774E1-69AC-ACCF-5BB5-620644B6F8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982038-565D-412D-AFF1-257DA51252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89410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ADA5661-4D21-3923-8F5E-349367FEA1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1EA733B-C75A-9BC5-3A7E-79B2EA8628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0EE22CB-BA81-BCD8-92C6-FA2DF39A02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BBC90B-9135-4012-B5BD-A34B9E9A2D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5885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C0B417-8F5B-7852-561A-C806AB9C4A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440232-C118-4878-6BED-B8BE3816C1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0048E-39D3-3204-1160-DB734E671E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4020FC-C737-446F-A7B3-F8B14CE413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36809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3566C9-4246-A7ED-E07C-41DE4FE8D9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8A6A2A-F960-4B3D-5A29-F330B9654B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B600FD-95CD-DF85-E765-3EF8F4DE37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202F85-C0B8-450E-A7A5-0FF58D62B9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7660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DE8D3C3-F7F9-4A13-825B-23C0B62BB3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A4D9736-F7DE-B4C5-779D-A6CBD222F5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D94FD30-369C-8A6E-EA41-850467F150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7A6E69-D0A9-4B07-BBCD-FC8D3CBAFF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9434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27D29E-0D9B-E2EA-234B-1E86E949C5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4419742-E97C-F563-9598-015239E3FB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81BBBE2-8091-60B1-2C01-1207C3E607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948C3C-76DE-4C8C-B10D-955DC4CB46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1197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056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7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72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77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F198593-0644-4809-80AE-F1E510C664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532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F198593-0644-4809-80AE-F1E510C664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0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F198593-0644-4809-80AE-F1E510C664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78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12FFD4B2-4CCC-E829-A67D-B3638BBFE3A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14400" y="4572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D0ABD489-3C8F-ED17-2FC0-3F69255A333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3118DC3-618C-0340-A13C-4D9ECB5F56A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847D123-A132-B0A6-665C-A1B1B7CA4AE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DD29168-8ED0-8888-D56F-C71949C7516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ea typeface="SimSun" panose="02010600030101010101" pitchFamily="2" charset="-122"/>
              </a:defRPr>
            </a:lvl1pPr>
          </a:lstStyle>
          <a:p>
            <a:fld id="{71875D1D-A441-47D2-8645-A37C081D2C06}" type="slidenum">
              <a:rPr lang="en-US" altLang="zh-CN"/>
              <a:pPr/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112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Arial" panose="020B0604020202020204" pitchFamily="34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7D503F3-4696-BFE7-0303-00DFF63421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7EFF037-3A71-11E1-0F06-7BF62CF3BE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A118DA5-909D-DE57-43D5-875DDD3F99D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CE841B4-227C-3354-F3BB-3E07F4BE91F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C1C7110-ECF7-1937-9302-5DD11130CDD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979D4EB4-573E-4806-9531-B1CF426887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7796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8.svg"/><Relationship Id="rId5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31.sv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sv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gif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gif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4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3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tcom\Desktop\bc8aedd57858fa2e03b95381b564bd3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72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33600" y="1598474"/>
            <a:ext cx="838200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</a:rPr>
              <a:t>CHÀO MỪNG QUÝ THẦY CÔ VỀ DỰ GIỜ LỚP</a:t>
            </a:r>
            <a:r>
              <a:rPr lang="id-ID" sz="540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en-US" sz="540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</a:rPr>
              <a:t>4.3</a:t>
            </a:r>
            <a:endParaRPr lang="en-US" sz="540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78923" y="4046842"/>
            <a:ext cx="3322321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cs typeface="Times New Roman" pitchFamily="18" charset="0"/>
              </a:rPr>
              <a:t> </a:t>
            </a:r>
            <a:r>
              <a:rPr lang="vi-VN" sz="36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cs typeface="Times New Roman" pitchFamily="18" charset="0"/>
              </a:rPr>
              <a:t>môn: </a:t>
            </a:r>
            <a:r>
              <a:rPr lang="en-US" sz="36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cs typeface="Times New Roman" pitchFamily="18" charset="0"/>
              </a:rPr>
              <a:t>TẬP ĐỌC</a:t>
            </a:r>
            <a:endParaRPr lang="en-US" sz="36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34A4DE-3F30-45B5-B01D-CFD429B4E176}"/>
              </a:ext>
            </a:extLst>
          </p:cNvPr>
          <p:cNvSpPr txBox="1"/>
          <p:nvPr/>
        </p:nvSpPr>
        <p:spPr>
          <a:xfrm>
            <a:off x="2599555" y="337572"/>
            <a:ext cx="6873827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Calibri"/>
                <a:cs typeface="+mn-cs"/>
              </a:rPr>
              <a:t>PHÒNG GIÁO DỤC VÀ ĐÀO TẠO THÀNH PHỐ DĨ 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34A4DE-3F30-45B5-B01D-CFD429B4E176}"/>
              </a:ext>
            </a:extLst>
          </p:cNvPr>
          <p:cNvSpPr txBox="1"/>
          <p:nvPr/>
        </p:nvSpPr>
        <p:spPr>
          <a:xfrm>
            <a:off x="2480973" y="799237"/>
            <a:ext cx="6873827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Calibri"/>
                <a:cs typeface="+mn-cs"/>
              </a:rPr>
              <a:t>TRƯỜNG TIỂU HỌC TÂN ĐÔNG HIỆP B </a:t>
            </a:r>
            <a:endParaRPr lang="en-US" sz="28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56113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175">
            <a:extLst>
              <a:ext uri="{FF2B5EF4-FFF2-40B4-BE49-F238E27FC236}">
                <a16:creationId xmlns:a16="http://schemas.microsoft.com/office/drawing/2014/main" id="{891F732E-49CB-3D8F-EBA1-F72A1699C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" y="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74">
            <a:extLst>
              <a:ext uri="{FF2B5EF4-FFF2-40B4-BE49-F238E27FC236}">
                <a16:creationId xmlns:a16="http://schemas.microsoft.com/office/drawing/2014/main" id="{12FAF0C2-693B-EE87-EE19-6974966F9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08622" y="92291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72">
            <a:extLst>
              <a:ext uri="{FF2B5EF4-FFF2-40B4-BE49-F238E27FC236}">
                <a16:creationId xmlns:a16="http://schemas.microsoft.com/office/drawing/2014/main" id="{B2C6677B-CBEB-C1C6-CE5A-302EDC59C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3920" y="5729006"/>
            <a:ext cx="1181101" cy="1076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73">
            <a:extLst>
              <a:ext uri="{FF2B5EF4-FFF2-40B4-BE49-F238E27FC236}">
                <a16:creationId xmlns:a16="http://schemas.microsoft.com/office/drawing/2014/main" id="{E03CA37F-0869-EEA1-9939-980A99FB5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858500" y="567055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Line 13">
            <a:extLst>
              <a:ext uri="{FF2B5EF4-FFF2-40B4-BE49-F238E27FC236}">
                <a16:creationId xmlns:a16="http://schemas.microsoft.com/office/drawing/2014/main" id="{E580AD1D-83FE-4997-9328-004762163DD9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6600" y="2273120"/>
            <a:ext cx="0" cy="426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0251" name="Rectangle 6">
            <a:extLst>
              <a:ext uri="{FF2B5EF4-FFF2-40B4-BE49-F238E27FC236}">
                <a16:creationId xmlns:a16="http://schemas.microsoft.com/office/drawing/2014/main" id="{BB43FAFF-F6A0-4716-3A95-414247A85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0145" y="2139684"/>
            <a:ext cx="2628900" cy="52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4" rIns="91430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u="sng" dirty="0" err="1">
                <a:latin typeface="Times New Roman" panose="02020603050405020304" pitchFamily="18" charset="0"/>
                <a:ea typeface="SimSun" panose="02010600030101010101" pitchFamily="2" charset="-122"/>
                <a:sym typeface="Times New Roman" panose="02020603050405020304" pitchFamily="18" charset="0"/>
              </a:rPr>
              <a:t>Giải</a:t>
            </a:r>
            <a:r>
              <a:rPr lang="en-US" altLang="zh-CN" sz="2800" b="1" u="sng" dirty="0">
                <a:latin typeface="Times New Roman" panose="02020603050405020304" pitchFamily="18" charset="0"/>
                <a:ea typeface="SimSun" panose="02010600030101010101" pitchFamily="2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u="sng" dirty="0" err="1">
                <a:latin typeface="Times New Roman" panose="02020603050405020304" pitchFamily="18" charset="0"/>
                <a:ea typeface="SimSun" panose="02010600030101010101" pitchFamily="2" charset="-122"/>
                <a:sym typeface="Times New Roman" panose="02020603050405020304" pitchFamily="18" charset="0"/>
              </a:rPr>
              <a:t>nghĩa</a:t>
            </a:r>
            <a:r>
              <a:rPr lang="en-US" altLang="zh-CN" sz="2800" b="1" u="sng" dirty="0">
                <a:latin typeface="Times New Roman" panose="02020603050405020304" pitchFamily="18" charset="0"/>
                <a:ea typeface="SimSun" panose="02010600030101010101" pitchFamily="2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u="sng" dirty="0" err="1">
                <a:latin typeface="Times New Roman" panose="02020603050405020304" pitchFamily="18" charset="0"/>
                <a:ea typeface="SimSun" panose="02010600030101010101" pitchFamily="2" charset="-122"/>
                <a:sym typeface="Times New Roman" panose="02020603050405020304" pitchFamily="18" charset="0"/>
              </a:rPr>
              <a:t>từ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SimSun" panose="02010600030101010101" pitchFamily="2" charset="-122"/>
            </a:endParaRP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28C0D9B9-B862-9C22-6800-330FC3440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4837" y="805009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</a:t>
            </a:r>
            <a:b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altLang="en-US" sz="28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Ông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Trạng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thả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diều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                                     </a:t>
            </a:r>
            <a:r>
              <a:rPr kumimoji="0" lang="en-US" altLang="en-US" sz="2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Theo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Trinh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Đường</a:t>
            </a: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282" name="Rectangle 6">
            <a:extLst>
              <a:ext uri="{FF2B5EF4-FFF2-40B4-BE49-F238E27FC236}">
                <a16:creationId xmlns:a16="http://schemas.microsoft.com/office/drawing/2014/main" id="{DA8086DE-6667-89CA-A244-A33994886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1478" y="2139684"/>
            <a:ext cx="2628900" cy="52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4" rIns="91430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u="sng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Luyện</a:t>
            </a:r>
            <a:r>
              <a:rPr lang="en-US" altLang="en-US" sz="2800" b="1" u="sng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đọc</a:t>
            </a:r>
            <a:endParaRPr lang="en-US" altLang="en-US" sz="2800" dirty="0"/>
          </a:p>
        </p:txBody>
      </p:sp>
      <p:sp>
        <p:nvSpPr>
          <p:cNvPr id="10283" name="Content Placeholder 5">
            <a:extLst>
              <a:ext uri="{FF2B5EF4-FFF2-40B4-BE49-F238E27FC236}">
                <a16:creationId xmlns:a16="http://schemas.microsoft.com/office/drawing/2014/main" id="{8F4ABA86-B696-3BFE-BE13-2B20D6017827}"/>
              </a:ext>
            </a:extLst>
          </p:cNvPr>
          <p:cNvSpPr txBox="1">
            <a:spLocks/>
          </p:cNvSpPr>
          <p:nvPr/>
        </p:nvSpPr>
        <p:spPr bwMode="auto">
          <a:xfrm>
            <a:off x="228600" y="3088622"/>
            <a:ext cx="632459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ctr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kern="0" dirty="0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</a:t>
            </a:r>
            <a:r>
              <a:rPr lang="en-US" altLang="en-US" b="1" kern="0" dirty="0" err="1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altLang="en-US" b="1" kern="0" dirty="0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kern="0" dirty="0" err="1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phải</a:t>
            </a:r>
            <a:r>
              <a:rPr lang="en-US" altLang="en-US" b="1" kern="0" dirty="0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kern="0" dirty="0" err="1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kinh</a:t>
            </a:r>
            <a:r>
              <a:rPr lang="en-US" altLang="en-US" b="1" kern="0" dirty="0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kern="0" dirty="0" err="1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ngạc</a:t>
            </a:r>
            <a:r>
              <a:rPr lang="en-US" altLang="en-US" b="1" kern="0" dirty="0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kern="0" dirty="0" err="1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vì</a:t>
            </a:r>
            <a:r>
              <a:rPr lang="en-US" altLang="en-US" b="1" kern="0" dirty="0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kern="0" dirty="0" err="1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</a:t>
            </a:r>
            <a:r>
              <a:rPr lang="en-US" altLang="en-US" b="1" kern="0" dirty="0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kern="0" dirty="0" err="1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altLang="en-US" b="1" kern="0" dirty="0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kern="0" dirty="0" err="1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altLang="en-US" b="1" kern="0" dirty="0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kern="0" dirty="0" err="1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đâu</a:t>
            </a:r>
            <a:r>
              <a:rPr lang="en-US" altLang="en-US" b="1" kern="0" dirty="0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kern="0" dirty="0" err="1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hiểu</a:t>
            </a:r>
            <a:r>
              <a:rPr lang="en-US" altLang="en-US" b="1" kern="0" dirty="0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kern="0" dirty="0" err="1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ngay</a:t>
            </a:r>
            <a:r>
              <a:rPr lang="en-US" altLang="en-US" b="1" kern="0" dirty="0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kern="0" dirty="0" err="1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altLang="en-US" b="1" kern="0" dirty="0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kern="0" dirty="0" err="1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đó</a:t>
            </a:r>
            <a:r>
              <a:rPr lang="en-US" altLang="en-US" b="1" kern="0" dirty="0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en-US" b="1" kern="0" dirty="0" err="1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altLang="en-US" b="1" kern="0" dirty="0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kern="0" dirty="0" err="1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en-US" b="1" kern="0" dirty="0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kern="0" dirty="0" err="1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trí</a:t>
            </a:r>
            <a:r>
              <a:rPr lang="en-US" altLang="en-US" b="1" kern="0" dirty="0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kern="0" dirty="0" err="1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nhớ</a:t>
            </a:r>
            <a:r>
              <a:rPr lang="en-US" altLang="en-US" b="1" kern="0" dirty="0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kern="0" dirty="0" err="1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lạ</a:t>
            </a:r>
            <a:r>
              <a:rPr lang="en-US" altLang="en-US" b="1" kern="0" dirty="0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b="1" kern="0" dirty="0" err="1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thường</a:t>
            </a:r>
            <a:r>
              <a:rPr lang="en-US" altLang="en-US" b="1" kern="0" dirty="0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kumimoji="0" lang="en-US" altLang="en-US" b="1" i="0" u="none" strike="noStrike" kern="0" cap="none" spc="0" normalizeH="0" baseline="0" noProof="0" dirty="0">
              <a:ln>
                <a:noFill/>
              </a:ln>
              <a:solidFill>
                <a:srgbClr val="4B1CF6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altLang="en-US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</a:endParaRPr>
          </a:p>
        </p:txBody>
      </p:sp>
      <p:cxnSp>
        <p:nvCxnSpPr>
          <p:cNvPr id="10285" name="Straight Connector 10284">
            <a:extLst>
              <a:ext uri="{FF2B5EF4-FFF2-40B4-BE49-F238E27FC236}">
                <a16:creationId xmlns:a16="http://schemas.microsoft.com/office/drawing/2014/main" id="{C386A960-1188-820C-5CD9-F4BD906D0E0B}"/>
              </a:ext>
            </a:extLst>
          </p:cNvPr>
          <p:cNvCxnSpPr/>
          <p:nvPr/>
        </p:nvCxnSpPr>
        <p:spPr>
          <a:xfrm flipH="1">
            <a:off x="4876800" y="3675569"/>
            <a:ext cx="114302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55E9F6E5-44D8-892D-BBC9-42980BAB7381}"/>
              </a:ext>
            </a:extLst>
          </p:cNvPr>
          <p:cNvGrpSpPr/>
          <p:nvPr/>
        </p:nvGrpSpPr>
        <p:grpSpPr>
          <a:xfrm>
            <a:off x="2924784" y="4160230"/>
            <a:ext cx="213649" cy="381000"/>
            <a:chOff x="4905581" y="4722039"/>
            <a:chExt cx="213649" cy="3810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6CD9C4C-D055-7110-B1CD-F68C288C34F6}"/>
                </a:ext>
              </a:extLst>
            </p:cNvPr>
            <p:cNvCxnSpPr/>
            <p:nvPr/>
          </p:nvCxnSpPr>
          <p:spPr>
            <a:xfrm flipH="1">
              <a:off x="5004928" y="4722039"/>
              <a:ext cx="114302" cy="381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554E150-CAC8-8609-6410-37BD6A630D8B}"/>
                </a:ext>
              </a:extLst>
            </p:cNvPr>
            <p:cNvCxnSpPr/>
            <p:nvPr/>
          </p:nvCxnSpPr>
          <p:spPr>
            <a:xfrm flipH="1">
              <a:off x="4905581" y="4722039"/>
              <a:ext cx="114302" cy="381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Text Box 2">
            <a:extLst>
              <a:ext uri="{FF2B5EF4-FFF2-40B4-BE49-F238E27FC236}">
                <a16:creationId xmlns:a16="http://schemas.microsoft.com/office/drawing/2014/main" id="{9D6B08B8-4365-444F-BD81-0D4EEA2CD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2596" y="3078894"/>
            <a:ext cx="2528054" cy="59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32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3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endParaRPr lang="vi-VN" altLang="en-US" sz="32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BD7D3BBB-5FD1-38CC-E1F1-93D36AF56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2920" y="4047081"/>
            <a:ext cx="2528054" cy="59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32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3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vi-VN" altLang="en-US" sz="32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AFF08724-CD08-53C6-94D6-BA67D85A8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7027" y="3562572"/>
            <a:ext cx="3975849" cy="59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32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3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vi-VN" altLang="en-US" sz="32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1719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3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Rectangle 4">
            <a:extLst>
              <a:ext uri="{FF2B5EF4-FFF2-40B4-BE49-F238E27FC236}">
                <a16:creationId xmlns:a16="http://schemas.microsoft.com/office/drawing/2014/main" id="{69F49D24-93E3-87F3-828F-5E04242E4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683103"/>
            <a:ext cx="11582400" cy="384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indent="8540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đời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vua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Trần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Thái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Tông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gia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đình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nghèo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cậu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trai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Hiền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ham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thả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Lúc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lấy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sáu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tuổi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kinh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ngạc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đâu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ngay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lạ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hôm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thuộc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mươi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</a:b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         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Sau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nghèo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bỏ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Ban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chăn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trâu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dù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mưa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gió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đứng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ngoài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nhờ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đợi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thuộc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mượn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vở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đèn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ai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lưng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trâu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nền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cát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bút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ngón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hay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mảnh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gạch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vỡ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;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đèn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vỏ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trứng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thả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đom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đóm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Bận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bận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cánh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bay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sáo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vi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vút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tầng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mây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kì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chuối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nhờ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xin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chấm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hộ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tốt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hay,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vượt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xa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b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vua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mở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khoa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thả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đỗ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ấy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mười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tuổi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trẻ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Nam ta.</a:t>
            </a:r>
          </a:p>
        </p:txBody>
      </p:sp>
      <p:sp>
        <p:nvSpPr>
          <p:cNvPr id="100357" name="Text Box 5">
            <a:extLst>
              <a:ext uri="{FF2B5EF4-FFF2-40B4-BE49-F238E27FC236}">
                <a16:creationId xmlns:a16="http://schemas.microsoft.com/office/drawing/2014/main" id="{A358A799-33E5-1F1B-3BD9-5E79EE5CB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2900" y="6221294"/>
            <a:ext cx="3581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i="1" dirty="0">
                <a:solidFill>
                  <a:srgbClr val="008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Trinh </a:t>
            </a:r>
            <a:r>
              <a:rPr lang="en-US" altLang="en-US" sz="2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Đường</a:t>
            </a:r>
            <a:endParaRPr lang="en-US" altLang="en-US" sz="2600" b="1" dirty="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6" name="Text Box 6">
            <a:extLst>
              <a:ext uri="{FF2B5EF4-FFF2-40B4-BE49-F238E27FC236}">
                <a16:creationId xmlns:a16="http://schemas.microsoft.com/office/drawing/2014/main" id="{06751741-2699-08AC-EE75-10A862F08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b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BB9A511B-B110-F580-01B5-324EE7AAE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838200"/>
            <a:ext cx="6248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8" name="Picture 175">
            <a:extLst>
              <a:ext uri="{FF2B5EF4-FFF2-40B4-BE49-F238E27FC236}">
                <a16:creationId xmlns:a16="http://schemas.microsoft.com/office/drawing/2014/main" id="{A99146FE-975B-126C-08DF-A1C3FE0B2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90" y="1942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74">
            <a:extLst>
              <a:ext uri="{FF2B5EF4-FFF2-40B4-BE49-F238E27FC236}">
                <a16:creationId xmlns:a16="http://schemas.microsoft.com/office/drawing/2014/main" id="{362D8774-CF5A-66E2-2A98-D4E17F857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14062" y="7657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72">
            <a:extLst>
              <a:ext uri="{FF2B5EF4-FFF2-40B4-BE49-F238E27FC236}">
                <a16:creationId xmlns:a16="http://schemas.microsoft.com/office/drawing/2014/main" id="{94CC6B99-20BA-9C86-2281-2300D4122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72367" y="5767379"/>
            <a:ext cx="1191744" cy="108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73">
            <a:extLst>
              <a:ext uri="{FF2B5EF4-FFF2-40B4-BE49-F238E27FC236}">
                <a16:creationId xmlns:a16="http://schemas.microsoft.com/office/drawing/2014/main" id="{2F463ED6-5034-9B4B-0B99-73EB95B69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896600" y="5725446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668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175">
            <a:extLst>
              <a:ext uri="{FF2B5EF4-FFF2-40B4-BE49-F238E27FC236}">
                <a16:creationId xmlns:a16="http://schemas.microsoft.com/office/drawing/2014/main" id="{891F732E-49CB-3D8F-EBA1-F72A1699C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" y="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74">
            <a:extLst>
              <a:ext uri="{FF2B5EF4-FFF2-40B4-BE49-F238E27FC236}">
                <a16:creationId xmlns:a16="http://schemas.microsoft.com/office/drawing/2014/main" id="{12FAF0C2-693B-EE87-EE19-6974966F9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08622" y="92291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Rectangle 6">
            <a:extLst>
              <a:ext uri="{FF2B5EF4-FFF2-40B4-BE49-F238E27FC236}">
                <a16:creationId xmlns:a16="http://schemas.microsoft.com/office/drawing/2014/main" id="{BB43FAFF-F6A0-4716-3A95-414247A85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1718916"/>
            <a:ext cx="2628900" cy="52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4" rIns="91430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u="sng" dirty="0" err="1">
                <a:latin typeface="Times New Roman" panose="02020603050405020304" pitchFamily="18" charset="0"/>
                <a:ea typeface="SimSun" panose="02010600030101010101" pitchFamily="2" charset="-122"/>
                <a:sym typeface="Times New Roman" panose="02020603050405020304" pitchFamily="18" charset="0"/>
              </a:rPr>
              <a:t>Giải</a:t>
            </a:r>
            <a:r>
              <a:rPr lang="en-US" altLang="zh-CN" sz="2800" b="1" u="sng" dirty="0">
                <a:latin typeface="Times New Roman" panose="02020603050405020304" pitchFamily="18" charset="0"/>
                <a:ea typeface="SimSun" panose="02010600030101010101" pitchFamily="2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u="sng" dirty="0" err="1">
                <a:latin typeface="Times New Roman" panose="02020603050405020304" pitchFamily="18" charset="0"/>
                <a:ea typeface="SimSun" panose="02010600030101010101" pitchFamily="2" charset="-122"/>
                <a:sym typeface="Times New Roman" panose="02020603050405020304" pitchFamily="18" charset="0"/>
              </a:rPr>
              <a:t>nghĩa</a:t>
            </a:r>
            <a:r>
              <a:rPr lang="en-US" altLang="zh-CN" sz="2800" b="1" u="sng" dirty="0">
                <a:latin typeface="Times New Roman" panose="02020603050405020304" pitchFamily="18" charset="0"/>
                <a:ea typeface="SimSun" panose="02010600030101010101" pitchFamily="2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u="sng" dirty="0" err="1">
                <a:latin typeface="Times New Roman" panose="02020603050405020304" pitchFamily="18" charset="0"/>
                <a:ea typeface="SimSun" panose="02010600030101010101" pitchFamily="2" charset="-122"/>
                <a:sym typeface="Times New Roman" panose="02020603050405020304" pitchFamily="18" charset="0"/>
              </a:rPr>
              <a:t>từ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SimSun" panose="02010600030101010101" pitchFamily="2" charset="-122"/>
            </a:endParaRP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28C0D9B9-B862-9C22-6800-330FC3440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8375" y="535085"/>
            <a:ext cx="8229600" cy="93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bảy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</a:t>
            </a:r>
            <a:b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altLang="en-US" sz="26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altLang="en-US" sz="26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altLang="en-US" sz="26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Ông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Trạng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thả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diều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                                     </a:t>
            </a:r>
            <a:r>
              <a:rPr kumimoji="0" lang="en-US" altLang="en-US" sz="2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Theo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Trinh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Đường</a:t>
            </a: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</p:txBody>
      </p:sp>
      <p:pic>
        <p:nvPicPr>
          <p:cNvPr id="10286" name="Picture 2" descr="Trạng nguyên nước Việt sở hữu “kiệt tác trị nước” là ai?">
            <a:extLst>
              <a:ext uri="{FF2B5EF4-FFF2-40B4-BE49-F238E27FC236}">
                <a16:creationId xmlns:a16="http://schemas.microsoft.com/office/drawing/2014/main" id="{FC26D68E-CE01-F53E-0AAF-65CBA1153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08077"/>
            <a:ext cx="5105400" cy="3428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8" name="Picture 10287">
            <a:extLst>
              <a:ext uri="{FF2B5EF4-FFF2-40B4-BE49-F238E27FC236}">
                <a16:creationId xmlns:a16="http://schemas.microsoft.com/office/drawing/2014/main" id="{EB88CB82-ACDF-375D-856F-27D73FA890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881"/>
          <a:stretch/>
        </p:blipFill>
        <p:spPr>
          <a:xfrm>
            <a:off x="6477000" y="2088893"/>
            <a:ext cx="5029200" cy="35476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289" name="Content Placeholder 5">
            <a:extLst>
              <a:ext uri="{FF2B5EF4-FFF2-40B4-BE49-F238E27FC236}">
                <a16:creationId xmlns:a16="http://schemas.microsoft.com/office/drawing/2014/main" id="{5908B139-70B7-B746-1181-DFF5F932F2BD}"/>
              </a:ext>
            </a:extLst>
          </p:cNvPr>
          <p:cNvSpPr txBox="1">
            <a:spLocks/>
          </p:cNvSpPr>
          <p:nvPr/>
        </p:nvSpPr>
        <p:spPr bwMode="auto">
          <a:xfrm>
            <a:off x="633510" y="5715000"/>
            <a:ext cx="5252101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ctr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Trạng</a:t>
            </a:r>
            <a:r>
              <a:rPr kumimoji="0" lang="en-US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: </a:t>
            </a:r>
            <a:r>
              <a:rPr kumimoji="0" lang="en-US" alt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tức</a:t>
            </a:r>
            <a:r>
              <a:rPr kumimoji="0" lang="en-US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Trạng</a:t>
            </a:r>
            <a:r>
              <a:rPr kumimoji="0" lang="en-US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nguyên</a:t>
            </a:r>
            <a:r>
              <a:rPr kumimoji="0" lang="en-US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, </a:t>
            </a:r>
            <a:r>
              <a:rPr kumimoji="0" lang="en-US" alt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người</a:t>
            </a:r>
            <a:r>
              <a:rPr kumimoji="0" lang="en-US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đỗ</a:t>
            </a:r>
            <a:r>
              <a:rPr kumimoji="0" lang="en-US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đầu</a:t>
            </a:r>
            <a:r>
              <a:rPr kumimoji="0" lang="en-US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kì</a:t>
            </a:r>
            <a:r>
              <a:rPr kumimoji="0" lang="en-US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thi</a:t>
            </a:r>
            <a:r>
              <a:rPr kumimoji="0" lang="en-US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cao</a:t>
            </a:r>
            <a:r>
              <a:rPr kumimoji="0" lang="en-US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nhất</a:t>
            </a:r>
            <a:r>
              <a:rPr kumimoji="0" lang="en-US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thời</a:t>
            </a:r>
            <a:r>
              <a:rPr kumimoji="0" lang="en-US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xưa</a:t>
            </a:r>
            <a:r>
              <a:rPr kumimoji="0" lang="en-US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ea typeface="+mn-ea"/>
            </a:endParaRPr>
          </a:p>
        </p:txBody>
      </p:sp>
      <p:sp>
        <p:nvSpPr>
          <p:cNvPr id="10290" name="Content Placeholder 5">
            <a:extLst>
              <a:ext uri="{FF2B5EF4-FFF2-40B4-BE49-F238E27FC236}">
                <a16:creationId xmlns:a16="http://schemas.microsoft.com/office/drawing/2014/main" id="{02138248-97F4-BFA1-48BF-642626725735}"/>
              </a:ext>
            </a:extLst>
          </p:cNvPr>
          <p:cNvSpPr txBox="1">
            <a:spLocks/>
          </p:cNvSpPr>
          <p:nvPr/>
        </p:nvSpPr>
        <p:spPr>
          <a:xfrm>
            <a:off x="6553200" y="5669963"/>
            <a:ext cx="5322496" cy="1135062"/>
          </a:xfrm>
          <a:prstGeom prst="rect">
            <a:avLst/>
          </a:prstGeom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altLang="en-US" sz="2600" b="1" dirty="0">
                <a:solidFill>
                  <a:srgbClr val="4B1CF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Kinh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ngạc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cảm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thấy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rất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lạ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trước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điều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hoàn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toàn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ngờ</a:t>
            </a:r>
            <a:r>
              <a:rPr lang="en-US" alt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  <a:p>
            <a:pPr algn="just">
              <a:defRPr/>
            </a:pPr>
            <a:endParaRPr lang="en-US" altLang="en-US" sz="2600" dirty="0"/>
          </a:p>
        </p:txBody>
      </p:sp>
    </p:spTree>
    <p:extLst>
      <p:ext uri="{BB962C8B-B14F-4D97-AF65-F5344CB8AC3E}">
        <p14:creationId xmlns:p14="http://schemas.microsoft.com/office/powerpoint/2010/main" val="17128449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175">
            <a:extLst>
              <a:ext uri="{FF2B5EF4-FFF2-40B4-BE49-F238E27FC236}">
                <a16:creationId xmlns:a16="http://schemas.microsoft.com/office/drawing/2014/main" id="{566FE39A-A423-0738-2CA2-1B31B3FB0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4" y="6349"/>
            <a:ext cx="1295400" cy="1789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74">
            <a:extLst>
              <a:ext uri="{FF2B5EF4-FFF2-40B4-BE49-F238E27FC236}">
                <a16:creationId xmlns:a16="http://schemas.microsoft.com/office/drawing/2014/main" id="{F48D2C31-E164-5F84-C696-733D88FC0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42575" y="69654"/>
            <a:ext cx="15938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72">
            <a:extLst>
              <a:ext uri="{FF2B5EF4-FFF2-40B4-BE49-F238E27FC236}">
                <a16:creationId xmlns:a16="http://schemas.microsoft.com/office/drawing/2014/main" id="{06E26FB9-7E6B-5EEE-BC9E-7AE71949B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9550" y="5353050"/>
            <a:ext cx="1295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73">
            <a:extLst>
              <a:ext uri="{FF2B5EF4-FFF2-40B4-BE49-F238E27FC236}">
                <a16:creationId xmlns:a16="http://schemas.microsoft.com/office/drawing/2014/main" id="{6AACCD38-F54B-0183-EE71-7E38FF00E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39400" y="5486400"/>
            <a:ext cx="17145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0">
            <a:extLst>
              <a:ext uri="{FF2B5EF4-FFF2-40B4-BE49-F238E27FC236}">
                <a16:creationId xmlns:a16="http://schemas.microsoft.com/office/drawing/2014/main" id="{59E7A9F1-607D-F369-D968-E8F5BE230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8535" y="2209800"/>
            <a:ext cx="6523037" cy="1600200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200" b="1" dirty="0" err="1">
                <a:solidFill>
                  <a:srgbClr val="CC0099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Luyện</a:t>
            </a:r>
            <a:r>
              <a:rPr lang="en-US" altLang="en-US" sz="4200" b="1" dirty="0">
                <a:solidFill>
                  <a:srgbClr val="CC0099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CC0099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đọc</a:t>
            </a:r>
            <a:r>
              <a:rPr lang="en-US" altLang="en-US" sz="4200" b="1" dirty="0">
                <a:solidFill>
                  <a:srgbClr val="CC0099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CC0099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nhóm</a:t>
            </a:r>
            <a:r>
              <a:rPr lang="en-US" altLang="en-US" sz="4200" b="1" dirty="0">
                <a:solidFill>
                  <a:srgbClr val="CC0099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CC0099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đôi</a:t>
            </a:r>
            <a:endParaRPr lang="en-US" altLang="en-US" sz="4200" dirty="0">
              <a:solidFill>
                <a:srgbClr val="CC0099"/>
              </a:solidFill>
            </a:endParaRP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12EF9CB2-0F5A-9CFE-1AA9-0A414A0EA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352" y="3962400"/>
            <a:ext cx="608044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11">
            <a:extLst>
              <a:ext uri="{FF2B5EF4-FFF2-40B4-BE49-F238E27FC236}">
                <a16:creationId xmlns:a16="http://schemas.microsoft.com/office/drawing/2014/main" id="{3501F737-1CE6-A423-DD87-315B0B44F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9374" y="2743200"/>
            <a:ext cx="2834026" cy="2438400"/>
          </a:xfrm>
          <a:prstGeom prst="irregularSeal1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32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3200" b="1" dirty="0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A8E4834A-CB4E-4690-3B33-E20DC3984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863988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</a:t>
            </a:r>
            <a:b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altLang="en-US" sz="28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Ông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Trạng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thả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diều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                                     </a:t>
            </a:r>
            <a:r>
              <a:rPr kumimoji="0" lang="en-US" altLang="en-US" sz="2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Theo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Trinh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Đường</a:t>
            </a: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1">
            <a:extLst>
              <a:ext uri="{FF2B5EF4-FFF2-40B4-BE49-F238E27FC236}">
                <a16:creationId xmlns:a16="http://schemas.microsoft.com/office/drawing/2014/main" id="{799DD92B-35B4-82B2-23B3-5FD0793DE6A8}"/>
              </a:ext>
            </a:extLst>
          </p:cNvPr>
          <p:cNvGrpSpPr>
            <a:grpSpLocks/>
          </p:cNvGrpSpPr>
          <p:nvPr/>
        </p:nvGrpSpPr>
        <p:grpSpPr bwMode="auto">
          <a:xfrm>
            <a:off x="9236040" y="3042541"/>
            <a:ext cx="2707905" cy="1534917"/>
            <a:chOff x="2877" y="2573"/>
            <a:chExt cx="2242" cy="960"/>
          </a:xfrm>
        </p:grpSpPr>
        <p:sp>
          <p:nvSpPr>
            <p:cNvPr id="4" name="Oval 22">
              <a:extLst>
                <a:ext uri="{FF2B5EF4-FFF2-40B4-BE49-F238E27FC236}">
                  <a16:creationId xmlns:a16="http://schemas.microsoft.com/office/drawing/2014/main" id="{5A73B2F1-D207-2598-C62E-8CC50BC521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7" y="2573"/>
              <a:ext cx="224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endParaRPr lang="en-US" altLang="en-US" sz="2400">
                <a:solidFill>
                  <a:srgbClr val="006666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WordArt 23">
              <a:extLst>
                <a:ext uri="{FF2B5EF4-FFF2-40B4-BE49-F238E27FC236}">
                  <a16:creationId xmlns:a16="http://schemas.microsoft.com/office/drawing/2014/main" id="{4F899CDE-3FF5-0BA0-2B6F-D804650B6AF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307" y="2803"/>
              <a:ext cx="1381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hangingPunct="0">
                <a:defRPr/>
              </a:pPr>
              <a:r>
                <a:rPr lang="en-US" sz="3600" b="1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cs typeface="Times New Roman" panose="02020603050405020304" pitchFamily="18" charset="0"/>
                </a:rPr>
                <a:t>Hết</a:t>
              </a:r>
              <a:r>
                <a:rPr lang="en-US" sz="3600" b="1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600" b="1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cs typeface="Times New Roman" panose="02020603050405020304" pitchFamily="18" charset="0"/>
                </a:rPr>
                <a:t>giờ</a:t>
              </a:r>
              <a:endParaRPr lang="en-US" sz="36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Oval 10">
            <a:extLst>
              <a:ext uri="{FF2B5EF4-FFF2-40B4-BE49-F238E27FC236}">
                <a16:creationId xmlns:a16="http://schemas.microsoft.com/office/drawing/2014/main" id="{4E4D4A24-6CD2-4D68-7860-25A52C6DA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9080" y="2209800"/>
            <a:ext cx="6523037" cy="1600200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800" b="1" dirty="0">
                <a:solidFill>
                  <a:srgbClr val="0099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THI ĐỌC NHÓM ĐÔI</a:t>
            </a:r>
            <a:endParaRPr lang="en-US" altLang="en-US" sz="3800" dirty="0">
              <a:solidFill>
                <a:srgbClr val="0099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 autoUpdateAnimBg="0"/>
      <p:bldP spid="15" grpId="0" bldLvl="0" animBg="1" autoUpdateAnimBg="0"/>
      <p:bldP spid="6" grpId="0" bldLvl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Rectangle 4">
            <a:extLst>
              <a:ext uri="{FF2B5EF4-FFF2-40B4-BE49-F238E27FC236}">
                <a16:creationId xmlns:a16="http://schemas.microsoft.com/office/drawing/2014/main" id="{69F49D24-93E3-87F3-828F-5E04242E4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683103"/>
            <a:ext cx="11582400" cy="384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indent="8540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đời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vua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Trần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Thái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Tông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gia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đình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nghèo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cậu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trai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Hiền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ham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thả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Lúc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lấy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sáu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tuổi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kinh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ngạc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đâu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ngay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lạ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hôm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thuộc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mươi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b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</a:b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         Sau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nghèo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bỏ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Ban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chăn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trâu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dù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mưa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gió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đứng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ngoài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giảng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nhờ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đợi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thuộc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mượn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vở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đèn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ai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nhưng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lưng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trâu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nền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cát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bút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ngón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hay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mảnh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gạch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vỡ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;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đèn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vỏ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trứng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thả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đom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đóm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Bận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bận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cánh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bay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sáo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vi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vút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tầng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mây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kì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chuối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khô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nhờ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xin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chấm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hộ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tốt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hay,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vượt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xa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</a:t>
            </a:r>
            <a:b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</a:b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vua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mở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khoa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thả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đỗ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ấy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mười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tuổi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trẻ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Nam ta.</a:t>
            </a:r>
          </a:p>
        </p:txBody>
      </p:sp>
      <p:sp>
        <p:nvSpPr>
          <p:cNvPr id="100357" name="Text Box 5">
            <a:extLst>
              <a:ext uri="{FF2B5EF4-FFF2-40B4-BE49-F238E27FC236}">
                <a16:creationId xmlns:a16="http://schemas.microsoft.com/office/drawing/2014/main" id="{A358A799-33E5-1F1B-3BD9-5E79EE5CB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6244123"/>
            <a:ext cx="3200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i="1" dirty="0">
                <a:solidFill>
                  <a:srgbClr val="008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Trinh </a:t>
            </a:r>
            <a:r>
              <a:rPr lang="en-US" altLang="en-US" sz="2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Đường</a:t>
            </a:r>
            <a:endParaRPr lang="en-US" altLang="en-US" sz="2600" b="1" dirty="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6" name="Text Box 6">
            <a:extLst>
              <a:ext uri="{FF2B5EF4-FFF2-40B4-BE49-F238E27FC236}">
                <a16:creationId xmlns:a16="http://schemas.microsoft.com/office/drawing/2014/main" id="{06751741-2699-08AC-EE75-10A862F08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b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600" b="1" u="sng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600" b="1" u="sng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6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BB9A511B-B110-F580-01B5-324EE7AAE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838200"/>
            <a:ext cx="6248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8" name="Picture 175">
            <a:extLst>
              <a:ext uri="{FF2B5EF4-FFF2-40B4-BE49-F238E27FC236}">
                <a16:creationId xmlns:a16="http://schemas.microsoft.com/office/drawing/2014/main" id="{A99146FE-975B-126C-08DF-A1C3FE0B2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90" y="1942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74">
            <a:extLst>
              <a:ext uri="{FF2B5EF4-FFF2-40B4-BE49-F238E27FC236}">
                <a16:creationId xmlns:a16="http://schemas.microsoft.com/office/drawing/2014/main" id="{362D8774-CF5A-66E2-2A98-D4E17F857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14062" y="7657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72">
            <a:extLst>
              <a:ext uri="{FF2B5EF4-FFF2-40B4-BE49-F238E27FC236}">
                <a16:creationId xmlns:a16="http://schemas.microsoft.com/office/drawing/2014/main" id="{94CC6B99-20BA-9C86-2281-2300D4122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7248" y="5638526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73">
            <a:extLst>
              <a:ext uri="{FF2B5EF4-FFF2-40B4-BE49-F238E27FC236}">
                <a16:creationId xmlns:a16="http://schemas.microsoft.com/office/drawing/2014/main" id="{2F463ED6-5034-9B4B-0B99-73EB95B69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896600" y="5725446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674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4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140" decel="50000" autoRev="1" fill="hold">
                                          <p:stCondLst>
                                            <p:cond delay="42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140" decel="100000" autoRev="1" fill="hold">
                                          <p:stCondLst>
                                            <p:cond delay="42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140" decel="100000" autoRev="1" fill="hold">
                                          <p:stCondLst>
                                            <p:cond delay="42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6" grpId="0"/>
      <p:bldP spid="100357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175">
            <a:extLst>
              <a:ext uri="{FF2B5EF4-FFF2-40B4-BE49-F238E27FC236}">
                <a16:creationId xmlns:a16="http://schemas.microsoft.com/office/drawing/2014/main" id="{891F732E-49CB-3D8F-EBA1-F72A1699C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" y="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74">
            <a:extLst>
              <a:ext uri="{FF2B5EF4-FFF2-40B4-BE49-F238E27FC236}">
                <a16:creationId xmlns:a16="http://schemas.microsoft.com/office/drawing/2014/main" id="{12FAF0C2-693B-EE87-EE19-6974966F9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08622" y="92291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72">
            <a:extLst>
              <a:ext uri="{FF2B5EF4-FFF2-40B4-BE49-F238E27FC236}">
                <a16:creationId xmlns:a16="http://schemas.microsoft.com/office/drawing/2014/main" id="{B2C6677B-CBEB-C1C6-CE5A-302EDC59C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8962" y="561975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73">
            <a:extLst>
              <a:ext uri="{FF2B5EF4-FFF2-40B4-BE49-F238E27FC236}">
                <a16:creationId xmlns:a16="http://schemas.microsoft.com/office/drawing/2014/main" id="{E03CA37F-0869-EEA1-9939-980A99FB5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858500" y="567055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28C0D9B9-B862-9C22-6800-330FC3440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8375" y="98425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bảy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</a:t>
            </a:r>
            <a:b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altLang="en-US" sz="26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altLang="en-US" sz="26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altLang="en-US" sz="26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Ông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Trạng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thả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diều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                                     </a:t>
            </a:r>
            <a:r>
              <a:rPr kumimoji="0" lang="en-US" altLang="en-US" sz="2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Theo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Trinh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Đường</a:t>
            </a: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Oval 10">
            <a:extLst>
              <a:ext uri="{FF2B5EF4-FFF2-40B4-BE49-F238E27FC236}">
                <a16:creationId xmlns:a16="http://schemas.microsoft.com/office/drawing/2014/main" id="{538E31E3-BD06-9D18-AF3B-4E20751FB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733675"/>
            <a:ext cx="7658100" cy="2311400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FF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3600">
              <a:solidFill>
                <a:srgbClr val="FFFF66"/>
              </a:solidFill>
              <a:latin typeface="HP001 5 hàng" panose="020B0603050302020204" pitchFamily="34" charset="0"/>
              <a:sym typeface="HP001 5 hàng" panose="020B0603050302020204" pitchFamily="34" charset="0"/>
            </a:endParaRPr>
          </a:p>
        </p:txBody>
      </p:sp>
      <p:sp>
        <p:nvSpPr>
          <p:cNvPr id="4" name="WordArt 11">
            <a:extLst>
              <a:ext uri="{FF2B5EF4-FFF2-40B4-BE49-F238E27FC236}">
                <a16:creationId xmlns:a16="http://schemas.microsoft.com/office/drawing/2014/main" id="{A0325222-3589-8BA4-0D75-A79D4B56830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57600" y="3260725"/>
            <a:ext cx="5410200" cy="10731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0"/>
              </a:avLst>
            </a:prstTxWarp>
          </a:bodyPr>
          <a:lstStyle/>
          <a:p>
            <a:r>
              <a:rPr lang="en-US" sz="3200" b="1" kern="10" dirty="0">
                <a:ln w="9525">
                  <a:solidFill>
                    <a:srgbClr val="99CC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32539679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175">
            <a:extLst>
              <a:ext uri="{FF2B5EF4-FFF2-40B4-BE49-F238E27FC236}">
                <a16:creationId xmlns:a16="http://schemas.microsoft.com/office/drawing/2014/main" id="{891F732E-49CB-3D8F-EBA1-F72A1699C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" y="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74">
            <a:extLst>
              <a:ext uri="{FF2B5EF4-FFF2-40B4-BE49-F238E27FC236}">
                <a16:creationId xmlns:a16="http://schemas.microsoft.com/office/drawing/2014/main" id="{12FAF0C2-693B-EE87-EE19-6974966F9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08622" y="92291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72">
            <a:extLst>
              <a:ext uri="{FF2B5EF4-FFF2-40B4-BE49-F238E27FC236}">
                <a16:creationId xmlns:a16="http://schemas.microsoft.com/office/drawing/2014/main" id="{B2C6677B-CBEB-C1C6-CE5A-302EDC59C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8962" y="561975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73">
            <a:extLst>
              <a:ext uri="{FF2B5EF4-FFF2-40B4-BE49-F238E27FC236}">
                <a16:creationId xmlns:a16="http://schemas.microsoft.com/office/drawing/2014/main" id="{E03CA37F-0869-EEA1-9939-980A99FB5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858500" y="567055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28C0D9B9-B862-9C22-6800-330FC3440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835241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bảy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</a:t>
            </a:r>
            <a:b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altLang="en-US" sz="26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altLang="en-US" sz="26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altLang="en-US" sz="26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Ông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Trạng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thả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diều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                                     </a:t>
            </a:r>
            <a:r>
              <a:rPr kumimoji="0" lang="en-US" altLang="en-US" sz="2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Theo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Trinh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Đường</a:t>
            </a: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9644A5-DF30-A085-7876-E6A00D97AE0D}"/>
              </a:ext>
            </a:extLst>
          </p:cNvPr>
          <p:cNvSpPr txBox="1"/>
          <p:nvPr/>
        </p:nvSpPr>
        <p:spPr>
          <a:xfrm>
            <a:off x="2133600" y="3342223"/>
            <a:ext cx="8393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33CC"/>
                </a:solidFill>
                <a:cs typeface="Times New Roman" pitchFamily="18" charset="0"/>
              </a:rPr>
              <a:t>Còn</a:t>
            </a:r>
            <a:r>
              <a:rPr lang="en-US" sz="3200" b="1" dirty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cs typeface="Times New Roman" pitchFamily="18" charset="0"/>
              </a:rPr>
              <a:t>bé</a:t>
            </a:r>
            <a:r>
              <a:rPr lang="en-US" sz="3200" b="1" dirty="0">
                <a:solidFill>
                  <a:srgbClr val="0033CC"/>
                </a:solidFill>
                <a:cs typeface="Times New Roman" pitchFamily="18" charset="0"/>
              </a:rPr>
              <a:t>,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diều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E34D405E-EAD3-A027-A5CC-006F1A47FAFB}"/>
              </a:ext>
            </a:extLst>
          </p:cNvPr>
          <p:cNvSpPr/>
          <p:nvPr/>
        </p:nvSpPr>
        <p:spPr>
          <a:xfrm>
            <a:off x="813001" y="2020722"/>
            <a:ext cx="10565998" cy="1351128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" name="Graphic 3" descr="Kite with solid fill">
            <a:extLst>
              <a:ext uri="{FF2B5EF4-FFF2-40B4-BE49-F238E27FC236}">
                <a16:creationId xmlns:a16="http://schemas.microsoft.com/office/drawing/2014/main" id="{73FC1B0B-6E73-3CCC-4A1B-B718E71454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14964" y="3284772"/>
            <a:ext cx="815152" cy="813129"/>
          </a:xfrm>
          <a:prstGeom prst="rect">
            <a:avLst/>
          </a:prstGeom>
        </p:spPr>
      </p:pic>
      <p:pic>
        <p:nvPicPr>
          <p:cNvPr id="8" name="Graphic 7" descr="Lights On with solid fill">
            <a:extLst>
              <a:ext uri="{FF2B5EF4-FFF2-40B4-BE49-F238E27FC236}">
                <a16:creationId xmlns:a16="http://schemas.microsoft.com/office/drawing/2014/main" id="{A34D1D47-D9DF-17CD-BAFB-8C50A298A7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66237" y="4166614"/>
            <a:ext cx="839515" cy="8395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CB948A-B1E1-8421-0955-B0D418618651}"/>
              </a:ext>
            </a:extLst>
          </p:cNvPr>
          <p:cNvSpPr txBox="1"/>
          <p:nvPr/>
        </p:nvSpPr>
        <p:spPr>
          <a:xfrm>
            <a:off x="2170590" y="4226812"/>
            <a:ext cx="83933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3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đấy</a:t>
            </a:r>
            <a:endParaRPr lang="en-US" sz="30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Graphic 10" descr="Right Brain outline">
            <a:extLst>
              <a:ext uri="{FF2B5EF4-FFF2-40B4-BE49-F238E27FC236}">
                <a16:creationId xmlns:a16="http://schemas.microsoft.com/office/drawing/2014/main" id="{4C13613E-384D-E5B5-E156-1E979D5BCE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61837" y="5074842"/>
            <a:ext cx="733558" cy="7335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595FCD-553F-58EB-622E-860DCF008857}"/>
              </a:ext>
            </a:extLst>
          </p:cNvPr>
          <p:cNvSpPr txBox="1"/>
          <p:nvPr/>
        </p:nvSpPr>
        <p:spPr>
          <a:xfrm>
            <a:off x="2051113" y="5006129"/>
            <a:ext cx="96762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3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3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diều</a:t>
            </a:r>
            <a:r>
              <a:rPr lang="en-US" sz="3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07867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175">
            <a:extLst>
              <a:ext uri="{FF2B5EF4-FFF2-40B4-BE49-F238E27FC236}">
                <a16:creationId xmlns:a16="http://schemas.microsoft.com/office/drawing/2014/main" id="{891F732E-49CB-3D8F-EBA1-F72A1699C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" y="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74">
            <a:extLst>
              <a:ext uri="{FF2B5EF4-FFF2-40B4-BE49-F238E27FC236}">
                <a16:creationId xmlns:a16="http://schemas.microsoft.com/office/drawing/2014/main" id="{12FAF0C2-693B-EE87-EE19-6974966F9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08622" y="92291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72">
            <a:extLst>
              <a:ext uri="{FF2B5EF4-FFF2-40B4-BE49-F238E27FC236}">
                <a16:creationId xmlns:a16="http://schemas.microsoft.com/office/drawing/2014/main" id="{B2C6677B-CBEB-C1C6-CE5A-302EDC59C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8962" y="561975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73">
            <a:extLst>
              <a:ext uri="{FF2B5EF4-FFF2-40B4-BE49-F238E27FC236}">
                <a16:creationId xmlns:a16="http://schemas.microsoft.com/office/drawing/2014/main" id="{E03CA37F-0869-EEA1-9939-980A99FB5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858500" y="567055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D0403B-D125-9B0E-E20F-AA67094E5DB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39" y="-1273175"/>
            <a:ext cx="11053905" cy="9404349"/>
          </a:xfrm>
          <a:prstGeom prst="rect">
            <a:avLst/>
          </a:prstGeom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DAFD4764-EAC4-C5A3-0088-0EAFC73DD842}"/>
              </a:ext>
            </a:extLst>
          </p:cNvPr>
          <p:cNvSpPr/>
          <p:nvPr/>
        </p:nvSpPr>
        <p:spPr>
          <a:xfrm>
            <a:off x="2705100" y="2590800"/>
            <a:ext cx="6781800" cy="2743200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dirty="0">
                <a:solidFill>
                  <a:srgbClr val="69313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bộc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minh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3245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175">
            <a:extLst>
              <a:ext uri="{FF2B5EF4-FFF2-40B4-BE49-F238E27FC236}">
                <a16:creationId xmlns:a16="http://schemas.microsoft.com/office/drawing/2014/main" id="{891F732E-49CB-3D8F-EBA1-F72A1699C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" y="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74">
            <a:extLst>
              <a:ext uri="{FF2B5EF4-FFF2-40B4-BE49-F238E27FC236}">
                <a16:creationId xmlns:a16="http://schemas.microsoft.com/office/drawing/2014/main" id="{12FAF0C2-693B-EE87-EE19-6974966F9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08622" y="92291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72">
            <a:extLst>
              <a:ext uri="{FF2B5EF4-FFF2-40B4-BE49-F238E27FC236}">
                <a16:creationId xmlns:a16="http://schemas.microsoft.com/office/drawing/2014/main" id="{B2C6677B-CBEB-C1C6-CE5A-302EDC59C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8962" y="561975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73">
            <a:extLst>
              <a:ext uri="{FF2B5EF4-FFF2-40B4-BE49-F238E27FC236}">
                <a16:creationId xmlns:a16="http://schemas.microsoft.com/office/drawing/2014/main" id="{E03CA37F-0869-EEA1-9939-980A99FB5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858500" y="567055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28C0D9B9-B862-9C22-6800-330FC3440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4837" y="805009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bảy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</a:t>
            </a:r>
            <a:b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altLang="en-US" sz="26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altLang="en-US" sz="26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altLang="en-US" sz="26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Ông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Trạng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thả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diều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                                     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Theo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Trinh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Đường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4">
            <a:extLst>
              <a:ext uri="{FF2B5EF4-FFF2-40B4-BE49-F238E27FC236}">
                <a16:creationId xmlns:a16="http://schemas.microsoft.com/office/drawing/2014/main" id="{8EDB86FF-5203-74BE-312F-DA22D6D034E4}"/>
              </a:ext>
            </a:extLst>
          </p:cNvPr>
          <p:cNvSpPr/>
          <p:nvPr/>
        </p:nvSpPr>
        <p:spPr>
          <a:xfrm>
            <a:off x="765296" y="2150272"/>
            <a:ext cx="10565998" cy="1008788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*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đang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thầy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5217A3-F541-1E1E-71EE-D615F798C771}"/>
              </a:ext>
            </a:extLst>
          </p:cNvPr>
          <p:cNvSpPr txBox="1"/>
          <p:nvPr/>
        </p:nvSpPr>
        <p:spPr>
          <a:xfrm>
            <a:off x="1851609" y="3269175"/>
            <a:ext cx="8393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33CC"/>
                </a:solidFill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rgbClr val="0033CC"/>
                </a:solidFill>
                <a:cs typeface="Times New Roman" pitchFamily="18" charset="0"/>
              </a:rPr>
              <a:t> n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nghèo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chú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6662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175">
            <a:extLst>
              <a:ext uri="{FF2B5EF4-FFF2-40B4-BE49-F238E27FC236}">
                <a16:creationId xmlns:a16="http://schemas.microsoft.com/office/drawing/2014/main" id="{891F732E-49CB-3D8F-EBA1-F72A1699C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" y="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74">
            <a:extLst>
              <a:ext uri="{FF2B5EF4-FFF2-40B4-BE49-F238E27FC236}">
                <a16:creationId xmlns:a16="http://schemas.microsoft.com/office/drawing/2014/main" id="{12FAF0C2-693B-EE87-EE19-6974966F9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08622" y="92291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72">
            <a:extLst>
              <a:ext uri="{FF2B5EF4-FFF2-40B4-BE49-F238E27FC236}">
                <a16:creationId xmlns:a16="http://schemas.microsoft.com/office/drawing/2014/main" id="{B2C6677B-CBEB-C1C6-CE5A-302EDC59C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8962" y="561975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73">
            <a:extLst>
              <a:ext uri="{FF2B5EF4-FFF2-40B4-BE49-F238E27FC236}">
                <a16:creationId xmlns:a16="http://schemas.microsoft.com/office/drawing/2014/main" id="{E03CA37F-0869-EEA1-9939-980A99FB5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884882" y="567690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28C0D9B9-B862-9C22-6800-330FC3440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4837" y="805009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bảy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</a:t>
            </a:r>
            <a:b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altLang="en-US" sz="26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altLang="en-US" sz="26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altLang="en-US" sz="26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Ông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Trạng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thả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diều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                                     </a:t>
            </a:r>
            <a:r>
              <a:rPr kumimoji="0" lang="en-US" altLang="en-US" sz="2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Theo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Trinh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Đường</a:t>
            </a: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4">
            <a:extLst>
              <a:ext uri="{FF2B5EF4-FFF2-40B4-BE49-F238E27FC236}">
                <a16:creationId xmlns:a16="http://schemas.microsoft.com/office/drawing/2014/main" id="{8EDB86FF-5203-74BE-312F-DA22D6D034E4}"/>
              </a:ext>
            </a:extLst>
          </p:cNvPr>
          <p:cNvSpPr/>
          <p:nvPr/>
        </p:nvSpPr>
        <p:spPr>
          <a:xfrm>
            <a:off x="662482" y="2893750"/>
            <a:ext cx="10565998" cy="1008788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chịu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thế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BEC36674-AE4F-A908-BD34-BF42D4BE0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29" y="381191"/>
            <a:ext cx="3035969" cy="187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10">
            <a:extLst>
              <a:ext uri="{FF2B5EF4-FFF2-40B4-BE49-F238E27FC236}">
                <a16:creationId xmlns:a16="http://schemas.microsoft.com/office/drawing/2014/main" id="{29CF310E-7541-7790-1931-72B5AA4EE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436" y="2293967"/>
            <a:ext cx="4049964" cy="703489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Thảo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luận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nhóm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đôi</a:t>
            </a:r>
            <a:endParaRPr lang="en-US" altLang="en-US" sz="2800" dirty="0">
              <a:solidFill>
                <a:srgbClr val="0033CC"/>
              </a:solidFill>
            </a:endParaRPr>
          </a:p>
        </p:txBody>
      </p:sp>
      <p:sp>
        <p:nvSpPr>
          <p:cNvPr id="7" name="AutoShape 11">
            <a:extLst>
              <a:ext uri="{FF2B5EF4-FFF2-40B4-BE49-F238E27FC236}">
                <a16:creationId xmlns:a16="http://schemas.microsoft.com/office/drawing/2014/main" id="{FCF1E150-02EC-C22B-B9B3-FBFC0A161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6829" y="1815316"/>
            <a:ext cx="1781440" cy="1395169"/>
          </a:xfrm>
          <a:prstGeom prst="irregularSeal1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28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2800" b="1" dirty="0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21">
            <a:extLst>
              <a:ext uri="{FF2B5EF4-FFF2-40B4-BE49-F238E27FC236}">
                <a16:creationId xmlns:a16="http://schemas.microsoft.com/office/drawing/2014/main" id="{637FA2EB-E4B4-FEA1-7C68-87B458186C12}"/>
              </a:ext>
            </a:extLst>
          </p:cNvPr>
          <p:cNvGrpSpPr>
            <a:grpSpLocks/>
          </p:cNvGrpSpPr>
          <p:nvPr/>
        </p:nvGrpSpPr>
        <p:grpSpPr bwMode="auto">
          <a:xfrm>
            <a:off x="9698682" y="1875116"/>
            <a:ext cx="2051470" cy="1207628"/>
            <a:chOff x="2877" y="2573"/>
            <a:chExt cx="2242" cy="960"/>
          </a:xfrm>
        </p:grpSpPr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27CC0053-DBB8-1CDE-D1CA-C3DB82E2B3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7" y="2573"/>
              <a:ext cx="224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endParaRPr lang="en-US" altLang="en-US" sz="2400">
                <a:solidFill>
                  <a:srgbClr val="006666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WordArt 23">
              <a:extLst>
                <a:ext uri="{FF2B5EF4-FFF2-40B4-BE49-F238E27FC236}">
                  <a16:creationId xmlns:a16="http://schemas.microsoft.com/office/drawing/2014/main" id="{541FF1BB-FAB0-C501-F3E2-8A7F4923511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307" y="2803"/>
              <a:ext cx="1381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hangingPunct="0">
                <a:defRPr/>
              </a:pPr>
              <a:r>
                <a:rPr lang="en-US" sz="3600" b="1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cs typeface="Times New Roman" panose="02020603050405020304" pitchFamily="18" charset="0"/>
                </a:rPr>
                <a:t>Hết</a:t>
              </a:r>
              <a:r>
                <a:rPr lang="en-US" sz="3600" b="1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600" b="1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cs typeface="Times New Roman" panose="02020603050405020304" pitchFamily="18" charset="0"/>
                </a:rPr>
                <a:t>giờ</a:t>
              </a:r>
              <a:endParaRPr lang="en-US" sz="36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C14026-9B35-99E9-161C-67BE9FFC95A6}"/>
              </a:ext>
            </a:extLst>
          </p:cNvPr>
          <p:cNvGrpSpPr/>
          <p:nvPr/>
        </p:nvGrpSpPr>
        <p:grpSpPr>
          <a:xfrm>
            <a:off x="1380212" y="3941256"/>
            <a:ext cx="9130540" cy="1172216"/>
            <a:chOff x="1308682" y="2930992"/>
            <a:chExt cx="9130540" cy="1172216"/>
          </a:xfrm>
        </p:grpSpPr>
        <p:sp>
          <p:nvSpPr>
            <p:cNvPr id="10" name="AutoShape 15">
              <a:extLst>
                <a:ext uri="{FF2B5EF4-FFF2-40B4-BE49-F238E27FC236}">
                  <a16:creationId xmlns:a16="http://schemas.microsoft.com/office/drawing/2014/main" id="{09727D96-FEC5-8C98-1681-F2E3A16715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8682" y="2930992"/>
              <a:ext cx="9130539" cy="1172216"/>
            </a:xfrm>
            <a:prstGeom prst="horizontalScroll">
              <a:avLst>
                <a:gd name="adj" fmla="val 12500"/>
              </a:avLst>
            </a:prstGeom>
            <a:solidFill>
              <a:srgbClr val="FFFFCC"/>
            </a:solidFill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40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5000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11" name="Text Box 42">
              <a:extLst>
                <a:ext uri="{FF2B5EF4-FFF2-40B4-BE49-F238E27FC236}">
                  <a16:creationId xmlns:a16="http://schemas.microsoft.com/office/drawing/2014/main" id="{77B6AD69-A7BD-CB58-E68D-7834D27468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3468" y="3291802"/>
              <a:ext cx="895575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 b="1">
                  <a:solidFill>
                    <a:srgbClr val="000000"/>
                  </a:solidFill>
                  <a:latin typeface="HP001 4 hàng" pitchFamily="34" charset="0"/>
                </a:defRPr>
              </a:lvl1pPr>
              <a:lvl2pPr marL="742950" indent="-285750">
                <a:defRPr sz="2800" b="1">
                  <a:solidFill>
                    <a:srgbClr val="000000"/>
                  </a:solidFill>
                  <a:latin typeface="HP001 4 hàng" pitchFamily="34" charset="0"/>
                </a:defRPr>
              </a:lvl2pPr>
              <a:lvl3pPr marL="1143000" indent="-228600">
                <a:defRPr sz="2800" b="1">
                  <a:solidFill>
                    <a:srgbClr val="000000"/>
                  </a:solidFill>
                  <a:latin typeface="HP001 4 hàng" pitchFamily="34" charset="0"/>
                </a:defRPr>
              </a:lvl3pPr>
              <a:lvl4pPr marL="1600200" indent="-228600">
                <a:defRPr sz="2800" b="1">
                  <a:solidFill>
                    <a:srgbClr val="000000"/>
                  </a:solidFill>
                  <a:latin typeface="HP001 4 hàng" pitchFamily="34" charset="0"/>
                </a:defRPr>
              </a:lvl4pPr>
              <a:lvl5pPr marL="2057400" indent="-228600">
                <a:defRPr sz="2800" b="1">
                  <a:solidFill>
                    <a:srgbClr val="000000"/>
                  </a:solidFill>
                  <a:latin typeface="HP001 4 hàng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0000"/>
                  </a:solidFill>
                  <a:latin typeface="HP001 4 hàng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0000"/>
                  </a:solidFill>
                  <a:latin typeface="HP001 4 hàng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0000"/>
                  </a:solidFill>
                  <a:latin typeface="HP001 4 hàng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0000"/>
                  </a:solidFill>
                  <a:latin typeface="HP001 4 hàng" pitchFamily="34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 </a:t>
              </a:r>
              <a:r>
                <a:rPr lang="en-US" altLang="en-US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altLang="en-US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en-US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 </a:t>
              </a:r>
              <a:r>
                <a:rPr lang="en-US" altLang="en-US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en-US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altLang="en-US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altLang="en-US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Hiền</a:t>
              </a:r>
              <a:r>
                <a:rPr lang="en-US" altLang="en-US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altLang="en-US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ham </a:t>
              </a:r>
              <a:r>
                <a:rPr lang="en-US" altLang="en-US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946932-92B8-A206-D14F-43F58970CCA0}"/>
              </a:ext>
            </a:extLst>
          </p:cNvPr>
          <p:cNvGrpSpPr/>
          <p:nvPr/>
        </p:nvGrpSpPr>
        <p:grpSpPr>
          <a:xfrm>
            <a:off x="1380212" y="5269181"/>
            <a:ext cx="9130539" cy="1207628"/>
            <a:chOff x="1308684" y="4226251"/>
            <a:chExt cx="8955753" cy="1207628"/>
          </a:xfrm>
        </p:grpSpPr>
        <p:sp>
          <p:nvSpPr>
            <p:cNvPr id="12" name="AutoShape 15">
              <a:extLst>
                <a:ext uri="{FF2B5EF4-FFF2-40B4-BE49-F238E27FC236}">
                  <a16:creationId xmlns:a16="http://schemas.microsoft.com/office/drawing/2014/main" id="{EE86A129-D93D-CFBD-3906-07D2A6365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8684" y="4226251"/>
              <a:ext cx="8955753" cy="1207628"/>
            </a:xfrm>
            <a:prstGeom prst="horizontalScroll">
              <a:avLst>
                <a:gd name="adj" fmla="val 12500"/>
              </a:avLst>
            </a:prstGeom>
            <a:solidFill>
              <a:srgbClr val="FFFFCC"/>
            </a:solidFill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40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5000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13" name="Text Box 42">
              <a:extLst>
                <a:ext uri="{FF2B5EF4-FFF2-40B4-BE49-F238E27FC236}">
                  <a16:creationId xmlns:a16="http://schemas.microsoft.com/office/drawing/2014/main" id="{EED28905-1E3C-A6A2-6ACA-F52C13B7F7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3159" y="4617550"/>
              <a:ext cx="869144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 b="1">
                  <a:solidFill>
                    <a:srgbClr val="000000"/>
                  </a:solidFill>
                  <a:latin typeface="HP001 4 hàng" pitchFamily="34" charset="0"/>
                </a:defRPr>
              </a:lvl1pPr>
              <a:lvl2pPr marL="742950" indent="-285750">
                <a:defRPr sz="2800" b="1">
                  <a:solidFill>
                    <a:srgbClr val="000000"/>
                  </a:solidFill>
                  <a:latin typeface="HP001 4 hàng" pitchFamily="34" charset="0"/>
                </a:defRPr>
              </a:lvl2pPr>
              <a:lvl3pPr marL="1143000" indent="-228600">
                <a:defRPr sz="2800" b="1">
                  <a:solidFill>
                    <a:srgbClr val="000000"/>
                  </a:solidFill>
                  <a:latin typeface="HP001 4 hàng" pitchFamily="34" charset="0"/>
                </a:defRPr>
              </a:lvl3pPr>
              <a:lvl4pPr marL="1600200" indent="-228600">
                <a:defRPr sz="2800" b="1">
                  <a:solidFill>
                    <a:srgbClr val="000000"/>
                  </a:solidFill>
                  <a:latin typeface="HP001 4 hàng" pitchFamily="34" charset="0"/>
                </a:defRPr>
              </a:lvl4pPr>
              <a:lvl5pPr marL="2057400" indent="-228600">
                <a:defRPr sz="2800" b="1">
                  <a:solidFill>
                    <a:srgbClr val="000000"/>
                  </a:solidFill>
                  <a:latin typeface="HP001 4 hàng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0000"/>
                  </a:solidFill>
                  <a:latin typeface="HP001 4 hàng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0000"/>
                  </a:solidFill>
                  <a:latin typeface="HP001 4 hàng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0000"/>
                  </a:solidFill>
                  <a:latin typeface="HP001 4 hàng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0000"/>
                  </a:solidFill>
                  <a:latin typeface="HP001 4 hàng" pitchFamily="34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* </a:t>
              </a:r>
              <a:r>
                <a:rPr lang="en-US" altLang="en-US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altLang="en-US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altLang="en-US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altLang="en-US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Hiền</a:t>
              </a:r>
              <a:r>
                <a:rPr lang="en-US" altLang="en-US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altLang="en-US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chịu</a:t>
              </a:r>
              <a:r>
                <a:rPr lang="en-US" altLang="en-US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khó</a:t>
              </a:r>
              <a:r>
                <a:rPr lang="en-US" altLang="en-US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altLang="en-US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altLang="en-US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en-US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52842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lớp chúng ta đk">
            <a:hlinkClick r:id="" action="ppaction://media"/>
            <a:extLst>
              <a:ext uri="{FF2B5EF4-FFF2-40B4-BE49-F238E27FC236}">
                <a16:creationId xmlns:a16="http://schemas.microsoft.com/office/drawing/2014/main" id="{0E2AA553-8558-8194-75D9-E5328D9E47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281291"/>
            <a:ext cx="11634297" cy="6223203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3261A180-DF50-BB04-D8C9-3B0DBA4D0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941" y="-23674"/>
            <a:ext cx="1252538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3CAD7BD7-34B6-D918-2748-F1F61CF386F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-3088254" y="3079376"/>
            <a:ext cx="6548630" cy="389878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uk-UA" altLang="en-US" sz="18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72FA9935-A5CF-7E0C-989E-A121A886854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569404" y="2957227"/>
            <a:ext cx="6667500" cy="600646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uk-UA" altLang="en-US" sz="18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BAE30C0D-35DE-F9FA-530B-3CF567D5F64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4734" y="-45212"/>
            <a:ext cx="12199397" cy="53340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uk-UA" altLang="en-US" sz="18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1B8E3628-7220-84DA-BB7C-E5333B989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397" y="6324600"/>
            <a:ext cx="12199397" cy="53340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uk-UA" altLang="en-US" sz="18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pic>
        <p:nvPicPr>
          <p:cNvPr id="8" name="7">
            <a:extLst>
              <a:ext uri="{FF2B5EF4-FFF2-40B4-BE49-F238E27FC236}">
                <a16:creationId xmlns:a16="http://schemas.microsoft.com/office/drawing/2014/main" id="{BE3D4A0A-BC3A-7300-B99A-AC16120C6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4266" r="72800" b="63971"/>
          <a:stretch>
            <a:fillRect/>
          </a:stretch>
        </p:blipFill>
        <p:spPr bwMode="auto">
          <a:xfrm rot="10800000" flipH="1" flipV="1">
            <a:off x="11164736" y="5994850"/>
            <a:ext cx="1153716" cy="84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204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175">
            <a:extLst>
              <a:ext uri="{FF2B5EF4-FFF2-40B4-BE49-F238E27FC236}">
                <a16:creationId xmlns:a16="http://schemas.microsoft.com/office/drawing/2014/main" id="{891F732E-49CB-3D8F-EBA1-F72A1699C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" y="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74">
            <a:extLst>
              <a:ext uri="{FF2B5EF4-FFF2-40B4-BE49-F238E27FC236}">
                <a16:creationId xmlns:a16="http://schemas.microsoft.com/office/drawing/2014/main" id="{12FAF0C2-693B-EE87-EE19-6974966F9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61148" y="5715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72">
            <a:extLst>
              <a:ext uri="{FF2B5EF4-FFF2-40B4-BE49-F238E27FC236}">
                <a16:creationId xmlns:a16="http://schemas.microsoft.com/office/drawing/2014/main" id="{B2C6677B-CBEB-C1C6-CE5A-302EDC59C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8962" y="561975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2" name="Group 10241">
            <a:extLst>
              <a:ext uri="{FF2B5EF4-FFF2-40B4-BE49-F238E27FC236}">
                <a16:creationId xmlns:a16="http://schemas.microsoft.com/office/drawing/2014/main" id="{5D73B658-F1C2-5F56-5708-0D25F7643F53}"/>
              </a:ext>
            </a:extLst>
          </p:cNvPr>
          <p:cNvGrpSpPr/>
          <p:nvPr/>
        </p:nvGrpSpPr>
        <p:grpSpPr>
          <a:xfrm>
            <a:off x="381076" y="619063"/>
            <a:ext cx="3002157" cy="2752059"/>
            <a:chOff x="-74112" y="1765546"/>
            <a:chExt cx="3580908" cy="322641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4BFD89C-E502-A4B7-2FA4-B07955925B0E}"/>
                </a:ext>
              </a:extLst>
            </p:cNvPr>
            <p:cNvSpPr/>
            <p:nvPr/>
          </p:nvSpPr>
          <p:spPr>
            <a:xfrm>
              <a:off x="32756" y="1765546"/>
              <a:ext cx="3395557" cy="3226419"/>
            </a:xfrm>
            <a:prstGeom prst="ellipse">
              <a:avLst/>
            </a:prstGeom>
            <a:solidFill>
              <a:srgbClr val="FFFFCC"/>
            </a:solidFill>
            <a:ln w="57150">
              <a:solidFill>
                <a:srgbClr val="FF33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: Rounded Corners 6">
              <a:extLst>
                <a:ext uri="{FF2B5EF4-FFF2-40B4-BE49-F238E27FC236}">
                  <a16:creationId xmlns:a16="http://schemas.microsoft.com/office/drawing/2014/main" id="{166046D7-C035-180E-EC87-42AED56DE469}"/>
                </a:ext>
              </a:extLst>
            </p:cNvPr>
            <p:cNvSpPr/>
            <p:nvPr/>
          </p:nvSpPr>
          <p:spPr>
            <a:xfrm>
              <a:off x="-74112" y="1915869"/>
              <a:ext cx="3580908" cy="2567135"/>
            </a:xfrm>
            <a:prstGeom prst="round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>
                  <a:solidFill>
                    <a:srgbClr val="69313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Nguyễn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Hiền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ham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251" name="Group 10250">
            <a:extLst>
              <a:ext uri="{FF2B5EF4-FFF2-40B4-BE49-F238E27FC236}">
                <a16:creationId xmlns:a16="http://schemas.microsoft.com/office/drawing/2014/main" id="{C5BF8EEB-56F8-69E4-E1B9-192543F76E00}"/>
              </a:ext>
            </a:extLst>
          </p:cNvPr>
          <p:cNvGrpSpPr/>
          <p:nvPr/>
        </p:nvGrpSpPr>
        <p:grpSpPr>
          <a:xfrm>
            <a:off x="5012527" y="5291178"/>
            <a:ext cx="7017049" cy="1235895"/>
            <a:chOff x="5012527" y="5291178"/>
            <a:chExt cx="7017049" cy="123589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8A9F150-287E-1955-672A-B0A9AE98B782}"/>
                </a:ext>
              </a:extLst>
            </p:cNvPr>
            <p:cNvSpPr/>
            <p:nvPr/>
          </p:nvSpPr>
          <p:spPr>
            <a:xfrm>
              <a:off x="5012527" y="5291178"/>
              <a:ext cx="7017049" cy="1235895"/>
            </a:xfrm>
            <a:prstGeom prst="roundRect">
              <a:avLst/>
            </a:prstGeom>
            <a:ln w="571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9A713B8-DAD7-54E4-A07D-61FB2DDDF953}"/>
                </a:ext>
              </a:extLst>
            </p:cNvPr>
            <p:cNvSpPr txBox="1"/>
            <p:nvPr/>
          </p:nvSpPr>
          <p:spPr>
            <a:xfrm>
              <a:off x="5271001" y="5432071"/>
              <a:ext cx="641722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kì</a:t>
              </a:r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thi</a:t>
              </a:r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Nguyễn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Hiền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lá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chuối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khô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nhờ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xin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thầy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chấm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hộ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4494703-625B-57D8-F435-A22455148587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3313724" y="1070933"/>
            <a:ext cx="1851792" cy="900941"/>
          </a:xfrm>
          <a:prstGeom prst="straightConnector1">
            <a:avLst/>
          </a:prstGeom>
          <a:ln w="5715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39440B7-FD9F-85A1-1C68-A2D10BE45655}"/>
              </a:ext>
            </a:extLst>
          </p:cNvPr>
          <p:cNvCxnSpPr>
            <a:cxnSpLocks/>
          </p:cNvCxnSpPr>
          <p:nvPr/>
        </p:nvCxnSpPr>
        <p:spPr>
          <a:xfrm>
            <a:off x="3331035" y="1998120"/>
            <a:ext cx="1834481" cy="557022"/>
          </a:xfrm>
          <a:prstGeom prst="straightConnector1">
            <a:avLst/>
          </a:prstGeom>
          <a:ln w="5715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EA80811-D191-F12B-3C45-A448A0CF7086}"/>
              </a:ext>
            </a:extLst>
          </p:cNvPr>
          <p:cNvCxnSpPr>
            <a:cxnSpLocks/>
            <a:stCxn id="23" idx="3"/>
            <a:endCxn id="14" idx="1"/>
          </p:cNvCxnSpPr>
          <p:nvPr/>
        </p:nvCxnSpPr>
        <p:spPr>
          <a:xfrm flipV="1">
            <a:off x="3388124" y="4213076"/>
            <a:ext cx="1679645" cy="787050"/>
          </a:xfrm>
          <a:prstGeom prst="straightConnector1">
            <a:avLst/>
          </a:prstGeom>
          <a:ln w="5715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BBCBB3A-3151-D5E9-FB90-77D0BBF41EF7}"/>
              </a:ext>
            </a:extLst>
          </p:cNvPr>
          <p:cNvCxnSpPr>
            <a:cxnSpLocks/>
            <a:stCxn id="22" idx="6"/>
            <a:endCxn id="17" idx="1"/>
          </p:cNvCxnSpPr>
          <p:nvPr/>
        </p:nvCxnSpPr>
        <p:spPr>
          <a:xfrm>
            <a:off x="3408973" y="5010149"/>
            <a:ext cx="1603554" cy="898977"/>
          </a:xfrm>
          <a:prstGeom prst="straightConnector1">
            <a:avLst/>
          </a:prstGeom>
          <a:ln w="5715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49" name="Group 10248">
            <a:extLst>
              <a:ext uri="{FF2B5EF4-FFF2-40B4-BE49-F238E27FC236}">
                <a16:creationId xmlns:a16="http://schemas.microsoft.com/office/drawing/2014/main" id="{30D3A27F-2A4D-103F-89D5-D1C14305FECE}"/>
              </a:ext>
            </a:extLst>
          </p:cNvPr>
          <p:cNvGrpSpPr/>
          <p:nvPr/>
        </p:nvGrpSpPr>
        <p:grpSpPr>
          <a:xfrm>
            <a:off x="5067769" y="3293726"/>
            <a:ext cx="6999216" cy="1838700"/>
            <a:chOff x="5067769" y="3293726"/>
            <a:chExt cx="6999216" cy="183870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A89DF51-4BE1-94AC-634C-DC6D39682DD3}"/>
                </a:ext>
              </a:extLst>
            </p:cNvPr>
            <p:cNvSpPr/>
            <p:nvPr/>
          </p:nvSpPr>
          <p:spPr>
            <a:xfrm>
              <a:off x="5067769" y="3293726"/>
              <a:ext cx="6943974" cy="1838700"/>
            </a:xfrm>
            <a:prstGeom prst="roundRect">
              <a:avLst/>
            </a:prstGeom>
            <a:ln w="571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8" descr="Lights On outline">
              <a:extLst>
                <a:ext uri="{FF2B5EF4-FFF2-40B4-BE49-F238E27FC236}">
                  <a16:creationId xmlns:a16="http://schemas.microsoft.com/office/drawing/2014/main" id="{7D1360EB-EC95-630D-57B5-318A890AD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274342" y="4446223"/>
              <a:ext cx="510943" cy="58368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B6340E1-DA9B-0E40-8239-A54D0D00B21D}"/>
                </a:ext>
              </a:extLst>
            </p:cNvPr>
            <p:cNvSpPr txBox="1"/>
            <p:nvPr/>
          </p:nvSpPr>
          <p:spPr>
            <a:xfrm>
              <a:off x="5890383" y="4430497"/>
              <a:ext cx="6176602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5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Đèn</a:t>
              </a:r>
              <a:r>
                <a:rPr lang="en-US" sz="285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2850" b="1" dirty="0" err="1">
                  <a:solidFill>
                    <a:schemeClr val="accent5">
                      <a:lumMod val="50000"/>
                    </a:schemeClr>
                  </a:solidFill>
                  <a:cs typeface="Times New Roman" pitchFamily="18" charset="0"/>
                </a:rPr>
                <a:t>v</a:t>
              </a:r>
              <a:r>
                <a:rPr lang="en-US" sz="2850" b="1" dirty="0" err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ỏ</a:t>
              </a:r>
              <a:r>
                <a:rPr lang="en-US" sz="285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50" b="1" dirty="0" err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trứng</a:t>
              </a:r>
              <a:r>
                <a:rPr lang="en-US" sz="285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50" b="1" dirty="0" err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thả</a:t>
              </a:r>
              <a:r>
                <a:rPr lang="en-US" sz="285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50" b="1" dirty="0" err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đom</a:t>
              </a:r>
              <a:r>
                <a:rPr lang="en-US" sz="285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50" b="1" dirty="0" err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đóm</a:t>
              </a:r>
              <a:r>
                <a:rPr lang="en-US" sz="285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50" b="1" dirty="0" err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285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50" b="1" dirty="0" err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85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8C2757-9DF7-C529-4686-957150232438}"/>
                </a:ext>
              </a:extLst>
            </p:cNvPr>
            <p:cNvSpPr txBox="1"/>
            <p:nvPr/>
          </p:nvSpPr>
          <p:spPr>
            <a:xfrm>
              <a:off x="5927672" y="3936077"/>
              <a:ext cx="547503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9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Bút</a:t>
              </a:r>
              <a:r>
                <a:rPr lang="en-US" sz="29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2900" b="1" dirty="0" err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ngón</a:t>
              </a:r>
              <a:r>
                <a:rPr lang="en-US" sz="290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tay</a:t>
              </a:r>
              <a:r>
                <a:rPr lang="en-US" sz="290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hay </a:t>
              </a:r>
              <a:r>
                <a:rPr lang="en-US" sz="2900" b="1" dirty="0" err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mảnh</a:t>
              </a:r>
              <a:r>
                <a:rPr lang="en-US" sz="290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gạch</a:t>
              </a:r>
              <a:r>
                <a:rPr lang="en-US" sz="290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vỡ</a:t>
              </a:r>
              <a:r>
                <a:rPr lang="en-US" sz="290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7CAB425-8C32-38E7-5704-4DFF97C4ED35}"/>
                </a:ext>
              </a:extLst>
            </p:cNvPr>
            <p:cNvSpPr txBox="1"/>
            <p:nvPr/>
          </p:nvSpPr>
          <p:spPr>
            <a:xfrm>
              <a:off x="6003276" y="3401649"/>
              <a:ext cx="4762500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9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Sách</a:t>
              </a:r>
              <a:r>
                <a:rPr lang="en-US" sz="29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2900" b="1" dirty="0" err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lưng</a:t>
              </a:r>
              <a:r>
                <a:rPr lang="en-US" sz="290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trâu</a:t>
              </a:r>
              <a:r>
                <a:rPr lang="en-US" sz="290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hay </a:t>
              </a:r>
              <a:r>
                <a:rPr lang="en-US" sz="2900" b="1" dirty="0" err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nền</a:t>
              </a:r>
              <a:r>
                <a:rPr lang="en-US" sz="290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cát</a:t>
              </a:r>
              <a:r>
                <a:rPr lang="en-US" sz="290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pic>
          <p:nvPicPr>
            <p:cNvPr id="9" name="Graphic 2" descr="Open book outline">
              <a:extLst>
                <a:ext uri="{FF2B5EF4-FFF2-40B4-BE49-F238E27FC236}">
                  <a16:creationId xmlns:a16="http://schemas.microsoft.com/office/drawing/2014/main" id="{1CF6EBD1-8B82-018C-D401-92E25E352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173210" y="3346347"/>
              <a:ext cx="743303" cy="577467"/>
            </a:xfrm>
            <a:prstGeom prst="rect">
              <a:avLst/>
            </a:prstGeom>
          </p:spPr>
        </p:pic>
        <p:pic>
          <p:nvPicPr>
            <p:cNvPr id="12" name="Graphic 5" descr="Pen outline">
              <a:extLst>
                <a:ext uri="{FF2B5EF4-FFF2-40B4-BE49-F238E27FC236}">
                  <a16:creationId xmlns:a16="http://schemas.microsoft.com/office/drawing/2014/main" id="{79BCC001-4979-4661-B28D-2DB10B053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5376909" y="3923814"/>
              <a:ext cx="426888" cy="485100"/>
            </a:xfrm>
            <a:prstGeom prst="rect">
              <a:avLst/>
            </a:prstGeom>
          </p:spPr>
        </p:pic>
      </p:grpSp>
      <p:grpSp>
        <p:nvGrpSpPr>
          <p:cNvPr id="10243" name="Group 10242">
            <a:extLst>
              <a:ext uri="{FF2B5EF4-FFF2-40B4-BE49-F238E27FC236}">
                <a16:creationId xmlns:a16="http://schemas.microsoft.com/office/drawing/2014/main" id="{8DDFF21F-CA38-A158-6932-18EE9783B4B2}"/>
              </a:ext>
            </a:extLst>
          </p:cNvPr>
          <p:cNvGrpSpPr/>
          <p:nvPr/>
        </p:nvGrpSpPr>
        <p:grpSpPr>
          <a:xfrm>
            <a:off x="5165516" y="546202"/>
            <a:ext cx="6734527" cy="1049461"/>
            <a:chOff x="5165516" y="546202"/>
            <a:chExt cx="6734527" cy="104946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8A952AA-F5F0-9B89-3871-97F309341B55}"/>
                </a:ext>
              </a:extLst>
            </p:cNvPr>
            <p:cNvSpPr/>
            <p:nvPr/>
          </p:nvSpPr>
          <p:spPr>
            <a:xfrm>
              <a:off x="5165516" y="546202"/>
              <a:ext cx="6734527" cy="1049461"/>
            </a:xfrm>
            <a:prstGeom prst="roundRect">
              <a:avLst/>
            </a:prstGeom>
            <a:ln w="571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F96DFF6-9DD9-B15C-B1F1-240D2DFA88A7}"/>
                </a:ext>
              </a:extLst>
            </p:cNvPr>
            <p:cNvSpPr txBox="1"/>
            <p:nvPr/>
          </p:nvSpPr>
          <p:spPr>
            <a:xfrm>
              <a:off x="5870811" y="620074"/>
              <a:ext cx="602923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Ban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chăn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trâu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đứng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ngoài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cửa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giảng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nhờ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" name="Graphic 2" descr="Partial sun outline">
              <a:extLst>
                <a:ext uri="{FF2B5EF4-FFF2-40B4-BE49-F238E27FC236}">
                  <a16:creationId xmlns:a16="http://schemas.microsoft.com/office/drawing/2014/main" id="{F987E62F-6FE2-2B83-DFF0-283495288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5289235" y="620074"/>
              <a:ext cx="627278" cy="711678"/>
            </a:xfrm>
            <a:prstGeom prst="rect">
              <a:avLst/>
            </a:prstGeom>
          </p:spPr>
        </p:pic>
      </p:grpSp>
      <p:grpSp>
        <p:nvGrpSpPr>
          <p:cNvPr id="10244" name="Group 10243">
            <a:extLst>
              <a:ext uri="{FF2B5EF4-FFF2-40B4-BE49-F238E27FC236}">
                <a16:creationId xmlns:a16="http://schemas.microsoft.com/office/drawing/2014/main" id="{3726A0FB-0DCA-2CE4-EEA4-29D368CAA4C2}"/>
              </a:ext>
            </a:extLst>
          </p:cNvPr>
          <p:cNvGrpSpPr/>
          <p:nvPr/>
        </p:nvGrpSpPr>
        <p:grpSpPr>
          <a:xfrm>
            <a:off x="5194699" y="1792076"/>
            <a:ext cx="6692501" cy="1201386"/>
            <a:chOff x="5194699" y="1792076"/>
            <a:chExt cx="6692501" cy="12013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13D73B9-EA96-8CC2-C920-8E11A81B4E1D}"/>
                </a:ext>
              </a:extLst>
            </p:cNvPr>
            <p:cNvSpPr/>
            <p:nvPr/>
          </p:nvSpPr>
          <p:spPr>
            <a:xfrm>
              <a:off x="5194699" y="1792076"/>
              <a:ext cx="6692501" cy="1201386"/>
            </a:xfrm>
            <a:prstGeom prst="roundRect">
              <a:avLst/>
            </a:prstGeom>
            <a:ln w="571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948C17F-CB28-7F9E-31A5-8592D3826F10}"/>
                </a:ext>
              </a:extLst>
            </p:cNvPr>
            <p:cNvSpPr txBox="1"/>
            <p:nvPr/>
          </p:nvSpPr>
          <p:spPr>
            <a:xfrm>
              <a:off x="5870811" y="1953143"/>
              <a:ext cx="591398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Tối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chờ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thuộc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mượn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vở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9" name="Graphic 18" descr="Moon and stars outline">
              <a:extLst>
                <a:ext uri="{FF2B5EF4-FFF2-40B4-BE49-F238E27FC236}">
                  <a16:creationId xmlns:a16="http://schemas.microsoft.com/office/drawing/2014/main" id="{E15D1CE7-49FF-25F4-8832-F60F7C9BB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5207028" y="2059330"/>
              <a:ext cx="663783" cy="632818"/>
            </a:xfrm>
            <a:prstGeom prst="rect">
              <a:avLst/>
            </a:prstGeom>
          </p:spPr>
        </p:pic>
      </p:grpSp>
      <p:pic>
        <p:nvPicPr>
          <p:cNvPr id="10252" name="Picture 173">
            <a:extLst>
              <a:ext uri="{FF2B5EF4-FFF2-40B4-BE49-F238E27FC236}">
                <a16:creationId xmlns:a16="http://schemas.microsoft.com/office/drawing/2014/main" id="{E3974AD3-B588-86B4-8835-9A5E167BC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990826" y="5791200"/>
            <a:ext cx="1163074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BEFAF81-AAD0-667E-C5F6-21F4CD009629}"/>
              </a:ext>
            </a:extLst>
          </p:cNvPr>
          <p:cNvGrpSpPr/>
          <p:nvPr/>
        </p:nvGrpSpPr>
        <p:grpSpPr>
          <a:xfrm>
            <a:off x="370192" y="3634119"/>
            <a:ext cx="3038781" cy="2752059"/>
            <a:chOff x="-139218" y="1733137"/>
            <a:chExt cx="3613182" cy="3226419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4FB8EB2-E432-779D-2E81-BB74B141B885}"/>
                </a:ext>
              </a:extLst>
            </p:cNvPr>
            <p:cNvSpPr/>
            <p:nvPr/>
          </p:nvSpPr>
          <p:spPr>
            <a:xfrm>
              <a:off x="78407" y="1733137"/>
              <a:ext cx="3395557" cy="3226419"/>
            </a:xfrm>
            <a:prstGeom prst="ellipse">
              <a:avLst/>
            </a:prstGeom>
            <a:solidFill>
              <a:srgbClr val="FFFFCC"/>
            </a:solidFill>
            <a:ln w="57150">
              <a:solidFill>
                <a:srgbClr val="FF33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: Rounded Corners 6">
              <a:extLst>
                <a:ext uri="{FF2B5EF4-FFF2-40B4-BE49-F238E27FC236}">
                  <a16:creationId xmlns:a16="http://schemas.microsoft.com/office/drawing/2014/main" id="{0801B76B-271F-3457-E01B-B3744349AC1A}"/>
                </a:ext>
              </a:extLst>
            </p:cNvPr>
            <p:cNvSpPr/>
            <p:nvPr/>
          </p:nvSpPr>
          <p:spPr>
            <a:xfrm>
              <a:off x="-139218" y="2051029"/>
              <a:ext cx="3588392" cy="2567136"/>
            </a:xfrm>
            <a:prstGeom prst="round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>
                  <a:solidFill>
                    <a:srgbClr val="693132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Nguyễn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Hiền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chịu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khó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6256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175">
            <a:extLst>
              <a:ext uri="{FF2B5EF4-FFF2-40B4-BE49-F238E27FC236}">
                <a16:creationId xmlns:a16="http://schemas.microsoft.com/office/drawing/2014/main" id="{891F732E-49CB-3D8F-EBA1-F72A1699C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" y="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74">
            <a:extLst>
              <a:ext uri="{FF2B5EF4-FFF2-40B4-BE49-F238E27FC236}">
                <a16:creationId xmlns:a16="http://schemas.microsoft.com/office/drawing/2014/main" id="{12FAF0C2-693B-EE87-EE19-6974966F9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08622" y="92291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72">
            <a:extLst>
              <a:ext uri="{FF2B5EF4-FFF2-40B4-BE49-F238E27FC236}">
                <a16:creationId xmlns:a16="http://schemas.microsoft.com/office/drawing/2014/main" id="{B2C6677B-CBEB-C1C6-CE5A-302EDC59C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8962" y="561975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73">
            <a:extLst>
              <a:ext uri="{FF2B5EF4-FFF2-40B4-BE49-F238E27FC236}">
                <a16:creationId xmlns:a16="http://schemas.microsoft.com/office/drawing/2014/main" id="{E03CA37F-0869-EEA1-9939-980A99FB5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858500" y="567055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D0403B-D125-9B0E-E20F-AA67094E5DB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39" y="-1273175"/>
            <a:ext cx="11053905" cy="9404349"/>
          </a:xfrm>
          <a:prstGeom prst="rect">
            <a:avLst/>
          </a:prstGeom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DAFD4764-EAC4-C5A3-0088-0EAFC73DD842}"/>
              </a:ext>
            </a:extLst>
          </p:cNvPr>
          <p:cNvSpPr/>
          <p:nvPr/>
        </p:nvSpPr>
        <p:spPr>
          <a:xfrm>
            <a:off x="2705100" y="2590800"/>
            <a:ext cx="7124700" cy="2971800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dirty="0">
                <a:solidFill>
                  <a:srgbClr val="69313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thốn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2126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175">
            <a:extLst>
              <a:ext uri="{FF2B5EF4-FFF2-40B4-BE49-F238E27FC236}">
                <a16:creationId xmlns:a16="http://schemas.microsoft.com/office/drawing/2014/main" id="{891F732E-49CB-3D8F-EBA1-F72A1699C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" y="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74">
            <a:extLst>
              <a:ext uri="{FF2B5EF4-FFF2-40B4-BE49-F238E27FC236}">
                <a16:creationId xmlns:a16="http://schemas.microsoft.com/office/drawing/2014/main" id="{12FAF0C2-693B-EE87-EE19-6974966F9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08622" y="92291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72">
            <a:extLst>
              <a:ext uri="{FF2B5EF4-FFF2-40B4-BE49-F238E27FC236}">
                <a16:creationId xmlns:a16="http://schemas.microsoft.com/office/drawing/2014/main" id="{B2C6677B-CBEB-C1C6-CE5A-302EDC59C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8962" y="561975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73">
            <a:extLst>
              <a:ext uri="{FF2B5EF4-FFF2-40B4-BE49-F238E27FC236}">
                <a16:creationId xmlns:a16="http://schemas.microsoft.com/office/drawing/2014/main" id="{E03CA37F-0869-EEA1-9939-980A99FB5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858500" y="567055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28C0D9B9-B862-9C22-6800-330FC3440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9137" y="754058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</a:t>
            </a:r>
            <a:b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altLang="en-US" sz="28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Ông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Trạng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thả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diều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                                     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Theo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Trinh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Đường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2CE0DF8-D3CC-A775-0FB4-D110876AC518}"/>
              </a:ext>
            </a:extLst>
          </p:cNvPr>
          <p:cNvSpPr/>
          <p:nvPr/>
        </p:nvSpPr>
        <p:spPr>
          <a:xfrm>
            <a:off x="813001" y="1779004"/>
            <a:ext cx="10565998" cy="815741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noProof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3200" b="1" noProof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noProof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noProof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noProof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thế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B2139F-12B5-6D1B-E204-DB7F505AA69B}"/>
              </a:ext>
            </a:extLst>
          </p:cNvPr>
          <p:cNvSpPr txBox="1"/>
          <p:nvPr/>
        </p:nvSpPr>
        <p:spPr>
          <a:xfrm>
            <a:off x="1313276" y="2492558"/>
            <a:ext cx="9677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33CC"/>
                </a:solidFill>
                <a:cs typeface="Times New Roman" pitchFamily="18" charset="0"/>
              </a:rPr>
              <a:t>*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cs typeface="Times New Roman" pitchFamily="18" charset="0"/>
              </a:rPr>
              <a:t>Nguyễn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cs typeface="Times New Roman" pitchFamily="18" charset="0"/>
              </a:rPr>
              <a:t>Hiền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cs typeface="Times New Roman" pitchFamily="18" charset="0"/>
              </a:rPr>
              <a:t>đỗ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cs typeface="Times New Roman" pitchFamily="18" charset="0"/>
              </a:rPr>
              <a:t>Trạng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cs typeface="Times New Roman" pitchFamily="18" charset="0"/>
              </a:rPr>
              <a:t>Nguyên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cs typeface="Times New Roman" pitchFamily="18" charset="0"/>
              </a:rPr>
              <a:t>khi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cs typeface="Times New Roman" pitchFamily="18" charset="0"/>
              </a:rPr>
              <a:t>mới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cs typeface="Times New Roman" pitchFamily="18" charset="0"/>
              </a:rPr>
              <a:t> 13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cs typeface="Times New Roman" pitchFamily="18" charset="0"/>
              </a:rPr>
              <a:t>tuổi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cs typeface="Times New Roman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C65C51-9430-8E92-7505-935380CD7CA7}"/>
              </a:ext>
            </a:extLst>
          </p:cNvPr>
          <p:cNvSpPr txBox="1"/>
          <p:nvPr/>
        </p:nvSpPr>
        <p:spPr>
          <a:xfrm>
            <a:off x="1288123" y="3136612"/>
            <a:ext cx="9677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33CC"/>
                </a:solidFill>
                <a:cs typeface="Times New Roman" pitchFamily="18" charset="0"/>
              </a:rPr>
              <a:t>*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srgbClr val="0033CC"/>
                </a:solidFill>
                <a:cs typeface="Times New Roman" pitchFamily="18" charset="0"/>
              </a:rPr>
              <a:t>Ông</a:t>
            </a:r>
            <a:r>
              <a:rPr lang="en-US" sz="3200" b="1" noProof="0" dirty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srgbClr val="0033CC"/>
                </a:solidFill>
                <a:cs typeface="Times New Roman" pitchFamily="18" charset="0"/>
              </a:rPr>
              <a:t>là</a:t>
            </a:r>
            <a:r>
              <a:rPr lang="en-US" sz="3200" b="1" noProof="0" dirty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srgbClr val="0033CC"/>
                </a:solidFill>
                <a:cs typeface="Times New Roman" pitchFamily="18" charset="0"/>
              </a:rPr>
              <a:t>Trạng</a:t>
            </a:r>
            <a:r>
              <a:rPr lang="en-US" sz="3200" b="1" noProof="0" dirty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srgbClr val="0033CC"/>
                </a:solidFill>
                <a:cs typeface="Times New Roman" pitchFamily="18" charset="0"/>
              </a:rPr>
              <a:t>Nguyên</a:t>
            </a:r>
            <a:r>
              <a:rPr lang="en-US" sz="3200" b="1" noProof="0" dirty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srgbClr val="0033CC"/>
                </a:solidFill>
                <a:cs typeface="Times New Roman" pitchFamily="18" charset="0"/>
              </a:rPr>
              <a:t>trẻ</a:t>
            </a:r>
            <a:r>
              <a:rPr lang="en-US" sz="3200" b="1" noProof="0" dirty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srgbClr val="0033CC"/>
                </a:solidFill>
                <a:cs typeface="Times New Roman" pitchFamily="18" charset="0"/>
              </a:rPr>
              <a:t>tuổi</a:t>
            </a:r>
            <a:r>
              <a:rPr lang="en-US" sz="3200" b="1" noProof="0" dirty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srgbClr val="0033CC"/>
                </a:solidFill>
                <a:cs typeface="Times New Roman" pitchFamily="18" charset="0"/>
              </a:rPr>
              <a:t>nhất</a:t>
            </a:r>
            <a:r>
              <a:rPr lang="en-US" sz="3200" b="1" noProof="0" dirty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srgbClr val="0033CC"/>
                </a:solidFill>
                <a:cs typeface="Times New Roman" pitchFamily="18" charset="0"/>
              </a:rPr>
              <a:t>nước</a:t>
            </a:r>
            <a:r>
              <a:rPr lang="en-US" sz="3200" b="1" noProof="0" dirty="0">
                <a:solidFill>
                  <a:srgbClr val="0033CC"/>
                </a:solidFill>
                <a:cs typeface="Times New Roman" pitchFamily="18" charset="0"/>
              </a:rPr>
              <a:t> Nam ta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cs typeface="Times New Roman" pitchFamily="18" charset="0"/>
              </a:rPr>
              <a:t>.</a:t>
            </a:r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09DD05F1-1B02-75FA-2E2F-13F3D1C05B4F}"/>
              </a:ext>
            </a:extLst>
          </p:cNvPr>
          <p:cNvSpPr/>
          <p:nvPr/>
        </p:nvSpPr>
        <p:spPr>
          <a:xfrm>
            <a:off x="466262" y="3669379"/>
            <a:ext cx="11680610" cy="815741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3: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chú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gọi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“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diều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”?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4DF115-D074-2AC8-D662-86EC4A79163B}"/>
              </a:ext>
            </a:extLst>
          </p:cNvPr>
          <p:cNvSpPr txBox="1"/>
          <p:nvPr/>
        </p:nvSpPr>
        <p:spPr>
          <a:xfrm>
            <a:off x="914400" y="4469261"/>
            <a:ext cx="1013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33CC"/>
                </a:solidFill>
                <a:cs typeface="Times New Roman" pitchFamily="18" charset="0"/>
              </a:rPr>
              <a:t>*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cs typeface="Times New Roman" pitchFamily="18" charset="0"/>
              </a:rPr>
              <a:t>Hiền</a:t>
            </a:r>
            <a:r>
              <a:rPr lang="en-US" sz="3200" b="1" dirty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cs typeface="Times New Roman" pitchFamily="18" charset="0"/>
              </a:rPr>
              <a:t>gọi</a:t>
            </a:r>
            <a:r>
              <a:rPr lang="en-US" sz="3200" b="1" dirty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33CC"/>
                </a:solidFill>
                <a:cs typeface="Times New Roman" pitchFamily="18" charset="0"/>
              </a:rPr>
              <a:t> “</a:t>
            </a:r>
            <a:r>
              <a:rPr lang="en-US" sz="3200" b="1" dirty="0" err="1">
                <a:solidFill>
                  <a:srgbClr val="0033CC"/>
                </a:solidFill>
                <a:cs typeface="Times New Roman" pitchFamily="18" charset="0"/>
              </a:rPr>
              <a:t>Ông</a:t>
            </a:r>
            <a:r>
              <a:rPr lang="en-US" sz="3200" b="1" dirty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cs typeface="Times New Roman" pitchFamily="18" charset="0"/>
              </a:rPr>
              <a:t>Trạng</a:t>
            </a:r>
            <a:r>
              <a:rPr lang="en-US" sz="3200" b="1" dirty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cs typeface="Times New Roman" pitchFamily="18" charset="0"/>
              </a:rPr>
              <a:t>thả</a:t>
            </a:r>
            <a:r>
              <a:rPr lang="en-US" sz="3200" b="1" dirty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cs typeface="Times New Roman" pitchFamily="18" charset="0"/>
              </a:rPr>
              <a:t>diều</a:t>
            </a:r>
            <a:r>
              <a:rPr lang="en-US" sz="3200" b="1" dirty="0">
                <a:solidFill>
                  <a:srgbClr val="0033CC"/>
                </a:solidFill>
                <a:cs typeface="Times New Roman" pitchFamily="18" charset="0"/>
              </a:rPr>
              <a:t>” </a:t>
            </a:r>
            <a:r>
              <a:rPr lang="en-US" sz="3200" b="1" dirty="0" err="1">
                <a:solidFill>
                  <a:srgbClr val="0033CC"/>
                </a:solidFill>
                <a:cs typeface="Times New Roman" pitchFamily="18" charset="0"/>
              </a:rPr>
              <a:t>bởi</a:t>
            </a:r>
            <a:r>
              <a:rPr lang="en-US" sz="3200" b="1" dirty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cs typeface="Times New Roman" pitchFamily="18" charset="0"/>
              </a:rPr>
              <a:t>đỗ</a:t>
            </a:r>
            <a:r>
              <a:rPr lang="en-US" sz="3200" b="1" dirty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cs typeface="Times New Roman" pitchFamily="18" charset="0"/>
              </a:rPr>
              <a:t>Trạng</a:t>
            </a:r>
            <a:r>
              <a:rPr lang="en-US" sz="3200" b="1" dirty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cs typeface="Times New Roman" pitchFamily="18" charset="0"/>
              </a:rPr>
              <a:t>Nguyên</a:t>
            </a:r>
            <a:r>
              <a:rPr lang="en-US" sz="3200" b="1" dirty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cs typeface="Times New Roman" pitchFamily="18" charset="0"/>
              </a:rPr>
              <a:t>mới</a:t>
            </a:r>
            <a:r>
              <a:rPr lang="en-US" sz="3200" b="1" dirty="0">
                <a:solidFill>
                  <a:srgbClr val="0033CC"/>
                </a:solidFill>
                <a:cs typeface="Times New Roman" pitchFamily="18" charset="0"/>
              </a:rPr>
              <a:t> 13 </a:t>
            </a:r>
            <a:r>
              <a:rPr lang="en-US" sz="3200" b="1" dirty="0" err="1">
                <a:solidFill>
                  <a:srgbClr val="0033CC"/>
                </a:solidFill>
                <a:cs typeface="Times New Roman" pitchFamily="18" charset="0"/>
              </a:rPr>
              <a:t>tuổi</a:t>
            </a:r>
            <a:r>
              <a:rPr lang="en-US" sz="3200" b="1" dirty="0">
                <a:solidFill>
                  <a:srgbClr val="0033CC"/>
                </a:solidFill>
                <a:cs typeface="Times New Roman" pitchFamily="18" charset="0"/>
              </a:rPr>
              <a:t> , </a:t>
            </a:r>
            <a:r>
              <a:rPr lang="en-US" sz="3200" b="1" dirty="0" err="1">
                <a:solidFill>
                  <a:srgbClr val="0033CC"/>
                </a:solidFill>
                <a:cs typeface="Times New Roman" pitchFamily="18" charset="0"/>
              </a:rPr>
              <a:t>vẫn</a:t>
            </a:r>
            <a:r>
              <a:rPr lang="en-US" sz="3200" b="1" dirty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cs typeface="Times New Roman" pitchFamily="18" charset="0"/>
              </a:rPr>
              <a:t>còn</a:t>
            </a:r>
            <a:r>
              <a:rPr lang="en-US" sz="3200" b="1" dirty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cs typeface="Times New Roman" pitchFamily="18" charset="0"/>
              </a:rPr>
              <a:t>chú</a:t>
            </a:r>
            <a:r>
              <a:rPr lang="en-US" sz="3200" b="1" dirty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cs typeface="Times New Roman" pitchFamily="18" charset="0"/>
              </a:rPr>
              <a:t>bé</a:t>
            </a:r>
            <a:r>
              <a:rPr lang="en-US" sz="3200" b="1" dirty="0">
                <a:solidFill>
                  <a:srgbClr val="0033CC"/>
                </a:solidFill>
                <a:cs typeface="Times New Roman" pitchFamily="18" charset="0"/>
              </a:rPr>
              <a:t> ham </a:t>
            </a:r>
            <a:r>
              <a:rPr lang="en-US" sz="3200" b="1" dirty="0" err="1">
                <a:solidFill>
                  <a:srgbClr val="0033CC"/>
                </a:solidFill>
                <a:cs typeface="Times New Roman" pitchFamily="18" charset="0"/>
              </a:rPr>
              <a:t>thích</a:t>
            </a:r>
            <a:r>
              <a:rPr lang="en-US" sz="3200" b="1" dirty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cs typeface="Times New Roman" pitchFamily="18" charset="0"/>
              </a:rPr>
              <a:t>chơi</a:t>
            </a:r>
            <a:r>
              <a:rPr lang="en-US" sz="3200" b="1" dirty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cs typeface="Times New Roman" pitchFamily="18" charset="0"/>
              </a:rPr>
              <a:t>thả</a:t>
            </a:r>
            <a:r>
              <a:rPr lang="en-US" sz="3200" b="1" dirty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cs typeface="Times New Roman" pitchFamily="18" charset="0"/>
              </a:rPr>
              <a:t>diều</a:t>
            </a:r>
            <a:r>
              <a:rPr lang="en-US" sz="3200" b="1" dirty="0">
                <a:solidFill>
                  <a:srgbClr val="0033CC"/>
                </a:solidFill>
                <a:cs typeface="Times New Roman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7045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175">
            <a:extLst>
              <a:ext uri="{FF2B5EF4-FFF2-40B4-BE49-F238E27FC236}">
                <a16:creationId xmlns:a16="http://schemas.microsoft.com/office/drawing/2014/main" id="{891F732E-49CB-3D8F-EBA1-F72A1699C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" y="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74">
            <a:extLst>
              <a:ext uri="{FF2B5EF4-FFF2-40B4-BE49-F238E27FC236}">
                <a16:creationId xmlns:a16="http://schemas.microsoft.com/office/drawing/2014/main" id="{12FAF0C2-693B-EE87-EE19-6974966F9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08622" y="92291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72">
            <a:extLst>
              <a:ext uri="{FF2B5EF4-FFF2-40B4-BE49-F238E27FC236}">
                <a16:creationId xmlns:a16="http://schemas.microsoft.com/office/drawing/2014/main" id="{B2C6677B-CBEB-C1C6-CE5A-302EDC59C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8962" y="561975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73">
            <a:extLst>
              <a:ext uri="{FF2B5EF4-FFF2-40B4-BE49-F238E27FC236}">
                <a16:creationId xmlns:a16="http://schemas.microsoft.com/office/drawing/2014/main" id="{E03CA37F-0869-EEA1-9939-980A99FB5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858500" y="567055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D0403B-D125-9B0E-E20F-AA67094E5DB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39" y="-1273175"/>
            <a:ext cx="11053905" cy="9404349"/>
          </a:xfrm>
          <a:prstGeom prst="rect">
            <a:avLst/>
          </a:prstGeom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DAFD4764-EAC4-C5A3-0088-0EAFC73DD842}"/>
              </a:ext>
            </a:extLst>
          </p:cNvPr>
          <p:cNvSpPr/>
          <p:nvPr/>
        </p:nvSpPr>
        <p:spPr>
          <a:xfrm>
            <a:off x="2705100" y="2590800"/>
            <a:ext cx="7124700" cy="2743200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dirty="0">
                <a:solidFill>
                  <a:srgbClr val="69313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minh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633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3">
            <a:extLst>
              <a:ext uri="{FF2B5EF4-FFF2-40B4-BE49-F238E27FC236}">
                <a16:creationId xmlns:a16="http://schemas.microsoft.com/office/drawing/2014/main" id="{63E8DC49-7CA3-7B4F-9E2E-DC8D2A4F5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861402"/>
            <a:ext cx="11582400" cy="476799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endParaRPr lang="en-US" altLang="en-US" sz="2400">
              <a:solidFill>
                <a:srgbClr val="006666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45092" name="Text Box 5">
            <a:extLst>
              <a:ext uri="{FF2B5EF4-FFF2-40B4-BE49-F238E27FC236}">
                <a16:creationId xmlns:a16="http://schemas.microsoft.com/office/drawing/2014/main" id="{5F4BD7E8-E908-7EA9-8BF2-2257230A9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5085" y="388865"/>
            <a:ext cx="80708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None/>
              <a:defRPr/>
            </a:pPr>
            <a:endParaRPr lang="en-US" alt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3241" name="Picture 9" descr="6282A33D3F464C77A9A4C1352497B7A3">
            <a:extLst>
              <a:ext uri="{FF2B5EF4-FFF2-40B4-BE49-F238E27FC236}">
                <a16:creationId xmlns:a16="http://schemas.microsoft.com/office/drawing/2014/main" id="{76AF382D-97A5-BB47-A55E-63BD54A62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07" y="5101356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0">
            <a:extLst>
              <a:ext uri="{FF2B5EF4-FFF2-40B4-BE49-F238E27FC236}">
                <a16:creationId xmlns:a16="http://schemas.microsoft.com/office/drawing/2014/main" id="{57535421-4A4D-8465-49EC-96394D3C4C4A}"/>
              </a:ext>
            </a:extLst>
          </p:cNvPr>
          <p:cNvGrpSpPr>
            <a:grpSpLocks/>
          </p:cNvGrpSpPr>
          <p:nvPr/>
        </p:nvGrpSpPr>
        <p:grpSpPr bwMode="auto">
          <a:xfrm>
            <a:off x="1767462" y="5507522"/>
            <a:ext cx="8045450" cy="762000"/>
            <a:chOff x="960" y="3216"/>
            <a:chExt cx="4800" cy="672"/>
          </a:xfrm>
        </p:grpSpPr>
        <p:sp>
          <p:nvSpPr>
            <p:cNvPr id="345110" name="AutoShape 11">
              <a:extLst>
                <a:ext uri="{FF2B5EF4-FFF2-40B4-BE49-F238E27FC236}">
                  <a16:creationId xmlns:a16="http://schemas.microsoft.com/office/drawing/2014/main" id="{7815DB89-CF62-89D3-64A1-940936E4A08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endParaRPr lang="vi-VN" altLang="en-US" sz="18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5111" name="AutoShape 12">
              <a:extLst>
                <a:ext uri="{FF2B5EF4-FFF2-40B4-BE49-F238E27FC236}">
                  <a16:creationId xmlns:a16="http://schemas.microsoft.com/office/drawing/2014/main" id="{ED20ED78-7B4A-FC29-1ABE-367323771E9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endParaRPr lang="en-US" altLang="en-US" sz="2400">
                <a:solidFill>
                  <a:srgbClr val="006666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3245" name="Text Box 13">
              <a:extLst>
                <a:ext uri="{FF2B5EF4-FFF2-40B4-BE49-F238E27FC236}">
                  <a16:creationId xmlns:a16="http://schemas.microsoft.com/office/drawing/2014/main" id="{7F3639DB-82DF-E8EB-C477-24EB4E44244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066" y="3321"/>
              <a:ext cx="979" cy="46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8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Times New Roman" panose="02020603050405020304" pitchFamily="18" charset="0"/>
                </a:rPr>
                <a:t>Đáp</a:t>
              </a:r>
              <a:r>
                <a:rPr lang="en-US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Times New Roman" panose="02020603050405020304" pitchFamily="18" charset="0"/>
                </a:rPr>
                <a:t>án</a:t>
              </a:r>
              <a:r>
                <a:rPr lang="en-US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223247" name="AutoShape 15">
            <a:extLst>
              <a:ext uri="{FF2B5EF4-FFF2-40B4-BE49-F238E27FC236}">
                <a16:creationId xmlns:a16="http://schemas.microsoft.com/office/drawing/2014/main" id="{9DF777DD-DF7B-5DF9-92FC-5ABF2EF3C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0018" y="2777781"/>
            <a:ext cx="1751925" cy="136241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3248" name="AutoShape 16">
            <a:extLst>
              <a:ext uri="{FF2B5EF4-FFF2-40B4-BE49-F238E27FC236}">
                <a16:creationId xmlns:a16="http://schemas.microsoft.com/office/drawing/2014/main" id="{6D965795-C281-3A21-32FE-DA89DADBF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1655" y="2771903"/>
            <a:ext cx="1721175" cy="134851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400" b="1" dirty="0">
                <a:solidFill>
                  <a:srgbClr val="8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3249" name="AutoShape 17">
            <a:extLst>
              <a:ext uri="{FF2B5EF4-FFF2-40B4-BE49-F238E27FC236}">
                <a16:creationId xmlns:a16="http://schemas.microsoft.com/office/drawing/2014/main" id="{9A77F143-14CE-7BB3-E835-48964D7FC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9789" y="2771903"/>
            <a:ext cx="1671403" cy="131948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3250" name="AutoShape 18">
            <a:extLst>
              <a:ext uri="{FF2B5EF4-FFF2-40B4-BE49-F238E27FC236}">
                <a16:creationId xmlns:a16="http://schemas.microsoft.com/office/drawing/2014/main" id="{86E6744E-BDE1-6A4A-9A82-919BC3080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3285" y="2790739"/>
            <a:ext cx="1658419" cy="132406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3251" name="AutoShape 19">
            <a:extLst>
              <a:ext uri="{FF2B5EF4-FFF2-40B4-BE49-F238E27FC236}">
                <a16:creationId xmlns:a16="http://schemas.microsoft.com/office/drawing/2014/main" id="{06E7E52D-E552-9807-E51D-609CEDF24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6440" y="2764329"/>
            <a:ext cx="1658418" cy="13582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3252" name="AutoShape 20">
            <a:extLst>
              <a:ext uri="{FF2B5EF4-FFF2-40B4-BE49-F238E27FC236}">
                <a16:creationId xmlns:a16="http://schemas.microsoft.com/office/drawing/2014/main" id="{99224DAA-B6BB-DBF4-CF46-FDE60EA67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6222" y="2790479"/>
            <a:ext cx="1628185" cy="131629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4" name="Group 21">
            <a:extLst>
              <a:ext uri="{FF2B5EF4-FFF2-40B4-BE49-F238E27FC236}">
                <a16:creationId xmlns:a16="http://schemas.microsoft.com/office/drawing/2014/main" id="{3F66826B-6170-76CC-BC27-BDEA42C99B1F}"/>
              </a:ext>
            </a:extLst>
          </p:cNvPr>
          <p:cNvGrpSpPr>
            <a:grpSpLocks/>
          </p:cNvGrpSpPr>
          <p:nvPr/>
        </p:nvGrpSpPr>
        <p:grpSpPr bwMode="auto">
          <a:xfrm>
            <a:off x="9220200" y="4934217"/>
            <a:ext cx="2707905" cy="1534917"/>
            <a:chOff x="2877" y="2573"/>
            <a:chExt cx="2242" cy="960"/>
          </a:xfrm>
        </p:grpSpPr>
        <p:sp>
          <p:nvSpPr>
            <p:cNvPr id="345108" name="Oval 22">
              <a:extLst>
                <a:ext uri="{FF2B5EF4-FFF2-40B4-BE49-F238E27FC236}">
                  <a16:creationId xmlns:a16="http://schemas.microsoft.com/office/drawing/2014/main" id="{FBBFBBF7-F4B1-2C1F-5331-94174A2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7" y="2573"/>
              <a:ext cx="224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endParaRPr lang="en-US" altLang="en-US" sz="2400">
                <a:solidFill>
                  <a:srgbClr val="006666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109" name="WordArt 23">
              <a:extLst>
                <a:ext uri="{FF2B5EF4-FFF2-40B4-BE49-F238E27FC236}">
                  <a16:creationId xmlns:a16="http://schemas.microsoft.com/office/drawing/2014/main" id="{049D06B8-E808-C7CA-B564-D26C2F4784A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307" y="2803"/>
              <a:ext cx="1381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hangingPunct="0">
                <a:defRPr/>
              </a:pPr>
              <a:r>
                <a:rPr lang="en-US" sz="3600" b="1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cs typeface="Times New Roman" panose="02020603050405020304" pitchFamily="18" charset="0"/>
                </a:rPr>
                <a:t>Hết</a:t>
              </a:r>
              <a:r>
                <a:rPr lang="en-US" sz="3600" b="1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600" b="1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cs typeface="Times New Roman" panose="02020603050405020304" pitchFamily="18" charset="0"/>
                </a:rPr>
                <a:t>giờ</a:t>
              </a:r>
              <a:endParaRPr lang="en-US" sz="36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223256" name="Rectangle 24">
            <a:extLst>
              <a:ext uri="{FF2B5EF4-FFF2-40B4-BE49-F238E27FC236}">
                <a16:creationId xmlns:a16="http://schemas.microsoft.com/office/drawing/2014/main" id="{F74810B1-03A6-756D-847D-80EA01873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9447" y="5459832"/>
            <a:ext cx="2156659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3400" b="1" dirty="0">
                <a:solidFill>
                  <a:srgbClr val="FF1D1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7200" b="1" i="1" dirty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altLang="en-US" sz="7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3258" name="AutoShape 26">
            <a:extLst>
              <a:ext uri="{FF2B5EF4-FFF2-40B4-BE49-F238E27FC236}">
                <a16:creationId xmlns:a16="http://schemas.microsoft.com/office/drawing/2014/main" id="{BEEE9B25-B323-B364-B297-5BD2ADFCC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9867" y="2784858"/>
            <a:ext cx="1652963" cy="128990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3259" name="AutoShape 27">
            <a:extLst>
              <a:ext uri="{FF2B5EF4-FFF2-40B4-BE49-F238E27FC236}">
                <a16:creationId xmlns:a16="http://schemas.microsoft.com/office/drawing/2014/main" id="{FFD36B13-A672-CBBE-43DC-8C6F1C6C4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8250" y="2789722"/>
            <a:ext cx="1596564" cy="130166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3260" name="AutoShape 28">
            <a:extLst>
              <a:ext uri="{FF2B5EF4-FFF2-40B4-BE49-F238E27FC236}">
                <a16:creationId xmlns:a16="http://schemas.microsoft.com/office/drawing/2014/main" id="{7F9955AF-F895-AEA4-F2BA-061391EB70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0750" y="2759375"/>
            <a:ext cx="1728498" cy="144547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23261" name="AutoShape 29">
            <a:extLst>
              <a:ext uri="{FF2B5EF4-FFF2-40B4-BE49-F238E27FC236}">
                <a16:creationId xmlns:a16="http://schemas.microsoft.com/office/drawing/2014/main" id="{50619DA2-B7DA-FEB0-276F-0F322A763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025" y="2759375"/>
            <a:ext cx="1751925" cy="143310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23262" name="AutoShape 30">
            <a:extLst>
              <a:ext uri="{FF2B5EF4-FFF2-40B4-BE49-F238E27FC236}">
                <a16:creationId xmlns:a16="http://schemas.microsoft.com/office/drawing/2014/main" id="{62A9736F-3BEC-11A9-F33E-241F35967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0750" y="2752889"/>
            <a:ext cx="1709381" cy="145168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" name="Text Box 42">
            <a:extLst>
              <a:ext uri="{FF2B5EF4-FFF2-40B4-BE49-F238E27FC236}">
                <a16:creationId xmlns:a16="http://schemas.microsoft.com/office/drawing/2014/main" id="{96D95D64-988F-22C6-9FC2-A34FDE7E8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0833" y="3806672"/>
            <a:ext cx="47956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Text Box 42">
            <a:extLst>
              <a:ext uri="{FF2B5EF4-FFF2-40B4-BE49-F238E27FC236}">
                <a16:creationId xmlns:a16="http://schemas.microsoft.com/office/drawing/2014/main" id="{96AB8078-BCFA-5386-9BFC-CCF2F9968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0833" y="4466491"/>
            <a:ext cx="59177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toại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42">
            <a:extLst>
              <a:ext uri="{FF2B5EF4-FFF2-40B4-BE49-F238E27FC236}">
                <a16:creationId xmlns:a16="http://schemas.microsoft.com/office/drawing/2014/main" id="{80F66C75-B66A-0991-3F15-77AD62E89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3306" y="3812009"/>
            <a:ext cx="44319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9C04E334-E4A5-7095-2AE2-267E1D44874E}"/>
              </a:ext>
            </a:extLst>
          </p:cNvPr>
          <p:cNvSpPr/>
          <p:nvPr/>
        </p:nvSpPr>
        <p:spPr>
          <a:xfrm>
            <a:off x="914400" y="1937989"/>
            <a:ext cx="10820400" cy="1008788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4: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42">
            <a:extLst>
              <a:ext uri="{FF2B5EF4-FFF2-40B4-BE49-F238E27FC236}">
                <a16:creationId xmlns:a16="http://schemas.microsoft.com/office/drawing/2014/main" id="{3B6132F7-BD80-1D9A-199D-9D4CC9DC4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0833" y="3083871"/>
            <a:ext cx="73587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A670BFD0-BC1D-4E2D-BC75-9D37FE0FF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954242"/>
            <a:ext cx="8229600" cy="67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</a:t>
            </a:r>
            <a:b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altLang="en-US" sz="28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Ông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Trạng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thả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diều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                                     </a:t>
            </a:r>
            <a:r>
              <a:rPr kumimoji="0" lang="en-US" altLang="en-US" sz="2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Theo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Trinh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Đường</a:t>
            </a: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159C53-EF20-CACA-FE32-4FE594620D65}"/>
              </a:ext>
            </a:extLst>
          </p:cNvPr>
          <p:cNvSpPr/>
          <p:nvPr/>
        </p:nvSpPr>
        <p:spPr>
          <a:xfrm>
            <a:off x="8494248" y="2464001"/>
            <a:ext cx="2311818" cy="19299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11636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23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23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23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23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23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900"/>
                                        <p:tgtEl>
                                          <p:spTgt spid="223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/>
                                        <p:tgtEl>
                                          <p:spTgt spid="223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/>
                                        <p:tgtEl>
                                          <p:spTgt spid="223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/>
                                        <p:tgtEl>
                                          <p:spTgt spid="223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900"/>
                                        <p:tgtEl>
                                          <p:spTgt spid="223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2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26" presetID="54" presetClass="exit" presetSubtype="0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800"/>
                                        <p:tgtEl>
                                          <p:spTgt spid="223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/>
                                        <p:tgtEl>
                                          <p:spTgt spid="223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/>
                                        <p:tgtEl>
                                          <p:spTgt spid="223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/>
                                        <p:tgtEl>
                                          <p:spTgt spid="223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800"/>
                                        <p:tgtEl>
                                          <p:spTgt spid="223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2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100"/>
                                        <p:tgtEl>
                                          <p:spTgt spid="223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100"/>
                                        <p:tgtEl>
                                          <p:spTgt spid="223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100"/>
                                        <p:tgtEl>
                                          <p:spTgt spid="223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100"/>
                                        <p:tgtEl>
                                          <p:spTgt spid="223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100"/>
                                        <p:tgtEl>
                                          <p:spTgt spid="223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22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800"/>
                                        <p:tgtEl>
                                          <p:spTgt spid="223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/>
                                        <p:tgtEl>
                                          <p:spTgt spid="223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/>
                                        <p:tgtEl>
                                          <p:spTgt spid="22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/>
                                        <p:tgtEl>
                                          <p:spTgt spid="22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800"/>
                                        <p:tgtEl>
                                          <p:spTgt spid="223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2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700"/>
                                        <p:tgtEl>
                                          <p:spTgt spid="223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00"/>
                                        <p:tgtEl>
                                          <p:spTgt spid="223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00"/>
                                        <p:tgtEl>
                                          <p:spTgt spid="22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00"/>
                                        <p:tgtEl>
                                          <p:spTgt spid="22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700"/>
                                        <p:tgtEl>
                                          <p:spTgt spid="223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2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800"/>
                                        <p:tgtEl>
                                          <p:spTgt spid="223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/>
                                        <p:tgtEl>
                                          <p:spTgt spid="223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/>
                                        <p:tgtEl>
                                          <p:spTgt spid="223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/>
                                        <p:tgtEl>
                                          <p:spTgt spid="223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800"/>
                                        <p:tgtEl>
                                          <p:spTgt spid="223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2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800"/>
                                        <p:tgtEl>
                                          <p:spTgt spid="22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/>
                                        <p:tgtEl>
                                          <p:spTgt spid="22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/>
                                        <p:tgtEl>
                                          <p:spTgt spid="22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/>
                                        <p:tgtEl>
                                          <p:spTgt spid="22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800"/>
                                        <p:tgtEl>
                                          <p:spTgt spid="223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2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700"/>
                                        <p:tgtEl>
                                          <p:spTgt spid="223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00"/>
                                        <p:tgtEl>
                                          <p:spTgt spid="223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00"/>
                                        <p:tgtEl>
                                          <p:spTgt spid="223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00"/>
                                        <p:tgtEl>
                                          <p:spTgt spid="223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700"/>
                                        <p:tgtEl>
                                          <p:spTgt spid="223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2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7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800"/>
                                        <p:tgtEl>
                                          <p:spTgt spid="223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/>
                                        <p:tgtEl>
                                          <p:spTgt spid="223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/>
                                        <p:tgtEl>
                                          <p:spTgt spid="223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/>
                                        <p:tgtEl>
                                          <p:spTgt spid="223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800"/>
                                        <p:tgtEl>
                                          <p:spTgt spid="223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23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90" presetID="16" presetClass="exit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900"/>
                                        <p:tgtEl>
                                          <p:spTgt spid="223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23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23" presetClass="entr" presetSubtype="16" fill="remove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99"/>
                            </p:stCondLst>
                            <p:childTnLst>
                              <p:par>
                                <p:cTn id="1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999"/>
                            </p:stCondLst>
                            <p:childTnLst>
                              <p:par>
                                <p:cTn id="12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3" dur="300"/>
                                        <p:tgtEl>
                                          <p:spTgt spid="2232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4" dur="300"/>
                                        <p:tgtEl>
                                          <p:spTgt spid="2232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300"/>
                                        <p:tgtEl>
                                          <p:spTgt spid="2232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90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47" grpId="0" animBg="1"/>
      <p:bldP spid="223248" grpId="0" animBg="1"/>
      <p:bldP spid="223249" grpId="0" animBg="1"/>
      <p:bldP spid="223250" grpId="0" animBg="1"/>
      <p:bldP spid="223251" grpId="0" animBg="1"/>
      <p:bldP spid="223252" grpId="0" animBg="1"/>
      <p:bldP spid="223256" grpId="0"/>
      <p:bldP spid="223258" grpId="0" animBg="1"/>
      <p:bldP spid="223259" grpId="0" animBg="1"/>
      <p:bldP spid="223260" grpId="0" animBg="1"/>
      <p:bldP spid="223261" grpId="0" animBg="1"/>
      <p:bldP spid="223262" grpId="0" animBg="1"/>
      <p:bldP spid="7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3">
            <a:extLst>
              <a:ext uri="{FF2B5EF4-FFF2-40B4-BE49-F238E27FC236}">
                <a16:creationId xmlns:a16="http://schemas.microsoft.com/office/drawing/2014/main" id="{63E8DC49-7CA3-7B4F-9E2E-DC8D2A4F5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861402"/>
            <a:ext cx="11582400" cy="476799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endParaRPr lang="en-US" altLang="en-US" sz="2400">
              <a:solidFill>
                <a:srgbClr val="006666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45092" name="Text Box 5">
            <a:extLst>
              <a:ext uri="{FF2B5EF4-FFF2-40B4-BE49-F238E27FC236}">
                <a16:creationId xmlns:a16="http://schemas.microsoft.com/office/drawing/2014/main" id="{5F4BD7E8-E908-7EA9-8BF2-2257230A9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5085" y="388865"/>
            <a:ext cx="80708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None/>
              <a:defRPr/>
            </a:pPr>
            <a:endParaRPr lang="en-US" alt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3241" name="Picture 9" descr="6282A33D3F464C77A9A4C1352497B7A3">
            <a:extLst>
              <a:ext uri="{FF2B5EF4-FFF2-40B4-BE49-F238E27FC236}">
                <a16:creationId xmlns:a16="http://schemas.microsoft.com/office/drawing/2014/main" id="{76AF382D-97A5-BB47-A55E-63BD54A62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07" y="5101356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0">
            <a:extLst>
              <a:ext uri="{FF2B5EF4-FFF2-40B4-BE49-F238E27FC236}">
                <a16:creationId xmlns:a16="http://schemas.microsoft.com/office/drawing/2014/main" id="{57535421-4A4D-8465-49EC-96394D3C4C4A}"/>
              </a:ext>
            </a:extLst>
          </p:cNvPr>
          <p:cNvGrpSpPr>
            <a:grpSpLocks/>
          </p:cNvGrpSpPr>
          <p:nvPr/>
        </p:nvGrpSpPr>
        <p:grpSpPr bwMode="auto">
          <a:xfrm>
            <a:off x="1767462" y="5507522"/>
            <a:ext cx="8045450" cy="762000"/>
            <a:chOff x="960" y="3216"/>
            <a:chExt cx="4800" cy="672"/>
          </a:xfrm>
        </p:grpSpPr>
        <p:sp>
          <p:nvSpPr>
            <p:cNvPr id="345110" name="AutoShape 11">
              <a:extLst>
                <a:ext uri="{FF2B5EF4-FFF2-40B4-BE49-F238E27FC236}">
                  <a16:creationId xmlns:a16="http://schemas.microsoft.com/office/drawing/2014/main" id="{7815DB89-CF62-89D3-64A1-940936E4A08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endParaRPr lang="vi-VN" altLang="en-US" sz="18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5111" name="AutoShape 12">
              <a:extLst>
                <a:ext uri="{FF2B5EF4-FFF2-40B4-BE49-F238E27FC236}">
                  <a16:creationId xmlns:a16="http://schemas.microsoft.com/office/drawing/2014/main" id="{ED20ED78-7B4A-FC29-1ABE-367323771E9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endParaRPr lang="en-US" altLang="en-US" sz="2400">
                <a:solidFill>
                  <a:srgbClr val="006666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3245" name="Text Box 13">
              <a:extLst>
                <a:ext uri="{FF2B5EF4-FFF2-40B4-BE49-F238E27FC236}">
                  <a16:creationId xmlns:a16="http://schemas.microsoft.com/office/drawing/2014/main" id="{7F3639DB-82DF-E8EB-C477-24EB4E44244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066" y="3321"/>
              <a:ext cx="979" cy="46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8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Times New Roman" panose="02020603050405020304" pitchFamily="18" charset="0"/>
                </a:rPr>
                <a:t>Đáp</a:t>
              </a:r>
              <a:r>
                <a:rPr lang="en-US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Times New Roman" panose="02020603050405020304" pitchFamily="18" charset="0"/>
                </a:rPr>
                <a:t>án</a:t>
              </a:r>
              <a:r>
                <a:rPr lang="en-US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223247" name="AutoShape 15">
            <a:extLst>
              <a:ext uri="{FF2B5EF4-FFF2-40B4-BE49-F238E27FC236}">
                <a16:creationId xmlns:a16="http://schemas.microsoft.com/office/drawing/2014/main" id="{9DF777DD-DF7B-5DF9-92FC-5ABF2EF3C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0018" y="2777781"/>
            <a:ext cx="1751925" cy="136241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3248" name="AutoShape 16">
            <a:extLst>
              <a:ext uri="{FF2B5EF4-FFF2-40B4-BE49-F238E27FC236}">
                <a16:creationId xmlns:a16="http://schemas.microsoft.com/office/drawing/2014/main" id="{6D965795-C281-3A21-32FE-DA89DADBF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1655" y="2771903"/>
            <a:ext cx="1721175" cy="134851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400" b="1" dirty="0">
                <a:solidFill>
                  <a:srgbClr val="8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3249" name="AutoShape 17">
            <a:extLst>
              <a:ext uri="{FF2B5EF4-FFF2-40B4-BE49-F238E27FC236}">
                <a16:creationId xmlns:a16="http://schemas.microsoft.com/office/drawing/2014/main" id="{9A77F143-14CE-7BB3-E835-48964D7FC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9789" y="2771903"/>
            <a:ext cx="1671403" cy="131948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3250" name="AutoShape 18">
            <a:extLst>
              <a:ext uri="{FF2B5EF4-FFF2-40B4-BE49-F238E27FC236}">
                <a16:creationId xmlns:a16="http://schemas.microsoft.com/office/drawing/2014/main" id="{86E6744E-BDE1-6A4A-9A82-919BC3080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3285" y="2790739"/>
            <a:ext cx="1658419" cy="132406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3251" name="AutoShape 19">
            <a:extLst>
              <a:ext uri="{FF2B5EF4-FFF2-40B4-BE49-F238E27FC236}">
                <a16:creationId xmlns:a16="http://schemas.microsoft.com/office/drawing/2014/main" id="{06E7E52D-E552-9807-E51D-609CEDF24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6440" y="2764329"/>
            <a:ext cx="1658418" cy="13582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3252" name="AutoShape 20">
            <a:extLst>
              <a:ext uri="{FF2B5EF4-FFF2-40B4-BE49-F238E27FC236}">
                <a16:creationId xmlns:a16="http://schemas.microsoft.com/office/drawing/2014/main" id="{99224DAA-B6BB-DBF4-CF46-FDE60EA67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6222" y="2790479"/>
            <a:ext cx="1628185" cy="131629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4" name="Group 21">
            <a:extLst>
              <a:ext uri="{FF2B5EF4-FFF2-40B4-BE49-F238E27FC236}">
                <a16:creationId xmlns:a16="http://schemas.microsoft.com/office/drawing/2014/main" id="{3F66826B-6170-76CC-BC27-BDEA42C99B1F}"/>
              </a:ext>
            </a:extLst>
          </p:cNvPr>
          <p:cNvGrpSpPr>
            <a:grpSpLocks/>
          </p:cNvGrpSpPr>
          <p:nvPr/>
        </p:nvGrpSpPr>
        <p:grpSpPr bwMode="auto">
          <a:xfrm>
            <a:off x="9220200" y="4934217"/>
            <a:ext cx="2707905" cy="1534917"/>
            <a:chOff x="2877" y="2573"/>
            <a:chExt cx="2242" cy="960"/>
          </a:xfrm>
        </p:grpSpPr>
        <p:sp>
          <p:nvSpPr>
            <p:cNvPr id="345108" name="Oval 22">
              <a:extLst>
                <a:ext uri="{FF2B5EF4-FFF2-40B4-BE49-F238E27FC236}">
                  <a16:creationId xmlns:a16="http://schemas.microsoft.com/office/drawing/2014/main" id="{FBBFBBF7-F4B1-2C1F-5331-94174A2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7" y="2573"/>
              <a:ext cx="224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endParaRPr lang="en-US" altLang="en-US" sz="2400">
                <a:solidFill>
                  <a:srgbClr val="006666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109" name="WordArt 23">
              <a:extLst>
                <a:ext uri="{FF2B5EF4-FFF2-40B4-BE49-F238E27FC236}">
                  <a16:creationId xmlns:a16="http://schemas.microsoft.com/office/drawing/2014/main" id="{049D06B8-E808-C7CA-B564-D26C2F4784A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307" y="2803"/>
              <a:ext cx="1381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hangingPunct="0">
                <a:defRPr/>
              </a:pPr>
              <a:r>
                <a:rPr lang="en-US" sz="3600" b="1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cs typeface="Times New Roman" panose="02020603050405020304" pitchFamily="18" charset="0"/>
                </a:rPr>
                <a:t>Hết</a:t>
              </a:r>
              <a:r>
                <a:rPr lang="en-US" sz="3600" b="1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600" b="1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cs typeface="Times New Roman" panose="02020603050405020304" pitchFamily="18" charset="0"/>
                </a:rPr>
                <a:t>giờ</a:t>
              </a:r>
              <a:endParaRPr lang="en-US" sz="36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223256" name="Rectangle 24">
            <a:extLst>
              <a:ext uri="{FF2B5EF4-FFF2-40B4-BE49-F238E27FC236}">
                <a16:creationId xmlns:a16="http://schemas.microsoft.com/office/drawing/2014/main" id="{F74810B1-03A6-756D-847D-80EA01873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9447" y="5459832"/>
            <a:ext cx="2156659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3400" b="1" dirty="0">
                <a:solidFill>
                  <a:srgbClr val="FF1D1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7200" b="1" i="1" dirty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altLang="en-US" sz="7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3258" name="AutoShape 26">
            <a:extLst>
              <a:ext uri="{FF2B5EF4-FFF2-40B4-BE49-F238E27FC236}">
                <a16:creationId xmlns:a16="http://schemas.microsoft.com/office/drawing/2014/main" id="{BEEE9B25-B323-B364-B297-5BD2ADFCC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9867" y="2784858"/>
            <a:ext cx="1652963" cy="128990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3259" name="AutoShape 27">
            <a:extLst>
              <a:ext uri="{FF2B5EF4-FFF2-40B4-BE49-F238E27FC236}">
                <a16:creationId xmlns:a16="http://schemas.microsoft.com/office/drawing/2014/main" id="{FFD36B13-A672-CBBE-43DC-8C6F1C6C4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8250" y="2789722"/>
            <a:ext cx="1596564" cy="130166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3260" name="AutoShape 28">
            <a:extLst>
              <a:ext uri="{FF2B5EF4-FFF2-40B4-BE49-F238E27FC236}">
                <a16:creationId xmlns:a16="http://schemas.microsoft.com/office/drawing/2014/main" id="{7F9955AF-F895-AEA4-F2BA-061391EB70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0750" y="2759375"/>
            <a:ext cx="1728498" cy="144547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23261" name="AutoShape 29">
            <a:extLst>
              <a:ext uri="{FF2B5EF4-FFF2-40B4-BE49-F238E27FC236}">
                <a16:creationId xmlns:a16="http://schemas.microsoft.com/office/drawing/2014/main" id="{50619DA2-B7DA-FEB0-276F-0F322A763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025" y="2759375"/>
            <a:ext cx="1751925" cy="143310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400" b="1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23262" name="AutoShape 30">
            <a:extLst>
              <a:ext uri="{FF2B5EF4-FFF2-40B4-BE49-F238E27FC236}">
                <a16:creationId xmlns:a16="http://schemas.microsoft.com/office/drawing/2014/main" id="{62A9736F-3BEC-11A9-F33E-241F35967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0750" y="2752889"/>
            <a:ext cx="1709381" cy="145168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" name="Text Box 42">
            <a:extLst>
              <a:ext uri="{FF2B5EF4-FFF2-40B4-BE49-F238E27FC236}">
                <a16:creationId xmlns:a16="http://schemas.microsoft.com/office/drawing/2014/main" id="{96D95D64-988F-22C6-9FC2-A34FDE7E8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0833" y="3806672"/>
            <a:ext cx="47956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Text Box 42">
            <a:extLst>
              <a:ext uri="{FF2B5EF4-FFF2-40B4-BE49-F238E27FC236}">
                <a16:creationId xmlns:a16="http://schemas.microsoft.com/office/drawing/2014/main" id="{96AB8078-BCFA-5386-9BFC-CCF2F9968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0833" y="4466491"/>
            <a:ext cx="59177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toại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42">
            <a:extLst>
              <a:ext uri="{FF2B5EF4-FFF2-40B4-BE49-F238E27FC236}">
                <a16:creationId xmlns:a16="http://schemas.microsoft.com/office/drawing/2014/main" id="{80F66C75-B66A-0991-3F15-77AD62E89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3306" y="3812009"/>
            <a:ext cx="44319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9C04E334-E4A5-7095-2AE2-267E1D44874E}"/>
              </a:ext>
            </a:extLst>
          </p:cNvPr>
          <p:cNvSpPr/>
          <p:nvPr/>
        </p:nvSpPr>
        <p:spPr>
          <a:xfrm>
            <a:off x="914400" y="1937989"/>
            <a:ext cx="10820400" cy="1008788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4: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42">
            <a:extLst>
              <a:ext uri="{FF2B5EF4-FFF2-40B4-BE49-F238E27FC236}">
                <a16:creationId xmlns:a16="http://schemas.microsoft.com/office/drawing/2014/main" id="{3B6132F7-BD80-1D9A-199D-9D4CC9DC4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0833" y="3083871"/>
            <a:ext cx="73587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A670BFD0-BC1D-4E2D-BC75-9D37FE0FF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954242"/>
            <a:ext cx="8229600" cy="67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</a:t>
            </a:r>
            <a:b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altLang="en-US" sz="28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Ông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Trạng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thả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diều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                                     </a:t>
            </a:r>
            <a:r>
              <a:rPr kumimoji="0" lang="en-US" altLang="en-US" sz="2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Theo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Trinh </a:t>
            </a:r>
            <a:r>
              <a:rPr kumimoji="0" lang="en-US" altLang="en-US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Đường</a:t>
            </a: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159C53-EF20-CACA-FE32-4FE594620D65}"/>
              </a:ext>
            </a:extLst>
          </p:cNvPr>
          <p:cNvSpPr/>
          <p:nvPr/>
        </p:nvSpPr>
        <p:spPr>
          <a:xfrm>
            <a:off x="8494248" y="2464001"/>
            <a:ext cx="2311818" cy="19299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78442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23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23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23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23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23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900"/>
                                        <p:tgtEl>
                                          <p:spTgt spid="223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/>
                                        <p:tgtEl>
                                          <p:spTgt spid="223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/>
                                        <p:tgtEl>
                                          <p:spTgt spid="223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/>
                                        <p:tgtEl>
                                          <p:spTgt spid="223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900"/>
                                        <p:tgtEl>
                                          <p:spTgt spid="223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2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26" presetID="54" presetClass="exit" presetSubtype="0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800"/>
                                        <p:tgtEl>
                                          <p:spTgt spid="223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/>
                                        <p:tgtEl>
                                          <p:spTgt spid="223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/>
                                        <p:tgtEl>
                                          <p:spTgt spid="223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/>
                                        <p:tgtEl>
                                          <p:spTgt spid="223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800"/>
                                        <p:tgtEl>
                                          <p:spTgt spid="223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2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100"/>
                                        <p:tgtEl>
                                          <p:spTgt spid="223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100"/>
                                        <p:tgtEl>
                                          <p:spTgt spid="223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100"/>
                                        <p:tgtEl>
                                          <p:spTgt spid="223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100"/>
                                        <p:tgtEl>
                                          <p:spTgt spid="223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100"/>
                                        <p:tgtEl>
                                          <p:spTgt spid="223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22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800"/>
                                        <p:tgtEl>
                                          <p:spTgt spid="223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/>
                                        <p:tgtEl>
                                          <p:spTgt spid="223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/>
                                        <p:tgtEl>
                                          <p:spTgt spid="22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/>
                                        <p:tgtEl>
                                          <p:spTgt spid="22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800"/>
                                        <p:tgtEl>
                                          <p:spTgt spid="223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2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700"/>
                                        <p:tgtEl>
                                          <p:spTgt spid="223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00"/>
                                        <p:tgtEl>
                                          <p:spTgt spid="223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00"/>
                                        <p:tgtEl>
                                          <p:spTgt spid="22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00"/>
                                        <p:tgtEl>
                                          <p:spTgt spid="22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700"/>
                                        <p:tgtEl>
                                          <p:spTgt spid="223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2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800"/>
                                        <p:tgtEl>
                                          <p:spTgt spid="223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/>
                                        <p:tgtEl>
                                          <p:spTgt spid="223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/>
                                        <p:tgtEl>
                                          <p:spTgt spid="223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/>
                                        <p:tgtEl>
                                          <p:spTgt spid="223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800"/>
                                        <p:tgtEl>
                                          <p:spTgt spid="223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2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800"/>
                                        <p:tgtEl>
                                          <p:spTgt spid="22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/>
                                        <p:tgtEl>
                                          <p:spTgt spid="22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/>
                                        <p:tgtEl>
                                          <p:spTgt spid="22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/>
                                        <p:tgtEl>
                                          <p:spTgt spid="22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800"/>
                                        <p:tgtEl>
                                          <p:spTgt spid="223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2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700"/>
                                        <p:tgtEl>
                                          <p:spTgt spid="223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00"/>
                                        <p:tgtEl>
                                          <p:spTgt spid="223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00"/>
                                        <p:tgtEl>
                                          <p:spTgt spid="223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00"/>
                                        <p:tgtEl>
                                          <p:spTgt spid="223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700"/>
                                        <p:tgtEl>
                                          <p:spTgt spid="223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2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7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800"/>
                                        <p:tgtEl>
                                          <p:spTgt spid="223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/>
                                        <p:tgtEl>
                                          <p:spTgt spid="223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/>
                                        <p:tgtEl>
                                          <p:spTgt spid="223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/>
                                        <p:tgtEl>
                                          <p:spTgt spid="223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800"/>
                                        <p:tgtEl>
                                          <p:spTgt spid="223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23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90" presetID="16" presetClass="exit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900"/>
                                        <p:tgtEl>
                                          <p:spTgt spid="223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23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23" presetClass="entr" presetSubtype="16" fill="remove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99"/>
                            </p:stCondLst>
                            <p:childTnLst>
                              <p:par>
                                <p:cTn id="1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999"/>
                            </p:stCondLst>
                            <p:childTnLst>
                              <p:par>
                                <p:cTn id="12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3" dur="300"/>
                                        <p:tgtEl>
                                          <p:spTgt spid="2232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4" dur="300"/>
                                        <p:tgtEl>
                                          <p:spTgt spid="2232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300"/>
                                        <p:tgtEl>
                                          <p:spTgt spid="2232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90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47" grpId="0" animBg="1"/>
      <p:bldP spid="223248" grpId="0" animBg="1"/>
      <p:bldP spid="223249" grpId="0" animBg="1"/>
      <p:bldP spid="223250" grpId="0" animBg="1"/>
      <p:bldP spid="223251" grpId="0" animBg="1"/>
      <p:bldP spid="223252" grpId="0" animBg="1"/>
      <p:bldP spid="223256" grpId="0"/>
      <p:bldP spid="223258" grpId="0" animBg="1"/>
      <p:bldP spid="223259" grpId="0" animBg="1"/>
      <p:bldP spid="223260" grpId="0" animBg="1"/>
      <p:bldP spid="223261" grpId="0" animBg="1"/>
      <p:bldP spid="223262" grpId="0" animBg="1"/>
      <p:bldP spid="7" grpId="0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696760F0-4D48-A03B-EA34-C161CE522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01663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bảy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</a:t>
            </a:r>
            <a:b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altLang="en-US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altLang="en-US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altLang="en-US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Ông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Trạng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thả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diều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                                      </a:t>
            </a:r>
            <a:r>
              <a:rPr kumimoji="0" lang="en-US" altLang="en-US" sz="2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Theo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 Trinh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Đường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E0C9283-EBD2-D3A7-F7F4-556905CFB817}"/>
              </a:ext>
            </a:extLst>
          </p:cNvPr>
          <p:cNvSpPr/>
          <p:nvPr/>
        </p:nvSpPr>
        <p:spPr>
          <a:xfrm>
            <a:off x="894742" y="2556826"/>
            <a:ext cx="10515600" cy="2421341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B70E4208-0A2D-0546-CFC3-0793CA7E7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7576" y="2889640"/>
            <a:ext cx="98298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3600" dirty="0">
              <a:solidFill>
                <a:srgbClr val="0033CC"/>
              </a:solidFill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A28B6301-9DBE-7B11-2628-34438C4A8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397" y="5562600"/>
            <a:ext cx="12199397" cy="129540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uk-UA" altLang="en-US" sz="18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pic>
        <p:nvPicPr>
          <p:cNvPr id="13" name="Picture 3" descr="POINSET3">
            <a:extLst>
              <a:ext uri="{FF2B5EF4-FFF2-40B4-BE49-F238E27FC236}">
                <a16:creationId xmlns:a16="http://schemas.microsoft.com/office/drawing/2014/main" id="{C1B1DF4C-BEFD-0039-A440-F6595CAE4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865" y="4841268"/>
            <a:ext cx="2286218" cy="189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POINSET2">
            <a:extLst>
              <a:ext uri="{FF2B5EF4-FFF2-40B4-BE49-F238E27FC236}">
                <a16:creationId xmlns:a16="http://schemas.microsoft.com/office/drawing/2014/main" id="{762C3077-3723-1E28-E638-C867BB910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4" y="0"/>
            <a:ext cx="16827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POINSET2">
            <a:extLst>
              <a:ext uri="{FF2B5EF4-FFF2-40B4-BE49-F238E27FC236}">
                <a16:creationId xmlns:a16="http://schemas.microsoft.com/office/drawing/2014/main" id="{EEFDEA87-C6A0-D6BF-E528-A33440161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21051" y="61914"/>
            <a:ext cx="1524000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POINSET2">
            <a:extLst>
              <a:ext uri="{FF2B5EF4-FFF2-40B4-BE49-F238E27FC236}">
                <a16:creationId xmlns:a16="http://schemas.microsoft.com/office/drawing/2014/main" id="{1327E271-45A0-FBAA-F835-6398F9638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49071" y="4398391"/>
            <a:ext cx="2337010" cy="23284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72">
            <a:extLst>
              <a:ext uri="{FF2B5EF4-FFF2-40B4-BE49-F238E27FC236}">
                <a16:creationId xmlns:a16="http://schemas.microsoft.com/office/drawing/2014/main" id="{BE6C86B2-42CE-0927-7898-3EA3D41FF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7191" y="5481336"/>
            <a:ext cx="1477352" cy="134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173">
            <a:extLst>
              <a:ext uri="{FF2B5EF4-FFF2-40B4-BE49-F238E27FC236}">
                <a16:creationId xmlns:a16="http://schemas.microsoft.com/office/drawing/2014/main" id="{8E8533D0-F898-4137-0EAD-93ABC2C7A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771237" y="5562600"/>
            <a:ext cx="142076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75">
            <a:extLst>
              <a:ext uri="{FF2B5EF4-FFF2-40B4-BE49-F238E27FC236}">
                <a16:creationId xmlns:a16="http://schemas.microsoft.com/office/drawing/2014/main" id="{9C3B1F1C-9E9C-9A5C-7813-B5FD42106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15"/>
            <a:ext cx="1558654" cy="142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74">
            <a:extLst>
              <a:ext uri="{FF2B5EF4-FFF2-40B4-BE49-F238E27FC236}">
                <a16:creationId xmlns:a16="http://schemas.microsoft.com/office/drawing/2014/main" id="{DEDDFEA3-1B88-BE75-A0AC-B740AC3FB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55725" y="235376"/>
            <a:ext cx="1771651" cy="13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7FF5BAC3-B5C3-786C-6A1A-3A20FC781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5213" y="847886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bảy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</a:t>
            </a:r>
            <a:b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altLang="en-US" sz="30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altLang="en-US" sz="30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altLang="en-US" sz="30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Ông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Trạng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thả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diều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                                      </a:t>
            </a: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Theo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 Trinh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Đường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AutoShape 15">
            <a:extLst>
              <a:ext uri="{FF2B5EF4-FFF2-40B4-BE49-F238E27FC236}">
                <a16:creationId xmlns:a16="http://schemas.microsoft.com/office/drawing/2014/main" id="{5C981D05-7801-FA95-15B0-38147A8F0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412243"/>
            <a:ext cx="5046096" cy="990600"/>
          </a:xfrm>
          <a:prstGeom prst="horizontalScroll">
            <a:avLst>
              <a:gd name="adj" fmla="val 12500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vi-VN" sz="40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5000"/>
                    </a:srgbClr>
                  </a:outerShdw>
                </a:effectLst>
                <a:latin typeface="Times New Roman"/>
                <a:cs typeface="Times New Roman"/>
              </a:rPr>
              <a:t>Luyện đọc diễn cảm</a:t>
            </a:r>
            <a:endParaRPr lang="en-US" sz="4000" b="1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B391C18C-928E-99D3-F33A-AC4B90286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787" y="2312948"/>
            <a:ext cx="11316213" cy="369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alt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48C4D2-D48F-242D-AA3C-10A741102261}"/>
              </a:ext>
            </a:extLst>
          </p:cNvPr>
          <p:cNvCxnSpPr>
            <a:cxnSpLocks/>
          </p:cNvCxnSpPr>
          <p:nvPr/>
        </p:nvCxnSpPr>
        <p:spPr>
          <a:xfrm flipH="1">
            <a:off x="1481080" y="3895241"/>
            <a:ext cx="77574" cy="5238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5D58E8F-B80B-BD84-2025-2BA9E369B54E}"/>
              </a:ext>
            </a:extLst>
          </p:cNvPr>
          <p:cNvCxnSpPr>
            <a:cxnSpLocks/>
          </p:cNvCxnSpPr>
          <p:nvPr/>
        </p:nvCxnSpPr>
        <p:spPr>
          <a:xfrm flipH="1">
            <a:off x="2956648" y="3895241"/>
            <a:ext cx="91014" cy="5349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0E2D4E-DFD2-92FF-5794-C580D71DA2C3}"/>
              </a:ext>
            </a:extLst>
          </p:cNvPr>
          <p:cNvCxnSpPr>
            <a:cxnSpLocks/>
          </p:cNvCxnSpPr>
          <p:nvPr/>
        </p:nvCxnSpPr>
        <p:spPr>
          <a:xfrm flipH="1">
            <a:off x="9277395" y="3922298"/>
            <a:ext cx="136796" cy="5494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8E3BED-D16A-0F58-3416-AB7352856902}"/>
              </a:ext>
            </a:extLst>
          </p:cNvPr>
          <p:cNvCxnSpPr>
            <a:cxnSpLocks/>
          </p:cNvCxnSpPr>
          <p:nvPr/>
        </p:nvCxnSpPr>
        <p:spPr>
          <a:xfrm flipH="1">
            <a:off x="7945880" y="4619016"/>
            <a:ext cx="136796" cy="5494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0DC0B5E-9E0C-4BF7-1F8A-DE2175F61F21}"/>
              </a:ext>
            </a:extLst>
          </p:cNvPr>
          <p:cNvCxnSpPr>
            <a:cxnSpLocks/>
          </p:cNvCxnSpPr>
          <p:nvPr/>
        </p:nvCxnSpPr>
        <p:spPr>
          <a:xfrm flipH="1">
            <a:off x="6629400" y="3154286"/>
            <a:ext cx="136796" cy="5494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5B55BC8-3532-E25A-7AC9-7596B815DEFC}"/>
              </a:ext>
            </a:extLst>
          </p:cNvPr>
          <p:cNvCxnSpPr>
            <a:cxnSpLocks/>
          </p:cNvCxnSpPr>
          <p:nvPr/>
        </p:nvCxnSpPr>
        <p:spPr>
          <a:xfrm flipH="1">
            <a:off x="2441676" y="2415423"/>
            <a:ext cx="136796" cy="5494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C2DFCC-EA88-7F4B-BA06-0F5F934FA18E}"/>
              </a:ext>
            </a:extLst>
          </p:cNvPr>
          <p:cNvCxnSpPr>
            <a:cxnSpLocks/>
          </p:cNvCxnSpPr>
          <p:nvPr/>
        </p:nvCxnSpPr>
        <p:spPr>
          <a:xfrm flipH="1">
            <a:off x="6002268" y="5306636"/>
            <a:ext cx="91939" cy="5395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2">
            <a:extLst>
              <a:ext uri="{FF2B5EF4-FFF2-40B4-BE49-F238E27FC236}">
                <a16:creationId xmlns:a16="http://schemas.microsoft.com/office/drawing/2014/main" id="{AFB30FC0-EE3A-A495-BC58-5DE539DB9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7889" y="5393618"/>
            <a:ext cx="17023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9300E8D3-F997-2A66-356B-74B8FF549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0551" y="5388934"/>
            <a:ext cx="17023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C5450E30-E7B7-6A00-38A1-BDBFACE6C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7356" y="4660290"/>
            <a:ext cx="11344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2">
            <a:extLst>
              <a:ext uri="{FF2B5EF4-FFF2-40B4-BE49-F238E27FC236}">
                <a16:creationId xmlns:a16="http://schemas.microsoft.com/office/drawing/2014/main" id="{0B95DD46-F330-FE13-2FBB-7523D98CA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5003" y="4657928"/>
            <a:ext cx="10748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97CA4CFB-D1DD-6B2A-F579-C585A4282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2322" y="3933052"/>
            <a:ext cx="3132506" cy="59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327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327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7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327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7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endParaRPr lang="vi-VN" altLang="en-US" sz="327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3F8E2A2F-CBC8-FFE8-232C-0C945B221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7954" y="3933052"/>
            <a:ext cx="23345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4B1E160-C631-9921-300A-3C034EBD6306}"/>
              </a:ext>
            </a:extLst>
          </p:cNvPr>
          <p:cNvGrpSpPr/>
          <p:nvPr/>
        </p:nvGrpSpPr>
        <p:grpSpPr>
          <a:xfrm>
            <a:off x="11267950" y="5390843"/>
            <a:ext cx="209047" cy="482887"/>
            <a:chOff x="4905581" y="4722039"/>
            <a:chExt cx="187477" cy="381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8F26F23-5C83-C365-D53C-E066BBEED82C}"/>
                </a:ext>
              </a:extLst>
            </p:cNvPr>
            <p:cNvCxnSpPr/>
            <p:nvPr/>
          </p:nvCxnSpPr>
          <p:spPr>
            <a:xfrm flipH="1">
              <a:off x="4978756" y="4722039"/>
              <a:ext cx="114302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EAD66A3-CCD1-B4E7-7A95-75E830AD3334}"/>
                </a:ext>
              </a:extLst>
            </p:cNvPr>
            <p:cNvCxnSpPr/>
            <p:nvPr/>
          </p:nvCxnSpPr>
          <p:spPr>
            <a:xfrm flipH="1">
              <a:off x="4905581" y="4722039"/>
              <a:ext cx="114302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EA14A1-78ED-AB7B-BF30-8EDF998620D6}"/>
              </a:ext>
            </a:extLst>
          </p:cNvPr>
          <p:cNvGrpSpPr/>
          <p:nvPr/>
        </p:nvGrpSpPr>
        <p:grpSpPr>
          <a:xfrm>
            <a:off x="11039447" y="2468148"/>
            <a:ext cx="209047" cy="482887"/>
            <a:chOff x="4905581" y="4722039"/>
            <a:chExt cx="187477" cy="38100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27DEC38-9136-616B-A597-E53423FA9E4B}"/>
                </a:ext>
              </a:extLst>
            </p:cNvPr>
            <p:cNvCxnSpPr/>
            <p:nvPr/>
          </p:nvCxnSpPr>
          <p:spPr>
            <a:xfrm flipH="1">
              <a:off x="4978756" y="4722039"/>
              <a:ext cx="114302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460322F-0ACE-DFF1-74CF-0D5864E66285}"/>
                </a:ext>
              </a:extLst>
            </p:cNvPr>
            <p:cNvCxnSpPr/>
            <p:nvPr/>
          </p:nvCxnSpPr>
          <p:spPr>
            <a:xfrm flipH="1">
              <a:off x="4905581" y="4722039"/>
              <a:ext cx="114302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BDF9CA1-3972-3B81-163E-ACCA911AC120}"/>
              </a:ext>
            </a:extLst>
          </p:cNvPr>
          <p:cNvGrpSpPr/>
          <p:nvPr/>
        </p:nvGrpSpPr>
        <p:grpSpPr>
          <a:xfrm>
            <a:off x="6096000" y="4637308"/>
            <a:ext cx="209047" cy="482887"/>
            <a:chOff x="4905581" y="4722039"/>
            <a:chExt cx="187477" cy="38100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45A588B-7623-0453-E7F4-490463BAC97B}"/>
                </a:ext>
              </a:extLst>
            </p:cNvPr>
            <p:cNvCxnSpPr/>
            <p:nvPr/>
          </p:nvCxnSpPr>
          <p:spPr>
            <a:xfrm flipH="1">
              <a:off x="4978756" y="4722039"/>
              <a:ext cx="114302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B29EA7C-63C1-D827-57B7-1AA224D8EA9A}"/>
                </a:ext>
              </a:extLst>
            </p:cNvPr>
            <p:cNvCxnSpPr/>
            <p:nvPr/>
          </p:nvCxnSpPr>
          <p:spPr>
            <a:xfrm flipH="1">
              <a:off x="4905581" y="4722039"/>
              <a:ext cx="114302" cy="381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72">
            <a:extLst>
              <a:ext uri="{FF2B5EF4-FFF2-40B4-BE49-F238E27FC236}">
                <a16:creationId xmlns:a16="http://schemas.microsoft.com/office/drawing/2014/main" id="{BE6C86B2-42CE-0927-7898-3EA3D41FF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7191" y="5481336"/>
            <a:ext cx="1477352" cy="134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173">
            <a:extLst>
              <a:ext uri="{FF2B5EF4-FFF2-40B4-BE49-F238E27FC236}">
                <a16:creationId xmlns:a16="http://schemas.microsoft.com/office/drawing/2014/main" id="{8E8533D0-F898-4137-0EAD-93ABC2C7A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771237" y="5562600"/>
            <a:ext cx="142076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75">
            <a:extLst>
              <a:ext uri="{FF2B5EF4-FFF2-40B4-BE49-F238E27FC236}">
                <a16:creationId xmlns:a16="http://schemas.microsoft.com/office/drawing/2014/main" id="{9C3B1F1C-9E9C-9A5C-7813-B5FD42106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15"/>
            <a:ext cx="1558654" cy="142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74">
            <a:extLst>
              <a:ext uri="{FF2B5EF4-FFF2-40B4-BE49-F238E27FC236}">
                <a16:creationId xmlns:a16="http://schemas.microsoft.com/office/drawing/2014/main" id="{DEDDFEA3-1B88-BE75-A0AC-B740AC3FB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55725" y="235376"/>
            <a:ext cx="1771651" cy="13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7FF5BAC3-B5C3-786C-6A1A-3A20FC781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5212" y="885826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</a:t>
            </a:r>
            <a:b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altLang="en-US" sz="28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Ông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Trạng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thả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diều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                                      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Theo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 Trinh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sym typeface="Times New Roman" panose="02020603050405020304" pitchFamily="18" charset="0"/>
              </a:rPr>
              <a:t>Đường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AutoShape 15">
            <a:extLst>
              <a:ext uri="{FF2B5EF4-FFF2-40B4-BE49-F238E27FC236}">
                <a16:creationId xmlns:a16="http://schemas.microsoft.com/office/drawing/2014/main" id="{5C981D05-7801-FA95-15B0-38147A8F0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6786" y="2049668"/>
            <a:ext cx="5218427" cy="990600"/>
          </a:xfrm>
          <a:prstGeom prst="horizontalScroll">
            <a:avLst>
              <a:gd name="adj" fmla="val 12500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00" b="1" kern="10" dirty="0" err="1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5000"/>
                    </a:srgbClr>
                  </a:outerShdw>
                </a:effectLst>
                <a:latin typeface="Times New Roman"/>
                <a:cs typeface="Times New Roman"/>
              </a:rPr>
              <a:t>Thi</a:t>
            </a:r>
            <a:r>
              <a:rPr lang="vi-VN" sz="40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5000"/>
                    </a:srgbClr>
                  </a:outerShdw>
                </a:effectLst>
                <a:latin typeface="Times New Roman"/>
                <a:cs typeface="Times New Roman"/>
              </a:rPr>
              <a:t> đọc diễn cảm</a:t>
            </a:r>
            <a:endParaRPr lang="en-US" sz="4000" b="1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9E5A33E-B2E4-D0DE-580E-A6107D65E3CF}"/>
              </a:ext>
            </a:extLst>
          </p:cNvPr>
          <p:cNvCxnSpPr/>
          <p:nvPr/>
        </p:nvCxnSpPr>
        <p:spPr>
          <a:xfrm>
            <a:off x="5943600" y="3276600"/>
            <a:ext cx="0" cy="3124200"/>
          </a:xfrm>
          <a:prstGeom prst="line">
            <a:avLst/>
          </a:prstGeom>
          <a:ln w="57150">
            <a:solidFill>
              <a:srgbClr val="0033C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63933FF-EC2F-1547-2BDD-F2784B886AA1}"/>
              </a:ext>
            </a:extLst>
          </p:cNvPr>
          <p:cNvSpPr/>
          <p:nvPr/>
        </p:nvSpPr>
        <p:spPr>
          <a:xfrm>
            <a:off x="2105212" y="3276600"/>
            <a:ext cx="2009587" cy="685800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Box 42">
            <a:extLst>
              <a:ext uri="{FF2B5EF4-FFF2-40B4-BE49-F238E27FC236}">
                <a16:creationId xmlns:a16="http://schemas.microsoft.com/office/drawing/2014/main" id="{1360CE35-2F46-D540-9BA2-45210747D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4058" y="3280089"/>
            <a:ext cx="13918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B68ADDC-1069-0F87-EDA1-9A3949ADD902}"/>
              </a:ext>
            </a:extLst>
          </p:cNvPr>
          <p:cNvSpPr/>
          <p:nvPr/>
        </p:nvSpPr>
        <p:spPr>
          <a:xfrm>
            <a:off x="7796076" y="3276600"/>
            <a:ext cx="2009587" cy="685800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4" name="Text Box 42">
            <a:extLst>
              <a:ext uri="{FF2B5EF4-FFF2-40B4-BE49-F238E27FC236}">
                <a16:creationId xmlns:a16="http://schemas.microsoft.com/office/drawing/2014/main" id="{ABB1D420-4B05-354B-3296-DEB090B01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922" y="3245055"/>
            <a:ext cx="13918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000000"/>
                </a:solidFill>
                <a:latin typeface="HP001 4 hàng" pitchFamily="34" charset="0"/>
              </a:defRPr>
            </a:lvl1pPr>
            <a:lvl2pPr marL="742950" indent="-285750">
              <a:defRPr sz="2800" b="1">
                <a:solidFill>
                  <a:srgbClr val="000000"/>
                </a:solidFill>
                <a:latin typeface="HP001 4 hàng" pitchFamily="34" charset="0"/>
              </a:defRPr>
            </a:lvl2pPr>
            <a:lvl3pPr marL="11430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3pPr>
            <a:lvl4pPr marL="16002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4pPr>
            <a:lvl5pPr marL="2057400" indent="-228600">
              <a:defRPr sz="2800" b="1">
                <a:solidFill>
                  <a:srgbClr val="000000"/>
                </a:solidFill>
                <a:latin typeface="HP001 4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P001 4 hàng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</a:p>
        </p:txBody>
      </p:sp>
    </p:spTree>
    <p:extLst>
      <p:ext uri="{BB962C8B-B14F-4D97-AF65-F5344CB8AC3E}">
        <p14:creationId xmlns:p14="http://schemas.microsoft.com/office/powerpoint/2010/main" val="297294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>
            <a:extLst>
              <a:ext uri="{FF2B5EF4-FFF2-40B4-BE49-F238E27FC236}">
                <a16:creationId xmlns:a16="http://schemas.microsoft.com/office/drawing/2014/main" id="{968E214A-659D-BAD0-F17E-503958EEA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2599" y="109091"/>
            <a:ext cx="76962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9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     </a:t>
            </a:r>
            <a:r>
              <a:rPr lang="en-US" altLang="en-US" sz="2900" b="1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Thứ</a:t>
            </a:r>
            <a:r>
              <a:rPr lang="en-US" altLang="en-US" sz="2900" b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bảy</a:t>
            </a:r>
            <a:r>
              <a:rPr lang="en-US" altLang="en-US" sz="2900" b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ngày</a:t>
            </a:r>
            <a:r>
              <a:rPr lang="en-US" altLang="en-US" sz="2900" b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5 </a:t>
            </a:r>
            <a:r>
              <a:rPr lang="en-US" altLang="en-US" sz="2900" b="1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tháng</a:t>
            </a:r>
            <a:r>
              <a:rPr lang="en-US" altLang="en-US" sz="2900" b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11 </a:t>
            </a:r>
            <a:r>
              <a:rPr lang="en-US" altLang="en-US" sz="2900" b="1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năm</a:t>
            </a:r>
            <a:r>
              <a:rPr lang="en-US" altLang="en-US" sz="2900" b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2022</a:t>
            </a:r>
          </a:p>
          <a:p>
            <a:pPr algn="ctr" eaLnBrk="1" hangingPunct="1">
              <a:spcBef>
                <a:spcPts val="0"/>
              </a:spcBef>
            </a:pPr>
            <a:r>
              <a:rPr lang="en-US" altLang="en-US" sz="2900" b="1" u="sng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Tập</a:t>
            </a:r>
            <a:r>
              <a:rPr lang="en-US" altLang="en-US" sz="2900" b="1" u="sng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900" b="1" u="sng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đọc</a:t>
            </a:r>
            <a:endParaRPr lang="en-US" altLang="en-US" sz="2900" dirty="0"/>
          </a:p>
        </p:txBody>
      </p:sp>
      <p:sp>
        <p:nvSpPr>
          <p:cNvPr id="34819" name="Rectangle 5">
            <a:extLst>
              <a:ext uri="{FF2B5EF4-FFF2-40B4-BE49-F238E27FC236}">
                <a16:creationId xmlns:a16="http://schemas.microsoft.com/office/drawing/2014/main" id="{617617EE-A0DD-A8F2-271A-53D0D75B2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4584" y="1113691"/>
            <a:ext cx="7467600" cy="1477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4" rIns="91430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Ông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Trạng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thả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diều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3600" dirty="0">
              <a:solidFill>
                <a:srgbClr val="FF0066"/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4820" name="Rectangle 6">
            <a:extLst>
              <a:ext uri="{FF2B5EF4-FFF2-40B4-BE49-F238E27FC236}">
                <a16:creationId xmlns:a16="http://schemas.microsoft.com/office/drawing/2014/main" id="{4D2B832D-08B6-F613-3666-6F7743D6A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1677116"/>
            <a:ext cx="3429000" cy="461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4" rIns="91430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 i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Theo </a:t>
            </a:r>
            <a:r>
              <a:rPr lang="en-US" altLang="en-US" sz="2400" b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Trinh </a:t>
            </a:r>
            <a:r>
              <a:rPr lang="en-US" altLang="en-US" sz="2400" b="1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lang="en-US" altLang="en-US" sz="2400" dirty="0"/>
          </a:p>
        </p:txBody>
      </p:sp>
      <p:pic>
        <p:nvPicPr>
          <p:cNvPr id="34821" name="Picture 175">
            <a:extLst>
              <a:ext uri="{FF2B5EF4-FFF2-40B4-BE49-F238E27FC236}">
                <a16:creationId xmlns:a16="http://schemas.microsoft.com/office/drawing/2014/main" id="{B9B5C05A-BD86-C0DB-CA91-78409F731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174">
            <a:extLst>
              <a:ext uri="{FF2B5EF4-FFF2-40B4-BE49-F238E27FC236}">
                <a16:creationId xmlns:a16="http://schemas.microsoft.com/office/drawing/2014/main" id="{74B94FBA-6457-DE6C-0320-3ADB5570F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90225" y="282575"/>
            <a:ext cx="16319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72">
            <a:extLst>
              <a:ext uri="{FF2B5EF4-FFF2-40B4-BE49-F238E27FC236}">
                <a16:creationId xmlns:a16="http://schemas.microsoft.com/office/drawing/2014/main" id="{9C3F1C60-CA71-A909-02F2-8C470CE26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4705" y="5182005"/>
            <a:ext cx="1867711" cy="140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73">
            <a:extLst>
              <a:ext uri="{FF2B5EF4-FFF2-40B4-BE49-F238E27FC236}">
                <a16:creationId xmlns:a16="http://schemas.microsoft.com/office/drawing/2014/main" id="{C78AFCA8-0CD2-578F-5DC2-C77CE47A3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782300" y="5168900"/>
            <a:ext cx="12954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758840-6943-27F6-CF1F-21E541C59226}"/>
              </a:ext>
            </a:extLst>
          </p:cNvPr>
          <p:cNvSpPr/>
          <p:nvPr/>
        </p:nvSpPr>
        <p:spPr>
          <a:xfrm>
            <a:off x="533400" y="2313816"/>
            <a:ext cx="10565998" cy="815741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* Qua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HP\Desktop\5-ky-tai-trong-lich-su-viet-nam-1-nguoi-la-nu.jpg">
            <a:extLst>
              <a:ext uri="{FF2B5EF4-FFF2-40B4-BE49-F238E27FC236}">
                <a16:creationId xmlns:a16="http://schemas.microsoft.com/office/drawing/2014/main" id="{9079A4EE-55DE-B618-F4CD-4BD3B3310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852928"/>
            <a:ext cx="3124200" cy="3149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904F5E-E3CA-3C84-3DE1-5F09BE67F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1821" y="6164709"/>
            <a:ext cx="290499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alt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/>
      <p:bldP spid="34820" grpId="0"/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extLst>
              <a:ext uri="{FF2B5EF4-FFF2-40B4-BE49-F238E27FC236}">
                <a16:creationId xmlns:a16="http://schemas.microsoft.com/office/drawing/2014/main" id="{EC348BB7-C74D-8838-4BFC-6F91C6E54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308" y="172244"/>
            <a:ext cx="7696200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    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Thứ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hai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ngày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21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tháng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11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năm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2022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Tập</a:t>
            </a:r>
            <a:r>
              <a:rPr kumimoji="0" lang="en-US" altLang="en-US" sz="32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200" b="1" i="0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đọc</a:t>
            </a:r>
            <a:endParaRPr kumimoji="0" lang="en-US" altLang="en-US" sz="3200" b="0" i="0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pic>
        <p:nvPicPr>
          <p:cNvPr id="7173" name="Picture 175">
            <a:extLst>
              <a:ext uri="{FF2B5EF4-FFF2-40B4-BE49-F238E27FC236}">
                <a16:creationId xmlns:a16="http://schemas.microsoft.com/office/drawing/2014/main" id="{7B6E7ACA-C962-848C-97AF-8DB102763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1866792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74">
            <a:extLst>
              <a:ext uri="{FF2B5EF4-FFF2-40B4-BE49-F238E27FC236}">
                <a16:creationId xmlns:a16="http://schemas.microsoft.com/office/drawing/2014/main" id="{C9672E97-D88F-1706-3DC6-A1DC6BE3F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26144" y="19344"/>
            <a:ext cx="1746512" cy="171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72">
            <a:extLst>
              <a:ext uri="{FF2B5EF4-FFF2-40B4-BE49-F238E27FC236}">
                <a16:creationId xmlns:a16="http://schemas.microsoft.com/office/drawing/2014/main" id="{C277BC8E-76CD-3A1C-8D21-CACC68E07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04937" y="5071639"/>
            <a:ext cx="1999976" cy="1610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73">
            <a:extLst>
              <a:ext uri="{FF2B5EF4-FFF2-40B4-BE49-F238E27FC236}">
                <a16:creationId xmlns:a16="http://schemas.microsoft.com/office/drawing/2014/main" id="{CC6B69B3-38CB-66F8-0EAD-0988B4307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591800" y="4800600"/>
            <a:ext cx="1600200" cy="2105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EE3236A-2EA2-2831-8810-CDCD8B91FE7E}"/>
              </a:ext>
            </a:extLst>
          </p:cNvPr>
          <p:cNvCxnSpPr/>
          <p:nvPr/>
        </p:nvCxnSpPr>
        <p:spPr>
          <a:xfrm>
            <a:off x="5148072" y="1326406"/>
            <a:ext cx="137160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212" name="Picture 7211">
            <a:extLst>
              <a:ext uri="{FF2B5EF4-FFF2-40B4-BE49-F238E27FC236}">
                <a16:creationId xmlns:a16="http://schemas.microsoft.com/office/drawing/2014/main" id="{776FA096-F3CE-E049-F6F8-951B47786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504" y="1593548"/>
            <a:ext cx="4209496" cy="509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689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175">
            <a:extLst>
              <a:ext uri="{FF2B5EF4-FFF2-40B4-BE49-F238E27FC236}">
                <a16:creationId xmlns:a16="http://schemas.microsoft.com/office/drawing/2014/main" id="{C79143F0-6C64-1DD3-B959-F65BDF782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" y="5715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174">
            <a:extLst>
              <a:ext uri="{FF2B5EF4-FFF2-40B4-BE49-F238E27FC236}">
                <a16:creationId xmlns:a16="http://schemas.microsoft.com/office/drawing/2014/main" id="{448797C2-0FA3-137B-1C29-EF07E8FDC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58500" y="64024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172">
            <a:extLst>
              <a:ext uri="{FF2B5EF4-FFF2-40B4-BE49-F238E27FC236}">
                <a16:creationId xmlns:a16="http://schemas.microsoft.com/office/drawing/2014/main" id="{008D1074-8048-A116-6B4B-F13F6AEA8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7410" y="5494912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173">
            <a:extLst>
              <a:ext uri="{FF2B5EF4-FFF2-40B4-BE49-F238E27FC236}">
                <a16:creationId xmlns:a16="http://schemas.microsoft.com/office/drawing/2014/main" id="{C83825B2-20B2-37D1-7991-7EDB76593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888088" y="5659438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F77082-ADB2-836F-055B-136336256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0506"/>
            <a:ext cx="57565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pic>
        <p:nvPicPr>
          <p:cNvPr id="12" name="Picture 7" descr="THAYKY.jpg">
            <a:extLst>
              <a:ext uri="{FF2B5EF4-FFF2-40B4-BE49-F238E27FC236}">
                <a16:creationId xmlns:a16="http://schemas.microsoft.com/office/drawing/2014/main" id="{91267D39-4268-E6DE-803D-E1C7F0DB5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45" y="838199"/>
            <a:ext cx="4725955" cy="449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http://3.bp.blogspot.com/-8PPa83YhUW8/UaRnHtvje0I/AAAAAAAACYI/WLUyBxbnSiM/s1600/nickvietnam.jpg">
            <a:extLst>
              <a:ext uri="{FF2B5EF4-FFF2-40B4-BE49-F238E27FC236}">
                <a16:creationId xmlns:a16="http://schemas.microsoft.com/office/drawing/2014/main" id="{9B3D70F6-7B9C-6F7E-1CFC-671970D4D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9" y="830061"/>
            <a:ext cx="5029201" cy="459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E66F7C3A-251C-AE60-3BF4-8289685A8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9519" y="5640477"/>
            <a:ext cx="4806181" cy="89255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Linh Chi” 9 </a:t>
            </a:r>
            <a:r>
              <a:rPr lang="en-US" altLang="en-US" sz="2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altLang="en-US" sz="2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2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Bái</a:t>
            </a:r>
            <a:r>
              <a:rPr lang="en-US" altLang="en-US" sz="2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2BF661E5-AE33-7B64-E534-33F740D24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67" y="5557119"/>
            <a:ext cx="5756545" cy="49244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175">
            <a:extLst>
              <a:ext uri="{FF2B5EF4-FFF2-40B4-BE49-F238E27FC236}">
                <a16:creationId xmlns:a16="http://schemas.microsoft.com/office/drawing/2014/main" id="{B02C9DB1-5AAE-39AE-010F-3FEAF8718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91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174">
            <a:extLst>
              <a:ext uri="{FF2B5EF4-FFF2-40B4-BE49-F238E27FC236}">
                <a16:creationId xmlns:a16="http://schemas.microsoft.com/office/drawing/2014/main" id="{0899E69B-45D6-A1F2-40EE-39A49F495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53750" y="5715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689649-D286-FCF6-410D-74B03E715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07822"/>
            <a:ext cx="6248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Dĩ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C :</a:t>
            </a:r>
          </a:p>
        </p:txBody>
      </p:sp>
      <p:sp>
        <p:nvSpPr>
          <p:cNvPr id="14" name="TextBox 21">
            <a:extLst>
              <a:ext uri="{FF2B5EF4-FFF2-40B4-BE49-F238E27FC236}">
                <a16:creationId xmlns:a16="http://schemas.microsoft.com/office/drawing/2014/main" id="{1C91C192-1B60-DAFC-8D54-99AF79AE4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940" y="1828800"/>
            <a:ext cx="5715000" cy="267765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 11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5.3. </a:t>
            </a:r>
          </a:p>
          <a:p>
            <a:pPr eaLnBrk="1" hangingPunct="1"/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(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2021 -2022)</a:t>
            </a:r>
          </a:p>
        </p:txBody>
      </p:sp>
      <p:pic>
        <p:nvPicPr>
          <p:cNvPr id="2" name="Picture 172">
            <a:extLst>
              <a:ext uri="{FF2B5EF4-FFF2-40B4-BE49-F238E27FC236}">
                <a16:creationId xmlns:a16="http://schemas.microsoft.com/office/drawing/2014/main" id="{427201FC-6A5F-A001-0298-499C5D349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7410" y="5494912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73">
            <a:extLst>
              <a:ext uri="{FF2B5EF4-FFF2-40B4-BE49-F238E27FC236}">
                <a16:creationId xmlns:a16="http://schemas.microsoft.com/office/drawing/2014/main" id="{B498CE42-A6FE-B7B9-678B-AD2BA83E7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888088" y="5659438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3155C1-A8E8-468E-58D9-8799A337F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729533"/>
            <a:ext cx="4953000" cy="600362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3" descr="POINSET3">
            <a:extLst>
              <a:ext uri="{FF2B5EF4-FFF2-40B4-BE49-F238E27FC236}">
                <a16:creationId xmlns:a16="http://schemas.microsoft.com/office/drawing/2014/main" id="{CD38E1B3-32B5-A741-362A-40036D6B0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4588513"/>
            <a:ext cx="2347744" cy="2337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1" name="Picture 4" descr="POINSET2">
            <a:extLst>
              <a:ext uri="{FF2B5EF4-FFF2-40B4-BE49-F238E27FC236}">
                <a16:creationId xmlns:a16="http://schemas.microsoft.com/office/drawing/2014/main" id="{34F96854-D50E-810B-646A-24BBE231D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4" y="0"/>
            <a:ext cx="1682750" cy="2063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2" name="Rectangle 7">
            <a:extLst>
              <a:ext uri="{FF2B5EF4-FFF2-40B4-BE49-F238E27FC236}">
                <a16:creationId xmlns:a16="http://schemas.microsoft.com/office/drawing/2014/main" id="{EC618FF6-1F5E-17A0-AC4B-33112F104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397" y="5562600"/>
            <a:ext cx="12199397" cy="129540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uk-UA" altLang="en-US" sz="18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pic>
        <p:nvPicPr>
          <p:cNvPr id="124933" name="Picture 12" descr="POINSET2">
            <a:extLst>
              <a:ext uri="{FF2B5EF4-FFF2-40B4-BE49-F238E27FC236}">
                <a16:creationId xmlns:a16="http://schemas.microsoft.com/office/drawing/2014/main" id="{66B71A27-3B7A-EBCE-A624-29F457677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80827" y="302137"/>
            <a:ext cx="2004447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4934" name="Object 13">
            <a:extLst>
              <a:ext uri="{FF2B5EF4-FFF2-40B4-BE49-F238E27FC236}">
                <a16:creationId xmlns:a16="http://schemas.microsoft.com/office/drawing/2014/main" id="{ADAC4F3D-F3B6-9E3E-C7A3-C4D59335F1E1}"/>
              </a:ext>
            </a:extLst>
          </p:cNvPr>
          <p:cNvGraphicFramePr>
            <a:graphicFrameLocks/>
          </p:cNvGraphicFramePr>
          <p:nvPr/>
        </p:nvGraphicFramePr>
        <p:xfrm>
          <a:off x="7478714" y="2516188"/>
          <a:ext cx="1425575" cy="269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r:id="rId5" imgW="114102" imgH="215526" progId="">
                  <p:embed/>
                </p:oleObj>
              </mc:Choice>
              <mc:Fallback>
                <p:oleObj r:id="rId5" imgW="114102" imgH="215526" progId="">
                  <p:embed/>
                  <p:pic>
                    <p:nvPicPr>
                      <p:cNvPr id="124934" name="Object 13">
                        <a:extLst>
                          <a:ext uri="{FF2B5EF4-FFF2-40B4-BE49-F238E27FC236}">
                            <a16:creationId xmlns:a16="http://schemas.microsoft.com/office/drawing/2014/main" id="{ADAC4F3D-F3B6-9E3E-C7A3-C4D59335F1E1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8714" y="2516188"/>
                        <a:ext cx="1425575" cy="269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4935" name="Picture 4" descr="POINSET2">
            <a:extLst>
              <a:ext uri="{FF2B5EF4-FFF2-40B4-BE49-F238E27FC236}">
                <a16:creationId xmlns:a16="http://schemas.microsoft.com/office/drawing/2014/main" id="{988E7485-91FC-A03E-13DF-D96ADE291991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-12159" y="4339485"/>
            <a:ext cx="2590800" cy="2581275"/>
          </a:xfrm>
        </p:spPr>
      </p:pic>
      <p:graphicFrame>
        <p:nvGraphicFramePr>
          <p:cNvPr id="124936" name="Object 3">
            <a:extLst>
              <a:ext uri="{FF2B5EF4-FFF2-40B4-BE49-F238E27FC236}">
                <a16:creationId xmlns:a16="http://schemas.microsoft.com/office/drawing/2014/main" id="{436191D5-2C05-74A2-942A-BE76D3556F29}"/>
              </a:ext>
            </a:extLst>
          </p:cNvPr>
          <p:cNvGraphicFramePr>
            <a:graphicFrameLocks/>
          </p:cNvGraphicFramePr>
          <p:nvPr/>
        </p:nvGraphicFramePr>
        <p:xfrm>
          <a:off x="7631114" y="2668588"/>
          <a:ext cx="1425575" cy="269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r:id="rId7" imgW="114102" imgH="215526" progId="">
                  <p:embed/>
                </p:oleObj>
              </mc:Choice>
              <mc:Fallback>
                <p:oleObj r:id="rId7" imgW="114102" imgH="215526" progId="">
                  <p:embed/>
                  <p:pic>
                    <p:nvPicPr>
                      <p:cNvPr id="124936" name="Object 3">
                        <a:extLst>
                          <a:ext uri="{FF2B5EF4-FFF2-40B4-BE49-F238E27FC236}">
                            <a16:creationId xmlns:a16="http://schemas.microsoft.com/office/drawing/2014/main" id="{436191D5-2C05-74A2-942A-BE76D3556F29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1114" y="2668588"/>
                        <a:ext cx="1425575" cy="269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loud Callout 12">
            <a:extLst>
              <a:ext uri="{FF2B5EF4-FFF2-40B4-BE49-F238E27FC236}">
                <a16:creationId xmlns:a16="http://schemas.microsoft.com/office/drawing/2014/main" id="{C25133EE-94EB-034E-8175-56FB18CBD4A6}"/>
              </a:ext>
            </a:extLst>
          </p:cNvPr>
          <p:cNvSpPr/>
          <p:nvPr/>
        </p:nvSpPr>
        <p:spPr>
          <a:xfrm>
            <a:off x="1283241" y="2130709"/>
            <a:ext cx="5715000" cy="1731679"/>
          </a:xfrm>
          <a:prstGeom prst="cloudCallou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3200" b="1" i="1" dirty="0">
              <a:solidFill>
                <a:srgbClr val="FF00FF"/>
              </a:solidFill>
              <a:latin typeface="Times New Roman"/>
              <a:cs typeface="Times New Roman" panose="02020603050405020304" pitchFamily="18" charset="0"/>
            </a:endParaRPr>
          </a:p>
        </p:txBody>
      </p:sp>
      <p:sp>
        <p:nvSpPr>
          <p:cNvPr id="124938" name="WordArt 4">
            <a:extLst>
              <a:ext uri="{FF2B5EF4-FFF2-40B4-BE49-F238E27FC236}">
                <a16:creationId xmlns:a16="http://schemas.microsoft.com/office/drawing/2014/main" id="{CA47BEE5-0355-F048-02EA-DF4ADA8B4F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69141" y="2465361"/>
            <a:ext cx="2743200" cy="1023938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eaLnBrk="0" hangingPunct="0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NHẬN XÉT- DẶN DÒ</a:t>
            </a:r>
          </a:p>
        </p:txBody>
      </p:sp>
      <p:sp>
        <p:nvSpPr>
          <p:cNvPr id="124939" name="Rectangle 29">
            <a:extLst>
              <a:ext uri="{FF2B5EF4-FFF2-40B4-BE49-F238E27FC236}">
                <a16:creationId xmlns:a16="http://schemas.microsoft.com/office/drawing/2014/main" id="{025285FB-6524-708F-3FB5-81AB24E88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1016" y="4102074"/>
            <a:ext cx="8077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r>
              <a:rPr lang="en-US" altLang="zh-CN" sz="4000" b="1" dirty="0">
                <a:solidFill>
                  <a:srgbClr val="000099"/>
                </a:solidFill>
                <a:ea typeface="SimSun" panose="02010600030101010101" pitchFamily="2" charset="-122"/>
              </a:rPr>
              <a:t>  </a:t>
            </a:r>
            <a:r>
              <a:rPr lang="en-US" altLang="zh-CN" sz="4000" b="1" dirty="0" err="1">
                <a:solidFill>
                  <a:srgbClr val="000099"/>
                </a:solidFill>
                <a:ea typeface="SimSun" panose="02010600030101010101" pitchFamily="2" charset="-122"/>
              </a:rPr>
              <a:t>Đọc</a:t>
            </a:r>
            <a:r>
              <a:rPr lang="en-US" altLang="zh-CN" sz="4000" b="1" dirty="0">
                <a:solidFill>
                  <a:srgbClr val="000099"/>
                </a:solidFill>
                <a:ea typeface="SimSun" panose="02010600030101010101" pitchFamily="2" charset="-122"/>
              </a:rPr>
              <a:t> </a:t>
            </a:r>
            <a:r>
              <a:rPr lang="en-US" altLang="zh-CN" sz="4000" b="1" dirty="0" err="1">
                <a:solidFill>
                  <a:srgbClr val="000099"/>
                </a:solidFill>
                <a:ea typeface="SimSun" panose="02010600030101010101" pitchFamily="2" charset="-122"/>
              </a:rPr>
              <a:t>lại</a:t>
            </a:r>
            <a:r>
              <a:rPr lang="en-US" altLang="zh-CN" sz="4000" b="1" dirty="0">
                <a:solidFill>
                  <a:srgbClr val="000099"/>
                </a:solidFill>
                <a:ea typeface="SimSun" panose="02010600030101010101" pitchFamily="2" charset="-122"/>
              </a:rPr>
              <a:t> </a:t>
            </a:r>
            <a:r>
              <a:rPr lang="en-US" altLang="zh-CN" sz="4000" b="1" dirty="0" err="1">
                <a:solidFill>
                  <a:srgbClr val="000099"/>
                </a:solidFill>
                <a:ea typeface="SimSun" panose="02010600030101010101" pitchFamily="2" charset="-122"/>
              </a:rPr>
              <a:t>bài</a:t>
            </a:r>
            <a:r>
              <a:rPr lang="en-US" altLang="zh-CN" sz="4000" b="1" dirty="0">
                <a:solidFill>
                  <a:srgbClr val="000099"/>
                </a:solidFill>
                <a:ea typeface="SimSun" panose="02010600030101010101" pitchFamily="2" charset="-122"/>
              </a:rPr>
              <a:t>, </a:t>
            </a:r>
            <a:r>
              <a:rPr lang="en-US" altLang="zh-CN" sz="4000" b="1" dirty="0" err="1">
                <a:solidFill>
                  <a:srgbClr val="000099"/>
                </a:solidFill>
                <a:ea typeface="SimSun" panose="02010600030101010101" pitchFamily="2" charset="-122"/>
              </a:rPr>
              <a:t>trả</a:t>
            </a:r>
            <a:r>
              <a:rPr lang="en-US" altLang="zh-CN" sz="4000" b="1" dirty="0">
                <a:solidFill>
                  <a:srgbClr val="000099"/>
                </a:solidFill>
                <a:ea typeface="SimSun" panose="02010600030101010101" pitchFamily="2" charset="-122"/>
              </a:rPr>
              <a:t> </a:t>
            </a:r>
            <a:r>
              <a:rPr lang="en-US" altLang="zh-CN" sz="4000" b="1" dirty="0" err="1">
                <a:solidFill>
                  <a:srgbClr val="000099"/>
                </a:solidFill>
                <a:ea typeface="SimSun" panose="02010600030101010101" pitchFamily="2" charset="-122"/>
              </a:rPr>
              <a:t>lời</a:t>
            </a:r>
            <a:r>
              <a:rPr lang="en-US" altLang="zh-CN" sz="4000" b="1" dirty="0">
                <a:solidFill>
                  <a:srgbClr val="000099"/>
                </a:solidFill>
                <a:ea typeface="SimSun" panose="02010600030101010101" pitchFamily="2" charset="-122"/>
              </a:rPr>
              <a:t> </a:t>
            </a:r>
            <a:r>
              <a:rPr lang="en-US" altLang="zh-CN" sz="4000" b="1" dirty="0" err="1">
                <a:solidFill>
                  <a:srgbClr val="000099"/>
                </a:solidFill>
                <a:ea typeface="SimSun" panose="02010600030101010101" pitchFamily="2" charset="-122"/>
              </a:rPr>
              <a:t>lại</a:t>
            </a:r>
            <a:r>
              <a:rPr lang="en-US" altLang="zh-CN" sz="4000" b="1" dirty="0">
                <a:solidFill>
                  <a:srgbClr val="000099"/>
                </a:solidFill>
                <a:ea typeface="SimSun" panose="02010600030101010101" pitchFamily="2" charset="-122"/>
              </a:rPr>
              <a:t> </a:t>
            </a:r>
            <a:r>
              <a:rPr lang="en-US" altLang="zh-CN" sz="4000" b="1" dirty="0" err="1">
                <a:solidFill>
                  <a:srgbClr val="000099"/>
                </a:solidFill>
                <a:ea typeface="SimSun" panose="02010600030101010101" pitchFamily="2" charset="-122"/>
              </a:rPr>
              <a:t>các</a:t>
            </a:r>
            <a:r>
              <a:rPr lang="en-US" altLang="zh-CN" sz="4000" b="1" dirty="0">
                <a:solidFill>
                  <a:srgbClr val="000099"/>
                </a:solidFill>
                <a:ea typeface="SimSun" panose="02010600030101010101" pitchFamily="2" charset="-122"/>
              </a:rPr>
              <a:t> </a:t>
            </a:r>
            <a:r>
              <a:rPr lang="en-US" altLang="zh-CN" sz="4000" b="1" dirty="0" err="1">
                <a:solidFill>
                  <a:srgbClr val="000099"/>
                </a:solidFill>
                <a:ea typeface="SimSun" panose="02010600030101010101" pitchFamily="2" charset="-122"/>
              </a:rPr>
              <a:t>câu</a:t>
            </a:r>
            <a:r>
              <a:rPr lang="en-US" altLang="zh-CN" sz="4000" b="1" dirty="0">
                <a:solidFill>
                  <a:srgbClr val="000099"/>
                </a:solidFill>
                <a:ea typeface="SimSun" panose="02010600030101010101" pitchFamily="2" charset="-122"/>
              </a:rPr>
              <a:t> </a:t>
            </a:r>
            <a:r>
              <a:rPr lang="en-US" altLang="zh-CN" sz="4000" b="1" dirty="0" err="1">
                <a:solidFill>
                  <a:srgbClr val="000099"/>
                </a:solidFill>
                <a:ea typeface="SimSun" panose="02010600030101010101" pitchFamily="2" charset="-122"/>
              </a:rPr>
              <a:t>hỏi</a:t>
            </a:r>
            <a:endParaRPr lang="en-US" altLang="zh-CN" sz="4000" b="1" dirty="0">
              <a:solidFill>
                <a:srgbClr val="000099"/>
              </a:solidFill>
              <a:ea typeface="SimSun" panose="02010600030101010101" pitchFamily="2" charset="-122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sz="4000" b="1" dirty="0">
                <a:solidFill>
                  <a:srgbClr val="000099"/>
                </a:solidFill>
                <a:ea typeface="SimSun" panose="02010600030101010101" pitchFamily="2" charset="-122"/>
              </a:rPr>
              <a:t>-  </a:t>
            </a:r>
            <a:r>
              <a:rPr lang="en-US" altLang="zh-CN" sz="4000" b="1" dirty="0" err="1">
                <a:solidFill>
                  <a:srgbClr val="000099"/>
                </a:solidFill>
                <a:ea typeface="SimSun" panose="02010600030101010101" pitchFamily="2" charset="-122"/>
              </a:rPr>
              <a:t>Chuẩn</a:t>
            </a:r>
            <a:r>
              <a:rPr lang="en-US" altLang="zh-CN" sz="4000" b="1" dirty="0">
                <a:solidFill>
                  <a:srgbClr val="000099"/>
                </a:solidFill>
                <a:ea typeface="SimSun" panose="02010600030101010101" pitchFamily="2" charset="-122"/>
              </a:rPr>
              <a:t> </a:t>
            </a:r>
            <a:r>
              <a:rPr lang="en-US" altLang="zh-CN" sz="4000" b="1" dirty="0" err="1">
                <a:solidFill>
                  <a:srgbClr val="000099"/>
                </a:solidFill>
                <a:ea typeface="SimSun" panose="02010600030101010101" pitchFamily="2" charset="-122"/>
              </a:rPr>
              <a:t>bị</a:t>
            </a:r>
            <a:r>
              <a:rPr lang="en-US" altLang="zh-CN" sz="4000" b="1" dirty="0">
                <a:solidFill>
                  <a:srgbClr val="000099"/>
                </a:solidFill>
                <a:ea typeface="SimSun" panose="02010600030101010101" pitchFamily="2" charset="-122"/>
              </a:rPr>
              <a:t> </a:t>
            </a:r>
            <a:r>
              <a:rPr lang="en-US" altLang="zh-CN" sz="4000" b="1" dirty="0" err="1">
                <a:solidFill>
                  <a:srgbClr val="000099"/>
                </a:solidFill>
                <a:ea typeface="SimSun" panose="02010600030101010101" pitchFamily="2" charset="-122"/>
              </a:rPr>
              <a:t>bài</a:t>
            </a:r>
            <a:r>
              <a:rPr lang="en-US" altLang="zh-CN" sz="4000" b="1" dirty="0">
                <a:solidFill>
                  <a:srgbClr val="000099"/>
                </a:solidFill>
                <a:ea typeface="SimSun" panose="02010600030101010101" pitchFamily="2" charset="-122"/>
              </a:rPr>
              <a:t>: “ </a:t>
            </a:r>
            <a:r>
              <a:rPr lang="en-US" altLang="zh-CN" sz="4000" b="1" dirty="0" err="1">
                <a:solidFill>
                  <a:srgbClr val="FF0000"/>
                </a:solidFill>
                <a:ea typeface="SimSun" panose="02010600030101010101" pitchFamily="2" charset="-122"/>
              </a:rPr>
              <a:t>Có</a:t>
            </a:r>
            <a:r>
              <a:rPr lang="en-US" altLang="zh-CN" sz="4000" b="1" dirty="0">
                <a:solidFill>
                  <a:srgbClr val="FF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a typeface="SimSun" panose="02010600030101010101" pitchFamily="2" charset="-122"/>
              </a:rPr>
              <a:t>chí</a:t>
            </a:r>
            <a:r>
              <a:rPr lang="en-US" altLang="zh-CN" sz="4000" b="1" dirty="0">
                <a:solidFill>
                  <a:srgbClr val="FF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a typeface="SimSun" panose="02010600030101010101" pitchFamily="2" charset="-122"/>
              </a:rPr>
              <a:t>thì</a:t>
            </a:r>
            <a:r>
              <a:rPr lang="en-US" altLang="zh-CN" sz="4000" b="1" dirty="0">
                <a:solidFill>
                  <a:srgbClr val="FF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a typeface="SimSun" panose="02010600030101010101" pitchFamily="2" charset="-122"/>
              </a:rPr>
              <a:t>nên</a:t>
            </a:r>
            <a:r>
              <a:rPr lang="en-US" altLang="zh-CN" sz="4000" b="1" dirty="0">
                <a:solidFill>
                  <a:srgbClr val="000099"/>
                </a:solidFill>
                <a:ea typeface="SimSun" panose="02010600030101010101" pitchFamily="2" charset="-122"/>
              </a:rPr>
              <a:t>”</a:t>
            </a:r>
          </a:p>
        </p:txBody>
      </p:sp>
      <p:sp>
        <p:nvSpPr>
          <p:cNvPr id="124943" name="Text Box 3">
            <a:extLst>
              <a:ext uri="{FF2B5EF4-FFF2-40B4-BE49-F238E27FC236}">
                <a16:creationId xmlns:a16="http://schemas.microsoft.com/office/drawing/2014/main" id="{BC1EF422-D76C-6A9A-7AD7-E2EB3052E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8739"/>
            <a:ext cx="7772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None/>
            </a:pPr>
            <a:r>
              <a:rPr lang="en-US" altLang="zh-CN" b="1" dirty="0" err="1">
                <a:solidFill>
                  <a:srgbClr val="000000"/>
                </a:solidFill>
                <a:ea typeface="SimSun" panose="02010600030101010101" pitchFamily="2" charset="-122"/>
              </a:rPr>
              <a:t>Thứ</a:t>
            </a:r>
            <a:r>
              <a:rPr lang="en-US" altLang="zh-CN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ea typeface="SimSun" panose="02010600030101010101" pitchFamily="2" charset="-122"/>
              </a:rPr>
              <a:t>bảy</a:t>
            </a:r>
            <a:r>
              <a:rPr lang="en-US" altLang="zh-CN" b="1" dirty="0">
                <a:solidFill>
                  <a:srgbClr val="000000"/>
                </a:solidFill>
                <a:ea typeface="SimSun" panose="02010600030101010101" pitchFamily="2" charset="-122"/>
              </a:rPr>
              <a:t>, </a:t>
            </a:r>
            <a:r>
              <a:rPr lang="en-US" altLang="zh-CN" b="1" dirty="0" err="1">
                <a:solidFill>
                  <a:srgbClr val="000000"/>
                </a:solidFill>
                <a:ea typeface="SimSun" panose="02010600030101010101" pitchFamily="2" charset="-122"/>
              </a:rPr>
              <a:t>ng</a:t>
            </a:r>
            <a:r>
              <a:rPr lang="en-US" altLang="zh-CN" b="1" dirty="0" err="1">
                <a:solidFill>
                  <a:srgbClr val="00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à</a:t>
            </a:r>
            <a:r>
              <a:rPr lang="en-US" altLang="zh-CN" b="1" dirty="0" err="1">
                <a:solidFill>
                  <a:srgbClr val="000000"/>
                </a:solidFill>
                <a:ea typeface="SimSun" panose="02010600030101010101" pitchFamily="2" charset="-122"/>
              </a:rPr>
              <a:t>y</a:t>
            </a:r>
            <a:r>
              <a:rPr lang="en-US" altLang="zh-CN" b="1" dirty="0">
                <a:solidFill>
                  <a:srgbClr val="000000"/>
                </a:solidFill>
                <a:ea typeface="SimSun" panose="02010600030101010101" pitchFamily="2" charset="-122"/>
              </a:rPr>
              <a:t> 5 </a:t>
            </a:r>
            <a:r>
              <a:rPr lang="en-US" altLang="zh-CN" b="1" dirty="0" err="1">
                <a:solidFill>
                  <a:srgbClr val="000000"/>
                </a:solidFill>
                <a:ea typeface="SimSun" panose="02010600030101010101" pitchFamily="2" charset="-122"/>
              </a:rPr>
              <a:t>tháng</a:t>
            </a:r>
            <a:r>
              <a:rPr lang="en-US" altLang="zh-CN" b="1" dirty="0">
                <a:solidFill>
                  <a:srgbClr val="000000"/>
                </a:solidFill>
                <a:ea typeface="SimSun" panose="02010600030101010101" pitchFamily="2" charset="-122"/>
              </a:rPr>
              <a:t> 11 </a:t>
            </a:r>
            <a:r>
              <a:rPr lang="en-US" altLang="zh-CN" b="1" dirty="0" err="1">
                <a:solidFill>
                  <a:srgbClr val="000000"/>
                </a:solidFill>
                <a:ea typeface="SimSun" panose="02010600030101010101" pitchFamily="2" charset="-122"/>
              </a:rPr>
              <a:t>năm</a:t>
            </a:r>
            <a:r>
              <a:rPr lang="en-US" altLang="zh-CN" b="1" dirty="0">
                <a:solidFill>
                  <a:srgbClr val="000000"/>
                </a:solidFill>
                <a:ea typeface="SimSun" panose="02010600030101010101" pitchFamily="2" charset="-122"/>
              </a:rPr>
              <a:t> 2022</a:t>
            </a:r>
          </a:p>
          <a:p>
            <a:pPr algn="ctr" eaLnBrk="0" hangingPunct="0">
              <a:spcBef>
                <a:spcPct val="0"/>
              </a:spcBef>
              <a:buNone/>
            </a:pPr>
            <a:r>
              <a:rPr lang="en-US" altLang="zh-CN" b="1" u="sng" dirty="0" err="1">
                <a:ea typeface="SimSun" panose="02010600030101010101" pitchFamily="2" charset="-122"/>
              </a:rPr>
              <a:t>Tập</a:t>
            </a:r>
            <a:r>
              <a:rPr lang="en-US" altLang="zh-CN" b="1" u="sng" dirty="0">
                <a:ea typeface="SimSun" panose="02010600030101010101" pitchFamily="2" charset="-122"/>
              </a:rPr>
              <a:t> </a:t>
            </a:r>
            <a:r>
              <a:rPr lang="en-US" altLang="zh-CN" b="1" u="sng" dirty="0" err="1">
                <a:ea typeface="SimSun" panose="02010600030101010101" pitchFamily="2" charset="-122"/>
              </a:rPr>
              <a:t>đọc</a:t>
            </a:r>
            <a:endParaRPr lang="en-US" altLang="zh-CN" b="1" u="sng" dirty="0">
              <a:ea typeface="SimSun" panose="02010600030101010101" pitchFamily="2" charset="-122"/>
            </a:endParaRPr>
          </a:p>
        </p:txBody>
      </p:sp>
      <p:sp>
        <p:nvSpPr>
          <p:cNvPr id="116752" name="Rectangle 26">
            <a:extLst>
              <a:ext uri="{FF2B5EF4-FFF2-40B4-BE49-F238E27FC236}">
                <a16:creationId xmlns:a16="http://schemas.microsoft.com/office/drawing/2014/main" id="{7292407F-6AD7-4551-9C00-DD74A41D0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7034" y="1560555"/>
            <a:ext cx="3224791" cy="4924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r>
              <a:rPr lang="en-US" altLang="zh-CN" sz="2600" b="1" dirty="0">
                <a:latin typeface="Times New Roman"/>
                <a:ea typeface="SimSun" panose="02010600030101010101" pitchFamily="2" charset="-122"/>
                <a:cs typeface="Arial"/>
              </a:rPr>
              <a:t>Theo Trinh </a:t>
            </a:r>
            <a:r>
              <a:rPr lang="en-US" altLang="zh-CN" sz="2600" b="1" dirty="0" err="1">
                <a:latin typeface="Times New Roman"/>
                <a:ea typeface="SimSun" panose="02010600030101010101" pitchFamily="2" charset="-122"/>
                <a:cs typeface="Arial"/>
              </a:rPr>
              <a:t>Đường</a:t>
            </a:r>
            <a:endParaRPr lang="en-US" altLang="zh-CN" sz="2600" dirty="0">
              <a:latin typeface="Times New Roman"/>
              <a:ea typeface="SimSun" panose="02010600030101010101" pitchFamily="2" charset="-122"/>
              <a:cs typeface="Arial"/>
            </a:endParaRPr>
          </a:p>
        </p:txBody>
      </p:sp>
      <p:sp>
        <p:nvSpPr>
          <p:cNvPr id="124942" name="Text Box 8">
            <a:extLst>
              <a:ext uri="{FF2B5EF4-FFF2-40B4-BE49-F238E27FC236}">
                <a16:creationId xmlns:a16="http://schemas.microsoft.com/office/drawing/2014/main" id="{F8CBB7CE-AF51-3C44-6A29-B4B37A4B6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076217"/>
            <a:ext cx="7010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None/>
            </a:pPr>
            <a:r>
              <a:rPr lang="en-US" altLang="zh-CN" b="1" dirty="0" err="1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Ông</a:t>
            </a:r>
            <a:r>
              <a:rPr lang="en-US" altLang="zh-CN" b="1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trạng</a:t>
            </a:r>
            <a:r>
              <a:rPr lang="en-US" altLang="zh-CN" b="1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thả</a:t>
            </a:r>
            <a:r>
              <a:rPr lang="en-US" altLang="zh-CN" b="1" dirty="0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diều</a:t>
            </a:r>
            <a:endParaRPr lang="en-US" altLang="zh-CN" b="1" dirty="0">
              <a:solidFill>
                <a:srgbClr val="FF0000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>
            <a:extLst>
              <a:ext uri="{FF2B5EF4-FFF2-40B4-BE49-F238E27FC236}">
                <a16:creationId xmlns:a16="http://schemas.microsoft.com/office/drawing/2014/main" id="{293FA484-6AC1-755B-349F-7208F4DE97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zh-CN">
              <a:ea typeface="SimSun" panose="02010600030101010101" pitchFamily="2" charset="-122"/>
            </a:endParaRPr>
          </a:p>
        </p:txBody>
      </p:sp>
      <p:sp>
        <p:nvSpPr>
          <p:cNvPr id="125955" name="Content Placeholder 2">
            <a:extLst>
              <a:ext uri="{FF2B5EF4-FFF2-40B4-BE49-F238E27FC236}">
                <a16:creationId xmlns:a16="http://schemas.microsoft.com/office/drawing/2014/main" id="{2D2AB146-9FB8-175C-B80F-7F4356D95A6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zh-CN">
              <a:ea typeface="SimSun" panose="02010600030101010101" pitchFamily="2" charset="-122"/>
            </a:endParaRPr>
          </a:p>
        </p:txBody>
      </p:sp>
      <p:pic>
        <p:nvPicPr>
          <p:cNvPr id="125956" name="Picture 2" descr="Anh nen">
            <a:extLst>
              <a:ext uri="{FF2B5EF4-FFF2-40B4-BE49-F238E27FC236}">
                <a16:creationId xmlns:a16="http://schemas.microsoft.com/office/drawing/2014/main" id="{73FD64E2-8C2E-DCDD-B9E4-451CE80DE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79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7" name="WordArt 2">
            <a:extLst>
              <a:ext uri="{FF2B5EF4-FFF2-40B4-BE49-F238E27FC236}">
                <a16:creationId xmlns:a16="http://schemas.microsoft.com/office/drawing/2014/main" id="{CFB1E566-E4E8-01EC-EBC4-AD6AEDF05C0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91200" y="76200"/>
            <a:ext cx="3771900" cy="762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hangingPunct="0">
              <a:defRPr/>
            </a:pPr>
            <a:r>
              <a:rPr lang="en-US" sz="3600" i="1" kern="10" dirty="0" err="1">
                <a:ln w="2857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Giờ</a:t>
            </a:r>
            <a:r>
              <a:rPr lang="en-US" sz="3600" i="1" kern="10" dirty="0">
                <a:ln w="2857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i="1" kern="10" dirty="0" err="1">
                <a:ln w="2857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học</a:t>
            </a:r>
            <a:r>
              <a:rPr lang="en-US" sz="3600" i="1" kern="10" dirty="0">
                <a:ln w="2857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i="1" kern="10" dirty="0" err="1">
                <a:ln w="2857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kết</a:t>
            </a:r>
            <a:r>
              <a:rPr lang="en-US" sz="3600" i="1" kern="10" dirty="0">
                <a:ln w="2857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i="1" kern="10" dirty="0" err="1">
                <a:ln w="2857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thúc</a:t>
            </a:r>
            <a:r>
              <a:rPr lang="en-US" sz="3600" i="1" kern="10" dirty="0">
                <a:ln w="2857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654" name="WordArt 5">
            <a:extLst>
              <a:ext uri="{FF2B5EF4-FFF2-40B4-BE49-F238E27FC236}">
                <a16:creationId xmlns:a16="http://schemas.microsoft.com/office/drawing/2014/main" id="{C774B087-B663-5E6D-30ED-02AC82B3C5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62150" y="2819400"/>
            <a:ext cx="72390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>
              <a:defRPr/>
            </a:pPr>
            <a:r>
              <a:rPr lang="vi-VN" sz="3600" b="1" kern="10" dirty="0">
                <a:ln w="1270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45791" dir="2021404" algn="ctr" rotWithShape="0">
                    <a:srgbClr val="000000"/>
                  </a:outerShdw>
                </a:effectLst>
                <a:cs typeface="Times New Roman" panose="02020603050405020304" pitchFamily="18" charset="0"/>
              </a:rPr>
              <a:t>Xin chân thành cảm ơn </a:t>
            </a:r>
            <a:endParaRPr lang="en-US" sz="3600" b="1" kern="10" dirty="0">
              <a:ln w="12700">
                <a:solidFill>
                  <a:srgbClr val="00FFFF"/>
                </a:solidFill>
                <a:round/>
                <a:headEnd/>
                <a:tailEnd/>
              </a:ln>
              <a:solidFill>
                <a:srgbClr val="FF0066"/>
              </a:solidFill>
              <a:effectLst>
                <a:outerShdw dist="45791" dir="2021404" algn="ctr" rotWithShape="0">
                  <a:srgbClr val="00000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7" name="WordArt 7">
            <a:extLst>
              <a:ext uri="{FF2B5EF4-FFF2-40B4-BE49-F238E27FC236}">
                <a16:creationId xmlns:a16="http://schemas.microsoft.com/office/drawing/2014/main" id="{2DFC6D4A-F31E-2FF6-A502-7CAC45581F3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00200" y="5327480"/>
            <a:ext cx="7962900" cy="1252538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kern="10" dirty="0" err="1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Chúc</a:t>
            </a:r>
            <a:r>
              <a:rPr lang="en-US" sz="3200" b="1" kern="10" dirty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b="1" kern="10" dirty="0" err="1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quý</a:t>
            </a:r>
            <a:r>
              <a:rPr lang="en-US" sz="3200" b="1" kern="10" dirty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b="1" kern="10" dirty="0" err="1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thầy</a:t>
            </a:r>
            <a:r>
              <a:rPr lang="en-US" sz="3200" b="1" kern="10" dirty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b="1" kern="10" dirty="0" err="1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cô</a:t>
            </a:r>
            <a:r>
              <a:rPr lang="en-US" sz="3200" b="1" kern="10" dirty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b="1" kern="10" dirty="0" err="1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và</a:t>
            </a:r>
            <a:r>
              <a:rPr lang="en-US" sz="3200" b="1" kern="10" dirty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 </a:t>
            </a:r>
            <a:r>
              <a:rPr lang="en-US" sz="3200" b="1" kern="10" dirty="0" err="1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3200" b="1" kern="10" dirty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b="1" kern="10" dirty="0" err="1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em</a:t>
            </a:r>
            <a:r>
              <a:rPr lang="en-US" sz="3200" b="1" kern="10" dirty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b="1" kern="10" dirty="0" err="1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thật</a:t>
            </a:r>
            <a:r>
              <a:rPr lang="en-US" sz="3200" b="1" kern="10" dirty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b="1" kern="10" dirty="0" err="1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nhiều</a:t>
            </a:r>
            <a:r>
              <a:rPr lang="en-US" sz="3200" b="1" kern="10" dirty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b="1" kern="10" dirty="0" err="1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sức</a:t>
            </a:r>
            <a:r>
              <a:rPr lang="en-US" sz="3200" b="1" kern="10" dirty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b="1" kern="10" dirty="0" err="1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khỏe</a:t>
            </a:r>
            <a:endParaRPr lang="en-US" sz="3200" b="1" kern="10" dirty="0">
              <a:ln w="11430">
                <a:solidFill>
                  <a:srgbClr val="FF0000"/>
                </a:solidFill>
              </a:ln>
              <a:gradFill>
                <a:gsLst>
                  <a:gs pos="0">
                    <a:srgbClr val="2D2D8A">
                      <a:tint val="90000"/>
                      <a:satMod val="120000"/>
                    </a:srgbClr>
                  </a:gs>
                  <a:gs pos="25000">
                    <a:srgbClr val="2D2D8A">
                      <a:tint val="93000"/>
                      <a:satMod val="120000"/>
                    </a:srgbClr>
                  </a:gs>
                  <a:gs pos="50000">
                    <a:srgbClr val="2D2D8A">
                      <a:shade val="89000"/>
                      <a:satMod val="110000"/>
                    </a:srgbClr>
                  </a:gs>
                  <a:gs pos="75000">
                    <a:srgbClr val="2D2D8A">
                      <a:tint val="93000"/>
                      <a:satMod val="120000"/>
                    </a:srgbClr>
                  </a:gs>
                  <a:gs pos="100000">
                    <a:srgbClr val="2D2D8A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175">
            <a:extLst>
              <a:ext uri="{FF2B5EF4-FFF2-40B4-BE49-F238E27FC236}">
                <a16:creationId xmlns:a16="http://schemas.microsoft.com/office/drawing/2014/main" id="{7B6E7ACA-C962-848C-97AF-8DB102763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14097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74">
            <a:extLst>
              <a:ext uri="{FF2B5EF4-FFF2-40B4-BE49-F238E27FC236}">
                <a16:creationId xmlns:a16="http://schemas.microsoft.com/office/drawing/2014/main" id="{C9672E97-D88F-1706-3DC6-A1DC6BE3F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32940" y="57445"/>
            <a:ext cx="1594113" cy="179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72">
            <a:extLst>
              <a:ext uri="{FF2B5EF4-FFF2-40B4-BE49-F238E27FC236}">
                <a16:creationId xmlns:a16="http://schemas.microsoft.com/office/drawing/2014/main" id="{C277BC8E-76CD-3A1C-8D21-CACC68E07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9237" y="5262139"/>
            <a:ext cx="1923776" cy="130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73">
            <a:extLst>
              <a:ext uri="{FF2B5EF4-FFF2-40B4-BE49-F238E27FC236}">
                <a16:creationId xmlns:a16="http://schemas.microsoft.com/office/drawing/2014/main" id="{CC6B69B3-38CB-66F8-0EAD-0988B4307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667998" y="5105400"/>
            <a:ext cx="1523999" cy="180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7">
            <a:extLst>
              <a:ext uri="{FF2B5EF4-FFF2-40B4-BE49-F238E27FC236}">
                <a16:creationId xmlns:a16="http://schemas.microsoft.com/office/drawing/2014/main" id="{00007878-9CFB-431E-FCD4-746B4B66614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93370" y="56046"/>
            <a:ext cx="12199398" cy="946694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uk-UA" altLang="en-US" sz="18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E8902101-5803-E1EE-A217-48E0A410E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397" y="6324600"/>
            <a:ext cx="12199397" cy="53340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uk-UA" altLang="en-US" sz="18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pic>
        <p:nvPicPr>
          <p:cNvPr id="4" name="Picture 3" descr="Untitled-1">
            <a:extLst>
              <a:ext uri="{FF2B5EF4-FFF2-40B4-BE49-F238E27FC236}">
                <a16:creationId xmlns:a16="http://schemas.microsoft.com/office/drawing/2014/main" id="{B92DA9D6-095E-B8A3-04C2-4D89BCAA8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245466"/>
            <a:ext cx="11430000" cy="65394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93893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175">
            <a:extLst>
              <a:ext uri="{FF2B5EF4-FFF2-40B4-BE49-F238E27FC236}">
                <a16:creationId xmlns:a16="http://schemas.microsoft.com/office/drawing/2014/main" id="{7B6E7ACA-C962-848C-97AF-8DB102763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74">
            <a:extLst>
              <a:ext uri="{FF2B5EF4-FFF2-40B4-BE49-F238E27FC236}">
                <a16:creationId xmlns:a16="http://schemas.microsoft.com/office/drawing/2014/main" id="{C9672E97-D88F-1706-3DC6-A1DC6BE3F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1149" y="63238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72">
            <a:extLst>
              <a:ext uri="{FF2B5EF4-FFF2-40B4-BE49-F238E27FC236}">
                <a16:creationId xmlns:a16="http://schemas.microsoft.com/office/drawing/2014/main" id="{C277BC8E-76CD-3A1C-8D21-CACC68E07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7248" y="5638526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73">
            <a:extLst>
              <a:ext uri="{FF2B5EF4-FFF2-40B4-BE49-F238E27FC236}">
                <a16:creationId xmlns:a16="http://schemas.microsoft.com/office/drawing/2014/main" id="{CC6B69B3-38CB-66F8-0EAD-0988B4307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896600" y="5725446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A09395-7F56-F573-AD55-5F5285AA21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7" r="13195"/>
          <a:stretch/>
        </p:blipFill>
        <p:spPr bwMode="auto">
          <a:xfrm>
            <a:off x="295425" y="228600"/>
            <a:ext cx="11506200" cy="6485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extLst>
              <a:ext uri="{FF2B5EF4-FFF2-40B4-BE49-F238E27FC236}">
                <a16:creationId xmlns:a16="http://schemas.microsoft.com/office/drawing/2014/main" id="{EC348BB7-C74D-8838-4BFC-6F91C6E54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308" y="172244"/>
            <a:ext cx="7696200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   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Thứ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bảy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5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11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năm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2022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Tập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đọc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7171" name="Rectangle 5">
            <a:extLst>
              <a:ext uri="{FF2B5EF4-FFF2-40B4-BE49-F238E27FC236}">
                <a16:creationId xmlns:a16="http://schemas.microsoft.com/office/drawing/2014/main" id="{FD8A7058-A503-E7B7-A1D5-20927F807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1203295"/>
            <a:ext cx="74676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4" rIns="91430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Ông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Trạng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thả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diều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</p:txBody>
      </p:sp>
      <p:sp>
        <p:nvSpPr>
          <p:cNvPr id="7172" name="Rectangle 6">
            <a:extLst>
              <a:ext uri="{FF2B5EF4-FFF2-40B4-BE49-F238E27FC236}">
                <a16:creationId xmlns:a16="http://schemas.microsoft.com/office/drawing/2014/main" id="{D16C8943-D8B2-F029-17B2-F6C72CEC7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1778416"/>
            <a:ext cx="3429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4" rIns="91430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Theo Trinh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Đường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pic>
        <p:nvPicPr>
          <p:cNvPr id="7173" name="Picture 175">
            <a:extLst>
              <a:ext uri="{FF2B5EF4-FFF2-40B4-BE49-F238E27FC236}">
                <a16:creationId xmlns:a16="http://schemas.microsoft.com/office/drawing/2014/main" id="{7B6E7ACA-C962-848C-97AF-8DB102763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74">
            <a:extLst>
              <a:ext uri="{FF2B5EF4-FFF2-40B4-BE49-F238E27FC236}">
                <a16:creationId xmlns:a16="http://schemas.microsoft.com/office/drawing/2014/main" id="{C9672E97-D88F-1706-3DC6-A1DC6BE3F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1149" y="63238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72">
            <a:extLst>
              <a:ext uri="{FF2B5EF4-FFF2-40B4-BE49-F238E27FC236}">
                <a16:creationId xmlns:a16="http://schemas.microsoft.com/office/drawing/2014/main" id="{C277BC8E-76CD-3A1C-8D21-CACC68E07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7248" y="5638526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73">
            <a:extLst>
              <a:ext uri="{FF2B5EF4-FFF2-40B4-BE49-F238E27FC236}">
                <a16:creationId xmlns:a16="http://schemas.microsoft.com/office/drawing/2014/main" id="{CC6B69B3-38CB-66F8-0EAD-0988B4307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896600" y="5725446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A09395-7F56-F573-AD55-5F5285AA21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7" r="13195"/>
          <a:stretch/>
        </p:blipFill>
        <p:spPr bwMode="auto">
          <a:xfrm>
            <a:off x="2681520" y="2648630"/>
            <a:ext cx="6960726" cy="3937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567">
            <a:extLst>
              <a:ext uri="{FF2B5EF4-FFF2-40B4-BE49-F238E27FC236}">
                <a16:creationId xmlns:a16="http://schemas.microsoft.com/office/drawing/2014/main" id="{861F9376-3A4D-AA5E-0428-E1C72D4EE7FA}"/>
              </a:ext>
            </a:extLst>
          </p:cNvPr>
          <p:cNvGrpSpPr/>
          <p:nvPr/>
        </p:nvGrpSpPr>
        <p:grpSpPr>
          <a:xfrm>
            <a:off x="24673" y="484452"/>
            <a:ext cx="3538781" cy="2209800"/>
            <a:chOff x="1330899" y="1678703"/>
            <a:chExt cx="4506713" cy="1211173"/>
          </a:xfrm>
        </p:grpSpPr>
        <p:grpSp>
          <p:nvGrpSpPr>
            <p:cNvPr id="7" name="组合 376">
              <a:extLst>
                <a:ext uri="{FF2B5EF4-FFF2-40B4-BE49-F238E27FC236}">
                  <a16:creationId xmlns:a16="http://schemas.microsoft.com/office/drawing/2014/main" id="{D365D74E-044F-EF14-653E-0E893F4C985C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211173"/>
              <a:chOff x="2972472" y="1362075"/>
              <a:chExt cx="5830217" cy="1566863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46C893C4-DC47-86C4-AC17-B6F05CC66A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5"/>
                <a:ext cx="5197475" cy="995363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84F8999D-B64F-7FD1-4033-E5EFC62F9F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982663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grpSp>
            <p:nvGrpSpPr>
              <p:cNvPr id="11" name="组合 375">
                <a:extLst>
                  <a:ext uri="{FF2B5EF4-FFF2-40B4-BE49-F238E27FC236}">
                    <a16:creationId xmlns:a16="http://schemas.microsoft.com/office/drawing/2014/main" id="{CEB1E73D-EB5D-440A-AB2A-DE49FEBEE758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506537"/>
                <a:chOff x="2105026" y="333375"/>
                <a:chExt cx="1958975" cy="2535238"/>
              </a:xfrm>
            </p:grpSpPr>
            <p:sp>
              <p:nvSpPr>
                <p:cNvPr id="12" name="Freeform 15">
                  <a:extLst>
                    <a:ext uri="{FF2B5EF4-FFF2-40B4-BE49-F238E27FC236}">
                      <a16:creationId xmlns:a16="http://schemas.microsoft.com/office/drawing/2014/main" id="{35E97172-6999-8FBB-6903-FD4107B329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13" name="Freeform 16">
                  <a:extLst>
                    <a:ext uri="{FF2B5EF4-FFF2-40B4-BE49-F238E27FC236}">
                      <a16:creationId xmlns:a16="http://schemas.microsoft.com/office/drawing/2014/main" id="{06FFF4D3-8192-E809-E1C1-FB0447DB5C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14" name="Freeform 17">
                  <a:extLst>
                    <a:ext uri="{FF2B5EF4-FFF2-40B4-BE49-F238E27FC236}">
                      <a16:creationId xmlns:a16="http://schemas.microsoft.com/office/drawing/2014/main" id="{33598469-D150-BD18-4D6B-E198F61886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15" name="Freeform 18">
                  <a:extLst>
                    <a:ext uri="{FF2B5EF4-FFF2-40B4-BE49-F238E27FC236}">
                      <a16:creationId xmlns:a16="http://schemas.microsoft.com/office/drawing/2014/main" id="{1ACCF300-AF57-AC55-CF6F-2176650E8E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16" name="Freeform 19">
                  <a:extLst>
                    <a:ext uri="{FF2B5EF4-FFF2-40B4-BE49-F238E27FC236}">
                      <a16:creationId xmlns:a16="http://schemas.microsoft.com/office/drawing/2014/main" id="{8883E728-D3EE-ACA9-FAE7-97D4C4D45D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17" name="Freeform 20">
                  <a:extLst>
                    <a:ext uri="{FF2B5EF4-FFF2-40B4-BE49-F238E27FC236}">
                      <a16:creationId xmlns:a16="http://schemas.microsoft.com/office/drawing/2014/main" id="{EDC48F8F-EB0A-1AFA-419A-BCA9FC31E53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18" name="Freeform 21">
                  <a:extLst>
                    <a:ext uri="{FF2B5EF4-FFF2-40B4-BE49-F238E27FC236}">
                      <a16:creationId xmlns:a16="http://schemas.microsoft.com/office/drawing/2014/main" id="{50E35E12-587E-4725-7C96-4D2D205EA0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19" name="Freeform 22">
                  <a:extLst>
                    <a:ext uri="{FF2B5EF4-FFF2-40B4-BE49-F238E27FC236}">
                      <a16:creationId xmlns:a16="http://schemas.microsoft.com/office/drawing/2014/main" id="{7F86F4B7-1130-98CB-B660-6402F0C5CCA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0" name="Freeform 23">
                  <a:extLst>
                    <a:ext uri="{FF2B5EF4-FFF2-40B4-BE49-F238E27FC236}">
                      <a16:creationId xmlns:a16="http://schemas.microsoft.com/office/drawing/2014/main" id="{A20F8C44-B068-6A64-0EBD-9CD87B967DF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1" name="Freeform 24">
                  <a:extLst>
                    <a:ext uri="{FF2B5EF4-FFF2-40B4-BE49-F238E27FC236}">
                      <a16:creationId xmlns:a16="http://schemas.microsoft.com/office/drawing/2014/main" id="{2DEE8619-04A7-82D8-D895-FE3CA65D34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2" name="Freeform 25">
                  <a:extLst>
                    <a:ext uri="{FF2B5EF4-FFF2-40B4-BE49-F238E27FC236}">
                      <a16:creationId xmlns:a16="http://schemas.microsoft.com/office/drawing/2014/main" id="{31E4689E-AA88-FC8A-AD0C-260C7639B3D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3" name="Freeform 26">
                  <a:extLst>
                    <a:ext uri="{FF2B5EF4-FFF2-40B4-BE49-F238E27FC236}">
                      <a16:creationId xmlns:a16="http://schemas.microsoft.com/office/drawing/2014/main" id="{0995DB72-6FEA-7A85-C1E4-C1844CE109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4" name="Freeform 27">
                  <a:extLst>
                    <a:ext uri="{FF2B5EF4-FFF2-40B4-BE49-F238E27FC236}">
                      <a16:creationId xmlns:a16="http://schemas.microsoft.com/office/drawing/2014/main" id="{3C323027-A1F2-4424-CED5-14D458A3F4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851" y="622300"/>
                  <a:ext cx="1530350" cy="1233488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5" name="Freeform 28">
                  <a:extLst>
                    <a:ext uri="{FF2B5EF4-FFF2-40B4-BE49-F238E27FC236}">
                      <a16:creationId xmlns:a16="http://schemas.microsoft.com/office/drawing/2014/main" id="{1D0B8B83-FAC1-22FF-0912-53D6E43AC7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6" name="Freeform 29">
                  <a:extLst>
                    <a:ext uri="{FF2B5EF4-FFF2-40B4-BE49-F238E27FC236}">
                      <a16:creationId xmlns:a16="http://schemas.microsoft.com/office/drawing/2014/main" id="{E3B16E44-B976-37C6-77BF-E329DE73E8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7" name="Freeform 30">
                  <a:extLst>
                    <a:ext uri="{FF2B5EF4-FFF2-40B4-BE49-F238E27FC236}">
                      <a16:creationId xmlns:a16="http://schemas.microsoft.com/office/drawing/2014/main" id="{79BFD643-B594-2674-5F92-B4A918EF30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8" name="Freeform 31">
                  <a:extLst>
                    <a:ext uri="{FF2B5EF4-FFF2-40B4-BE49-F238E27FC236}">
                      <a16:creationId xmlns:a16="http://schemas.microsoft.com/office/drawing/2014/main" id="{4A777395-0540-B70E-F67A-F625474D9B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9" name="Freeform 32">
                  <a:extLst>
                    <a:ext uri="{FF2B5EF4-FFF2-40B4-BE49-F238E27FC236}">
                      <a16:creationId xmlns:a16="http://schemas.microsoft.com/office/drawing/2014/main" id="{25F618D2-F1FB-A450-D1FA-1D3C5AED69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30" name="Freeform 33">
                  <a:extLst>
                    <a:ext uri="{FF2B5EF4-FFF2-40B4-BE49-F238E27FC236}">
                      <a16:creationId xmlns:a16="http://schemas.microsoft.com/office/drawing/2014/main" id="{3A19D292-6667-55A6-68FE-715ADF6DCD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31" name="Freeform 34">
                  <a:extLst>
                    <a:ext uri="{FF2B5EF4-FFF2-40B4-BE49-F238E27FC236}">
                      <a16:creationId xmlns:a16="http://schemas.microsoft.com/office/drawing/2014/main" id="{D6563385-D850-6A02-D11B-41F5E67C0D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7168" name="Freeform 35">
                  <a:extLst>
                    <a:ext uri="{FF2B5EF4-FFF2-40B4-BE49-F238E27FC236}">
                      <a16:creationId xmlns:a16="http://schemas.microsoft.com/office/drawing/2014/main" id="{9B192D75-959D-E878-2E82-F0E73EAA7F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7169" name="Freeform 36">
                  <a:extLst>
                    <a:ext uri="{FF2B5EF4-FFF2-40B4-BE49-F238E27FC236}">
                      <a16:creationId xmlns:a16="http://schemas.microsoft.com/office/drawing/2014/main" id="{CA06C1CD-6F57-6A6E-76E5-4953985566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7177" name="Freeform 37">
                  <a:extLst>
                    <a:ext uri="{FF2B5EF4-FFF2-40B4-BE49-F238E27FC236}">
                      <a16:creationId xmlns:a16="http://schemas.microsoft.com/office/drawing/2014/main" id="{B6C14CB4-7D88-05CE-BAAB-CDA65FBE1C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7178" name="Freeform 38">
                  <a:extLst>
                    <a:ext uri="{FF2B5EF4-FFF2-40B4-BE49-F238E27FC236}">
                      <a16:creationId xmlns:a16="http://schemas.microsoft.com/office/drawing/2014/main" id="{AE50F6C4-2244-0626-0AAF-4D7EB660AA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7179" name="Freeform 39">
                  <a:extLst>
                    <a:ext uri="{FF2B5EF4-FFF2-40B4-BE49-F238E27FC236}">
                      <a16:creationId xmlns:a16="http://schemas.microsoft.com/office/drawing/2014/main" id="{3F92F572-A7BC-E7BF-9F53-96B81CB4AD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7180" name="Freeform 40">
                  <a:extLst>
                    <a:ext uri="{FF2B5EF4-FFF2-40B4-BE49-F238E27FC236}">
                      <a16:creationId xmlns:a16="http://schemas.microsoft.com/office/drawing/2014/main" id="{A6509068-597C-8DEB-F4A1-C35AE0C1B2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7181" name="Freeform 41">
                  <a:extLst>
                    <a:ext uri="{FF2B5EF4-FFF2-40B4-BE49-F238E27FC236}">
                      <a16:creationId xmlns:a16="http://schemas.microsoft.com/office/drawing/2014/main" id="{0BAA2B07-617C-9CB3-EBBD-4D455917FA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8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7182" name="Freeform 42">
                  <a:extLst>
                    <a:ext uri="{FF2B5EF4-FFF2-40B4-BE49-F238E27FC236}">
                      <a16:creationId xmlns:a16="http://schemas.microsoft.com/office/drawing/2014/main" id="{51B0DC0C-673F-2D4C-4544-6884783B79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7183" name="Freeform 43">
                  <a:extLst>
                    <a:ext uri="{FF2B5EF4-FFF2-40B4-BE49-F238E27FC236}">
                      <a16:creationId xmlns:a16="http://schemas.microsoft.com/office/drawing/2014/main" id="{E693C6D9-CC24-9410-B07D-A63E60BD3C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7184" name="Freeform 44">
                  <a:extLst>
                    <a:ext uri="{FF2B5EF4-FFF2-40B4-BE49-F238E27FC236}">
                      <a16:creationId xmlns:a16="http://schemas.microsoft.com/office/drawing/2014/main" id="{72D9D5EE-D294-B2C6-DEA5-08ABB1871C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7185" name="Freeform 45">
                  <a:extLst>
                    <a:ext uri="{FF2B5EF4-FFF2-40B4-BE49-F238E27FC236}">
                      <a16:creationId xmlns:a16="http://schemas.microsoft.com/office/drawing/2014/main" id="{68D1854B-68C7-1112-5955-B2345F3286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7186" name="Freeform 46">
                  <a:extLst>
                    <a:ext uri="{FF2B5EF4-FFF2-40B4-BE49-F238E27FC236}">
                      <a16:creationId xmlns:a16="http://schemas.microsoft.com/office/drawing/2014/main" id="{AB74BA7C-E04A-1234-E391-713BDF2467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7187" name="Freeform 47">
                  <a:extLst>
                    <a:ext uri="{FF2B5EF4-FFF2-40B4-BE49-F238E27FC236}">
                      <a16:creationId xmlns:a16="http://schemas.microsoft.com/office/drawing/2014/main" id="{75EB1D44-5CEF-F3A8-5580-F15D397583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7188" name="Freeform 48">
                  <a:extLst>
                    <a:ext uri="{FF2B5EF4-FFF2-40B4-BE49-F238E27FC236}">
                      <a16:creationId xmlns:a16="http://schemas.microsoft.com/office/drawing/2014/main" id="{D9FF275C-4D78-8CD7-FE89-0DB165317F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7189" name="Freeform 49">
                  <a:extLst>
                    <a:ext uri="{FF2B5EF4-FFF2-40B4-BE49-F238E27FC236}">
                      <a16:creationId xmlns:a16="http://schemas.microsoft.com/office/drawing/2014/main" id="{9B633CDE-0D4B-B07D-C973-1A872C089A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7190" name="Freeform 50">
                  <a:extLst>
                    <a:ext uri="{FF2B5EF4-FFF2-40B4-BE49-F238E27FC236}">
                      <a16:creationId xmlns:a16="http://schemas.microsoft.com/office/drawing/2014/main" id="{3DD7F422-6BD0-C98F-E714-998EACF291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7191" name="Freeform 51">
                  <a:extLst>
                    <a:ext uri="{FF2B5EF4-FFF2-40B4-BE49-F238E27FC236}">
                      <a16:creationId xmlns:a16="http://schemas.microsoft.com/office/drawing/2014/main" id="{5E33D779-6BA4-485A-AB53-CBAAF8A7E1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7192" name="Freeform 52">
                  <a:extLst>
                    <a:ext uri="{FF2B5EF4-FFF2-40B4-BE49-F238E27FC236}">
                      <a16:creationId xmlns:a16="http://schemas.microsoft.com/office/drawing/2014/main" id="{ADEF19F2-03CF-75AA-B8C4-6346502A08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7193" name="Freeform 53">
                  <a:extLst>
                    <a:ext uri="{FF2B5EF4-FFF2-40B4-BE49-F238E27FC236}">
                      <a16:creationId xmlns:a16="http://schemas.microsoft.com/office/drawing/2014/main" id="{E2F12D4D-A9D0-0AB1-38BC-4950738DCB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7194" name="Freeform 54">
                  <a:extLst>
                    <a:ext uri="{FF2B5EF4-FFF2-40B4-BE49-F238E27FC236}">
                      <a16:creationId xmlns:a16="http://schemas.microsoft.com/office/drawing/2014/main" id="{33157AFA-3C28-A385-5295-31677B70BE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7195" name="Freeform 55">
                  <a:extLst>
                    <a:ext uri="{FF2B5EF4-FFF2-40B4-BE49-F238E27FC236}">
                      <a16:creationId xmlns:a16="http://schemas.microsoft.com/office/drawing/2014/main" id="{8A90EAD0-54D7-59FE-DE4A-CE3EB33709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7196" name="Freeform 56">
                  <a:extLst>
                    <a:ext uri="{FF2B5EF4-FFF2-40B4-BE49-F238E27FC236}">
                      <a16:creationId xmlns:a16="http://schemas.microsoft.com/office/drawing/2014/main" id="{CF3276EC-B6C6-1D92-9489-714974E7BB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7197" name="Freeform 57">
                  <a:extLst>
                    <a:ext uri="{FF2B5EF4-FFF2-40B4-BE49-F238E27FC236}">
                      <a16:creationId xmlns:a16="http://schemas.microsoft.com/office/drawing/2014/main" id="{06AD8A3C-E12D-6553-703C-5BCF9BC39A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7198" name="Freeform 58">
                  <a:extLst>
                    <a:ext uri="{FF2B5EF4-FFF2-40B4-BE49-F238E27FC236}">
                      <a16:creationId xmlns:a16="http://schemas.microsoft.com/office/drawing/2014/main" id="{63A6BDCE-3F9D-3472-B9A4-92D9BC0457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7199" name="Freeform 59">
                  <a:extLst>
                    <a:ext uri="{FF2B5EF4-FFF2-40B4-BE49-F238E27FC236}">
                      <a16:creationId xmlns:a16="http://schemas.microsoft.com/office/drawing/2014/main" id="{EEEB1A20-A51D-BFB6-CF2E-428E64D1C8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7200" name="Freeform 60">
                  <a:extLst>
                    <a:ext uri="{FF2B5EF4-FFF2-40B4-BE49-F238E27FC236}">
                      <a16:creationId xmlns:a16="http://schemas.microsoft.com/office/drawing/2014/main" id="{E4F91980-DE6A-80D7-5FB5-6EF6D83803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7201" name="Freeform 61">
                  <a:extLst>
                    <a:ext uri="{FF2B5EF4-FFF2-40B4-BE49-F238E27FC236}">
                      <a16:creationId xmlns:a16="http://schemas.microsoft.com/office/drawing/2014/main" id="{7EAC518A-A7B1-8A99-1DA3-45110BC527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7202" name="Freeform 62">
                  <a:extLst>
                    <a:ext uri="{FF2B5EF4-FFF2-40B4-BE49-F238E27FC236}">
                      <a16:creationId xmlns:a16="http://schemas.microsoft.com/office/drawing/2014/main" id="{ED9D35AD-C0D9-61EA-7875-0B64484C7D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7203" name="Freeform 63">
                  <a:extLst>
                    <a:ext uri="{FF2B5EF4-FFF2-40B4-BE49-F238E27FC236}">
                      <a16:creationId xmlns:a16="http://schemas.microsoft.com/office/drawing/2014/main" id="{8DA060D3-945D-626D-BA12-64388442EE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7204" name="Freeform 64">
                  <a:extLst>
                    <a:ext uri="{FF2B5EF4-FFF2-40B4-BE49-F238E27FC236}">
                      <a16:creationId xmlns:a16="http://schemas.microsoft.com/office/drawing/2014/main" id="{E0AD945A-9A1B-79B5-1B57-65EFEC1CFB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7205" name="Freeform 65">
                  <a:extLst>
                    <a:ext uri="{FF2B5EF4-FFF2-40B4-BE49-F238E27FC236}">
                      <a16:creationId xmlns:a16="http://schemas.microsoft.com/office/drawing/2014/main" id="{B173AF5B-79AB-E3D3-E425-6216FA39F6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7206" name="Freeform 66">
                  <a:extLst>
                    <a:ext uri="{FF2B5EF4-FFF2-40B4-BE49-F238E27FC236}">
                      <a16:creationId xmlns:a16="http://schemas.microsoft.com/office/drawing/2014/main" id="{1ED9F573-63A6-D60F-A6CD-46F2F0A0CD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7207" name="Freeform 67">
                  <a:extLst>
                    <a:ext uri="{FF2B5EF4-FFF2-40B4-BE49-F238E27FC236}">
                      <a16:creationId xmlns:a16="http://schemas.microsoft.com/office/drawing/2014/main" id="{C376680E-4800-D281-022E-66160E80BF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7208" name="Freeform 68">
                  <a:extLst>
                    <a:ext uri="{FF2B5EF4-FFF2-40B4-BE49-F238E27FC236}">
                      <a16:creationId xmlns:a16="http://schemas.microsoft.com/office/drawing/2014/main" id="{C951A009-290F-1180-73D1-80FF4061DF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1" y="1308100"/>
                  <a:ext cx="211138" cy="280988"/>
                </a:xfrm>
                <a:custGeom>
                  <a:avLst/>
                  <a:gdLst>
                    <a:gd name="T0" fmla="*/ 34 w 50"/>
                    <a:gd name="T1" fmla="*/ 0 h 66"/>
                    <a:gd name="T2" fmla="*/ 31 w 50"/>
                    <a:gd name="T3" fmla="*/ 1 h 66"/>
                    <a:gd name="T4" fmla="*/ 30 w 50"/>
                    <a:gd name="T5" fmla="*/ 14 h 66"/>
                    <a:gd name="T6" fmla="*/ 17 w 50"/>
                    <a:gd name="T7" fmla="*/ 47 h 66"/>
                    <a:gd name="T8" fmla="*/ 0 w 50"/>
                    <a:gd name="T9" fmla="*/ 61 h 66"/>
                    <a:gd name="T10" fmla="*/ 13 w 50"/>
                    <a:gd name="T11" fmla="*/ 66 h 66"/>
                    <a:gd name="T12" fmla="*/ 15 w 50"/>
                    <a:gd name="T13" fmla="*/ 66 h 66"/>
                    <a:gd name="T14" fmla="*/ 39 w 50"/>
                    <a:gd name="T15" fmla="*/ 45 h 66"/>
                    <a:gd name="T16" fmla="*/ 43 w 50"/>
                    <a:gd name="T17" fmla="*/ 7 h 66"/>
                    <a:gd name="T18" fmla="*/ 34 w 50"/>
                    <a:gd name="T19" fmla="*/ 0 h 66"/>
                    <a:gd name="T20" fmla="*/ 34 w 50"/>
                    <a:gd name="T21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66">
                      <a:moveTo>
                        <a:pt x="34" y="0"/>
                      </a:moveTo>
                      <a:cubicBezTo>
                        <a:pt x="33" y="0"/>
                        <a:pt x="32" y="0"/>
                        <a:pt x="31" y="1"/>
                      </a:cubicBezTo>
                      <a:cubicBezTo>
                        <a:pt x="27" y="4"/>
                        <a:pt x="30" y="10"/>
                        <a:pt x="30" y="14"/>
                      </a:cubicBezTo>
                      <a:cubicBezTo>
                        <a:pt x="29" y="26"/>
                        <a:pt x="26" y="38"/>
                        <a:pt x="17" y="47"/>
                      </a:cubicBezTo>
                      <a:cubicBezTo>
                        <a:pt x="11" y="52"/>
                        <a:pt x="5" y="55"/>
                        <a:pt x="0" y="61"/>
                      </a:cubicBezTo>
                      <a:cubicBezTo>
                        <a:pt x="3" y="65"/>
                        <a:pt x="8" y="66"/>
                        <a:pt x="13" y="66"/>
                      </a:cubicBezTo>
                      <a:cubicBezTo>
                        <a:pt x="13" y="66"/>
                        <a:pt x="14" y="66"/>
                        <a:pt x="15" y="66"/>
                      </a:cubicBezTo>
                      <a:cubicBezTo>
                        <a:pt x="26" y="65"/>
                        <a:pt x="34" y="53"/>
                        <a:pt x="39" y="45"/>
                      </a:cubicBezTo>
                      <a:cubicBezTo>
                        <a:pt x="45" y="34"/>
                        <a:pt x="50" y="18"/>
                        <a:pt x="43" y="7"/>
                      </a:cubicBezTo>
                      <a:cubicBezTo>
                        <a:pt x="41" y="4"/>
                        <a:pt x="38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7209" name="Freeform 69">
                  <a:extLst>
                    <a:ext uri="{FF2B5EF4-FFF2-40B4-BE49-F238E27FC236}">
                      <a16:creationId xmlns:a16="http://schemas.microsoft.com/office/drawing/2014/main" id="{B2B54467-F308-F86F-88A9-9A704D72B6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5"/>
                  <a:ext cx="309563" cy="141288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7210" name="Freeform 70">
                  <a:extLst>
                    <a:ext uri="{FF2B5EF4-FFF2-40B4-BE49-F238E27FC236}">
                      <a16:creationId xmlns:a16="http://schemas.microsoft.com/office/drawing/2014/main" id="{40079CAF-F55B-71BF-18D6-2A407B422A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itchFamily="18" charset="0"/>
                    <a:ea typeface="字魂36号-正文宋楷" panose="02000000000000000000" pitchFamily="2" charset="-122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8" name="文本框 558">
              <a:extLst>
                <a:ext uri="{FF2B5EF4-FFF2-40B4-BE49-F238E27FC236}">
                  <a16:creationId xmlns:a16="http://schemas.microsoft.com/office/drawing/2014/main" id="{60495A84-F4B6-63B2-3E9F-E950048A46D1}"/>
                </a:ext>
              </a:extLst>
            </p:cNvPr>
            <p:cNvSpPr txBox="1"/>
            <p:nvPr/>
          </p:nvSpPr>
          <p:spPr>
            <a:xfrm>
              <a:off x="3781700" y="2233755"/>
              <a:ext cx="149690" cy="20872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zh-CN" altLang="en-US" sz="3200" dirty="0">
                <a:pattFill prst="wdDnDiag">
                  <a:fgClr>
                    <a:schemeClr val="tx1">
                      <a:lumMod val="65000"/>
                      <a:lumOff val="35000"/>
                    </a:schemeClr>
                  </a:fgClr>
                  <a:bgClr>
                    <a:schemeClr val="tx1">
                      <a:lumMod val="85000"/>
                      <a:lumOff val="15000"/>
                    </a:schemeClr>
                  </a:bgClr>
                </a:pattFill>
                <a:latin typeface="Times New Roman" pitchFamily="18" charset="0"/>
                <a:ea typeface="字魂36号-正文宋楷" panose="02000000000000000000" pitchFamily="2" charset="-122"/>
                <a:cs typeface="Times New Roman" pitchFamily="18" charset="0"/>
              </a:endParaRPr>
            </a:p>
          </p:txBody>
        </p:sp>
      </p:grpSp>
      <p:sp>
        <p:nvSpPr>
          <p:cNvPr id="7211" name="Rectangle 7210">
            <a:extLst>
              <a:ext uri="{FF2B5EF4-FFF2-40B4-BE49-F238E27FC236}">
                <a16:creationId xmlns:a16="http://schemas.microsoft.com/office/drawing/2014/main" id="{8898D45F-54A7-2D4B-94DF-9DADE3385E0C}"/>
              </a:ext>
            </a:extLst>
          </p:cNvPr>
          <p:cNvSpPr/>
          <p:nvPr/>
        </p:nvSpPr>
        <p:spPr>
          <a:xfrm>
            <a:off x="749137" y="1724511"/>
            <a:ext cx="23540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cs typeface="Times New Roman" pitchFamily="18" charset="0"/>
              </a:rPr>
              <a:t>SGK/ 104</a:t>
            </a:r>
            <a:endParaRPr lang="en-NZ" sz="40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165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  <p:bldP spid="7172" grpId="0"/>
      <p:bldP spid="72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Rectangle 4">
            <a:extLst>
              <a:ext uri="{FF2B5EF4-FFF2-40B4-BE49-F238E27FC236}">
                <a16:creationId xmlns:a16="http://schemas.microsoft.com/office/drawing/2014/main" id="{69F49D24-93E3-87F3-828F-5E04242E4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683103"/>
            <a:ext cx="11582400" cy="384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indent="8540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đời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vua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Trần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Thái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Tông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gia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đình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nghèo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cậu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trai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Hiền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ham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thả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Lúc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lấy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sáu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tuổi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kinh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ngạc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đâu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ngay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lạ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hôm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thuộc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mươi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b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</a:b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         Sau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nghèo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bỏ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Ban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chăn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trâu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dù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mưa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gió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đứng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ngoài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giảng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nhờ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đợi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thuộc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mượn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vở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đèn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ai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nhưng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lưng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trâu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nền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cát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bút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ngón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hay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mảnh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gạch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vỡ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;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đèn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vỏ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trứng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thả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đom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đóm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Bận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bận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cánh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bay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sáo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vi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vút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tầng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mây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kì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chuối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khô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nhờ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xin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chấm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hộ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tốt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hay,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vượt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xa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</a:t>
            </a:r>
            <a:b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</a:b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vua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mở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khoa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thả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đỗ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ấy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mười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tuổi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trẻ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Nam ta.</a:t>
            </a:r>
          </a:p>
        </p:txBody>
      </p:sp>
      <p:sp>
        <p:nvSpPr>
          <p:cNvPr id="100357" name="Text Box 5">
            <a:extLst>
              <a:ext uri="{FF2B5EF4-FFF2-40B4-BE49-F238E27FC236}">
                <a16:creationId xmlns:a16="http://schemas.microsoft.com/office/drawing/2014/main" id="{A358A799-33E5-1F1B-3BD9-5E79EE5CB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2900" y="6221294"/>
            <a:ext cx="3581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i="1" dirty="0">
                <a:latin typeface="Times New Roman" panose="02020603050405020304" pitchFamily="18" charset="0"/>
              </a:rPr>
              <a:t>Theo</a:t>
            </a:r>
            <a:r>
              <a:rPr lang="en-US" altLang="en-US" sz="2600" b="1" dirty="0">
                <a:latin typeface="Times New Roman" panose="02020603050405020304" pitchFamily="18" charset="0"/>
              </a:rPr>
              <a:t> Trinh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Đường</a:t>
            </a:r>
            <a:endParaRPr lang="en-US" altLang="en-US" sz="2600" b="1" dirty="0">
              <a:latin typeface="Times New Roman" panose="02020603050405020304" pitchFamily="18" charset="0"/>
            </a:endParaRPr>
          </a:p>
        </p:txBody>
      </p:sp>
      <p:sp>
        <p:nvSpPr>
          <p:cNvPr id="8196" name="Text Box 6">
            <a:extLst>
              <a:ext uri="{FF2B5EF4-FFF2-40B4-BE49-F238E27FC236}">
                <a16:creationId xmlns:a16="http://schemas.microsoft.com/office/drawing/2014/main" id="{06751741-2699-08AC-EE75-10A862F08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b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BB9A511B-B110-F580-01B5-324EE7AAE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838200"/>
            <a:ext cx="6248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8" name="Picture 175">
            <a:extLst>
              <a:ext uri="{FF2B5EF4-FFF2-40B4-BE49-F238E27FC236}">
                <a16:creationId xmlns:a16="http://schemas.microsoft.com/office/drawing/2014/main" id="{A99146FE-975B-126C-08DF-A1C3FE0B2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90" y="1942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74">
            <a:extLst>
              <a:ext uri="{FF2B5EF4-FFF2-40B4-BE49-F238E27FC236}">
                <a16:creationId xmlns:a16="http://schemas.microsoft.com/office/drawing/2014/main" id="{362D8774-CF5A-66E2-2A98-D4E17F857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14062" y="7657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72">
            <a:extLst>
              <a:ext uri="{FF2B5EF4-FFF2-40B4-BE49-F238E27FC236}">
                <a16:creationId xmlns:a16="http://schemas.microsoft.com/office/drawing/2014/main" id="{94CC6B99-20BA-9C86-2281-2300D4122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7248" y="5638526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73">
            <a:extLst>
              <a:ext uri="{FF2B5EF4-FFF2-40B4-BE49-F238E27FC236}">
                <a16:creationId xmlns:a16="http://schemas.microsoft.com/office/drawing/2014/main" id="{2F463ED6-5034-9B4B-0B99-73EB95B69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896600" y="5725446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4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140" decel="50000" autoRev="1" fill="hold">
                                          <p:stCondLst>
                                            <p:cond delay="42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140" decel="100000" autoRev="1" fill="hold">
                                          <p:stCondLst>
                                            <p:cond delay="42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140" decel="100000" autoRev="1" fill="hold">
                                          <p:stCondLst>
                                            <p:cond delay="42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6" grpId="0"/>
      <p:bldP spid="100357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0">
            <a:extLst>
              <a:ext uri="{FF2B5EF4-FFF2-40B4-BE49-F238E27FC236}">
                <a16:creationId xmlns:a16="http://schemas.microsoft.com/office/drawing/2014/main" id="{634CC5CE-0318-B65E-B054-033D2B9B4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1385530"/>
            <a:ext cx="1905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800" b="1" u="sng" dirty="0">
                <a:solidFill>
                  <a:srgbClr val="006600"/>
                </a:solidFill>
                <a:ea typeface="SimSun" panose="02010600030101010101" pitchFamily="2" charset="-122"/>
              </a:rPr>
              <a:t>SGK/ 104</a:t>
            </a: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E1F65CC4-3E3A-5065-B9EE-800E5F0BB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764690"/>
            <a:ext cx="102870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buNone/>
            </a:pPr>
            <a:r>
              <a:rPr lang="en-US" altLang="en-US" b="1" dirty="0" err="1"/>
              <a:t>Bài</a:t>
            </a:r>
            <a:r>
              <a:rPr lang="en-US" altLang="en-US" b="1" dirty="0"/>
              <a:t> </a:t>
            </a:r>
            <a:r>
              <a:rPr lang="en-US" altLang="en-US" b="1" dirty="0" err="1"/>
              <a:t>văn</a:t>
            </a:r>
            <a:r>
              <a:rPr lang="en-US" altLang="en-US" b="1" dirty="0"/>
              <a:t> chia </a:t>
            </a:r>
            <a:r>
              <a:rPr lang="en-US" altLang="en-US" b="1" dirty="0" err="1"/>
              <a:t>làm</a:t>
            </a:r>
            <a:r>
              <a:rPr lang="en-US" altLang="en-US" b="1" dirty="0"/>
              <a:t> 4 </a:t>
            </a:r>
            <a:r>
              <a:rPr lang="en-US" altLang="en-US" b="1" dirty="0" err="1"/>
              <a:t>đoạn</a:t>
            </a:r>
            <a:r>
              <a:rPr lang="en-US" altLang="en-US" b="1" dirty="0"/>
              <a:t>:</a:t>
            </a:r>
          </a:p>
          <a:p>
            <a:pPr>
              <a:spcBef>
                <a:spcPts val="600"/>
              </a:spcBef>
              <a:buNone/>
            </a:pPr>
            <a:r>
              <a:rPr lang="en-US" altLang="en-US" b="1" dirty="0" err="1"/>
              <a:t>Đoạn</a:t>
            </a:r>
            <a:r>
              <a:rPr lang="en-US" altLang="en-US" b="1" dirty="0"/>
              <a:t> 1: </a:t>
            </a:r>
            <a:r>
              <a:rPr lang="en-US" altLang="en-US" b="1" dirty="0" err="1"/>
              <a:t>Từ</a:t>
            </a:r>
            <a:r>
              <a:rPr lang="en-US" altLang="en-US" b="1" dirty="0"/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Vào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đời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vua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/>
              <a:t>… </a:t>
            </a:r>
            <a:r>
              <a:rPr lang="en-US" altLang="en-US" b="1" dirty="0" err="1">
                <a:cs typeface="Times New Roman" panose="02020603050405020304" pitchFamily="18" charset="0"/>
              </a:rPr>
              <a:t>đến</a:t>
            </a:r>
            <a:r>
              <a:rPr lang="en-US" altLang="en-US" b="1" dirty="0"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làm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lấy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diều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để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chơi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buNone/>
            </a:pPr>
            <a:r>
              <a:rPr lang="en-US" altLang="en-US" b="1" dirty="0" err="1">
                <a:cs typeface="Times New Roman" panose="02020603050405020304" pitchFamily="18" charset="0"/>
              </a:rPr>
              <a:t>Đoạn</a:t>
            </a:r>
            <a:r>
              <a:rPr lang="en-US" altLang="en-US" b="1" dirty="0">
                <a:cs typeface="Times New Roman" panose="02020603050405020304" pitchFamily="18" charset="0"/>
              </a:rPr>
              <a:t> 2: </a:t>
            </a:r>
            <a:r>
              <a:rPr lang="en-US" altLang="en-US" b="1" dirty="0" err="1"/>
              <a:t>Từ</a:t>
            </a:r>
            <a:r>
              <a:rPr lang="en-US" altLang="en-US" b="1" dirty="0"/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Lên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sáu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tuổi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/>
              <a:t>… </a:t>
            </a:r>
            <a:r>
              <a:rPr lang="en-US" altLang="en-US" b="1" dirty="0" err="1">
                <a:cs typeface="Times New Roman" panose="02020603050405020304" pitchFamily="18" charset="0"/>
              </a:rPr>
              <a:t>đến</a:t>
            </a:r>
            <a:r>
              <a:rPr lang="en-US" altLang="en-US" b="1" dirty="0"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thì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giờ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chơi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diều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buNone/>
            </a:pPr>
            <a:r>
              <a:rPr lang="en-US" altLang="en-US" b="1" dirty="0" err="1">
                <a:cs typeface="Times New Roman" panose="02020603050405020304" pitchFamily="18" charset="0"/>
              </a:rPr>
              <a:t>Đoạn</a:t>
            </a:r>
            <a:r>
              <a:rPr lang="en-US" altLang="en-US" b="1" dirty="0">
                <a:cs typeface="Times New Roman" panose="02020603050405020304" pitchFamily="18" charset="0"/>
              </a:rPr>
              <a:t> 3: </a:t>
            </a:r>
            <a:r>
              <a:rPr lang="en-US" altLang="en-US" b="1" dirty="0" err="1"/>
              <a:t>Từ</a:t>
            </a:r>
            <a:r>
              <a:rPr lang="en-US" altLang="en-US" b="1" dirty="0"/>
              <a:t> </a:t>
            </a:r>
            <a:r>
              <a:rPr lang="en-US" altLang="en-US" b="1" dirty="0">
                <a:solidFill>
                  <a:srgbClr val="FF0000"/>
                </a:solidFill>
              </a:rPr>
              <a:t>Sau </a:t>
            </a:r>
            <a:r>
              <a:rPr lang="en-US" altLang="en-US" b="1" dirty="0" err="1">
                <a:solidFill>
                  <a:srgbClr val="FF0000"/>
                </a:solidFill>
              </a:rPr>
              <a:t>vì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nhà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nghèo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quá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/>
              <a:t>… </a:t>
            </a:r>
            <a:r>
              <a:rPr lang="en-US" altLang="en-US" b="1" dirty="0" err="1">
                <a:cs typeface="Times New Roman" panose="02020603050405020304" pitchFamily="18" charset="0"/>
              </a:rPr>
              <a:t>đến</a:t>
            </a:r>
            <a:r>
              <a:rPr lang="en-US" altLang="en-US" b="1" dirty="0"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trò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thầy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buNone/>
            </a:pPr>
            <a:r>
              <a:rPr lang="en-US" altLang="en-US" b="1" dirty="0" err="1">
                <a:cs typeface="Times New Roman" panose="02020603050405020304" pitchFamily="18" charset="0"/>
              </a:rPr>
              <a:t>Đoạn</a:t>
            </a:r>
            <a:r>
              <a:rPr lang="en-US" altLang="en-US" b="1" dirty="0">
                <a:cs typeface="Times New Roman" panose="02020603050405020304" pitchFamily="18" charset="0"/>
              </a:rPr>
              <a:t> 4: 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Đoạn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còn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lại</a:t>
            </a:r>
            <a:endParaRPr lang="en-US" altLang="en-US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Picture 175">
            <a:extLst>
              <a:ext uri="{FF2B5EF4-FFF2-40B4-BE49-F238E27FC236}">
                <a16:creationId xmlns:a16="http://schemas.microsoft.com/office/drawing/2014/main" id="{872FA0BF-D638-C742-8823-C5C4B83A4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" y="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1931F249-5A3A-FFEB-6FA2-1EACD0857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979705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b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  <a:buNone/>
            </a:pP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Ông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Trạng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thả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  <a:sym typeface="Times New Roman" panose="02020603050405020304" pitchFamily="18" charset="0"/>
              </a:rPr>
              <a:t>diều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                                  </a:t>
            </a:r>
            <a:r>
              <a:rPr lang="en-US" altLang="en-US" sz="2400" b="1" i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Theo</a:t>
            </a:r>
            <a:r>
              <a:rPr lang="en-US" altLang="en-US" sz="2400" b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Trinh </a:t>
            </a:r>
            <a:r>
              <a:rPr lang="en-US" altLang="en-US" sz="2400" b="1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6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Rectangle 4">
            <a:extLst>
              <a:ext uri="{FF2B5EF4-FFF2-40B4-BE49-F238E27FC236}">
                <a16:creationId xmlns:a16="http://schemas.microsoft.com/office/drawing/2014/main" id="{69F49D24-93E3-87F3-828F-5E04242E4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683103"/>
            <a:ext cx="11582400" cy="384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indent="8540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đời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vua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Trần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Thái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Tông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gia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đình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nghèo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cậu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trai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Hiền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ham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thả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Lúc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lấy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sáu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tuổi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kinh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ngạc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đâu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ngay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lạ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hôm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thuộc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mươi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23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</a:b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         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Sau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nghèo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bỏ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Ban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chăn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trâu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dù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mưa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gió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đứng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ngoài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nhờ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đợi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thuộc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mượn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vở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đèn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ai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lưng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trâu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nền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cát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bút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ngón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hay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mảnh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gạch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vỡ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;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đèn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vỏ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trứng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thả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đom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đóm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Bận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bận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cánh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bay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sáo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vi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vút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tầng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mây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kì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chuối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nhờ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xin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chấm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hộ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tốt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hay,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vượt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xa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b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en-US" altLang="en-US" sz="23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vua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mở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khoa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thả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đỗ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ấy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mười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tuổi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trẻ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3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Nam ta.</a:t>
            </a:r>
          </a:p>
        </p:txBody>
      </p:sp>
      <p:sp>
        <p:nvSpPr>
          <p:cNvPr id="100357" name="Text Box 5">
            <a:extLst>
              <a:ext uri="{FF2B5EF4-FFF2-40B4-BE49-F238E27FC236}">
                <a16:creationId xmlns:a16="http://schemas.microsoft.com/office/drawing/2014/main" id="{A358A799-33E5-1F1B-3BD9-5E79EE5CB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0362" y="6243992"/>
            <a:ext cx="3581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>
                <a:latin typeface="Times New Roman" panose="02020603050405020304" pitchFamily="18" charset="0"/>
              </a:rPr>
              <a:t>Theo</a:t>
            </a:r>
            <a:r>
              <a:rPr lang="en-US" altLang="en-US" sz="2400" b="1" dirty="0">
                <a:latin typeface="Times New Roman" panose="02020603050405020304" pitchFamily="18" charset="0"/>
              </a:rPr>
              <a:t> Trinh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Đường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8196" name="Text Box 6">
            <a:extLst>
              <a:ext uri="{FF2B5EF4-FFF2-40B4-BE49-F238E27FC236}">
                <a16:creationId xmlns:a16="http://schemas.microsoft.com/office/drawing/2014/main" id="{06751741-2699-08AC-EE75-10A862F08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b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BB9A511B-B110-F580-01B5-324EE7AAE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835663"/>
            <a:ext cx="6248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8" name="Picture 175">
            <a:extLst>
              <a:ext uri="{FF2B5EF4-FFF2-40B4-BE49-F238E27FC236}">
                <a16:creationId xmlns:a16="http://schemas.microsoft.com/office/drawing/2014/main" id="{A99146FE-975B-126C-08DF-A1C3FE0B2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90" y="1942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74">
            <a:extLst>
              <a:ext uri="{FF2B5EF4-FFF2-40B4-BE49-F238E27FC236}">
                <a16:creationId xmlns:a16="http://schemas.microsoft.com/office/drawing/2014/main" id="{362D8774-CF5A-66E2-2A98-D4E17F857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14062" y="7657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72">
            <a:extLst>
              <a:ext uri="{FF2B5EF4-FFF2-40B4-BE49-F238E27FC236}">
                <a16:creationId xmlns:a16="http://schemas.microsoft.com/office/drawing/2014/main" id="{94CC6B99-20BA-9C86-2281-2300D4122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72367" y="5767379"/>
            <a:ext cx="1191744" cy="108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73">
            <a:extLst>
              <a:ext uri="{FF2B5EF4-FFF2-40B4-BE49-F238E27FC236}">
                <a16:creationId xmlns:a16="http://schemas.microsoft.com/office/drawing/2014/main" id="{2F463ED6-5034-9B4B-0B99-73EB95B69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896600" y="5725446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003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5511</TotalTime>
  <Words>1615</Words>
  <Application>Microsoft Office PowerPoint</Application>
  <PresentationFormat>Widescreen</PresentationFormat>
  <Paragraphs>203</Paragraphs>
  <Slides>33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SimSun</vt:lpstr>
      <vt:lpstr>.VnTime</vt:lpstr>
      <vt:lpstr>Arial</vt:lpstr>
      <vt:lpstr>Calibri</vt:lpstr>
      <vt:lpstr>Calibri Light</vt:lpstr>
      <vt:lpstr>等线</vt:lpstr>
      <vt:lpstr>HP001 5 hàng</vt:lpstr>
      <vt:lpstr>Times New Roman</vt:lpstr>
      <vt:lpstr>字魂36号-正文宋楷</vt:lpstr>
      <vt:lpstr>Office Theme</vt:lpstr>
      <vt:lpstr>2_Default Design</vt:lpstr>
      <vt:lpstr>5_Default Design</vt:lpstr>
      <vt:lpstr>7_Default Design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For You And 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n¨m, ngµy 14 th¸ng 2 n¨m 2008</dc:title>
  <dc:creator>HAI NA</dc:creator>
  <cp:lastModifiedBy>Thien Y</cp:lastModifiedBy>
  <cp:revision>836</cp:revision>
  <dcterms:created xsi:type="dcterms:W3CDTF">2009-11-28T21:21:06Z</dcterms:created>
  <dcterms:modified xsi:type="dcterms:W3CDTF">2022-11-14T15:10:29Z</dcterms:modified>
</cp:coreProperties>
</file>