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61" r:id="rId3"/>
    <p:sldId id="408" r:id="rId4"/>
    <p:sldId id="312" r:id="rId5"/>
    <p:sldId id="404" r:id="rId6"/>
    <p:sldId id="409" r:id="rId7"/>
    <p:sldId id="411" r:id="rId8"/>
    <p:sldId id="412" r:id="rId9"/>
    <p:sldId id="413" r:id="rId10"/>
    <p:sldId id="414" r:id="rId11"/>
    <p:sldId id="418" r:id="rId12"/>
    <p:sldId id="415" r:id="rId13"/>
    <p:sldId id="416" r:id="rId14"/>
    <p:sldId id="417" r:id="rId15"/>
    <p:sldId id="419" r:id="rId16"/>
    <p:sldId id="421" r:id="rId17"/>
    <p:sldId id="420" r:id="rId18"/>
    <p:sldId id="422" r:id="rId19"/>
    <p:sldId id="438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29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00FF99"/>
    <a:srgbClr val="99FF33"/>
    <a:srgbClr val="A9DA74"/>
    <a:srgbClr val="AFDC7E"/>
    <a:srgbClr val="C4E59F"/>
    <a:srgbClr val="F6C6E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84050" autoAdjust="0"/>
  </p:normalViewPr>
  <p:slideViewPr>
    <p:cSldViewPr>
      <p:cViewPr>
        <p:scale>
          <a:sx n="60" d="100"/>
          <a:sy n="60" d="100"/>
        </p:scale>
        <p:origin x="-1480" y="-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baseline="0" dirty="0" smtClean="0"/>
              <a:t> 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endParaRPr lang="en-US" b="1" baseline="0" dirty="0" smtClean="0"/>
          </a:p>
          <a:p>
            <a:pPr>
              <a:buFontTx/>
              <a:buNone/>
            </a:pPr>
            <a:r>
              <a:rPr lang="en-US" b="1" baseline="0" dirty="0" smtClean="0"/>
              <a:t>- Click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Ấn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chuyển</a:t>
            </a:r>
            <a:r>
              <a:rPr lang="en-US" b="1" baseline="0" dirty="0" smtClean="0"/>
              <a:t> sang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baseline="0" dirty="0" smtClean="0"/>
              <a:t> 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endParaRPr lang="en-US" b="1" baseline="0" dirty="0" smtClean="0"/>
          </a:p>
          <a:p>
            <a:pPr>
              <a:buFontTx/>
              <a:buNone/>
            </a:pPr>
            <a:r>
              <a:rPr lang="en-US" b="1" baseline="0" dirty="0" smtClean="0"/>
              <a:t>- Click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Ấn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chuyển</a:t>
            </a:r>
            <a:r>
              <a:rPr lang="en-US" b="1" baseline="0" dirty="0" smtClean="0"/>
              <a:t> sang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baseline="0" dirty="0" smtClean="0"/>
              <a:t> 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endParaRPr lang="en-US" b="1" baseline="0" dirty="0" smtClean="0"/>
          </a:p>
          <a:p>
            <a:pPr>
              <a:buFontTx/>
              <a:buNone/>
            </a:pPr>
            <a:r>
              <a:rPr lang="en-US" b="1" baseline="0" dirty="0" smtClean="0"/>
              <a:t>- Click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Ấn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chuyển</a:t>
            </a:r>
            <a:r>
              <a:rPr lang="en-US" b="1" baseline="0" dirty="0" smtClean="0"/>
              <a:t> sang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baseline="0" dirty="0" smtClean="0"/>
              <a:t> 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endParaRPr lang="en-US" b="1" baseline="0" dirty="0" smtClean="0"/>
          </a:p>
          <a:p>
            <a:pPr>
              <a:buFontTx/>
              <a:buNone/>
            </a:pPr>
            <a:r>
              <a:rPr lang="en-US" b="1" baseline="0" dirty="0" smtClean="0"/>
              <a:t>- Click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Ấn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chuyển</a:t>
            </a:r>
            <a:r>
              <a:rPr lang="en-US" b="1" baseline="0" dirty="0" smtClean="0"/>
              <a:t> sang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baseline="0" dirty="0" smtClean="0"/>
              <a:t> 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endParaRPr lang="en-US" b="1" baseline="0" dirty="0" smtClean="0"/>
          </a:p>
          <a:p>
            <a:pPr>
              <a:buFontTx/>
              <a:buNone/>
            </a:pPr>
            <a:r>
              <a:rPr lang="en-US" b="1" baseline="0" dirty="0" smtClean="0"/>
              <a:t>- Click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Ấn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chuyển</a:t>
            </a:r>
            <a:r>
              <a:rPr lang="en-US" b="1" baseline="0" dirty="0" smtClean="0"/>
              <a:t> sang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GV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18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GV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GV click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18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(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). </a:t>
            </a:r>
          </a:p>
          <a:p>
            <a:pPr>
              <a:buFontTx/>
              <a:buChar char="-"/>
            </a:pPr>
            <a:r>
              <a:rPr lang="en-US" baseline="0" dirty="0" smtClean="0"/>
              <a:t>GV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. (GV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3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Chia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.</a:t>
            </a:r>
          </a:p>
          <a:p>
            <a:pPr>
              <a:buFontTx/>
              <a:buChar char="-"/>
            </a:pPr>
            <a:r>
              <a:rPr lang="en-US" baseline="0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.</a:t>
            </a:r>
          </a:p>
          <a:p>
            <a:pPr>
              <a:buFontTx/>
              <a:buChar char="-"/>
            </a:pP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GV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nhóm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="1" baseline="0" dirty="0" err="1" smtClean="0"/>
              <a:t>nhanh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. GV 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“Team”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.</a:t>
            </a:r>
          </a:p>
          <a:p>
            <a:pPr>
              <a:buFontTx/>
              <a:buChar char="-"/>
            </a:pPr>
            <a:r>
              <a:rPr lang="en-US" b="0" baseline="0" dirty="0" err="1" smtClean="0"/>
              <a:t>Khi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trả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lời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hết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các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câu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hỏi</a:t>
            </a:r>
            <a:r>
              <a:rPr lang="en-US" b="0" baseline="0" dirty="0" smtClean="0"/>
              <a:t>, GV click </a:t>
            </a:r>
            <a:r>
              <a:rPr lang="en-US" b="0" baseline="0" dirty="0" err="1" smtClean="0"/>
              <a:t>vào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hình</a:t>
            </a:r>
            <a:r>
              <a:rPr lang="en-US" b="0" baseline="0" dirty="0" smtClean="0"/>
              <a:t> exit </a:t>
            </a:r>
            <a:r>
              <a:rPr lang="en-US" b="0" baseline="0" dirty="0" err="1" smtClean="0"/>
              <a:t>để</a:t>
            </a:r>
            <a:r>
              <a:rPr lang="en-US" b="0" baseline="0" dirty="0" smtClean="0"/>
              <a:t> sang slide wrap-up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baseline="0" dirty="0" smtClean="0"/>
              <a:t>- </a:t>
            </a:r>
            <a:r>
              <a:rPr lang="en-US" b="0" baseline="0" dirty="0" err="1" smtClean="0"/>
              <a:t>Mỗi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đội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đại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diện</a:t>
            </a:r>
            <a:r>
              <a:rPr lang="en-US" b="0" baseline="0" dirty="0" smtClean="0"/>
              <a:t> 1 HS </a:t>
            </a:r>
            <a:r>
              <a:rPr lang="en-US" b="0" baseline="0" dirty="0" err="1" smtClean="0"/>
              <a:t>lên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bảng</a:t>
            </a:r>
            <a:r>
              <a:rPr lang="en-US" b="0" baseline="0" dirty="0" smtClean="0"/>
              <a:t>. GV </a:t>
            </a:r>
            <a:r>
              <a:rPr lang="en-US" b="0" baseline="0" dirty="0" err="1" smtClean="0"/>
              <a:t>cho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xem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thẻ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tranh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về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thời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tiết</a:t>
            </a:r>
            <a:r>
              <a:rPr lang="en-US" b="0" baseline="0" dirty="0" smtClean="0"/>
              <a:t>(windy, </a:t>
            </a:r>
            <a:r>
              <a:rPr lang="en-US" b="0" baseline="0" dirty="0" err="1" smtClean="0"/>
              <a:t>cloudy,sunny</a:t>
            </a:r>
            <a:r>
              <a:rPr lang="en-US" b="0" baseline="0" dirty="0" smtClean="0"/>
              <a:t>) </a:t>
            </a:r>
            <a:r>
              <a:rPr lang="en-US" b="0" baseline="0" dirty="0" err="1" smtClean="0"/>
              <a:t>hoặc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tranh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về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hoạt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động</a:t>
            </a:r>
            <a:r>
              <a:rPr lang="en-US" b="0" baseline="0" dirty="0" smtClean="0"/>
              <a:t>(skate, cycle..)</a:t>
            </a:r>
          </a:p>
          <a:p>
            <a:pPr>
              <a:buFontTx/>
              <a:buChar char="-"/>
            </a:pPr>
            <a:r>
              <a:rPr lang="en-US" b="0" baseline="0" dirty="0" smtClean="0"/>
              <a:t> </a:t>
            </a:r>
            <a:r>
              <a:rPr lang="en-US" b="0" baseline="0" dirty="0" err="1" smtClean="0"/>
              <a:t>Khi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có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hiệu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lệnh</a:t>
            </a:r>
            <a:r>
              <a:rPr lang="en-US" b="0" baseline="0" dirty="0" smtClean="0"/>
              <a:t> </a:t>
            </a:r>
            <a:r>
              <a:rPr lang="en-US" b="1" baseline="0" dirty="0" smtClean="0"/>
              <a:t>3, 2, 1, Go!</a:t>
            </a:r>
            <a:r>
              <a:rPr lang="en-US" b="0" baseline="0" dirty="0" smtClean="0"/>
              <a:t>, HS </a:t>
            </a:r>
            <a:r>
              <a:rPr lang="en-US" b="0" baseline="0" dirty="0" err="1" smtClean="0"/>
              <a:t>chạy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về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chỗ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nói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thầm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cho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bạn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mình</a:t>
            </a:r>
            <a:r>
              <a:rPr lang="en-US" b="0" baseline="0" dirty="0" smtClean="0"/>
              <a:t>, HS </a:t>
            </a:r>
            <a:r>
              <a:rPr lang="en-US" b="0" baseline="0" dirty="0" err="1" smtClean="0"/>
              <a:t>lần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lượt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truyền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cho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đến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bạn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cuối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cùng</a:t>
            </a:r>
            <a:r>
              <a:rPr lang="en-US" b="0" baseline="0" dirty="0" smtClean="0"/>
              <a:t>.</a:t>
            </a:r>
          </a:p>
          <a:p>
            <a:pPr>
              <a:buFontTx/>
              <a:buChar char="-"/>
            </a:pPr>
            <a:r>
              <a:rPr lang="en-US" b="0" baseline="0" dirty="0" smtClean="0"/>
              <a:t> HS </a:t>
            </a:r>
            <a:r>
              <a:rPr lang="en-US" b="0" baseline="0" dirty="0" err="1" smtClean="0"/>
              <a:t>cuối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cùng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chạy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thật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nhanh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lên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bảng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viết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đáp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án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Đội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nào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có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đáp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án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chính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xác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và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nhanh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nhất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sẽ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được</a:t>
            </a:r>
            <a:r>
              <a:rPr lang="en-US" b="0" baseline="0" dirty="0" smtClean="0"/>
              <a:t> 1 </a:t>
            </a:r>
            <a:r>
              <a:rPr lang="en-US" b="0" baseline="0" dirty="0" err="1" smtClean="0"/>
              <a:t>điểm</a:t>
            </a:r>
            <a:r>
              <a:rPr lang="en-US" b="0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back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71ED-C636-450C-8545-35AEA0410E2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4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="0" baseline="0" dirty="0" smtClean="0"/>
              <a:t>.</a:t>
            </a:r>
            <a:endParaRPr lang="en-US" b="0" i="1" baseline="0" dirty="0" smtClean="0"/>
          </a:p>
          <a:p>
            <a:r>
              <a:rPr lang="en-US" b="0" i="0" baseline="0" dirty="0" smtClean="0"/>
              <a:t> Cho HS </a:t>
            </a:r>
            <a:r>
              <a:rPr lang="en-US" b="0" i="0" baseline="0" dirty="0" err="1" smtClean="0"/>
              <a:t>luyện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tập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đặt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câu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với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từ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vựng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đã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học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Trò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hành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tinh</a:t>
            </a:r>
            <a:endParaRPr lang="en-US" b="1" baseline="0" dirty="0" smtClean="0"/>
          </a:p>
          <a:p>
            <a:pPr>
              <a:buFontTx/>
              <a:buChar char="-"/>
            </a:pPr>
            <a:r>
              <a:rPr lang="en-US" b="1" baseline="0" dirty="0" smtClean="0"/>
              <a:t>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Mỗi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nhận</a:t>
            </a:r>
            <a:r>
              <a:rPr lang="en-US" b="1" baseline="0" dirty="0" smtClean="0"/>
              <a:t> 1 </a:t>
            </a:r>
            <a:r>
              <a:rPr lang="en-US" b="1" baseline="0" dirty="0" err="1" smtClean="0"/>
              <a:t>sao</a:t>
            </a:r>
            <a:r>
              <a:rPr lang="en-US" b="1" baseline="0" dirty="0" smtClean="0"/>
              <a:t>/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baseline="0" dirty="0" smtClean="0"/>
              <a:t> 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endParaRPr lang="en-US" b="1" baseline="0" dirty="0" smtClean="0"/>
          </a:p>
          <a:p>
            <a:pPr>
              <a:buFontTx/>
              <a:buNone/>
            </a:pPr>
            <a:r>
              <a:rPr lang="en-US" b="1" baseline="0" dirty="0" smtClean="0"/>
              <a:t>- Click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Ấn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chuyển</a:t>
            </a:r>
            <a:r>
              <a:rPr lang="en-US" b="1" baseline="0" dirty="0" smtClean="0"/>
              <a:t> sang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baseline="0" dirty="0" smtClean="0"/>
              <a:t> GV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lựa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sẵn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chỗ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trống</a:t>
            </a:r>
            <a:endParaRPr lang="en-US" b="1" baseline="0" dirty="0" smtClean="0"/>
          </a:p>
          <a:p>
            <a:pPr>
              <a:buFontTx/>
              <a:buNone/>
            </a:pPr>
            <a:r>
              <a:rPr lang="en-US" b="1" baseline="0" dirty="0" smtClean="0"/>
              <a:t>- Click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kỳ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tìm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Ấn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chuyển</a:t>
            </a:r>
            <a:r>
              <a:rPr lang="en-US" b="1" baseline="0" dirty="0" smtClean="0"/>
              <a:t> sang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tiếp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theo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hyperlink" Target="PAL%205_REVIEW%20UNIT%2010.pptx#-1,16,Slide 1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\\192.168.1.34\public\09.TAI%20LIEU%20CHUYEN%20MON\08.%20SACH%20PRACTICE%20PAL%20+AUDIO\BG&#272;T\Trang\&#273;&#227;%20check%20ch&#233;o\PAL%203_UNIT%2019_PERIOD%203\PP3_worksheet_U19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image" Target="../media/image10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1.xml"/><Relationship Id="rId18" Type="http://schemas.openxmlformats.org/officeDocument/2006/relationships/slide" Target="slide26.xml"/><Relationship Id="rId3" Type="http://schemas.openxmlformats.org/officeDocument/2006/relationships/audio" Target="../media/audio1.wav"/><Relationship Id="rId21" Type="http://schemas.openxmlformats.org/officeDocument/2006/relationships/slide" Target="slide29.xml"/><Relationship Id="rId7" Type="http://schemas.openxmlformats.org/officeDocument/2006/relationships/audio" Target="../media/audio5.wav"/><Relationship Id="rId12" Type="http://schemas.openxmlformats.org/officeDocument/2006/relationships/image" Target="../media/image37.png"/><Relationship Id="rId17" Type="http://schemas.openxmlformats.org/officeDocument/2006/relationships/slide" Target="slide25.xml"/><Relationship Id="rId2" Type="http://schemas.openxmlformats.org/officeDocument/2006/relationships/notesSlide" Target="../notesSlides/notesSlide20.xml"/><Relationship Id="rId16" Type="http://schemas.openxmlformats.org/officeDocument/2006/relationships/slide" Target="slide24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36.png"/><Relationship Id="rId24" Type="http://schemas.openxmlformats.org/officeDocument/2006/relationships/image" Target="../media/image38.jpeg"/><Relationship Id="rId5" Type="http://schemas.openxmlformats.org/officeDocument/2006/relationships/audio" Target="../media/audio9.wav"/><Relationship Id="rId15" Type="http://schemas.openxmlformats.org/officeDocument/2006/relationships/slide" Target="slide23.xml"/><Relationship Id="rId23" Type="http://schemas.openxmlformats.org/officeDocument/2006/relationships/slide" Target="slide31.xml"/><Relationship Id="rId10" Type="http://schemas.openxmlformats.org/officeDocument/2006/relationships/image" Target="../media/image35.png"/><Relationship Id="rId19" Type="http://schemas.openxmlformats.org/officeDocument/2006/relationships/slide" Target="slide27.xml"/><Relationship Id="rId4" Type="http://schemas.openxmlformats.org/officeDocument/2006/relationships/audio" Target="../media/audio8.wav"/><Relationship Id="rId9" Type="http://schemas.openxmlformats.org/officeDocument/2006/relationships/image" Target="../media/image34.png"/><Relationship Id="rId14" Type="http://schemas.openxmlformats.org/officeDocument/2006/relationships/slide" Target="slide22.xml"/><Relationship Id="rId22" Type="http://schemas.openxmlformats.org/officeDocument/2006/relationships/slide" Target="slide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image" Target="../media/image45.gif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image" Target="../media/image46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image" Target="../media/image47.gif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gif"/><Relationship Id="rId5" Type="http://schemas.openxmlformats.org/officeDocument/2006/relationships/image" Target="../media/image43.png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image" Target="../media/image46.png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image" Target="../media/image49.gif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gif"/><Relationship Id="rId5" Type="http://schemas.openxmlformats.org/officeDocument/2006/relationships/image" Target="../media/image43.png"/><Relationship Id="rId4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4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91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14400" y="1487031"/>
            <a:ext cx="78486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19:</a:t>
            </a:r>
          </a:p>
          <a:p>
            <a:pPr algn="ctr"/>
            <a:r>
              <a:rPr lang="en-US" sz="6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THEY ARE IN THE PARK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721513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8600" y="5257800"/>
            <a:ext cx="40386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 smtClean="0">
                <a:solidFill>
                  <a:srgbClr val="FFFF00"/>
                </a:solidFill>
                <a:latin typeface="Berlin Sans FB" pitchFamily="34" charset="0"/>
              </a:rPr>
              <a:t>__KATE</a:t>
            </a:r>
            <a:endParaRPr lang="en-US" sz="6000" b="1" kern="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533400" y="693738"/>
            <a:ext cx="1868488" cy="1876425"/>
            <a:chOff x="533399" y="693076"/>
            <a:chExt cx="1869121" cy="1876942"/>
          </a:xfrm>
        </p:grpSpPr>
        <p:pic>
          <p:nvPicPr>
            <p:cNvPr id="11290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399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1066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O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286" name="Picture 8" descr="Kết quả hình ảnh cho earth cartoon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4600" y="762000"/>
            <a:ext cx="1968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Jupiter"/>
          <p:cNvGrpSpPr>
            <a:grpSpLocks/>
          </p:cNvGrpSpPr>
          <p:nvPr/>
        </p:nvGrpSpPr>
        <p:grpSpPr bwMode="auto">
          <a:xfrm>
            <a:off x="4592638" y="612775"/>
            <a:ext cx="2036762" cy="2036763"/>
            <a:chOff x="4592782" y="613238"/>
            <a:chExt cx="2036618" cy="2036618"/>
          </a:xfrm>
        </p:grpSpPr>
        <p:pic>
          <p:nvPicPr>
            <p:cNvPr id="11282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5257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E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Venus"/>
          <p:cNvGrpSpPr>
            <a:grpSpLocks/>
          </p:cNvGrpSpPr>
          <p:nvPr/>
        </p:nvGrpSpPr>
        <p:grpSpPr bwMode="auto">
          <a:xfrm>
            <a:off x="6727825" y="693738"/>
            <a:ext cx="1882775" cy="1876425"/>
            <a:chOff x="6727382" y="693076"/>
            <a:chExt cx="1883218" cy="1876942"/>
          </a:xfrm>
        </p:grpSpPr>
        <p:pic>
          <p:nvPicPr>
            <p:cNvPr id="11278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315200" y="175260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U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1738" y="5372100"/>
            <a:ext cx="20669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685800"/>
            <a:ext cx="210343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685800"/>
            <a:ext cx="210026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29400" y="533400"/>
            <a:ext cx="21637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8D25721A-F679-4DCE-B83D-1630A1060FCF}" type="slidenum">
              <a:rPr lang="en-US">
                <a:solidFill>
                  <a:srgbClr val="898989"/>
                </a:solidFill>
              </a:rPr>
              <a:pPr eaLnBrk="1" hangingPunct="1"/>
              <a:t>10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124200" y="1752600"/>
            <a:ext cx="762279" cy="7614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dirty="0" smtClean="0">
                <a:solidFill>
                  <a:srgbClr val="FFFF00"/>
                </a:solidFill>
              </a:rPr>
              <a:t>S</a:t>
            </a:r>
            <a:endParaRPr lang="en-US" sz="7200" b="1" kern="0" dirty="0">
              <a:solidFill>
                <a:srgbClr val="FFFF00"/>
              </a:solidFill>
            </a:endParaRPr>
          </a:p>
        </p:txBody>
      </p:sp>
      <p:sp>
        <p:nvSpPr>
          <p:cNvPr id="20" name="Rounded Rectangle 19">
            <a:hlinkClick r:id="rId14" action="ppaction://hlinksldjump"/>
          </p:cNvPr>
          <p:cNvSpPr/>
          <p:nvPr/>
        </p:nvSpPr>
        <p:spPr>
          <a:xfrm>
            <a:off x="7620000" y="6324600"/>
            <a:ext cx="1219200" cy="381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NEXT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7 -0.04398 C -0.06545 -0.04537 -0.08247 -0.04259 -0.11458 -0.05602 C -0.11823 -0.06088 -0.11858 -0.06528 -0.1224 -0.0699 C -0.12135 -0.08125 -0.1224 -0.0956 -0.11615 -0.1044 C -0.11458 -0.11065 -0.11128 -0.11643 -0.10556 -0.11643 C -0.08125 -0.11782 -0.05712 -0.11782 -0.03281 -0.11852 C -0.01076 -0.12153 0.01076 -0.12986 0.03229 -0.13703 C 0.03715 -0.1412 0.04201 -0.14444 0.04757 -0.14699 C 0.05226 -0.15625 0.05451 -0.16828 0.0566 -0.17916 C 0.05608 -0.18727 0.05608 -0.19537 0.05503 -0.20324 C 0.05156 -0.22754 0.03247 -0.23588 0.01719 -0.23958 C 0.00503 -0.24629 -0.00764 -0.24953 -0.02066 -0.25185 C -0.075 -0.2493 -0.05 -0.25139 -0.0783 -0.24375 C -0.1 -0.22893 -0.12465 -0.22153 -0.14792 -0.21342 C -0.20122 -0.21551 -0.18802 -0.21203 -0.22066 -0.22546 C -0.23247 -0.23634 -0.24722 -0.24537 -0.26007 -0.25393 C -0.2625 -0.25555 -0.2651 -0.25694 -0.26771 -0.25787 C -0.27222 -0.25949 -0.28125 -0.2618 -0.28125 -0.26157 C -0.29323 -0.2699 -0.30677 -0.27037 -0.3191 -0.27615 C -0.33177 -0.27407 -0.34306 -0.26875 -0.35556 -0.26597 C -0.37656 -0.25416 -0.39965 -0.25879 -0.42222 -0.25787 C -0.43646 -0.25139 -0.4526 -0.24676 -0.46771 -0.24375 C -0.48924 -0.23379 -0.51267 -0.23727 -0.53437 -0.22754 C -0.56562 -0.22824 -0.59705 -0.22778 -0.6283 -0.22963 C -0.63247 -0.22986 -0.63958 -0.23912 -0.6434 -0.24166 C -0.65712 -0.25069 -0.66354 -0.26551 -0.67517 -0.27615 C -0.67917 -0.2919 -0.68819 -0.28055 -0.67969 -0.30833 C -0.67812 -0.31365 -0.67448 -0.31805 -0.67066 -0.3206 C -0.66667 -0.32315 -0.65851 -0.32847 -0.65851 -0.32824 C -0.65191 -0.33773 -0.63455 -0.34051 -0.62517 -0.34074 C -0.58837 -0.34166 -0.55139 -0.3419 -0.51458 -0.34305 C -0.49774 -0.35139 -0.47812 -0.35254 -0.46007 -0.35486 C -0.42812 -0.36574 -0.42205 -0.36157 -0.37361 -0.36296 C -0.36736 -0.36713 -0.3625 -0.36921 -0.35556 -0.37106 C -0.34687 -0.3824 -0.35035 -0.37754 -0.34497 -0.38518 C -0.3434 -0.3875 -0.34323 -0.39074 -0.34184 -0.39328 C -0.34062 -0.3956 -0.33889 -0.39722 -0.33733 -0.39953 C -0.33229 -0.41296 -0.32899 -0.42685 -0.32674 -0.44166 C -0.32778 -0.45578 -0.3276 -0.46458 -0.33281 -0.47615 C -0.33472 -0.48032 -0.33889 -0.48819 -0.33889 -0.48796 C -0.34184 -0.50115 -0.33785 -0.48703 -0.34497 -0.50023 C -0.35486 -0.51852 -0.34219 -0.50069 -0.35104 -0.5125 C -0.35521 -0.53055 -0.3717 -0.5449 -0.37969 -0.56088 C -0.37899 -0.58819 -0.37517 -0.62569 -0.3783 -0.65393 C -0.37865 -0.65625 -0.37986 -0.65856 -0.38125 -0.65995 C -0.38576 -0.66458 -0.39792 -0.66805 -0.40399 -0.66805 " pathEditMode="relative" rAng="0" ptsTypes="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00" y="-3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5833 0.54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8600" y="4953000"/>
            <a:ext cx="6324600" cy="1600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solidFill>
                  <a:srgbClr val="FFFF00"/>
                </a:solidFill>
                <a:latin typeface="Berlin Sans FB" pitchFamily="34" charset="0"/>
              </a:rPr>
              <a:t>ST</a:t>
            </a:r>
            <a:r>
              <a:rPr lang="vi-VN" sz="6600" kern="0" dirty="0" smtClean="0">
                <a:solidFill>
                  <a:srgbClr val="FFFF00"/>
                </a:solidFill>
                <a:latin typeface="Berlin Sans FB" pitchFamily="34" charset="0"/>
              </a:rPr>
              <a:t>_</a:t>
            </a:r>
            <a:r>
              <a:rPr lang="en-US" sz="6600" kern="0" dirty="0" smtClean="0">
                <a:solidFill>
                  <a:srgbClr val="FFFF00"/>
                </a:solidFill>
                <a:latin typeface="Berlin Sans FB" pitchFamily="34" charset="0"/>
              </a:rPr>
              <a:t>_</a:t>
            </a:r>
            <a:r>
              <a:rPr lang="en-US" sz="6600" b="1" kern="0" dirty="0" smtClean="0">
                <a:solidFill>
                  <a:srgbClr val="FFFF00"/>
                </a:solidFill>
                <a:latin typeface="Berlin Sans FB" pitchFamily="34" charset="0"/>
              </a:rPr>
              <a:t>RMY</a:t>
            </a:r>
            <a:endParaRPr lang="en-US" sz="6600" b="1" kern="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10266" name="Picture 2" descr="Kết quả hình ảnh cho mars cartoon 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475" y="701675"/>
            <a:ext cx="186848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Earth"/>
          <p:cNvGrpSpPr>
            <a:grpSpLocks/>
          </p:cNvGrpSpPr>
          <p:nvPr/>
        </p:nvGrpSpPr>
        <p:grpSpPr bwMode="auto">
          <a:xfrm>
            <a:off x="2527300" y="693738"/>
            <a:ext cx="1968500" cy="1933575"/>
            <a:chOff x="2528021" y="693077"/>
            <a:chExt cx="1967780" cy="1934874"/>
          </a:xfrm>
        </p:grpSpPr>
        <p:pic>
          <p:nvPicPr>
            <p:cNvPr id="10262" name="Picture 8" descr="Kết quả hình ảnh cho earth cartoon 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28021" y="693077"/>
              <a:ext cx="1967780" cy="1934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124200" y="175260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I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Jupiter"/>
          <p:cNvGrpSpPr>
            <a:grpSpLocks/>
          </p:cNvGrpSpPr>
          <p:nvPr/>
        </p:nvGrpSpPr>
        <p:grpSpPr bwMode="auto">
          <a:xfrm>
            <a:off x="4592638" y="612775"/>
            <a:ext cx="2036762" cy="2036763"/>
            <a:chOff x="4592782" y="613238"/>
            <a:chExt cx="2036618" cy="2036618"/>
          </a:xfrm>
        </p:grpSpPr>
        <p:pic>
          <p:nvPicPr>
            <p:cNvPr id="10258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5257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R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Venus"/>
          <p:cNvGrpSpPr>
            <a:grpSpLocks/>
          </p:cNvGrpSpPr>
          <p:nvPr/>
        </p:nvGrpSpPr>
        <p:grpSpPr bwMode="auto">
          <a:xfrm>
            <a:off x="6727825" y="623888"/>
            <a:ext cx="1882775" cy="1876425"/>
            <a:chOff x="6727382" y="693076"/>
            <a:chExt cx="1883218" cy="1876942"/>
          </a:xfrm>
        </p:grpSpPr>
        <p:pic>
          <p:nvPicPr>
            <p:cNvPr id="10254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315200" y="175260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E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51600" y="5065713"/>
            <a:ext cx="200660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62200" y="609600"/>
            <a:ext cx="22161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19600" y="533400"/>
            <a:ext cx="221615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53200" y="533400"/>
            <a:ext cx="22161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37CCB6F9-F98F-4C64-973B-27CF5CDC84FF}" type="slidenum">
              <a:rPr lang="en-US">
                <a:solidFill>
                  <a:srgbClr val="898989"/>
                </a:solidFill>
              </a:rPr>
              <a:pPr eaLnBrk="1" hangingPunct="1"/>
              <a:t>11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914400" y="1600200"/>
            <a:ext cx="873306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dirty="0" smtClean="0">
                <a:solidFill>
                  <a:srgbClr val="FFFF00"/>
                </a:solidFill>
              </a:rPr>
              <a:t>O</a:t>
            </a:r>
            <a:endParaRPr lang="en-US" sz="7200" b="1" kern="0" dirty="0">
              <a:solidFill>
                <a:srgbClr val="FFFF00"/>
              </a:solidFill>
            </a:endParaRPr>
          </a:p>
        </p:txBody>
      </p:sp>
      <p:sp>
        <p:nvSpPr>
          <p:cNvPr id="23" name="Rounded Rectangle 22">
            <a:hlinkClick r:id="rId14" action="ppaction://hlinksldjump"/>
          </p:cNvPr>
          <p:cNvSpPr/>
          <p:nvPr/>
        </p:nvSpPr>
        <p:spPr>
          <a:xfrm>
            <a:off x="7315200" y="6324600"/>
            <a:ext cx="1219200" cy="381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NEXT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347 C -0.05261 -0.00417 -0.08577 -0.00116 -0.1184 -0.00556 C -0.12205 -0.00602 -0.12448 -0.01759 -0.12448 -0.01736 C -0.12604 -0.02454 -0.1283 -0.0287 -0.13195 -0.0338 C -0.1375 -0.05533 -0.13455 -0.0412 -0.13195 -0.09028 C -0.1316 -0.09838 -0.12743 -0.10579 -0.12448 -0.1125 C -0.11736 -0.12917 -0.10868 -0.14352 -0.09566 -0.15301 C -0.09254 -0.15533 -0.08854 -0.15509 -0.08507 -0.15695 C -0.08247 -0.15833 -0.08021 -0.16088 -0.07743 -0.16111 C -0.05278 -0.16296 -0.02795 -0.16227 -0.00313 -0.16296 C 0.00416 -0.16968 0.00746 -0.17824 0.01041 -0.18935 C 0.00764 -0.19977 0.00885 -0.21158 0.00278 -0.21968 C 0.00139 -0.22824 -0.00156 -0.23773 -0.00625 -0.24375 C -0.01215 -0.25995 -0.02066 -0.27083 -0.03056 -0.28218 C -0.04931 -0.30394 -0.06893 -0.32153 -0.0941 -0.32662 C -0.1092 -0.33495 -0.12778 -0.33866 -0.1441 -0.34074 C -0.15261 -0.33935 -0.16146 -0.33958 -0.16979 -0.33681 C -0.17344 -0.33565 -0.17639 -0.32616 -0.17743 -0.32269 C -0.18195 -0.30741 -0.18646 -0.2919 -0.19566 -0.28033 C -0.19809 -0.27037 -0.19965 -0.27523 -0.20469 -0.26806 C -0.22309 -0.26945 -0.22535 -0.26528 -0.23646 -0.27408 C -0.23959 -0.27662 -0.24254 -0.2794 -0.24566 -0.28218 C -0.24948 -0.28542 -0.25781 -0.29028 -0.25781 -0.29005 C -0.26025 -0.29375 -0.2632 -0.29676 -0.26528 -0.30046 C -0.2684 -0.30579 -0.26997 -0.31366 -0.27448 -0.31667 C -0.28195 -0.32153 -0.28906 -0.32639 -0.29722 -0.3287 C -0.30677 -0.33519 -0.31493 -0.33542 -0.32587 -0.33681 C -0.34184 -0.34236 -0.35174 -0.34005 -0.36979 -0.33889 C -0.38299 -0.3331 -0.37986 -0.32408 -0.38802 -0.3125 C -0.39115 -0.29838 -0.39132 -0.29005 -0.39861 -0.28033 C -0.40365 -0.25995 -0.42413 -0.2632 -0.43646 -0.26204 C -0.45903 -0.25417 -0.4816 -0.25394 -0.50469 -0.25 C -0.5184 -0.24769 -0.53212 -0.24352 -0.54566 -0.23982 C -0.57396 -0.2419 -0.60243 -0.24167 -0.63056 -0.24583 C -0.63542 -0.24653 -0.65712 -0.26435 -0.66233 -0.26806 C -0.67518 -0.27732 -0.68872 -0.28357 -0.70313 -0.28634 C -0.71493 -0.30139 -0.70278 -0.28403 -0.7092 -0.29838 C -0.71146 -0.30347 -0.71563 -0.30787 -0.7184 -0.3125 C -0.72153 -0.31783 -0.72448 -0.32338 -0.72743 -0.3287 C -0.72847 -0.33079 -0.73056 -0.33472 -0.73056 -0.33449 C -0.73108 -0.33681 -0.73195 -0.33866 -0.73195 -0.34074 C -0.73195 -0.35093 -0.73143 -0.36111 -0.73056 -0.37107 C -0.72986 -0.37986 -0.72465 -0.38056 -0.71979 -0.38333 C -0.71146 -0.3882 -0.70278 -0.38982 -0.6941 -0.39329 C -0.67952 -0.39074 -0.66684 -0.38519 -0.65313 -0.37917 C -0.63768 -0.38148 -0.6224 -0.38796 -0.6092 -0.39931 C -0.60209 -0.40533 -0.60052 -0.41204 -0.59566 -0.41968 C -0.5908 -0.42732 -0.58837 -0.43195 -0.58646 -0.4419 C -0.58768 -0.4588 -0.58611 -0.47685 -0.59115 -0.49236 C -0.59323 -0.49884 -0.59775 -0.50232 -0.60018 -0.50857 C -0.60417 -0.51898 -0.60955 -0.52685 -0.61389 -0.53681 C -0.61858 -0.54792 -0.62327 -0.55903 -0.629 -0.56921 C -0.63403 -0.58889 -0.64028 -0.60764 -0.6441 -0.62778 C -0.64358 -0.63727 -0.64618 -0.64792 -0.64254 -0.65602 C -0.64097 -0.65972 -0.63351 -0.65185 -0.63351 -0.65162 " pathEditMode="relative" rAng="0" ptsTypes="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00" y="-32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17726 0.53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8600" y="5257800"/>
            <a:ext cx="57912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 smtClean="0">
                <a:solidFill>
                  <a:srgbClr val="FFFF00"/>
                </a:solidFill>
                <a:latin typeface="Berlin Sans FB" pitchFamily="34" charset="0"/>
              </a:rPr>
              <a:t>SUN__Y</a:t>
            </a:r>
            <a:endParaRPr lang="en-US" sz="6000" b="1" kern="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533400" y="693738"/>
            <a:ext cx="1868488" cy="1876425"/>
            <a:chOff x="533399" y="693076"/>
            <a:chExt cx="1869121" cy="1876942"/>
          </a:xfrm>
        </p:grpSpPr>
        <p:pic>
          <p:nvPicPr>
            <p:cNvPr id="11290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399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1066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0" b="1" kern="0" dirty="0" smtClean="0">
                  <a:solidFill>
                    <a:srgbClr val="FFFF00"/>
                  </a:solidFill>
                </a:rPr>
                <a:t>F</a:t>
              </a:r>
              <a:endParaRPr lang="en-US" sz="70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286" name="Picture 8" descr="Kết quả hình ảnh cho earth cartoon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7300" y="693738"/>
            <a:ext cx="1968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Jupiter"/>
          <p:cNvGrpSpPr>
            <a:grpSpLocks/>
          </p:cNvGrpSpPr>
          <p:nvPr/>
        </p:nvGrpSpPr>
        <p:grpSpPr bwMode="auto">
          <a:xfrm>
            <a:off x="4592638" y="612775"/>
            <a:ext cx="2036762" cy="2036763"/>
            <a:chOff x="4592782" y="613238"/>
            <a:chExt cx="2036618" cy="2036618"/>
          </a:xfrm>
        </p:grpSpPr>
        <p:pic>
          <p:nvPicPr>
            <p:cNvPr id="11282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5257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L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Venus"/>
          <p:cNvGrpSpPr>
            <a:grpSpLocks/>
          </p:cNvGrpSpPr>
          <p:nvPr/>
        </p:nvGrpSpPr>
        <p:grpSpPr bwMode="auto">
          <a:xfrm>
            <a:off x="3048000" y="693738"/>
            <a:ext cx="5562600" cy="1876425"/>
            <a:chOff x="3046691" y="693076"/>
            <a:chExt cx="5563909" cy="1876942"/>
          </a:xfrm>
        </p:grpSpPr>
        <p:pic>
          <p:nvPicPr>
            <p:cNvPr id="11278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3046691" y="137112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T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1738" y="5181600"/>
            <a:ext cx="20669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609600"/>
            <a:ext cx="210343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685800"/>
            <a:ext cx="210026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62200" y="685800"/>
            <a:ext cx="21637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8D25721A-F679-4DCE-B83D-1630A1060FCF}" type="slidenum">
              <a:rPr lang="en-US">
                <a:solidFill>
                  <a:srgbClr val="898989"/>
                </a:solidFill>
              </a:rPr>
              <a:pPr eaLnBrk="1" hangingPunct="1"/>
              <a:t>12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315200" y="1219200"/>
            <a:ext cx="762279" cy="7614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dirty="0" smtClean="0">
                <a:solidFill>
                  <a:srgbClr val="FFFF00"/>
                </a:solidFill>
              </a:rPr>
              <a:t>N</a:t>
            </a:r>
            <a:endParaRPr lang="en-US" sz="7200" b="1" kern="0" dirty="0">
              <a:solidFill>
                <a:srgbClr val="FFFF00"/>
              </a:solidFill>
            </a:endParaRPr>
          </a:p>
        </p:txBody>
      </p:sp>
      <p:sp>
        <p:nvSpPr>
          <p:cNvPr id="20" name="Rounded Rectangle 19">
            <a:hlinkClick r:id="rId14" action="ppaction://hlinksldjump"/>
          </p:cNvPr>
          <p:cNvSpPr/>
          <p:nvPr/>
        </p:nvSpPr>
        <p:spPr>
          <a:xfrm>
            <a:off x="7315200" y="6324600"/>
            <a:ext cx="1219200" cy="381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NEXT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49 0.01135 C 0.38021 0.00996 0.3632 0.01274 0.33108 -0.00069 C 0.32744 -0.00555 0.32709 -0.00995 0.32327 -0.01458 C 0.32431 -0.02592 0.32327 -0.04027 0.32952 -0.04907 C 0.33108 -0.05532 0.33438 -0.06111 0.34011 -0.06111 C 0.36441 -0.0625 0.38855 -0.0625 0.41285 -0.06319 C 0.4349 -0.0662 0.45643 -0.07453 0.47796 -0.08171 C 0.48282 -0.08587 0.48768 -0.08912 0.49323 -0.09166 C 0.49792 -0.10092 0.50018 -0.11296 0.50226 -0.12384 C 0.50174 -0.13194 0.50174 -0.14004 0.5007 -0.14791 C 0.49723 -0.17222 0.47813 -0.18055 0.46285 -0.18425 C 0.4507 -0.19097 0.43803 -0.19421 0.425 -0.19652 C 0.37066 -0.19398 0.39566 -0.19606 0.36737 -0.18842 C 0.34566 -0.17361 0.32101 -0.1662 0.29775 -0.1581 C 0.24445 -0.16018 0.25764 -0.15671 0.225 -0.17013 C 0.2132 -0.18101 0.19844 -0.19004 0.1856 -0.19861 C 0.18316 -0.20023 0.18056 -0.20162 0.17796 -0.20254 C 0.17344 -0.20416 0.16441 -0.20648 0.16441 -0.20625 C 0.15244 -0.21458 0.13889 -0.21504 0.12657 -0.22083 C 0.11389 -0.21875 0.10261 -0.21342 0.09011 -0.21064 C 0.0691 -0.19884 0.04601 -0.20347 0.02344 -0.20254 C 0.00921 -0.19606 -0.00694 -0.19143 -0.02204 -0.18842 C -0.04357 -0.17847 -0.06701 -0.18194 -0.08871 -0.17222 C -0.11996 -0.17291 -0.15138 -0.17245 -0.18263 -0.1743 C -0.1868 -0.17453 -0.19392 -0.18379 -0.19774 -0.18634 C -0.21145 -0.19537 -0.21788 -0.21018 -0.22951 -0.22083 C -0.2335 -0.23657 -0.24253 -0.22523 -0.23402 -0.253 C -0.23246 -0.25833 -0.22881 -0.26273 -0.225 -0.26527 C -0.221 -0.26782 -0.21284 -0.27314 -0.21284 -0.27291 C -0.20625 -0.2824 -0.18888 -0.28518 -0.17951 -0.28541 C -0.1427 -0.28634 -0.10572 -0.28657 -0.06892 -0.28773 C -0.05208 -0.29606 -0.03246 -0.29722 -0.0144 -0.29953 C 0.01754 -0.31041 0.02362 -0.30625 0.07205 -0.30763 C 0.0783 -0.3118 0.08316 -0.31388 0.09011 -0.31574 C 0.09879 -0.32708 0.09532 -0.32222 0.1007 -0.32986 C 0.10226 -0.33217 0.10244 -0.33541 0.10382 -0.33796 C 0.10504 -0.34027 0.10678 -0.34189 0.10834 -0.34421 C 0.11337 -0.35763 0.11667 -0.37152 0.11893 -0.38634 C 0.11789 -0.40046 0.11806 -0.40925 0.11285 -0.42083 C 0.11094 -0.425 0.10678 -0.43287 0.10678 -0.43263 C 0.10382 -0.44583 0.10782 -0.43171 0.1007 -0.4449 C 0.0908 -0.46319 0.10348 -0.44537 0.09462 -0.45717 C 0.09046 -0.47523 0.07396 -0.48958 0.06598 -0.50555 C 0.06667 -0.53287 0.07049 -0.57037 0.06737 -0.59861 C 0.06702 -0.60092 0.0658 -0.60324 0.06441 -0.60462 C 0.0599 -0.60925 0.04775 -0.61273 0.04167 -0.61273 " pathEditMode="relative" rAng="0" ptsTypes="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0" y="-3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44167 0.622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3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81000" y="5257800"/>
            <a:ext cx="47244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 smtClean="0">
                <a:solidFill>
                  <a:srgbClr val="FFFF00"/>
                </a:solidFill>
                <a:latin typeface="Berlin Sans FB" pitchFamily="34" charset="0"/>
              </a:rPr>
              <a:t>SNO__Y</a:t>
            </a:r>
            <a:endParaRPr lang="en-US" sz="6000" b="1" kern="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533400" y="693738"/>
            <a:ext cx="1868488" cy="1876425"/>
            <a:chOff x="533399" y="693076"/>
            <a:chExt cx="1869121" cy="1876942"/>
          </a:xfrm>
        </p:grpSpPr>
        <p:pic>
          <p:nvPicPr>
            <p:cNvPr id="11290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399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1067238" y="1295114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H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286" name="Picture 8" descr="Kết quả hình ảnh cho earth cartoon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7300" y="693738"/>
            <a:ext cx="1968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Jupiter"/>
          <p:cNvGrpSpPr>
            <a:grpSpLocks/>
          </p:cNvGrpSpPr>
          <p:nvPr/>
        </p:nvGrpSpPr>
        <p:grpSpPr bwMode="auto">
          <a:xfrm>
            <a:off x="3200347" y="612775"/>
            <a:ext cx="3429055" cy="2036763"/>
            <a:chOff x="3200588" y="613238"/>
            <a:chExt cx="3428812" cy="2036618"/>
          </a:xfrm>
        </p:grpSpPr>
        <p:pic>
          <p:nvPicPr>
            <p:cNvPr id="11282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3200588" y="121962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C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Venus"/>
          <p:cNvGrpSpPr>
            <a:grpSpLocks/>
          </p:cNvGrpSpPr>
          <p:nvPr/>
        </p:nvGrpSpPr>
        <p:grpSpPr bwMode="auto">
          <a:xfrm>
            <a:off x="6727825" y="693738"/>
            <a:ext cx="1882775" cy="1876425"/>
            <a:chOff x="6727382" y="693076"/>
            <a:chExt cx="1883218" cy="1876942"/>
          </a:xfrm>
        </p:grpSpPr>
        <p:pic>
          <p:nvPicPr>
            <p:cNvPr id="11278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315200" y="137112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S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1738" y="5105400"/>
            <a:ext cx="20669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163" y="487363"/>
            <a:ext cx="210343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4600" y="533400"/>
            <a:ext cx="210026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05600" y="427038"/>
            <a:ext cx="21637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8D25721A-F679-4DCE-B83D-1630A1060FCF}" type="slidenum">
              <a:rPr lang="en-US">
                <a:solidFill>
                  <a:srgbClr val="898989"/>
                </a:solidFill>
              </a:rPr>
              <a:pPr eaLnBrk="1" hangingPunct="1"/>
              <a:t>13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257800" y="1295400"/>
            <a:ext cx="762279" cy="7614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dirty="0" smtClean="0">
                <a:solidFill>
                  <a:srgbClr val="FFFF00"/>
                </a:solidFill>
              </a:rPr>
              <a:t>W</a:t>
            </a:r>
            <a:endParaRPr lang="en-US" sz="7200" b="1" kern="0" dirty="0">
              <a:solidFill>
                <a:srgbClr val="FFFF00"/>
              </a:solidFill>
            </a:endParaRPr>
          </a:p>
        </p:txBody>
      </p:sp>
      <p:sp>
        <p:nvSpPr>
          <p:cNvPr id="20" name="Rounded Rectangle 19">
            <a:hlinkClick r:id="rId14" action="ppaction://hlinksldjump"/>
          </p:cNvPr>
          <p:cNvSpPr/>
          <p:nvPr/>
        </p:nvSpPr>
        <p:spPr>
          <a:xfrm>
            <a:off x="7315200" y="6324600"/>
            <a:ext cx="1219200" cy="381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NEXT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35 0.04468 C 0.13108 0.04329 0.11406 0.04607 0.08194 0.03264 C 0.0783 0.02778 0.07795 0.02338 0.07413 0.01875 C 0.07517 0.00741 0.07413 -0.00694 0.08038 -0.01574 C 0.08194 -0.02199 0.08524 -0.02777 0.09097 -0.02777 C 0.11528 -0.02916 0.13941 -0.02916 0.16372 -0.02986 C 0.18576 -0.03287 0.20729 -0.0412 0.22882 -0.04838 C 0.23368 -0.05254 0.23854 -0.05578 0.2441 -0.05833 C 0.24878 -0.06759 0.25104 -0.07963 0.25313 -0.09051 C 0.2526 -0.09861 0.2526 -0.10671 0.25156 -0.11458 C 0.24809 -0.13889 0.22899 -0.14722 0.21372 -0.15092 C 0.20156 -0.15764 0.18889 -0.16088 0.17587 -0.16319 C 0.12153 -0.16064 0.14653 -0.16273 0.11823 -0.15509 C 0.09653 -0.14027 0.07188 -0.13287 0.04861 -0.12476 C -0.00469 -0.12685 0.00851 -0.12338 -0.02413 -0.1368 C -0.03594 -0.14768 -0.05069 -0.15671 -0.06354 -0.16527 C -0.06597 -0.16689 -0.06858 -0.16828 -0.07118 -0.16921 C -0.07569 -0.17083 -0.08472 -0.17314 -0.08472 -0.17291 C -0.0967 -0.18125 -0.11024 -0.18171 -0.12257 -0.1875 C -0.13524 -0.18541 -0.14653 -0.18009 -0.15903 -0.17731 C -0.18003 -0.16551 -0.20312 -0.17014 -0.22569 -0.16921 C -0.23993 -0.16273 -0.25608 -0.1581 -0.27118 -0.15509 C -0.29271 -0.14514 -0.31615 -0.14861 -0.33785 -0.13889 C -0.3691 -0.13958 -0.40052 -0.13912 -0.43177 -0.14097 C -0.43594 -0.1412 -0.44306 -0.15046 -0.44687 -0.15301 C -0.46059 -0.16203 -0.46701 -0.17685 -0.47865 -0.1875 C -0.48264 -0.20324 -0.49167 -0.19189 -0.48316 -0.21967 C -0.4816 -0.225 -0.47795 -0.22939 -0.47413 -0.23194 C -0.47014 -0.23449 -0.46198 -0.23981 -0.46198 -0.23958 C -0.45538 -0.24907 -0.43802 -0.25185 -0.42865 -0.25208 C -0.39184 -0.25301 -0.35486 -0.25324 -0.31806 -0.25439 C -0.30122 -0.26273 -0.2816 -0.26389 -0.26354 -0.2662 C -0.2316 -0.27708 -0.22552 -0.27291 -0.17708 -0.2743 C -0.17083 -0.27847 -0.16597 -0.28055 -0.15903 -0.2824 C -0.15035 -0.29375 -0.15382 -0.28889 -0.14844 -0.29652 C -0.14687 -0.29884 -0.1467 -0.30208 -0.14531 -0.30463 C -0.1441 -0.30694 -0.14236 -0.30856 -0.1408 -0.31088 C -0.13576 -0.3243 -0.13247 -0.33819 -0.13021 -0.35301 C -0.13125 -0.36713 -0.13108 -0.37592 -0.13628 -0.3875 C -0.13819 -0.39166 -0.14236 -0.39953 -0.14236 -0.3993 C -0.14531 -0.4125 -0.14132 -0.39838 -0.14844 -0.41157 C -0.15833 -0.42986 -0.14566 -0.41203 -0.15451 -0.42384 C -0.15868 -0.44189 -0.17517 -0.45625 -0.18316 -0.47222 C -0.18247 -0.49953 -0.17865 -0.53703 -0.18177 -0.56527 C -0.18212 -0.56759 -0.18333 -0.5699 -0.18472 -0.57129 C -0.18924 -0.57592 -0.20139 -0.57939 -0.20747 -0.57939 " pathEditMode="relative" rAng="0" ptsTypes="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0" y="-3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592 0.6222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0" y="3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8600" y="5257800"/>
            <a:ext cx="47244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 smtClean="0">
                <a:solidFill>
                  <a:srgbClr val="FFFF00"/>
                </a:solidFill>
                <a:latin typeface="Berlin Sans FB" pitchFamily="34" charset="0"/>
              </a:rPr>
              <a:t>RA__NY</a:t>
            </a:r>
            <a:endParaRPr lang="en-US" sz="6000" b="1" kern="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533400" y="693738"/>
            <a:ext cx="1868488" cy="1876425"/>
            <a:chOff x="533399" y="693076"/>
            <a:chExt cx="1869121" cy="1876942"/>
          </a:xfrm>
        </p:grpSpPr>
        <p:pic>
          <p:nvPicPr>
            <p:cNvPr id="11290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399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1066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C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286" name="Picture 8" descr="Kết quả hình ảnh cho earth cartoon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7300" y="693738"/>
            <a:ext cx="1968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Jupiter"/>
          <p:cNvGrpSpPr>
            <a:grpSpLocks/>
          </p:cNvGrpSpPr>
          <p:nvPr/>
        </p:nvGrpSpPr>
        <p:grpSpPr bwMode="auto">
          <a:xfrm>
            <a:off x="4592638" y="612775"/>
            <a:ext cx="2036762" cy="2036763"/>
            <a:chOff x="4592782" y="613238"/>
            <a:chExt cx="2036618" cy="2036618"/>
          </a:xfrm>
        </p:grpSpPr>
        <p:pic>
          <p:nvPicPr>
            <p:cNvPr id="11282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5257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E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Venus"/>
          <p:cNvGrpSpPr>
            <a:grpSpLocks/>
          </p:cNvGrpSpPr>
          <p:nvPr/>
        </p:nvGrpSpPr>
        <p:grpSpPr bwMode="auto">
          <a:xfrm>
            <a:off x="6727825" y="693738"/>
            <a:ext cx="1882775" cy="1876425"/>
            <a:chOff x="6727382" y="693076"/>
            <a:chExt cx="1883218" cy="1876942"/>
          </a:xfrm>
        </p:grpSpPr>
        <p:pic>
          <p:nvPicPr>
            <p:cNvPr id="11278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315200" y="175260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U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1738" y="5105400"/>
            <a:ext cx="20669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609600"/>
            <a:ext cx="210343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533400"/>
            <a:ext cx="210026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75438" y="503238"/>
            <a:ext cx="21637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8D25721A-F679-4DCE-B83D-1630A1060FCF}" type="slidenum">
              <a:rPr lang="en-US">
                <a:solidFill>
                  <a:srgbClr val="898989"/>
                </a:solidFill>
              </a:rPr>
              <a:pPr eaLnBrk="1" hangingPunct="1"/>
              <a:t>14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24200" y="1752600"/>
            <a:ext cx="762279" cy="7614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dirty="0" smtClean="0">
                <a:solidFill>
                  <a:srgbClr val="FFFF00"/>
                </a:solidFill>
              </a:rPr>
              <a:t>I</a:t>
            </a:r>
            <a:endParaRPr lang="en-US" sz="7200" b="1" kern="0" dirty="0">
              <a:solidFill>
                <a:srgbClr val="FFFF00"/>
              </a:solidFill>
            </a:endParaRPr>
          </a:p>
        </p:txBody>
      </p:sp>
      <p:sp>
        <p:nvSpPr>
          <p:cNvPr id="20" name="Rounded Rectangle 19">
            <a:hlinkClick r:id="rId14" action="ppaction://hlinkpres?slideindex=16&amp;slidetitle=Slide 16"/>
          </p:cNvPr>
          <p:cNvSpPr/>
          <p:nvPr/>
        </p:nvSpPr>
        <p:spPr>
          <a:xfrm>
            <a:off x="7315200" y="6324600"/>
            <a:ext cx="1219200" cy="381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NEXT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7 -0.04398 C -0.06545 -0.04537 -0.08247 -0.04259 -0.11458 -0.05602 C -0.11823 -0.06088 -0.11858 -0.06528 -0.1224 -0.0699 C -0.12135 -0.08125 -0.1224 -0.0956 -0.11615 -0.1044 C -0.11458 -0.11065 -0.11128 -0.11643 -0.10556 -0.11643 C -0.08125 -0.11782 -0.05712 -0.11782 -0.03281 -0.11852 C -0.01076 -0.12153 0.01076 -0.12986 0.03229 -0.13703 C 0.03715 -0.1412 0.04201 -0.14444 0.04757 -0.14699 C 0.05226 -0.15625 0.05451 -0.16828 0.0566 -0.17916 C 0.05608 -0.18727 0.05608 -0.19537 0.05503 -0.20324 C 0.05156 -0.22754 0.03247 -0.23588 0.01719 -0.23958 C 0.00503 -0.24629 -0.00764 -0.24953 -0.02066 -0.25185 C -0.075 -0.2493 -0.05 -0.25139 -0.0783 -0.24375 C -0.1 -0.22893 -0.12465 -0.22153 -0.14792 -0.21342 C -0.20122 -0.21551 -0.18802 -0.21203 -0.22066 -0.22546 C -0.23247 -0.23634 -0.24722 -0.24537 -0.26007 -0.25393 C -0.2625 -0.25555 -0.2651 -0.25694 -0.26771 -0.25787 C -0.27222 -0.25949 -0.28125 -0.2618 -0.28125 -0.26157 C -0.29323 -0.2699 -0.30677 -0.27037 -0.3191 -0.27615 C -0.33177 -0.27407 -0.34306 -0.26875 -0.35556 -0.26597 C -0.37656 -0.25416 -0.39965 -0.25879 -0.42222 -0.25787 C -0.43646 -0.25139 -0.4526 -0.24676 -0.46771 -0.24375 C -0.48924 -0.23379 -0.51267 -0.23727 -0.53437 -0.22754 C -0.56562 -0.22824 -0.59705 -0.22778 -0.6283 -0.22963 C -0.63247 -0.22986 -0.63958 -0.23912 -0.6434 -0.24166 C -0.65712 -0.25069 -0.66354 -0.26551 -0.67517 -0.27615 C -0.67917 -0.2919 -0.68819 -0.28055 -0.67969 -0.30833 C -0.67812 -0.31365 -0.67448 -0.31805 -0.67066 -0.3206 C -0.66667 -0.32315 -0.65851 -0.32847 -0.65851 -0.32824 C -0.65191 -0.33773 -0.63455 -0.34051 -0.62517 -0.34074 C -0.58837 -0.34166 -0.55139 -0.3419 -0.51458 -0.34305 C -0.49774 -0.35139 -0.47812 -0.35254 -0.46007 -0.35486 C -0.42812 -0.36574 -0.42205 -0.36157 -0.37361 -0.36296 C -0.36736 -0.36713 -0.3625 -0.36921 -0.35556 -0.37106 C -0.34687 -0.3824 -0.35035 -0.37754 -0.34497 -0.38518 C -0.3434 -0.3875 -0.34323 -0.39074 -0.34184 -0.39328 C -0.34062 -0.3956 -0.33889 -0.39722 -0.33733 -0.39953 C -0.33229 -0.41296 -0.32899 -0.42685 -0.32674 -0.44166 C -0.32778 -0.45578 -0.3276 -0.46458 -0.33281 -0.47615 C -0.33472 -0.48032 -0.33889 -0.48819 -0.33889 -0.48796 C -0.34184 -0.50115 -0.33785 -0.48703 -0.34497 -0.50023 C -0.35486 -0.51852 -0.34219 -0.50069 -0.35104 -0.5125 C -0.35521 -0.53055 -0.3717 -0.5449 -0.37969 -0.56088 C -0.37899 -0.58819 -0.37517 -0.62569 -0.3783 -0.65393 C -0.37865 -0.65625 -0.37986 -0.65856 -0.38125 -0.65995 C -0.38576 -0.66458 -0.39792 -0.66805 -0.40399 -0.66805 " pathEditMode="relative" rAng="0" ptsTypes="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00" y="-3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 0.533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6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Khalela Warno Graduates&quot; - Division Study Financing St. Maarten"/>
          <p:cNvPicPr>
            <a:picLocks noChangeAspect="1" noChangeArrowheads="1" noCrop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14400" y="381000"/>
            <a:ext cx="7799703" cy="54101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8659" y="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19: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4729" y="893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8198" y="1074003"/>
            <a:ext cx="45406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 and match.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198" y="1066800"/>
            <a:ext cx="838200" cy="79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 cstate="print"/>
          <a:srcRect l="2430"/>
          <a:stretch>
            <a:fillRect/>
          </a:stretch>
        </p:blipFill>
        <p:spPr bwMode="auto">
          <a:xfrm>
            <a:off x="0" y="19050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4834982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19: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5470" y="893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845403"/>
            <a:ext cx="45406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 and match.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838200"/>
            <a:ext cx="838200" cy="79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6" cstate="print"/>
          <a:srcRect l="2430"/>
          <a:stretch>
            <a:fillRect/>
          </a:stretch>
        </p:blipFill>
        <p:spPr bwMode="auto">
          <a:xfrm>
            <a:off x="0" y="19050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2743200" y="3886200"/>
            <a:ext cx="3581400" cy="12954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2743200" y="3810000"/>
            <a:ext cx="1905000" cy="1371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914400" y="3810000"/>
            <a:ext cx="5410200" cy="1371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543800" y="4495800"/>
            <a:ext cx="13716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34982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-Bgm-_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-Bgm-_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-Bgm-_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Sound-Effect-Bgm-_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609600"/>
            <a:ext cx="2417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and tick.</a:t>
            </a:r>
            <a:endParaRPr lang="en-US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800" y="0"/>
            <a:ext cx="18758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19:</a:t>
            </a:r>
            <a:endParaRPr lang="en-US" sz="4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3973" y="8930"/>
            <a:ext cx="1877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REVIEW</a:t>
            </a:r>
            <a:endParaRPr lang="en-US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600576"/>
            <a:ext cx="609600" cy="52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295400"/>
            <a:ext cx="7315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P3_worksheet_U1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95800" y="685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8717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Race Car Pinewood Derby Clipart Clipart - Ready Set Go Car Race ...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0000" r="10588" b="3397"/>
          <a:stretch>
            <a:fillRect/>
          </a:stretch>
        </p:blipFill>
        <p:spPr bwMode="auto">
          <a:xfrm>
            <a:off x="1752600" y="1371600"/>
            <a:ext cx="5105400" cy="4651587"/>
          </a:xfrm>
          <a:prstGeom prst="rect">
            <a:avLst/>
          </a:prstGeom>
          <a:noFill/>
        </p:spPr>
      </p:pic>
      <p:sp>
        <p:nvSpPr>
          <p:cNvPr id="2" name="Double Wave 1"/>
          <p:cNvSpPr/>
          <p:nvPr/>
        </p:nvSpPr>
        <p:spPr>
          <a:xfrm>
            <a:off x="1752600" y="0"/>
            <a:ext cx="6248400" cy="1676400"/>
          </a:xfrm>
          <a:prstGeom prst="doubleWav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Game: CAR RACING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hlinkClick r:id="" action="ppaction://hlinkshowjump?jump=nextslide" highlightClick="1">
              <a:snd r:embed="rId6" name="click-one-v2.wav"/>
            </a:hlinkClick>
          </p:cNvPr>
          <p:cNvSpPr txBox="1">
            <a:spLocks noChangeArrowheads="1"/>
          </p:cNvSpPr>
          <p:nvPr/>
        </p:nvSpPr>
        <p:spPr bwMode="auto">
          <a:xfrm>
            <a:off x="3733800" y="6248400"/>
            <a:ext cx="1905000" cy="40005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/>
                </a:solidFill>
              </a:rPr>
              <a:t>Play</a:t>
            </a:r>
          </a:p>
        </p:txBody>
      </p:sp>
    </p:spTree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91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 descr="School Board PNG Clip Art Image | Gallery Yopriceville - Hig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School Board PNG Clip Art Image | Gallery Yopriceville - Hig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 descr="School Board PNG Clip Art Image | Gallery Yopriceville - Hig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3" name="AutoShape 13" descr="Cute Baby Clipart - Clipart Kid | Horse cartoon, Cartoon hors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3467497" y="2171303"/>
            <a:ext cx="22098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2971800" y="1828800"/>
            <a:ext cx="32004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3810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DIVISION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200" y="121999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Team 1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8200" y="12192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Team 2 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Explosion 1 20"/>
          <p:cNvSpPr/>
          <p:nvPr/>
        </p:nvSpPr>
        <p:spPr>
          <a:xfrm rot="21047208">
            <a:off x="1828800" y="2514600"/>
            <a:ext cx="6477000" cy="3962400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omic Sans MS" pitchFamily="66" charset="0"/>
              </a:rPr>
              <a:t>TRY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Comic Sans MS" pitchFamily="66" charset="0"/>
              </a:rPr>
              <a:t>YOUR BEST</a:t>
            </a:r>
            <a:endParaRPr lang="en-US" sz="3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5302" name="Picture 6" descr="Thumbs Up Star Png , Free Transparent Clipart - ClipartKe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 rot="20980330">
            <a:off x="5377574" y="4119016"/>
            <a:ext cx="3622237" cy="19358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circl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39"/>
          <p:cNvSpPr>
            <a:spLocks noChangeArrowheads="1"/>
          </p:cNvSpPr>
          <p:nvPr/>
        </p:nvSpPr>
        <p:spPr bwMode="auto">
          <a:xfrm>
            <a:off x="0" y="3276600"/>
            <a:ext cx="381000" cy="35814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3124200" y="914400"/>
            <a:ext cx="1752600" cy="457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36576" tIns="36576" rIns="36576" bIns="36576"/>
          <a:lstStyle/>
          <a:p>
            <a:pPr algn="ctr"/>
            <a:r>
              <a:rPr lang="en-US" sz="2800" b="1" dirty="0" smtClean="0"/>
              <a:t>Team 3</a:t>
            </a:r>
            <a:endParaRPr lang="en-US" sz="2800" b="1" dirty="0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3352800" y="228600"/>
            <a:ext cx="1752600" cy="457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36576" tIns="36576" rIns="36576" bIns="36576"/>
          <a:lstStyle/>
          <a:p>
            <a:pPr algn="ctr"/>
            <a:r>
              <a:rPr lang="en-US" sz="2800" b="1" dirty="0" smtClean="0"/>
              <a:t>Team 1</a:t>
            </a:r>
            <a:endParaRPr lang="en-US" sz="2800" b="1" dirty="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715000" y="914400"/>
            <a:ext cx="1752600" cy="457200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  <a:ln w="19050" algn="in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36576" tIns="36576" rIns="36576" bIns="36576"/>
          <a:lstStyle/>
          <a:p>
            <a:pPr algn="ctr"/>
            <a:r>
              <a:rPr lang="en-US" sz="2800" b="1" dirty="0" smtClean="0"/>
              <a:t>Team 4</a:t>
            </a:r>
            <a:endParaRPr lang="en-US" sz="2800" b="1" dirty="0"/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6248400" y="228600"/>
            <a:ext cx="1752600" cy="4572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19050" algn="in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36576" tIns="36576" rIns="36576" bIns="36576"/>
          <a:lstStyle/>
          <a:p>
            <a:pPr algn="ctr"/>
            <a:r>
              <a:rPr lang="en-US" sz="2800" b="1" dirty="0" smtClean="0"/>
              <a:t>Team 2</a:t>
            </a:r>
            <a:endParaRPr lang="en-US" sz="2800" b="1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981200" y="457200"/>
            <a:ext cx="1371600" cy="3048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5" idx="1"/>
          </p:cNvCxnSpPr>
          <p:nvPr/>
        </p:nvCxnSpPr>
        <p:spPr>
          <a:xfrm>
            <a:off x="1905000" y="762000"/>
            <a:ext cx="1219200" cy="381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5" idx="3"/>
            <a:endCxn id="27" idx="1"/>
          </p:cNvCxnSpPr>
          <p:nvPr/>
        </p:nvCxnSpPr>
        <p:spPr>
          <a:xfrm>
            <a:off x="4876800" y="1143000"/>
            <a:ext cx="8382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6" idx="3"/>
            <a:endCxn id="28" idx="1"/>
          </p:cNvCxnSpPr>
          <p:nvPr/>
        </p:nvCxnSpPr>
        <p:spPr>
          <a:xfrm>
            <a:off x="5105400" y="457200"/>
            <a:ext cx="11430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21600" y="3200400"/>
            <a:ext cx="11176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1" descr="bigca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21600" y="4068763"/>
            <a:ext cx="11176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 descr="bigca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0488" y="4983163"/>
            <a:ext cx="11176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1" descr="bigca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10488" y="5881688"/>
            <a:ext cx="11176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Q1">
            <a:hlinkClick r:id="rId13" action="ppaction://hlinksldjump"/>
          </p:cNvPr>
          <p:cNvSpPr/>
          <p:nvPr/>
        </p:nvSpPr>
        <p:spPr>
          <a:xfrm>
            <a:off x="2286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Q2">
            <a:hlinkClick r:id="rId14" action="ppaction://hlinksldjump"/>
          </p:cNvPr>
          <p:cNvSpPr/>
          <p:nvPr/>
        </p:nvSpPr>
        <p:spPr>
          <a:xfrm>
            <a:off x="10668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Q3">
            <a:hlinkClick r:id="rId15" action="ppaction://hlinksldjump"/>
          </p:cNvPr>
          <p:cNvSpPr/>
          <p:nvPr/>
        </p:nvSpPr>
        <p:spPr>
          <a:xfrm>
            <a:off x="19050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Q4">
            <a:hlinkClick r:id="rId16" action="ppaction://hlinksldjump"/>
          </p:cNvPr>
          <p:cNvSpPr/>
          <p:nvPr/>
        </p:nvSpPr>
        <p:spPr>
          <a:xfrm>
            <a:off x="27432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Q5">
            <a:hlinkClick r:id="rId17" action="ppaction://hlinksldjump"/>
          </p:cNvPr>
          <p:cNvSpPr/>
          <p:nvPr/>
        </p:nvSpPr>
        <p:spPr>
          <a:xfrm>
            <a:off x="35814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9" name="Q6">
            <a:hlinkClick r:id="rId18" action="ppaction://hlinksldjump"/>
          </p:cNvPr>
          <p:cNvSpPr/>
          <p:nvPr/>
        </p:nvSpPr>
        <p:spPr>
          <a:xfrm>
            <a:off x="44958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2" name="Q7">
            <a:hlinkClick r:id="rId19" action="ppaction://hlinksldjump"/>
          </p:cNvPr>
          <p:cNvSpPr/>
          <p:nvPr/>
        </p:nvSpPr>
        <p:spPr>
          <a:xfrm>
            <a:off x="53340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Q7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3" name="Q8">
            <a:hlinkClick r:id="rId20" action="ppaction://hlinksldjump"/>
          </p:cNvPr>
          <p:cNvSpPr/>
          <p:nvPr/>
        </p:nvSpPr>
        <p:spPr>
          <a:xfrm>
            <a:off x="61722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Q8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4" name="Q9">
            <a:hlinkClick r:id="rId21" action="ppaction://hlinksldjump"/>
          </p:cNvPr>
          <p:cNvSpPr/>
          <p:nvPr/>
        </p:nvSpPr>
        <p:spPr>
          <a:xfrm>
            <a:off x="7010400" y="2362200"/>
            <a:ext cx="685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Q9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5" name="Q10">
            <a:hlinkClick r:id="rId22" action="ppaction://hlinksldjump"/>
          </p:cNvPr>
          <p:cNvSpPr/>
          <p:nvPr/>
        </p:nvSpPr>
        <p:spPr>
          <a:xfrm>
            <a:off x="7848600" y="2362200"/>
            <a:ext cx="10668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Q10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6626" name="Picture 2" descr="Icons without text: It's an exit sign, Grandma — IE I The ...">
            <a:hlinkClick r:id="rId23" action="ppaction://hlinksldjump"/>
          </p:cNvPr>
          <p:cNvPicPr>
            <a:picLocks noChangeAspect="1" noChangeArrowheads="1" noCrop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29600" y="0"/>
            <a:ext cx="914400" cy="762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3 0.00555 L -0.3222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23 0.00555 L -0.47223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23 0.00555 L -0.63056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56 0.00555 L -0.82778 0.00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56 0.00116 L -0.32223 0.001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23 0.00116 L -0.47223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23 0.00116 L -0.63056 0.001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56 0.00116 L -0.82778 0.0011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34 0.00116 L -0.32101 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01 0.00116 L -0.47101 0.0011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101 0.00116 L -0.62934 0.0011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934 0.00116 L -0.82656 0.00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01 0.00347 L -0.32934 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34 0.00347 L -0.47934 0.0034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934 0.00347 L -0.63767 0.0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67 0.00347 L -0.8349 0.0034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376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1920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Q1. What are they doing?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They are flying kites.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590800"/>
            <a:ext cx="2748063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0" name="Picture 4" descr="Go Back Clip Art at Clker.com - vector clip art online, royalty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12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2" y="0"/>
            <a:ext cx="91376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4300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Q2. What is he doing?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He is skating.</a:t>
            </a:r>
          </a:p>
        </p:txBody>
      </p:sp>
      <p:pic>
        <p:nvPicPr>
          <p:cNvPr id="11" name="Picture 4" descr="Go Back Clip Art at Clker.com - vector clip art online, royalty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  <p:pic>
        <p:nvPicPr>
          <p:cNvPr id="89090" name="Picture 2" descr="Sports Animated Clipart: skateboarder-2-f"/>
          <p:cNvPicPr>
            <a:picLocks noChangeAspect="1" noChangeArrowheads="1" noCrop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flipH="1">
            <a:off x="3124200" y="2133600"/>
            <a:ext cx="3304044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6" y="0"/>
            <a:ext cx="913766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340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Q3. What’s the weather like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It’s sunny.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352800" y="13716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 descr="Go Back Clip Art at Clker.com - vector clip art online, royalty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Ba Ea Winter Holiday Animated Clip Winter Break Animated Clipart ...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21920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Q4. What’s the weather like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3352800"/>
            <a:ext cx="36576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It’s snowy.</a:t>
            </a:r>
          </a:p>
        </p:txBody>
      </p:sp>
      <p:pic>
        <p:nvPicPr>
          <p:cNvPr id="11" name="Picture 4" descr="Go Back Clip Art at Clker.com - vector clip art online, royalty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30314"/>
            <a:ext cx="8305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Q5. What’s the weather like in Hue?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5867400"/>
            <a:ext cx="60960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It’s rainy.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914400"/>
            <a:ext cx="4191000" cy="48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Go Back Clip Art at Clker.com - vector clip art online, royalty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Q6. What are they doing?</a:t>
            </a:r>
          </a:p>
        </p:txBody>
      </p:sp>
      <p:pic>
        <p:nvPicPr>
          <p:cNvPr id="80898" name="Picture 2" descr="Tag For Animated Clip Art Of Someone Jumping : Walking Stick Man ..."/>
          <p:cNvPicPr>
            <a:picLocks noChangeAspect="1" noChangeArrowheads="1" noCrop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1" y="1676400"/>
            <a:ext cx="9219929" cy="5181600"/>
          </a:xfrm>
          <a:prstGeom prst="rect">
            <a:avLst/>
          </a:prstGeom>
          <a:noFill/>
        </p:spPr>
      </p:pic>
      <p:pic>
        <p:nvPicPr>
          <p:cNvPr id="11" name="Picture 4" descr="Go Back Clip Art at Clker.com - vector clip art online, royalty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5323331"/>
            <a:ext cx="1871546" cy="15346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33600" y="838200"/>
            <a:ext cx="49530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They are skipping.</a:t>
            </a:r>
          </a:p>
        </p:txBody>
      </p:sp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6" y="0"/>
            <a:ext cx="9137668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Q7. What are they doing?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1371600"/>
            <a:ext cx="46482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They are cycling.</a:t>
            </a:r>
          </a:p>
        </p:txBody>
      </p:sp>
      <p:pic>
        <p:nvPicPr>
          <p:cNvPr id="78850" name="Picture 2" descr="Cycling Gif Find Share On Giphy BMX Bike Riding Fail GIF - Low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2743199"/>
            <a:ext cx="4677251" cy="3505201"/>
          </a:xfrm>
          <a:prstGeom prst="rect">
            <a:avLst/>
          </a:prstGeom>
          <a:noFill/>
        </p:spPr>
      </p:pic>
      <p:pic>
        <p:nvPicPr>
          <p:cNvPr id="14" name="Picture 4" descr="Go Back Clip Art at Clker.com - vector clip art online, royalty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228600"/>
            <a:ext cx="8458200" cy="630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/>
              <a:t>Q8. What’s the weather like in </a:t>
            </a:r>
            <a:r>
              <a:rPr lang="en-US" sz="3500" b="1" dirty="0" err="1" smtClean="0"/>
              <a:t>Vung</a:t>
            </a:r>
            <a:r>
              <a:rPr lang="en-US" sz="3500" b="1" dirty="0" smtClean="0"/>
              <a:t> Tau?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5867400"/>
            <a:ext cx="46482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It’s windy.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1066800"/>
            <a:ext cx="40386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 descr="Go Back Clip Art at Clker.com - vector clip art online, royalty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udy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1" y="-1"/>
            <a:ext cx="877388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990600"/>
            <a:ext cx="8001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Q9. What’s the weather like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4495800"/>
            <a:ext cx="48006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It’s cloudy.</a:t>
            </a:r>
          </a:p>
        </p:txBody>
      </p:sp>
      <p:pic>
        <p:nvPicPr>
          <p:cNvPr id="9" name="Picture 4" descr="Go Back Clip Art at Clker.com - vector clip art online, royalty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2454" y="5323331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sp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1447800"/>
            <a:ext cx="6858000" cy="49477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152400"/>
            <a:ext cx="64008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WARM-UP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Gold Star PNG Image | Desenho pequeno principe, Princepezinho ...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867400" y="304800"/>
            <a:ext cx="6858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48000" y="21336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omic Sans MS" pitchFamily="66" charset="0"/>
              </a:rPr>
              <a:t>Whispering </a:t>
            </a:r>
            <a:endParaRPr lang="en-US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67 0.35926 C 0.2099 0.35857 0.21441 0.35926 0.22795 0.35579 C 0.22917 0.35463 0.23021 0.35255 0.2316 0.35209 C 0.23247 0.35093 0.23351 0.35162 0.23438 0.35023 C 0.23577 0.34954 0.23594 0.34861 0.23646 0.3463 C 0.23733 0.34561 0.23837 0.34422 0.23907 0.34375 C 0.24236 0.33773 0.24532 0.33125 0.24688 0.32454 C 0.24809 0.30857 0.25417 0.28449 0.24289 0.27454 C 0.23907 0.26598 0.23177 0.26505 0.225 0.26273 C 0.22691 0.24954 0.23021 0.23287 0.225 0.22014 C 0.2224 0.21366 0.21875 0.20741 0.21528 0.20047 C 0.21372 0.19676 0.20677 0.19561 0.20677 0.19584 C 0.20035 0.19584 0.19358 0.19815 0.18698 0.1963 C 0.18455 0.19607 0.18473 0.18936 0.18386 0.18449 C 0.18299 0.17801 0.18212 0.17408 0.17726 0.17153 C 0.17414 0.16505 0.16875 0.16204 0.16407 0.15718 C 0.16129 0.1544 0.15851 0.15394 0.15556 0.15324 C 0.15469 0.15232 0.15295 0.15139 0.15295 0.15162 C 0.14375 0.15162 0.13455 0.15162 0.12535 0.15324 C 0.11789 0.15348 0.11129 0.15996 0.10486 0.16505 C 0.10295 0.17107 0.10018 0.17246 0.09775 0.17801 C 0.09566 0.17176 0.09775 0.16366 0.09445 0.15811 C 0.09375 0.15648 0.09063 0.15301 0.08907 0.15139 C 0.08698 0.1507 0.08316 0.15 0.08316 0.15023 C 0.07223 0.15 0.06129 0.15 0.04966 0.1507 C 0.04636 0.1507 0.03924 0.15394 0.03924 0.15417 C 0.0349 0.1632 0.03195 0.17547 0.02552 0.18172 C 0.02257 0.18403 0.02188 0.17523 0.02049 0.17153 C 0.01823 0.16598 0.01927 0.16829 0.0158 0.16598 C 0.01111 0.15973 0.00226 0.15602 -0.00451 0.15394 C -0.00833 0.15417 -0.02482 0.15394 -0.03281 0.15718 C -0.03732 0.15903 -0.03975 0.16204 -0.04427 0.1632 C -0.04878 0.17408 -0.04948 0.17871 -0.05104 0.19213 C -0.05816 0.18635 -0.0533 0.18959 -0.06614 0.18172 C -0.06753 0.18125 -0.06944 0.17871 -0.07083 0.17801 C -0.07239 0.17755 -0.07413 0.17755 -0.07552 0.17709 C -0.07708 0.1757 -0.08125 0.17431 -0.08125 0.17454 C -0.0993 0.17477 -0.12517 0.16968 -0.14253 0.18635 C -0.14409 0.19005 -0.146 0.19375 -0.14791 0.19815 C -0.14895 0.20023 -0.14982 0.20579 -0.14982 0.20625 C -0.14913 0.22431 -0.15225 0.23287 -0.146 0.2463 C -0.15225 0.24746 -0.15816 0.24746 -0.16406 0.24422 C -0.1717 0.2463 -0.17795 0.25023 -0.18489 0.25533 C -0.18593 0.25672 -0.1875 0.25996 -0.1875 0.26273 C -0.1875 0.27153 -0.1875 0.27986 -0.1868 0.28843 C -0.18593 0.29514 -0.17743 0.30162 -0.17448 0.30394 C -0.16632 0.31088 -0.15972 0.31551 -0.14982 0.31598 C -0.14149 0.31644 -0.13402 0.31644 -0.12604 0.3169 C -0.13142 0.31875 -0.13715 0.31968 -0.14253 0.32246 C -0.14705 0.32917 -0.14913 0.33449 -0.15052 0.34375 C -0.15034 0.35324 -0.15347 0.36528 -0.14895 0.37315 C -0.14739 0.3757 -0.14149 0.37986 -0.1401 0.38079 C -0.13402 0.38611 -0.12968 0.39098 -0.12222 0.39236 C -0.12066 0.39375 -0.11996 0.39491 -0.1184 0.39514 C -0.11232 0.39537 -0.10642 0.39468 -0.10052 0.39422 C -0.09514 0.39375 -0.09166 0.38681 -0.08732 0.38519 C -0.07864 0.39098 -0.07274 0.40278 -0.0651 0.40996 C -0.06354 0.41227 -0.06128 0.41273 -0.05972 0.41551 C -0.05798 0.41713 -0.0559 0.4213 -0.05364 0.42199 C -0.04531 0.42686 -0.03507 0.42801 -0.02604 0.4301 C -0.00833 0.42801 -0.01441 0.42917 -0.00451 0.42454 C 0.00226 0.41574 -0.00017 0.42084 0.00313 0.41273 C 0.01736 0.4169 0.00903 0.41482 0.02795 0.42199 C 0.03768 0.42547 0.04636 0.4338 0.05556 0.43889 C 0.06424 0.43635 0.07292 0.43403 0.08143 0.43287 C 0.09098 0.42801 0.09427 0.40973 0.09844 0.39792 C 0.09914 0.3919 0.09809 0.38588 0.09948 0.38079 C 0.10018 0.3794 0.10105 0.38473 0.10209 0.38519 C 0.10469 0.38704 0.10886 0.38866 0.11198 0.39074 C 0.12275 0.38912 0.13542 0.39236 0.14514 0.38334 C 0.15 0.37338 0.14896 0.3713 0.15157 0.35926 C 0.15209 0.35695 0.1533 0.35463 0.15365 0.35209 C 0.15434 0.35023 0.15469 0.34861 0.15469 0.34885 C 0.15434 0.34121 0.15434 0.33496 0.15365 0.32894 C 0.15348 0.32454 0.14966 0.32523 0.14966 0.32153 " pathEditMode="relative" rAng="0" ptsTypes="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0" y="-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376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Q10. What are they doing?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1295400"/>
            <a:ext cx="5562600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They are dancing.</a:t>
            </a:r>
          </a:p>
        </p:txBody>
      </p:sp>
      <p:pic>
        <p:nvPicPr>
          <p:cNvPr id="91138" name="Picture 2" descr="Welcome Back Year 6! - Virginia Primary School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2514600"/>
            <a:ext cx="4202106" cy="4038600"/>
          </a:xfrm>
          <a:prstGeom prst="rect">
            <a:avLst/>
          </a:prstGeom>
          <a:noFill/>
        </p:spPr>
      </p:pic>
      <p:pic>
        <p:nvPicPr>
          <p:cNvPr id="9" name="Picture 4" descr="Go Back Clip Art at Clker.com - vector clip art online, royalty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5257800"/>
            <a:ext cx="1871546" cy="1534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71800" y="106680"/>
            <a:ext cx="312420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WRAP-UP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4953000"/>
            <a:ext cx="2514600" cy="17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kids%20riding%20bikes%20clipart | Best kids bike, Kids bike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228600"/>
            <a:ext cx="1642320" cy="12192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5600700"/>
            <a:ext cx="1491216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257800"/>
            <a:ext cx="228245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ouble Wave 10"/>
          <p:cNvSpPr/>
          <p:nvPr/>
        </p:nvSpPr>
        <p:spPr>
          <a:xfrm>
            <a:off x="1600200" y="1219200"/>
            <a:ext cx="6553200" cy="3657600"/>
          </a:xfrm>
          <a:prstGeom prst="doubleWave">
            <a:avLst>
              <a:gd name="adj1" fmla="val 6250"/>
              <a:gd name="adj2" fmla="val 586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sym typeface="Wingdings"/>
              </a:rPr>
              <a:t>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doing?</a:t>
            </a:r>
          </a:p>
          <a:p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They are……..</a:t>
            </a:r>
          </a:p>
          <a:p>
            <a:r>
              <a:rPr lang="en-US" sz="4000" b="1" dirty="0" smtClean="0">
                <a:solidFill>
                  <a:schemeClr val="tx1"/>
                </a:solidFill>
                <a:sym typeface="Wingdings"/>
              </a:rPr>
              <a:t> </a:t>
            </a: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like?</a:t>
            </a:r>
          </a:p>
          <a:p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It’s……..</a:t>
            </a:r>
          </a:p>
          <a:p>
            <a:endParaRPr lang="en-US" sz="2800" b="1" i="1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14295" t="5608" r="17801" b="4660"/>
          <a:stretch>
            <a:fillRect/>
          </a:stretch>
        </p:blipFill>
        <p:spPr bwMode="auto">
          <a:xfrm>
            <a:off x="7786686" y="1676400"/>
            <a:ext cx="135731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895600"/>
            <a:ext cx="172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200400" y="152400"/>
            <a:ext cx="312420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REVISION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-2362200" y="3124200"/>
            <a:ext cx="20574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park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9372600" y="1371600"/>
            <a:ext cx="19050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cycle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9448800" y="3200400"/>
            <a:ext cx="19050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skip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-2362200" y="6019800"/>
            <a:ext cx="20574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fly a kite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9296400" y="5867400"/>
            <a:ext cx="18288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skate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2954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399" y="1295400"/>
            <a:ext cx="198120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962400"/>
            <a:ext cx="2057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962400"/>
            <a:ext cx="203737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1371600"/>
            <a:ext cx="250778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Horizontal Scroll 13"/>
          <p:cNvSpPr/>
          <p:nvPr/>
        </p:nvSpPr>
        <p:spPr>
          <a:xfrm>
            <a:off x="2590800" y="4343400"/>
            <a:ext cx="3886200" cy="17526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he/she doing?</a:t>
            </a:r>
          </a:p>
          <a:p>
            <a:r>
              <a:rPr 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He’s/She’s……..</a:t>
            </a:r>
          </a:p>
          <a:p>
            <a:endParaRPr lang="en-U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50526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3375 0.0055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27916 -0.02778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04 -0.00671 C -0.10938 -0.00162 -0.11094 -0.0007 -0.11372 0.00602 C -0.11598 0.01157 -0.12032 0.02292 -0.12032 0.02315 C -0.12223 0.03472 -0.12552 0.0456 -0.13056 0.05509 C -0.13525 0.10347 -0.12952 0.16342 -0.15417 0.20509 C -0.1592 0.23102 -0.16962 0.24861 -0.18455 0.26713 C -0.18959 0.27361 -0.20261 0.27338 -0.20973 0.27592 C -0.23698 0.28449 -0.26598 0.27731 -0.29393 0.27801 C -0.35782 0.29444 -0.45521 0.28055 -0.49809 0.28009 C -0.53177 0.27153 -0.56945 0.27361 -0.60417 0.27361 " pathEditMode="relative" rAng="0" ptsTypes="fffffffffA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30417 0.0055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75 -0.00555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276600" y="30480"/>
            <a:ext cx="3124200" cy="731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REVISION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914400" y="2895600"/>
            <a:ext cx="19812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rainy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3810000" y="2895600"/>
            <a:ext cx="19050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sunny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6705600" y="2895600"/>
            <a:ext cx="19050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cloudy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762000" y="5638800"/>
            <a:ext cx="22860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windy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3810000" y="5638800"/>
            <a:ext cx="21336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snowy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371600"/>
            <a:ext cx="2133599" cy="13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799" y="1384488"/>
            <a:ext cx="2132133" cy="135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114800"/>
            <a:ext cx="211079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295400"/>
            <a:ext cx="1943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199" y="4114800"/>
            <a:ext cx="203562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Flowchart: Alternate Process 19"/>
          <p:cNvSpPr/>
          <p:nvPr/>
        </p:nvSpPr>
        <p:spPr>
          <a:xfrm>
            <a:off x="6400800" y="5638800"/>
            <a:ext cx="2133600" cy="53340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Comic Sans MS" pitchFamily="66" charset="0"/>
              </a:rPr>
              <a:t>stormy</a:t>
            </a:r>
            <a:endParaRPr lang="en-US" sz="3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0799" y="4038600"/>
            <a:ext cx="209774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6450526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uble Wave 7"/>
          <p:cNvSpPr/>
          <p:nvPr/>
        </p:nvSpPr>
        <p:spPr>
          <a:xfrm>
            <a:off x="457200" y="1447800"/>
            <a:ext cx="8458200" cy="4191000"/>
          </a:xfrm>
          <a:prstGeom prst="doubleWave">
            <a:avLst>
              <a:gd name="adj1" fmla="val 6250"/>
              <a:gd name="adj2" fmla="val 586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sym typeface="Wingdings"/>
              </a:rPr>
              <a:t>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doing?</a:t>
            </a:r>
          </a:p>
          <a:p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They are……..</a:t>
            </a:r>
          </a:p>
          <a:p>
            <a:r>
              <a:rPr lang="en-US" sz="4000" b="1" dirty="0" smtClean="0">
                <a:solidFill>
                  <a:schemeClr val="tx1"/>
                </a:solidFill>
                <a:sym typeface="Wingdings"/>
              </a:rPr>
              <a:t> </a:t>
            </a: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like?</a:t>
            </a:r>
          </a:p>
          <a:p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It’s……..</a:t>
            </a:r>
          </a:p>
          <a:p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6542" y="152400"/>
            <a:ext cx="26356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3886200"/>
            <a:ext cx="154146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4343400"/>
            <a:ext cx="5943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</a:rPr>
              <a:t>Game</a:t>
            </a:r>
            <a:endParaRPr lang="en-US" sz="1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8600" y="5257800"/>
            <a:ext cx="56388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 smtClean="0">
                <a:solidFill>
                  <a:srgbClr val="FFFF00"/>
                </a:solidFill>
                <a:latin typeface="Berlin Sans FB" pitchFamily="34" charset="0"/>
              </a:rPr>
              <a:t>C__CLE</a:t>
            </a:r>
            <a:endParaRPr lang="en-US" sz="6000" b="1" kern="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grpSp>
        <p:nvGrpSpPr>
          <p:cNvPr id="4" name="Mars"/>
          <p:cNvGrpSpPr>
            <a:grpSpLocks/>
          </p:cNvGrpSpPr>
          <p:nvPr/>
        </p:nvGrpSpPr>
        <p:grpSpPr bwMode="auto">
          <a:xfrm>
            <a:off x="533400" y="693738"/>
            <a:ext cx="1868488" cy="1876425"/>
            <a:chOff x="533399" y="693076"/>
            <a:chExt cx="1869121" cy="1876942"/>
          </a:xfrm>
        </p:grpSpPr>
        <p:pic>
          <p:nvPicPr>
            <p:cNvPr id="9242" name="Picture 2" descr="Kết quả hình ảnh cho mars cartoon 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399" y="693076"/>
              <a:ext cx="1869121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 2"/>
            <p:cNvSpPr/>
            <p:nvPr/>
          </p:nvSpPr>
          <p:spPr>
            <a:xfrm>
              <a:off x="1066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kern="0" dirty="0" smtClean="0">
                  <a:solidFill>
                    <a:srgbClr val="FFFF00"/>
                  </a:solidFill>
                </a:rPr>
                <a:t>O</a:t>
              </a:r>
              <a:endParaRPr lang="en-US" sz="60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9238" name="Picture 8" descr="Kết quả hình ảnh cho earth cartoon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27300" y="693738"/>
            <a:ext cx="1968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Jupiter"/>
          <p:cNvGrpSpPr>
            <a:grpSpLocks/>
          </p:cNvGrpSpPr>
          <p:nvPr/>
        </p:nvGrpSpPr>
        <p:grpSpPr bwMode="auto">
          <a:xfrm>
            <a:off x="4592638" y="612775"/>
            <a:ext cx="2036762" cy="2036763"/>
            <a:chOff x="4592782" y="613238"/>
            <a:chExt cx="2036618" cy="2036618"/>
          </a:xfrm>
        </p:grpSpPr>
        <p:pic>
          <p:nvPicPr>
            <p:cNvPr id="9234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5257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kern="0" dirty="0" smtClean="0">
                  <a:solidFill>
                    <a:srgbClr val="FFFF00"/>
                  </a:solidFill>
                </a:rPr>
                <a:t>E</a:t>
              </a:r>
              <a:endParaRPr lang="en-US" sz="60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Venus"/>
          <p:cNvGrpSpPr>
            <a:grpSpLocks/>
          </p:cNvGrpSpPr>
          <p:nvPr/>
        </p:nvGrpSpPr>
        <p:grpSpPr bwMode="auto">
          <a:xfrm>
            <a:off x="6727825" y="693738"/>
            <a:ext cx="1882775" cy="1876425"/>
            <a:chOff x="6727382" y="693076"/>
            <a:chExt cx="1883218" cy="1876942"/>
          </a:xfrm>
        </p:grpSpPr>
        <p:pic>
          <p:nvPicPr>
            <p:cNvPr id="9230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315200" y="175260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kern="0" dirty="0" smtClean="0">
                  <a:solidFill>
                    <a:srgbClr val="FFFF00"/>
                  </a:solidFill>
                </a:rPr>
                <a:t>U</a:t>
              </a:r>
              <a:endParaRPr lang="en-US" sz="60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 l="16750" t="20515" r="14745" b="24779"/>
          <a:stretch>
            <a:fillRect/>
          </a:stretch>
        </p:blipFill>
        <p:spPr bwMode="auto">
          <a:xfrm>
            <a:off x="6727825" y="4876800"/>
            <a:ext cx="20351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533400"/>
            <a:ext cx="224472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609600"/>
            <a:ext cx="219392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05600" y="685800"/>
            <a:ext cx="211296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AEE758D7-3C9A-48B8-A0E3-A26C03AF5AF4}" type="slidenum">
              <a:rPr lang="en-US">
                <a:solidFill>
                  <a:srgbClr val="898989"/>
                </a:solidFill>
              </a:rPr>
              <a:pPr eaLnBrk="1" hangingPunct="1"/>
              <a:t>8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24200" y="1676400"/>
            <a:ext cx="762279" cy="7614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solidFill>
                  <a:srgbClr val="FFFF00"/>
                </a:solidFill>
              </a:rPr>
              <a:t>Y</a:t>
            </a:r>
            <a:endParaRPr lang="en-US" sz="6600" b="1" kern="0" dirty="0">
              <a:solidFill>
                <a:srgbClr val="FFFF00"/>
              </a:solidFill>
            </a:endParaRPr>
          </a:p>
        </p:txBody>
      </p:sp>
      <p:sp>
        <p:nvSpPr>
          <p:cNvPr id="22" name="Rounded Rectangle 21">
            <a:hlinkClick r:id="rId14" action="ppaction://hlinksldjump"/>
          </p:cNvPr>
          <p:cNvSpPr/>
          <p:nvPr/>
        </p:nvSpPr>
        <p:spPr>
          <a:xfrm>
            <a:off x="7315200" y="6324600"/>
            <a:ext cx="1219200" cy="381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NEXT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C -0.04028 -0.00139 -0.05729 0.00139 -0.08941 -0.01204 C -0.09305 -0.0169 -0.0934 -0.02129 -0.09722 -0.02592 C -0.09618 -0.03727 -0.09722 -0.05162 -0.09097 -0.06041 C -0.08941 -0.06666 -0.08611 -0.07245 -0.08038 -0.07245 C -0.05608 -0.07384 -0.03194 -0.07384 -0.00764 -0.07454 C 0.01441 -0.07754 0.03594 -0.08588 0.05747 -0.09305 C 0.06233 -0.09722 0.06719 -0.10046 0.07274 -0.10301 C 0.07743 -0.11227 0.07969 -0.1243 0.08177 -0.13518 C 0.08125 -0.14329 0.08125 -0.15139 0.08021 -0.15926 C 0.07674 -0.18356 0.05764 -0.1919 0.04236 -0.1956 C 0.03021 -0.20231 0.01754 -0.20555 0.00451 -0.20787 C -0.04983 -0.20532 -0.02483 -0.20741 -0.05312 -0.19977 C -0.07483 -0.18495 -0.09948 -0.17754 -0.12274 -0.16944 C -0.17604 -0.17153 -0.16285 -0.16805 -0.19549 -0.18148 C -0.20729 -0.19236 -0.22205 -0.20139 -0.23489 -0.20995 C -0.23733 -0.21157 -0.23993 -0.21296 -0.24253 -0.21389 C -0.24705 -0.21551 -0.25608 -0.21782 -0.25608 -0.21759 C -0.26805 -0.22592 -0.2816 -0.22639 -0.29392 -0.23217 C -0.3066 -0.23009 -0.31788 -0.22477 -0.33038 -0.22199 C -0.35139 -0.21018 -0.37448 -0.21481 -0.39705 -0.21389 C -0.41128 -0.20741 -0.42743 -0.20278 -0.44253 -0.19977 C -0.46406 -0.18981 -0.4875 -0.19329 -0.5092 -0.18356 C -0.54045 -0.18426 -0.57187 -0.18379 -0.60312 -0.18565 C -0.60729 -0.18588 -0.61441 -0.19514 -0.61823 -0.19768 C -0.63194 -0.20671 -0.63837 -0.22153 -0.65 -0.23217 C -0.65399 -0.24791 -0.66302 -0.23657 -0.65451 -0.26435 C -0.65295 -0.26967 -0.6493 -0.27407 -0.64549 -0.27662 C -0.64149 -0.27916 -0.63333 -0.28449 -0.63333 -0.28426 C -0.62674 -0.29375 -0.60937 -0.29653 -0.6 -0.29676 C -0.56319 -0.29768 -0.52621 -0.29791 -0.48941 -0.29907 C -0.47257 -0.30741 -0.45295 -0.30856 -0.43489 -0.31088 C -0.40295 -0.32176 -0.39687 -0.31759 -0.34844 -0.31898 C -0.34219 -0.32315 -0.33733 -0.32523 -0.33038 -0.32708 C -0.3217 -0.33842 -0.32517 -0.33379 -0.31979 -0.3412 C -0.31823 -0.34352 -0.31805 -0.34676 -0.31667 -0.3493 C -0.31545 -0.35162 -0.31371 -0.35324 -0.31215 -0.35555 C -0.30712 -0.36898 -0.30382 -0.38287 -0.30156 -0.39768 C -0.3026 -0.4118 -0.30243 -0.4206 -0.30764 -0.43217 C -0.30955 -0.43634 -0.31371 -0.44421 -0.31371 -0.44398 C -0.31667 -0.45717 -0.31267 -0.44305 -0.31979 -0.45625 C -0.32969 -0.47454 -0.31701 -0.45671 -0.32587 -0.46852 C -0.33003 -0.48657 -0.34653 -0.50092 -0.35451 -0.5169 C -0.35382 -0.54421 -0.35 -0.58171 -0.35312 -0.60995 C -0.35347 -0.61227 -0.35469 -0.61458 -0.35608 -0.61597 C -0.36059 -0.6206 -0.37274 -0.62407 -0.37882 -0.62407 " pathEditMode="relative" rAng="0" ptsTypes="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0" y="-3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-0.10833 0.55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2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28600" y="4953000"/>
            <a:ext cx="6324600" cy="1600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kern="0" dirty="0" smtClean="0">
                <a:solidFill>
                  <a:srgbClr val="FFFF00"/>
                </a:solidFill>
                <a:latin typeface="Berlin Sans FB" pitchFamily="34" charset="0"/>
              </a:rPr>
              <a:t>PAR</a:t>
            </a:r>
            <a:r>
              <a:rPr lang="vi-VN" sz="6600" kern="0" dirty="0" smtClean="0">
                <a:solidFill>
                  <a:srgbClr val="FFFF00"/>
                </a:solidFill>
                <a:latin typeface="Berlin Sans FB" pitchFamily="34" charset="0"/>
              </a:rPr>
              <a:t>_</a:t>
            </a:r>
            <a:r>
              <a:rPr lang="en-US" sz="6600" kern="0" dirty="0" smtClean="0">
                <a:solidFill>
                  <a:srgbClr val="FFFF00"/>
                </a:solidFill>
                <a:latin typeface="Berlin Sans FB" pitchFamily="34" charset="0"/>
              </a:rPr>
              <a:t>_</a:t>
            </a:r>
            <a:endParaRPr lang="en-US" sz="6600" kern="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10266" name="Picture 2" descr="Kết quả hình ảnh cho mars cartoon 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475" y="701675"/>
            <a:ext cx="186848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Earth"/>
          <p:cNvGrpSpPr>
            <a:grpSpLocks/>
          </p:cNvGrpSpPr>
          <p:nvPr/>
        </p:nvGrpSpPr>
        <p:grpSpPr bwMode="auto">
          <a:xfrm>
            <a:off x="2527300" y="693738"/>
            <a:ext cx="1968500" cy="1933575"/>
            <a:chOff x="2528021" y="693077"/>
            <a:chExt cx="1967780" cy="1934874"/>
          </a:xfrm>
        </p:grpSpPr>
        <p:pic>
          <p:nvPicPr>
            <p:cNvPr id="10262" name="Picture 8" descr="Kết quả hình ảnh cho earth cartoon 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28021" y="693077"/>
              <a:ext cx="1967780" cy="1934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124200" y="175260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I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Jupiter"/>
          <p:cNvGrpSpPr>
            <a:grpSpLocks/>
          </p:cNvGrpSpPr>
          <p:nvPr/>
        </p:nvGrpSpPr>
        <p:grpSpPr bwMode="auto">
          <a:xfrm>
            <a:off x="4592638" y="612775"/>
            <a:ext cx="2036762" cy="2036763"/>
            <a:chOff x="4592782" y="613238"/>
            <a:chExt cx="2036618" cy="2036618"/>
          </a:xfrm>
        </p:grpSpPr>
        <p:pic>
          <p:nvPicPr>
            <p:cNvPr id="10258" name="Picture 6" descr="Kết quả hình ảnh cho jupiter cartoon 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92782" y="613238"/>
              <a:ext cx="2036618" cy="20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5257800" y="1738745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O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Venus"/>
          <p:cNvGrpSpPr>
            <a:grpSpLocks/>
          </p:cNvGrpSpPr>
          <p:nvPr/>
        </p:nvGrpSpPr>
        <p:grpSpPr bwMode="auto">
          <a:xfrm>
            <a:off x="6727825" y="623888"/>
            <a:ext cx="1882775" cy="1876425"/>
            <a:chOff x="6727382" y="693076"/>
            <a:chExt cx="1883218" cy="1876942"/>
          </a:xfrm>
        </p:grpSpPr>
        <p:pic>
          <p:nvPicPr>
            <p:cNvPr id="10254" name="Picture 4" descr="http://www.clker.com/cliparts/5/2/e/f/11949897301533444569venus_dan_gerhards_01.svg.hi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27382" y="693076"/>
              <a:ext cx="1883218" cy="1876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>
            <a:xfrm>
              <a:off x="7315200" y="1752600"/>
              <a:ext cx="762000" cy="762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b="1" kern="0" dirty="0" smtClean="0">
                  <a:solidFill>
                    <a:srgbClr val="FFFF00"/>
                  </a:solidFill>
                </a:rPr>
                <a:t>E</a:t>
              </a:r>
              <a:endParaRPr lang="en-US" sz="7200" b="1" kern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51600" y="5065713"/>
            <a:ext cx="200660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62200" y="609600"/>
            <a:ext cx="22161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609600"/>
            <a:ext cx="221615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53200" y="533400"/>
            <a:ext cx="22161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fld id="{37CCB6F9-F98F-4C64-973B-27CF5CDC84FF}" type="slidenum">
              <a:rPr lang="en-US">
                <a:solidFill>
                  <a:srgbClr val="898989"/>
                </a:solidFill>
              </a:rPr>
              <a:pPr eaLnBrk="1" hangingPunct="1"/>
              <a:t>9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914400" y="1600200"/>
            <a:ext cx="873306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 dirty="0" smtClean="0">
                <a:solidFill>
                  <a:srgbClr val="FFFF00"/>
                </a:solidFill>
              </a:rPr>
              <a:t>K</a:t>
            </a:r>
            <a:endParaRPr lang="en-US" sz="7200" b="1" kern="0" dirty="0">
              <a:solidFill>
                <a:srgbClr val="FFFF00"/>
              </a:solidFill>
            </a:endParaRPr>
          </a:p>
        </p:txBody>
      </p:sp>
      <p:sp>
        <p:nvSpPr>
          <p:cNvPr id="23" name="Rounded Rectangle 22">
            <a:hlinkClick r:id="rId14" action="ppaction://hlinksldjump"/>
          </p:cNvPr>
          <p:cNvSpPr/>
          <p:nvPr/>
        </p:nvSpPr>
        <p:spPr>
          <a:xfrm>
            <a:off x="7315200" y="6324600"/>
            <a:ext cx="1219200" cy="381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NEXT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347 C -0.05261 -0.00417 -0.08577 -0.00116 -0.1184 -0.00556 C -0.12205 -0.00602 -0.12448 -0.01759 -0.12448 -0.01736 C -0.12604 -0.02454 -0.1283 -0.0287 -0.13195 -0.0338 C -0.1375 -0.05533 -0.13455 -0.0412 -0.13195 -0.09028 C -0.1316 -0.09838 -0.12743 -0.10579 -0.12448 -0.1125 C -0.11736 -0.12917 -0.10868 -0.14352 -0.09566 -0.15301 C -0.09254 -0.15533 -0.08854 -0.15509 -0.08507 -0.15695 C -0.08247 -0.15833 -0.08021 -0.16088 -0.07743 -0.16111 C -0.05278 -0.16296 -0.02795 -0.16227 -0.00313 -0.16296 C 0.00416 -0.16968 0.00746 -0.17824 0.01041 -0.18935 C 0.00764 -0.19977 0.00885 -0.21158 0.00278 -0.21968 C 0.00139 -0.22824 -0.00156 -0.23773 -0.00625 -0.24375 C -0.01215 -0.25995 -0.02066 -0.27083 -0.03056 -0.28218 C -0.04931 -0.30394 -0.06893 -0.32153 -0.0941 -0.32662 C -0.1092 -0.33495 -0.12778 -0.33866 -0.1441 -0.34074 C -0.15261 -0.33935 -0.16146 -0.33958 -0.16979 -0.33681 C -0.17344 -0.33565 -0.17639 -0.32616 -0.17743 -0.32269 C -0.18195 -0.30741 -0.18646 -0.2919 -0.19566 -0.28033 C -0.19809 -0.27037 -0.19965 -0.27523 -0.20469 -0.26806 C -0.22309 -0.26945 -0.22535 -0.26528 -0.23646 -0.27408 C -0.23959 -0.27662 -0.24254 -0.2794 -0.24566 -0.28218 C -0.24948 -0.28542 -0.25781 -0.29028 -0.25781 -0.29005 C -0.26025 -0.29375 -0.2632 -0.29676 -0.26528 -0.30046 C -0.2684 -0.30579 -0.26997 -0.31366 -0.27448 -0.31667 C -0.28195 -0.32153 -0.28906 -0.32639 -0.29722 -0.3287 C -0.30677 -0.33519 -0.31493 -0.33542 -0.32587 -0.33681 C -0.34184 -0.34236 -0.35174 -0.34005 -0.36979 -0.33889 C -0.38299 -0.3331 -0.37986 -0.32408 -0.38802 -0.3125 C -0.39115 -0.29838 -0.39132 -0.29005 -0.39861 -0.28033 C -0.40365 -0.25995 -0.42413 -0.2632 -0.43646 -0.26204 C -0.45903 -0.25417 -0.4816 -0.25394 -0.50469 -0.25 C -0.5184 -0.24769 -0.53212 -0.24352 -0.54566 -0.23982 C -0.57396 -0.2419 -0.60243 -0.24167 -0.63056 -0.24583 C -0.63542 -0.24653 -0.65712 -0.26435 -0.66233 -0.26806 C -0.67518 -0.27732 -0.68872 -0.28357 -0.70313 -0.28634 C -0.71493 -0.30139 -0.70278 -0.28403 -0.7092 -0.29838 C -0.71146 -0.30347 -0.71563 -0.30787 -0.7184 -0.3125 C -0.72153 -0.31783 -0.72448 -0.32338 -0.72743 -0.3287 C -0.72847 -0.33079 -0.73056 -0.33472 -0.73056 -0.33449 C -0.73108 -0.33681 -0.73195 -0.33866 -0.73195 -0.34074 C -0.73195 -0.35093 -0.73143 -0.36111 -0.73056 -0.37107 C -0.72986 -0.37986 -0.72465 -0.38056 -0.71979 -0.38333 C -0.71146 -0.3882 -0.70278 -0.38982 -0.6941 -0.39329 C -0.67952 -0.39074 -0.66684 -0.38519 -0.65313 -0.37917 C -0.63768 -0.38148 -0.6224 -0.38796 -0.6092 -0.39931 C -0.60209 -0.40533 -0.60052 -0.41204 -0.59566 -0.41968 C -0.5908 -0.42732 -0.58837 -0.43195 -0.58646 -0.4419 C -0.58768 -0.4588 -0.58611 -0.47685 -0.59115 -0.49236 C -0.59323 -0.49884 -0.59775 -0.50232 -0.60018 -0.50857 C -0.60417 -0.51898 -0.60955 -0.52685 -0.61389 -0.53681 C -0.61858 -0.54792 -0.62327 -0.55903 -0.629 -0.56921 C -0.63403 -0.58889 -0.64028 -0.60764 -0.6441 -0.62778 C -0.64358 -0.63727 -0.64618 -0.64792 -0.64254 -0.65602 C -0.64097 -0.65972 -0.63351 -0.65185 -0.63351 -0.65162 " pathEditMode="relative" rAng="0" ptsTypes="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00" y="-32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31059 0.53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1097</Words>
  <Application>Microsoft Office PowerPoint</Application>
  <PresentationFormat>On-screen Show (4:3)</PresentationFormat>
  <Paragraphs>202</Paragraphs>
  <Slides>31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Admin</cp:lastModifiedBy>
  <cp:revision>655</cp:revision>
  <dcterms:created xsi:type="dcterms:W3CDTF">2006-08-16T00:00:00Z</dcterms:created>
  <dcterms:modified xsi:type="dcterms:W3CDTF">2022-05-14T02:46:29Z</dcterms:modified>
</cp:coreProperties>
</file>