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442" r:id="rId3"/>
    <p:sldId id="444" r:id="rId4"/>
    <p:sldId id="312" r:id="rId5"/>
    <p:sldId id="436" r:id="rId6"/>
    <p:sldId id="437" r:id="rId7"/>
    <p:sldId id="394" r:id="rId8"/>
    <p:sldId id="438" r:id="rId9"/>
    <p:sldId id="439" r:id="rId10"/>
    <p:sldId id="440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FF99"/>
    <a:srgbClr val="99FF33"/>
    <a:srgbClr val="A9DA74"/>
    <a:srgbClr val="AFDC7E"/>
    <a:srgbClr val="C4E59F"/>
    <a:srgbClr val="F6C6E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4050" autoAdjust="0"/>
  </p:normalViewPr>
  <p:slideViewPr>
    <p:cSldViewPr>
      <p:cViewPr>
        <p:scale>
          <a:sx n="60" d="100"/>
          <a:sy n="60" d="100"/>
        </p:scale>
        <p:origin x="-1480" y="-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471ED-C636-450C-8545-35AEA0410E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ô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ô </a:t>
            </a:r>
            <a:r>
              <a:rPr lang="en-US" dirty="0" err="1" smtClean="0"/>
              <a:t>cửa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dirty="0" smtClean="0"/>
              <a:t>GV click check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80DC32-4DE8-4E93-B196-6015CAB71E7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Gv</a:t>
            </a:r>
            <a:r>
              <a:rPr lang="en-US" dirty="0" smtClean="0"/>
              <a:t> check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. 1-6;2-7;3-10;4-9;5-8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80DC32-4DE8-4E93-B196-6015CAB71E7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HS, 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bóng</a:t>
            </a:r>
            <a:r>
              <a:rPr lang="en-US" baseline="0" dirty="0" smtClean="0"/>
              <a:t> (1 </a:t>
            </a:r>
            <a:r>
              <a:rPr lang="en-US" baseline="0" dirty="0" err="1" smtClean="0"/>
              <a:t>bóng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bóng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).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“What’s your city’s name?/ Where is your city?/ Is it near/far from …?” </a:t>
            </a:r>
          </a:p>
          <a:p>
            <a:pPr>
              <a:buFontTx/>
              <a:buChar char="-"/>
            </a:pPr>
            <a:r>
              <a:rPr lang="en-US" baseline="0" dirty="0" smtClean="0"/>
              <a:t> HS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291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1173301"/>
            <a:ext cx="78486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20: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IS SAPA?</a:t>
            </a:r>
          </a:p>
          <a:p>
            <a:pPr algn="ctr"/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7843" y="3478649"/>
            <a:ext cx="314861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721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152400"/>
            <a:ext cx="67818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GAME: “PASSING THE BALL”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LyV2DuENeH-group-3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00200"/>
            <a:ext cx="43434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28600" y="1752600"/>
            <a:ext cx="2667000" cy="838200"/>
          </a:xfrm>
          <a:prstGeom prst="wedgeRoundRectCallout">
            <a:avLst>
              <a:gd name="adj1" fmla="val 42455"/>
              <a:gd name="adj2" fmla="val 7621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your city?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648200" y="1143000"/>
            <a:ext cx="3124200" cy="685800"/>
          </a:xfrm>
          <a:prstGeom prst="wedgeRoundRectCallout">
            <a:avLst>
              <a:gd name="adj1" fmla="val -58296"/>
              <a:gd name="adj2" fmla="val 259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Ha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city.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3962400"/>
            <a:ext cx="3124200" cy="685800"/>
          </a:xfrm>
          <a:prstGeom prst="wedgeRoundRectCallout">
            <a:avLst>
              <a:gd name="adj1" fmla="val 57089"/>
              <a:gd name="adj2" fmla="val 3107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is your city?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3581400"/>
            <a:ext cx="2286000" cy="685800"/>
          </a:xfrm>
          <a:prstGeom prst="wedgeRoundRectCallout">
            <a:avLst>
              <a:gd name="adj1" fmla="val -58296"/>
              <a:gd name="adj2" fmla="val 259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in north Vietnam.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10668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 rot="10800000">
            <a:off x="4114800" y="1752600"/>
            <a:ext cx="4572000" cy="35814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27432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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Where’s…………?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It’s ……..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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near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</a:t>
            </a: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Yes,…./ No,….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35609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191000"/>
            <a:ext cx="17020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71600"/>
            <a:ext cx="1832587" cy="20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191000"/>
            <a:ext cx="1905000" cy="201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002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343401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 redondeado"/>
          <p:cNvSpPr/>
          <p:nvPr/>
        </p:nvSpPr>
        <p:spPr>
          <a:xfrm>
            <a:off x="0" y="1295400"/>
            <a:ext cx="1828800" cy="22860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1</a:t>
            </a:r>
            <a:endParaRPr lang="es-ES" b="1" kern="0" dirty="0">
              <a:solidFill>
                <a:srgbClr val="00FFFF"/>
              </a:solidFill>
            </a:endParaRPr>
          </a:p>
        </p:txBody>
      </p:sp>
      <p:sp>
        <p:nvSpPr>
          <p:cNvPr id="19" name="4`"/>
          <p:cNvSpPr/>
          <p:nvPr/>
        </p:nvSpPr>
        <p:spPr>
          <a:xfrm>
            <a:off x="1905000" y="1371600"/>
            <a:ext cx="1752600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smtClean="0">
                <a:solidFill>
                  <a:schemeClr val="tx1"/>
                </a:solidFill>
              </a:rPr>
              <a:t>central</a:t>
            </a:r>
            <a:endParaRPr lang="es-ES" sz="1200" b="1" kern="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828800" y="1295400"/>
            <a:ext cx="1828800" cy="22860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2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23" name="5`"/>
          <p:cNvSpPr/>
          <p:nvPr/>
        </p:nvSpPr>
        <p:spPr>
          <a:xfrm>
            <a:off x="3783013" y="1371600"/>
            <a:ext cx="1703387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kern="0" dirty="0" err="1" smtClean="0">
                <a:solidFill>
                  <a:schemeClr val="tx1"/>
                </a:solidFill>
              </a:rPr>
              <a:t>north</a:t>
            </a:r>
            <a:endParaRPr lang="es-ES" sz="4000" b="1" kern="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657600" y="1219200"/>
            <a:ext cx="1828800" cy="22860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3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25" name="2`"/>
          <p:cNvSpPr/>
          <p:nvPr/>
        </p:nvSpPr>
        <p:spPr>
          <a:xfrm>
            <a:off x="0" y="4114800"/>
            <a:ext cx="1752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kern="0" dirty="0" err="1" smtClean="0">
                <a:solidFill>
                  <a:schemeClr val="tx1"/>
                </a:solidFill>
              </a:rPr>
              <a:t>village</a:t>
            </a:r>
            <a:endParaRPr lang="es-ES" sz="4000" b="1" kern="0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0" y="4114800"/>
            <a:ext cx="1828800" cy="24384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6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29" name="1`"/>
          <p:cNvSpPr/>
          <p:nvPr/>
        </p:nvSpPr>
        <p:spPr>
          <a:xfrm>
            <a:off x="7391400" y="1295400"/>
            <a:ext cx="1676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 smtClean="0">
                <a:solidFill>
                  <a:schemeClr val="tx1"/>
                </a:solidFill>
              </a:rPr>
              <a:t>far</a:t>
            </a:r>
            <a:endParaRPr lang="es-ES" sz="4400" b="1" kern="0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315200" y="1219200"/>
            <a:ext cx="1828800" cy="22860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5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828800" y="4191000"/>
            <a:ext cx="1828800" cy="23622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7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3581400" y="4114800"/>
            <a:ext cx="1905000" cy="23622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8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486400" y="1143000"/>
            <a:ext cx="1828800" cy="22860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4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7086600" y="4114800"/>
            <a:ext cx="2057400" cy="23622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10</a:t>
            </a:r>
            <a:endParaRPr lang="es-ES" sz="2800" b="1" kern="0" dirty="0">
              <a:solidFill>
                <a:srgbClr val="00FFFF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200400" y="0"/>
            <a:ext cx="3429000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MEMORY GAME</a:t>
            </a:r>
            <a:endParaRPr lang="es-ES" sz="2800" b="1" kern="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2 Y"/>
          <p:cNvSpPr/>
          <p:nvPr/>
        </p:nvSpPr>
        <p:spPr>
          <a:xfrm>
            <a:off x="1524000" y="762000"/>
            <a:ext cx="216024" cy="216024"/>
          </a:xfrm>
          <a:prstGeom prst="flowChartSummingJunction">
            <a:avLst/>
          </a:prstGeom>
          <a:blipFill dpi="0" rotWithShape="1">
            <a:blip r:embed="rId10" cstate="print">
              <a:extLst/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31 Y"/>
          <p:cNvSpPr/>
          <p:nvPr/>
        </p:nvSpPr>
        <p:spPr>
          <a:xfrm>
            <a:off x="7315200" y="762000"/>
            <a:ext cx="216024" cy="216024"/>
          </a:xfrm>
          <a:prstGeom prst="flowChartSummingJunction">
            <a:avLst/>
          </a:prstGeom>
          <a:blipFill dpi="0" rotWithShape="1">
            <a:blip r:embed="rId10" cstate="print">
              <a:extLst/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 kern="0">
              <a:solidFill>
                <a:sysClr val="windowText" lastClr="000000"/>
              </a:solidFill>
            </a:endParaRPr>
          </a:p>
        </p:txBody>
      </p:sp>
      <p:sp>
        <p:nvSpPr>
          <p:cNvPr id="43" name="3`"/>
          <p:cNvSpPr/>
          <p:nvPr/>
        </p:nvSpPr>
        <p:spPr>
          <a:xfrm>
            <a:off x="5562600" y="4114800"/>
            <a:ext cx="1752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 smtClean="0">
                <a:solidFill>
                  <a:schemeClr val="tx1"/>
                </a:solidFill>
              </a:rPr>
              <a:t>south</a:t>
            </a:r>
            <a:endParaRPr lang="es-ES" sz="1400" b="1" kern="0" dirty="0">
              <a:solidFill>
                <a:schemeClr val="tx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5486400" y="4114800"/>
            <a:ext cx="1905000" cy="2362200"/>
          </a:xfrm>
          <a:prstGeom prst="roundRect">
            <a:avLst/>
          </a:prstGeom>
          <a:blipFill dpi="0" rotWithShape="1">
            <a:blip r:embed="rId9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00FFFF"/>
                </a:solidFill>
              </a:rPr>
              <a:t>9</a:t>
            </a:r>
          </a:p>
        </p:txBody>
      </p:sp>
      <p:sp>
        <p:nvSpPr>
          <p:cNvPr id="46" name="45 Y"/>
          <p:cNvSpPr/>
          <p:nvPr/>
        </p:nvSpPr>
        <p:spPr>
          <a:xfrm>
            <a:off x="1655676" y="4887162"/>
            <a:ext cx="216024" cy="216024"/>
          </a:xfrm>
          <a:prstGeom prst="flowChartSummingJunction">
            <a:avLst/>
          </a:prstGeom>
          <a:blipFill dpi="0" rotWithShape="1">
            <a:blip r:embed="rId10" cstate="print">
              <a:extLst/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 kern="0">
              <a:solidFill>
                <a:sysClr val="windowText" lastClr="000000"/>
              </a:solidFill>
            </a:endParaRPr>
          </a:p>
        </p:txBody>
      </p:sp>
      <p:sp>
        <p:nvSpPr>
          <p:cNvPr id="47" name="46 Y"/>
          <p:cNvSpPr/>
          <p:nvPr/>
        </p:nvSpPr>
        <p:spPr>
          <a:xfrm>
            <a:off x="7218294" y="4887162"/>
            <a:ext cx="216024" cy="216024"/>
          </a:xfrm>
          <a:prstGeom prst="flowChartSummingJunction">
            <a:avLst/>
          </a:prstGeom>
          <a:blipFill dpi="0" rotWithShape="1">
            <a:blip r:embed="rId10" cstate="print">
              <a:extLst/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350" kern="0">
              <a:solidFill>
                <a:sysClr val="windowText" lastClr="000000"/>
              </a:solidFill>
            </a:endParaRPr>
          </a:p>
        </p:txBody>
      </p:sp>
      <p:sp>
        <p:nvSpPr>
          <p:cNvPr id="48" name="47 Rectángulo">
            <a:hlinkClick r:id="" action="ppaction://hlinkshowjump?jump=nextslide"/>
          </p:cNvPr>
          <p:cNvSpPr/>
          <p:nvPr/>
        </p:nvSpPr>
        <p:spPr>
          <a:xfrm>
            <a:off x="8153400" y="152400"/>
            <a:ext cx="864096" cy="43204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b="1" kern="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76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fe-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191000"/>
            <a:ext cx="17020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1832587" cy="20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191000"/>
            <a:ext cx="1905000" cy="201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002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343401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4`"/>
          <p:cNvSpPr/>
          <p:nvPr/>
        </p:nvSpPr>
        <p:spPr>
          <a:xfrm>
            <a:off x="1905000" y="1371600"/>
            <a:ext cx="1752600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smtClean="0">
                <a:solidFill>
                  <a:schemeClr val="tx1"/>
                </a:solidFill>
              </a:rPr>
              <a:t>central</a:t>
            </a:r>
            <a:endParaRPr lang="es-ES" sz="1200" b="1" kern="0" dirty="0">
              <a:solidFill>
                <a:schemeClr val="tx1"/>
              </a:solidFill>
            </a:endParaRPr>
          </a:p>
        </p:txBody>
      </p:sp>
      <p:sp>
        <p:nvSpPr>
          <p:cNvPr id="23" name="5`"/>
          <p:cNvSpPr/>
          <p:nvPr/>
        </p:nvSpPr>
        <p:spPr>
          <a:xfrm>
            <a:off x="3783013" y="1371600"/>
            <a:ext cx="1703387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kern="0" dirty="0" err="1" smtClean="0">
                <a:solidFill>
                  <a:schemeClr val="tx1"/>
                </a:solidFill>
              </a:rPr>
              <a:t>north</a:t>
            </a:r>
            <a:endParaRPr lang="es-ES" sz="4000" b="1" kern="0" dirty="0">
              <a:solidFill>
                <a:schemeClr val="tx1"/>
              </a:solidFill>
            </a:endParaRPr>
          </a:p>
        </p:txBody>
      </p:sp>
      <p:sp>
        <p:nvSpPr>
          <p:cNvPr id="25" name="2`"/>
          <p:cNvSpPr/>
          <p:nvPr/>
        </p:nvSpPr>
        <p:spPr>
          <a:xfrm>
            <a:off x="0" y="4114800"/>
            <a:ext cx="1752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kern="0" dirty="0" err="1" smtClean="0">
                <a:solidFill>
                  <a:schemeClr val="tx1"/>
                </a:solidFill>
              </a:rPr>
              <a:t>village</a:t>
            </a:r>
            <a:endParaRPr lang="es-ES" sz="4000" b="1" kern="0" dirty="0">
              <a:solidFill>
                <a:schemeClr val="tx1"/>
              </a:solidFill>
            </a:endParaRPr>
          </a:p>
        </p:txBody>
      </p:sp>
      <p:sp>
        <p:nvSpPr>
          <p:cNvPr id="29" name="1`"/>
          <p:cNvSpPr/>
          <p:nvPr/>
        </p:nvSpPr>
        <p:spPr>
          <a:xfrm>
            <a:off x="7391400" y="1295400"/>
            <a:ext cx="1676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 smtClean="0">
                <a:solidFill>
                  <a:schemeClr val="tx1"/>
                </a:solidFill>
              </a:rPr>
              <a:t>far</a:t>
            </a:r>
            <a:endParaRPr lang="es-ES" sz="4400" b="1" kern="0" dirty="0">
              <a:solidFill>
                <a:schemeClr val="tx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200400" y="0"/>
            <a:ext cx="3429000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MEMORY GAME</a:t>
            </a:r>
            <a:endParaRPr lang="es-ES" sz="2800" b="1" kern="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" name="3`"/>
          <p:cNvSpPr/>
          <p:nvPr/>
        </p:nvSpPr>
        <p:spPr>
          <a:xfrm>
            <a:off x="5562600" y="4114800"/>
            <a:ext cx="1752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 smtClean="0">
                <a:solidFill>
                  <a:schemeClr val="tx1"/>
                </a:solidFill>
              </a:rPr>
              <a:t>south</a:t>
            </a:r>
            <a:endParaRPr lang="es-ES" sz="1400" b="1" kern="0" dirty="0">
              <a:solidFill>
                <a:schemeClr val="tx1"/>
              </a:solidFill>
            </a:endParaRPr>
          </a:p>
        </p:txBody>
      </p:sp>
      <p:sp>
        <p:nvSpPr>
          <p:cNvPr id="48" name="47 Rectángulo">
            <a:hlinkClick r:id="" action="ppaction://hlinkshowjump?jump=nextslide"/>
          </p:cNvPr>
          <p:cNvSpPr/>
          <p:nvPr/>
        </p:nvSpPr>
        <p:spPr>
          <a:xfrm>
            <a:off x="8153400" y="152400"/>
            <a:ext cx="864096" cy="43204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b="1" kern="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7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048000" y="18288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57200" y="3048000"/>
            <a:ext cx="20574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city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505200" y="3124200"/>
            <a:ext cx="1905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central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705600" y="3048000"/>
            <a:ext cx="1905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village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76200" y="5867400"/>
            <a:ext cx="2286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south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6781800" y="5867400"/>
            <a:ext cx="21336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Comic Sans MS" pitchFamily="66" charset="0"/>
              </a:rPr>
              <a:t>north</a:t>
            </a:r>
            <a:endParaRPr lang="en-US" sz="3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2362200" cy="18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066800"/>
            <a:ext cx="2514600" cy="19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066800"/>
            <a:ext cx="24443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038601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962401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2362200" y="4191000"/>
            <a:ext cx="41148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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Where’s…………?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It’s ……..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 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Is…..near/far from Ha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Yes,…./ No,….</a:t>
            </a:r>
          </a:p>
          <a:p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4036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0106" y="851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302603"/>
            <a:ext cx="75972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 the wrong letters and rewrite the words.</a:t>
            </a:r>
            <a:endParaRPr lang="en-US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838200" cy="7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2438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89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845403"/>
            <a:ext cx="75972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 the wrong letters and rewrite the words.</a:t>
            </a:r>
            <a:endParaRPr lang="en-US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38200"/>
            <a:ext cx="838200" cy="7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2057401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2857500" y="3695700"/>
            <a:ext cx="4572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3942546"/>
            <a:ext cx="13933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CENTRAL</a:t>
            </a:r>
            <a:endParaRPr lang="en-US" sz="2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4058" y="3962400"/>
            <a:ext cx="115134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NORTH</a:t>
            </a:r>
            <a:endParaRPr lang="en-US" sz="2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3962400"/>
            <a:ext cx="112402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SOUTH</a:t>
            </a:r>
            <a:endParaRPr lang="en-US" sz="2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3800" y="3962400"/>
            <a:ext cx="128201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VILLAGE</a:t>
            </a:r>
            <a:endParaRPr lang="en-US" sz="2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4533900" y="3695700"/>
            <a:ext cx="4572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753100" y="3619500"/>
            <a:ext cx="4572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8267700" y="3619500"/>
            <a:ext cx="4572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95351"/>
            <a:ext cx="6116637" cy="45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6882" y="1066800"/>
            <a:ext cx="54456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circle the best answers.</a:t>
            </a:r>
            <a:endParaRPr lang="en-US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2600" y="74473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8670" y="83403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89095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map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3832"/>
            <a:ext cx="2133600" cy="23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682" y="914400"/>
            <a:ext cx="54456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circle the best answers.</a:t>
            </a:r>
            <a:endParaRPr lang="en-US" sz="3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7670" y="893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762000" cy="65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1990969"/>
            <a:ext cx="8153400" cy="440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9436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4191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71800" y="5029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5943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map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0639" y="0"/>
            <a:ext cx="34995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323</Words>
  <Application>Microsoft Office PowerPoint</Application>
  <PresentationFormat>On-screen Show (4:3)</PresentationFormat>
  <Paragraphs>84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740</cp:revision>
  <dcterms:created xsi:type="dcterms:W3CDTF">2006-08-16T00:00:00Z</dcterms:created>
  <dcterms:modified xsi:type="dcterms:W3CDTF">2022-05-14T02:56:46Z</dcterms:modified>
</cp:coreProperties>
</file>