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9" r:id="rId2"/>
    <p:sldId id="260" r:id="rId3"/>
    <p:sldId id="320" r:id="rId4"/>
    <p:sldId id="270" r:id="rId5"/>
    <p:sldId id="319" r:id="rId6"/>
    <p:sldId id="274" r:id="rId7"/>
    <p:sldId id="312" r:id="rId8"/>
    <p:sldId id="313" r:id="rId9"/>
    <p:sldId id="314" r:id="rId10"/>
    <p:sldId id="316" r:id="rId11"/>
    <p:sldId id="317" r:id="rId12"/>
    <p:sldId id="321" r:id="rId13"/>
    <p:sldId id="256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9049-C6AC-4A24-BCFD-6EF2A5254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29A132-C7F9-4ED9-9C5D-12E1F0266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8CBEE-D39D-4B7E-A6BA-2EA32366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AC62C-6ECD-438F-995D-33217F62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E5A74-EAC4-4924-9353-B693AAD4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7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FD2C2-A189-4684-8E10-00146487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D2334-8DDD-4260-99E7-CF5F21798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6585-87E5-4AB3-BC69-E482F25DA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7AF14-A41C-4EA6-AD1A-2732ADA9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CAC44-BF84-4D2F-9492-654BFFA3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8976E2-100E-40F6-996E-3C473F6B6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F2687-C0D2-4230-A545-DC05884F1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40565-67E6-412D-8CB5-F4468A02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61E17-AEE3-4466-B915-01DB3614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26FC0-1F46-4624-91C3-9D08041A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7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B0A9-DE8F-45CB-A60B-EFE0F48B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98875-4834-4002-BF5B-A4F89399B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7502F-E6D7-4102-B11D-03D2087CB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B9FA7-9C61-434E-A88A-E8907929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195A9-144F-4D2F-B68B-2F39A1E2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9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6EF1-2B24-400E-AD33-72DE4603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1D70B-F0B4-4598-B7F7-BA325CBDB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EE152-A5B1-49F9-B334-EADAF1A9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BC875-918F-49CC-A4F9-DC54AFE21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059E6-4398-479C-8CD3-0BA0BC4E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5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DEE56-D8EE-47F4-9E1C-5C25941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2AF0-704A-4C04-9ED3-2266B853AB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B2C81-B0CE-4C12-A08A-F996991CF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0FEE-68A7-4393-8E03-72E67CA9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7FD9E-E3B3-40D4-81C0-AAF242FC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E2475-E3E2-46A3-9EA6-16596889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9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3F06-F681-4A78-B827-FEDE3267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74DA4-A259-4BC7-B1D3-3F03AC3EF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9130C-9BD7-4F90-92A0-7AC0B3002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EC7053-1433-4DEF-B5A2-B7DB111D8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658EB-7959-4F91-9057-C0B245A83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21257D-DCE5-482E-AE37-A64CFEB5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D968BC-7754-4725-88D8-E91F7697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86B8F-968A-4E62-AD3C-2394FCB1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9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B3D3-A280-4AED-B977-EFE35AC8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53911-51AB-46A6-B70A-2D155AEF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2F8B5-8469-43DA-A99A-CD5D9354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8290E-9040-4430-AED5-30A55263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1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C6EE04-493C-41B2-8AEA-285CEC18D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97C84-1BAB-485E-86E3-120739BB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2A1BC-07F6-4572-8CD8-C88248BE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0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DD49-E6F8-4BF8-9684-5AE6C6969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26348-DB6D-4787-877C-DEBFE56F1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265BD-EBD0-4DB1-8D0C-C1FC12A9E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328B5-F7D3-40FC-B281-A90660EE4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084BC-17C1-4FF2-A14D-3FA81D5E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B70B6-EEEF-4AA6-BAE2-0538B58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6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A6E86-F99B-49D9-8B1A-C77DF7765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EE3D7B-3D7E-40E5-8A2E-5B64DB883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75A1D-23F8-4E45-9DEF-1431BA2CE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DFE95-E986-4156-8222-8652361F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69128-4BDB-4948-87B5-0744FAB59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2A2AE-7854-4C03-B4A7-1C1EEFA9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0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08469D-9AD1-4DA8-9ACC-D3699CE4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724D3-FEBD-410D-A486-1FEDD834B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FB4D7-9A85-492F-84EC-CF4A6F365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3F98E-9719-4B43-9123-00EC332641E7}" type="datetimeFigureOut">
              <a:rPr lang="en-US" smtClean="0"/>
              <a:t>04/04/2022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CECB7-4F2A-49D0-B296-6AF9ADEEC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1E2E7-D4BB-45E7-BD85-03E78078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8D810-3E11-47FB-BB94-806C60A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9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A6EA3-DF5F-8D46-A8D2-32304E09DD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36DAD-7319-7746-B6FA-E9202E20A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F535A-A826-A243-AFB5-23F840495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898"/>
            <a:ext cx="12192000" cy="6915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56B599-415C-6444-8FE3-F3176F1777CA}"/>
              </a:ext>
            </a:extLst>
          </p:cNvPr>
          <p:cNvSpPr txBox="1"/>
          <p:nvPr/>
        </p:nvSpPr>
        <p:spPr>
          <a:xfrm>
            <a:off x="2898111" y="1679982"/>
            <a:ext cx="6138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FF00"/>
                </a:solidFill>
                <a:latin typeface="+mj-lt"/>
                <a:ea typeface="Ayuthaya" pitchFamily="2" charset="-34"/>
                <a:cs typeface="Ayuthaya" pitchFamily="2" charset="-34"/>
              </a:rPr>
              <a:t>ÂM NHẠC 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</a:rPr>
              <a:t>5</a:t>
            </a:r>
            <a:endParaRPr lang="vi-VN" sz="6000" dirty="0">
              <a:solidFill>
                <a:srgbClr val="FFFF00"/>
              </a:solidFill>
              <a:latin typeface="Times New Roman" panose="02020603050405020304" pitchFamily="18" charset="0"/>
              <a:ea typeface="Ayuthaya" pitchFamily="2" charset="-34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B3916-5C0E-6C4D-A051-20E50A5B0E89}"/>
              </a:ext>
            </a:extLst>
          </p:cNvPr>
          <p:cNvSpPr txBox="1"/>
          <p:nvPr/>
        </p:nvSpPr>
        <p:spPr>
          <a:xfrm>
            <a:off x="1160641" y="2995642"/>
            <a:ext cx="961298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Ôn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ập Bài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át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đồng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vi-VN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hạ</a:t>
            </a:r>
            <a:endParaRPr lang="vi-VN" sz="28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vi-VN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“</a:t>
            </a:r>
            <a:r>
              <a:rPr lang="vi-VN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tập lái 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vi-VN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9A5BD2-D549-E04A-A8E3-FD5E0E68FD01}"/>
              </a:ext>
            </a:extLst>
          </p:cNvPr>
          <p:cNvSpPr txBox="1"/>
          <p:nvPr/>
        </p:nvSpPr>
        <p:spPr>
          <a:xfrm>
            <a:off x="8176890" y="6164193"/>
            <a:ext cx="3637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</a:t>
            </a:r>
            <a:r>
              <a:rPr lang="vi-VN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Thu Giang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70D41-74E3-A843-B487-B9727BC99DDE}"/>
              </a:ext>
            </a:extLst>
          </p:cNvPr>
          <p:cNvSpPr txBox="1"/>
          <p:nvPr/>
        </p:nvSpPr>
        <p:spPr>
          <a:xfrm>
            <a:off x="3279111" y="1065237"/>
            <a:ext cx="5376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anose="020B0604020202020204" pitchFamily="34" charset="0"/>
              </a:rPr>
              <a:t>Trường tiểu học Vũ Xuân Thiều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41CA97-98A1-45DE-9BCA-CC95A374B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8" y="104756"/>
            <a:ext cx="388083" cy="391034"/>
          </a:xfrm>
          <a:prstGeom prst="rect">
            <a:avLst/>
          </a:prstGeom>
        </p:spPr>
      </p:pic>
      <p:pic>
        <p:nvPicPr>
          <p:cNvPr id="4" name="LoveIsLikeAFlower-Danbi_3w7nv">
            <a:hlinkClick r:id="" action="ppaction://media"/>
            <a:extLst>
              <a:ext uri="{FF2B5EF4-FFF2-40B4-BE49-F238E27FC236}">
                <a16:creationId xmlns:a16="http://schemas.microsoft.com/office/drawing/2014/main" id="{1E2D464A-3610-4484-9790-60813257B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05165"/>
                  <p14:fade out="280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1294" y="52578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33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927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263C6F-58A1-4798-AB15-9420AF05B672}"/>
              </a:ext>
            </a:extLst>
          </p:cNvPr>
          <p:cNvSpPr/>
          <p:nvPr/>
        </p:nvSpPr>
        <p:spPr>
          <a:xfrm>
            <a:off x="2086708" y="1570892"/>
            <a:ext cx="157870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4B676-1B02-45D8-A87A-39EBE2D17D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28648" r="3546" b="44302"/>
          <a:stretch/>
        </p:blipFill>
        <p:spPr>
          <a:xfrm>
            <a:off x="683846" y="2836984"/>
            <a:ext cx="10824307" cy="1844432"/>
          </a:xfrm>
          <a:prstGeom prst="rect">
            <a:avLst/>
          </a:prstGeom>
        </p:spPr>
      </p:pic>
      <p:pic>
        <p:nvPicPr>
          <p:cNvPr id="2" name="TẬP ĐỌC NHẠC SỐ 7 LỚP 5 Câu 1">
            <a:hlinkClick r:id="" action="ppaction://media"/>
            <a:extLst>
              <a:ext uri="{FF2B5EF4-FFF2-40B4-BE49-F238E27FC236}">
                <a16:creationId xmlns:a16="http://schemas.microsoft.com/office/drawing/2014/main" id="{92FEAAB4-9699-4677-98EE-DE0A3FA6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987" y="5888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E2A21C-E909-4030-82D5-849B67AA9746}"/>
              </a:ext>
            </a:extLst>
          </p:cNvPr>
          <p:cNvSpPr/>
          <p:nvPr/>
        </p:nvSpPr>
        <p:spPr>
          <a:xfrm>
            <a:off x="2086708" y="1570892"/>
            <a:ext cx="157870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96B4B-4153-407C-9BC5-2FF5BAFBF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54929" r="3269" b="16011"/>
          <a:stretch/>
        </p:blipFill>
        <p:spPr>
          <a:xfrm>
            <a:off x="722923" y="3141785"/>
            <a:ext cx="10746153" cy="1992924"/>
          </a:xfrm>
          <a:prstGeom prst="rect">
            <a:avLst/>
          </a:prstGeom>
        </p:spPr>
      </p:pic>
      <p:pic>
        <p:nvPicPr>
          <p:cNvPr id="2" name="TẬP ĐỌC NHẠC SỐ 7 LỚP 5. Câu 2 mp3">
            <a:hlinkClick r:id="" action="ppaction://media"/>
            <a:extLst>
              <a:ext uri="{FF2B5EF4-FFF2-40B4-BE49-F238E27FC236}">
                <a16:creationId xmlns:a16="http://schemas.microsoft.com/office/drawing/2014/main" id="{A30ADDE9-2FA0-468D-88B1-9459363C2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941" y="58964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E89D9-BFEE-46A0-8F50-B111D686976C}"/>
              </a:ext>
            </a:extLst>
          </p:cNvPr>
          <p:cNvSpPr/>
          <p:nvPr/>
        </p:nvSpPr>
        <p:spPr>
          <a:xfrm>
            <a:off x="3759200" y="2571262"/>
            <a:ext cx="5080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/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3227549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58CFC1-BE0A-4328-8E5D-B843F41DB4F8}"/>
              </a:ext>
            </a:extLst>
          </p:cNvPr>
          <p:cNvSpPr/>
          <p:nvPr/>
        </p:nvSpPr>
        <p:spPr>
          <a:xfrm>
            <a:off x="1694063" y="807868"/>
            <a:ext cx="6091654" cy="577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Củng Cố và Dặn Dò: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0B88A6-1DFE-4AFE-8D25-AC255DB8D911}"/>
              </a:ext>
            </a:extLst>
          </p:cNvPr>
          <p:cNvSpPr/>
          <p:nvPr/>
        </p:nvSpPr>
        <p:spPr>
          <a:xfrm>
            <a:off x="1344247" y="2327960"/>
            <a:ext cx="3595077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Luyện tập gõ đệm thuần thục bài </a:t>
            </a:r>
            <a:r>
              <a:rPr lang="vi-VN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Dàn đồng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vi-VN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mùa hạ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FBAA7B-7C5E-48E5-AF9F-00BC4A04F92F}"/>
              </a:ext>
            </a:extLst>
          </p:cNvPr>
          <p:cNvSpPr/>
          <p:nvPr/>
        </p:nvSpPr>
        <p:spPr>
          <a:xfrm>
            <a:off x="5564553" y="4185403"/>
            <a:ext cx="4978400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thuộc </a:t>
            </a:r>
            <a:r>
              <a:rPr lang="vi-VN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nhạc số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quay video gửi cho Cô.</a:t>
            </a:r>
          </a:p>
        </p:txBody>
      </p:sp>
    </p:spTree>
    <p:extLst>
      <p:ext uri="{BB962C8B-B14F-4D97-AF65-F5344CB8AC3E}">
        <p14:creationId xmlns:p14="http://schemas.microsoft.com/office/powerpoint/2010/main" val="69120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ve Poem (Piano Solo)">
            <a:hlinkClick r:id="" action="ppaction://media"/>
            <a:extLst>
              <a:ext uri="{FF2B5EF4-FFF2-40B4-BE49-F238E27FC236}">
                <a16:creationId xmlns:a16="http://schemas.microsoft.com/office/drawing/2014/main" id="{E7469235-1DBE-4021-9712-3038E2CB4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3334" y="6149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82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2FF5228-1C75-43CD-AA24-BA7632821A39}"/>
              </a:ext>
            </a:extLst>
          </p:cNvPr>
          <p:cNvSpPr/>
          <p:nvPr/>
        </p:nvSpPr>
        <p:spPr>
          <a:xfrm rot="931816">
            <a:off x="4691173" y="630310"/>
            <a:ext cx="4433026" cy="1512560"/>
          </a:xfrm>
          <a:prstGeom prst="wedgeEllipse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i="1" dirty="0"/>
              <a:t>1. Khởi Động</a:t>
            </a:r>
            <a:r>
              <a:rPr lang="en-US" sz="3600" b="1" i="1" dirty="0"/>
              <a:t> </a:t>
            </a:r>
            <a:r>
              <a:rPr lang="vi-VN" sz="3600" b="1" i="1" dirty="0"/>
              <a:t>Giọng</a:t>
            </a:r>
          </a:p>
        </p:txBody>
      </p:sp>
    </p:spTree>
    <p:extLst>
      <p:ext uri="{BB962C8B-B14F-4D97-AF65-F5344CB8AC3E}">
        <p14:creationId xmlns:p14="http://schemas.microsoft.com/office/powerpoint/2010/main" val="28547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374E9-199C-492A-A102-D32F2435B196}"/>
              </a:ext>
            </a:extLst>
          </p:cNvPr>
          <p:cNvSpPr/>
          <p:nvPr/>
        </p:nvSpPr>
        <p:spPr>
          <a:xfrm>
            <a:off x="3141785" y="1875692"/>
            <a:ext cx="461889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đọc</a:t>
            </a:r>
            <a:r>
              <a:rPr lang="en-US" dirty="0"/>
              <a:t> gam C dur</a:t>
            </a:r>
          </a:p>
        </p:txBody>
      </p:sp>
    </p:spTree>
    <p:extLst>
      <p:ext uri="{BB962C8B-B14F-4D97-AF65-F5344CB8AC3E}">
        <p14:creationId xmlns:p14="http://schemas.microsoft.com/office/powerpoint/2010/main" val="4055012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4176FB6-2F3F-4135-BDCB-73544A691522}"/>
              </a:ext>
            </a:extLst>
          </p:cNvPr>
          <p:cNvSpPr/>
          <p:nvPr/>
        </p:nvSpPr>
        <p:spPr>
          <a:xfrm rot="387109">
            <a:off x="4188732" y="79251"/>
            <a:ext cx="4100824" cy="1820163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</a:rPr>
              <a:t>Ôn tập bài hát: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đồng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hạ</a:t>
            </a:r>
            <a:endParaRPr lang="vi-VN" sz="24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263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D7776-4959-49ED-814D-66FB4ED2B4D6}"/>
              </a:ext>
            </a:extLst>
          </p:cNvPr>
          <p:cNvSpPr/>
          <p:nvPr/>
        </p:nvSpPr>
        <p:spPr>
          <a:xfrm>
            <a:off x="3399692" y="2328985"/>
            <a:ext cx="461889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beat</a:t>
            </a:r>
          </a:p>
        </p:txBody>
      </p:sp>
    </p:spTree>
    <p:extLst>
      <p:ext uri="{BB962C8B-B14F-4D97-AF65-F5344CB8AC3E}">
        <p14:creationId xmlns:p14="http://schemas.microsoft.com/office/powerpoint/2010/main" val="2252000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1AE7654-7375-47F1-A5A5-6A835D0C2EBC}"/>
              </a:ext>
            </a:extLst>
          </p:cNvPr>
          <p:cNvSpPr/>
          <p:nvPr/>
        </p:nvSpPr>
        <p:spPr>
          <a:xfrm>
            <a:off x="3666479" y="167992"/>
            <a:ext cx="3666476" cy="1247515"/>
          </a:xfrm>
          <a:prstGeom prst="cloud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3. Gõ đệm cho bài hát theo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</a:p>
        </p:txBody>
      </p:sp>
    </p:spTree>
    <p:extLst>
      <p:ext uri="{BB962C8B-B14F-4D97-AF65-F5344CB8AC3E}">
        <p14:creationId xmlns:p14="http://schemas.microsoft.com/office/powerpoint/2010/main" val="32852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FB01ED-D5DC-4F1F-BC0C-2E660F515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r="237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B97709-B97E-45CA-AF19-BF5DABDC13A9}"/>
              </a:ext>
            </a:extLst>
          </p:cNvPr>
          <p:cNvSpPr/>
          <p:nvPr/>
        </p:nvSpPr>
        <p:spPr>
          <a:xfrm>
            <a:off x="3130061" y="2407138"/>
            <a:ext cx="5806830" cy="18756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TĐN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tập lái 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tô”</a:t>
            </a:r>
          </a:p>
        </p:txBody>
      </p:sp>
    </p:spTree>
    <p:extLst>
      <p:ext uri="{BB962C8B-B14F-4D97-AF65-F5344CB8AC3E}">
        <p14:creationId xmlns:p14="http://schemas.microsoft.com/office/powerpoint/2010/main" val="294435508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1F7DEA-C9B2-4638-A747-5B13E53F8EAC}"/>
              </a:ext>
            </a:extLst>
          </p:cNvPr>
          <p:cNvSpPr/>
          <p:nvPr/>
        </p:nvSpPr>
        <p:spPr>
          <a:xfrm>
            <a:off x="4259385" y="3204308"/>
            <a:ext cx="369667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7</a:t>
            </a:r>
          </a:p>
        </p:txBody>
      </p:sp>
    </p:spTree>
    <p:extLst>
      <p:ext uri="{BB962C8B-B14F-4D97-AF65-F5344CB8AC3E}">
        <p14:creationId xmlns:p14="http://schemas.microsoft.com/office/powerpoint/2010/main" val="9873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1|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</TotalTime>
  <Words>146</Words>
  <Application>Microsoft Office PowerPoint</Application>
  <PresentationFormat>Widescreen</PresentationFormat>
  <Paragraphs>21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American Typewriter</vt:lpstr>
      <vt:lpstr>Arial</vt:lpstr>
      <vt:lpstr>Ayuthaya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TIEN LOC</dc:creator>
  <cp:lastModifiedBy>TIEN LOC</cp:lastModifiedBy>
  <cp:revision>52</cp:revision>
  <dcterms:created xsi:type="dcterms:W3CDTF">2021-10-24T09:15:07Z</dcterms:created>
  <dcterms:modified xsi:type="dcterms:W3CDTF">2022-04-04T03:40:51Z</dcterms:modified>
</cp:coreProperties>
</file>