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58" r:id="rId3"/>
    <p:sldId id="262" r:id="rId4"/>
    <p:sldId id="257" r:id="rId5"/>
    <p:sldId id="261" r:id="rId6"/>
    <p:sldId id="300" r:id="rId7"/>
    <p:sldId id="303" r:id="rId8"/>
    <p:sldId id="306" r:id="rId9"/>
    <p:sldId id="263" r:id="rId10"/>
    <p:sldId id="265" r:id="rId11"/>
    <p:sldId id="304" r:id="rId12"/>
    <p:sldId id="305" r:id="rId13"/>
    <p:sldId id="307" r:id="rId14"/>
    <p:sldId id="259" r:id="rId15"/>
    <p:sldId id="260" r:id="rId16"/>
  </p:sldIdLst>
  <p:sldSz cx="9144000" cy="5143500" type="screen16x9"/>
  <p:notesSz cx="6858000" cy="9144000"/>
  <p:embeddedFontLst>
    <p:embeddedFont>
      <p:font typeface="Krona One" panose="020B0604020202020204" charset="0"/>
      <p:regular r:id="rId18"/>
    </p:embeddedFont>
    <p:embeddedFont>
      <p:font typeface="Prompt" panose="020B0604020202020204" charset="-34"/>
      <p:regular r:id="rId19"/>
      <p:bold r:id="rId20"/>
      <p:italic r:id="rId21"/>
      <p:boldItalic r:id="rId22"/>
    </p:embeddedFont>
    <p:embeddedFont>
      <p:font typeface="HP001 4 hàng" panose="020B060305030202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5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2896">
          <p15:clr>
            <a:srgbClr val="9AA0A6"/>
          </p15:clr>
        </p15:guide>
        <p15:guide id="5" orient="horz" pos="3109">
          <p15:clr>
            <a:srgbClr val="9AA0A6"/>
          </p15:clr>
        </p15:guide>
        <p15:guide id="6" pos="5631">
          <p15:clr>
            <a:srgbClr val="9AA0A6"/>
          </p15:clr>
        </p15:guide>
        <p15:guide id="7" pos="129">
          <p15:clr>
            <a:srgbClr val="9AA0A6"/>
          </p15:clr>
        </p15:guide>
        <p15:guide id="8" orient="horz" pos="135">
          <p15:clr>
            <a:srgbClr val="9AA0A6"/>
          </p15:clr>
        </p15:guide>
        <p15:guide id="9" orient="horz" pos="61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047"/>
    <a:srgbClr val="DFF1CB"/>
    <a:srgbClr val="D6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7E936E-1FA8-493A-99DF-38DF7F2A1BEE}">
  <a:tblStyle styleId="{767E936E-1FA8-493A-99DF-38DF7F2A1B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18" y="77"/>
      </p:cViewPr>
      <p:guideLst>
        <p:guide pos="455"/>
        <p:guide orient="horz" pos="340"/>
        <p:guide pos="5305"/>
        <p:guide orient="horz" pos="2896"/>
        <p:guide orient="horz" pos="3109"/>
        <p:guide pos="5631"/>
        <p:guide pos="129"/>
        <p:guide orient="horz" pos="135"/>
        <p:guide orient="horz" pos="6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e3433e1a1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e3433e1a1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e3606e3a8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e3606e3a8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e3606e3a8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e3606e3a8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40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e3606e3a8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e3606e3a8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258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e3606e3a8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e3606e3a8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007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e3606e3a8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e3606e3a8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e3433e1a1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e3433e1a1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e3433e1a1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e3433e1a1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e3606e3a8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e3606e3a8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e3606e3a8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e3606e3a8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e3433e1a1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e3433e1a1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e3433e1a1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e3433e1a1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69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e3433e1a1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e3433e1a1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163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e3433e1a1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e3433e1a1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804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e3606e3a8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e3606e3a8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92325" y="736738"/>
            <a:ext cx="4275600" cy="18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83975" y="2832588"/>
            <a:ext cx="4275600" cy="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4625" y="1339721"/>
            <a:ext cx="3337200" cy="3337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426254">
            <a:off x="285699" y="2178431"/>
            <a:ext cx="1026077" cy="22493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425505">
            <a:off x="938897" y="3485891"/>
            <a:ext cx="1858921" cy="40752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426201">
            <a:off x="1522877" y="3650647"/>
            <a:ext cx="885496" cy="113082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426183">
            <a:off x="2513138" y="2912601"/>
            <a:ext cx="873403" cy="19137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426337">
            <a:off x="292793" y="4213613"/>
            <a:ext cx="1758304" cy="385463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425831">
            <a:off x="2286682" y="1698587"/>
            <a:ext cx="995528" cy="218276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2645882" y="1659950"/>
            <a:ext cx="277327" cy="204878"/>
            <a:chOff x="4705441" y="434172"/>
            <a:chExt cx="384163" cy="283804"/>
          </a:xfrm>
        </p:grpSpPr>
        <p:sp>
          <p:nvSpPr>
            <p:cNvPr id="19" name="Google Shape;19;p2"/>
            <p:cNvSpPr/>
            <p:nvPr/>
          </p:nvSpPr>
          <p:spPr>
            <a:xfrm rot="428247">
              <a:off x="4743276" y="621968"/>
              <a:ext cx="342857" cy="75017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705441" y="434172"/>
              <a:ext cx="244500" cy="2445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flipH="1">
            <a:off x="739509" y="2445344"/>
            <a:ext cx="1434269" cy="1348947"/>
            <a:chOff x="4725325" y="4068600"/>
            <a:chExt cx="1497775" cy="1408675"/>
          </a:xfrm>
        </p:grpSpPr>
        <p:sp>
          <p:nvSpPr>
            <p:cNvPr id="22" name="Google Shape;22;p2"/>
            <p:cNvSpPr/>
            <p:nvPr/>
          </p:nvSpPr>
          <p:spPr>
            <a:xfrm>
              <a:off x="5450375" y="4431100"/>
              <a:ext cx="772725" cy="781325"/>
            </a:xfrm>
            <a:custGeom>
              <a:avLst/>
              <a:gdLst/>
              <a:ahLst/>
              <a:cxnLst/>
              <a:rect l="l" t="t" r="r" b="b"/>
              <a:pathLst>
                <a:path w="30909" h="31253" extrusionOk="0">
                  <a:moveTo>
                    <a:pt x="5345" y="1990"/>
                  </a:moveTo>
                  <a:cubicBezTo>
                    <a:pt x="5635" y="1990"/>
                    <a:pt x="5842" y="2238"/>
                    <a:pt x="5842" y="2528"/>
                  </a:cubicBezTo>
                  <a:lnTo>
                    <a:pt x="5842" y="4185"/>
                  </a:lnTo>
                  <a:cubicBezTo>
                    <a:pt x="5842" y="4475"/>
                    <a:pt x="5635" y="4724"/>
                    <a:pt x="5345" y="4724"/>
                  </a:cubicBezTo>
                  <a:lnTo>
                    <a:pt x="3647" y="4724"/>
                  </a:lnTo>
                  <a:cubicBezTo>
                    <a:pt x="3357" y="4724"/>
                    <a:pt x="3149" y="4475"/>
                    <a:pt x="3149" y="4185"/>
                  </a:cubicBezTo>
                  <a:lnTo>
                    <a:pt x="3149" y="2528"/>
                  </a:lnTo>
                  <a:cubicBezTo>
                    <a:pt x="3149" y="2238"/>
                    <a:pt x="3357" y="1990"/>
                    <a:pt x="3647" y="1990"/>
                  </a:cubicBezTo>
                  <a:close/>
                  <a:moveTo>
                    <a:pt x="10524" y="1990"/>
                  </a:moveTo>
                  <a:cubicBezTo>
                    <a:pt x="10814" y="1990"/>
                    <a:pt x="11021" y="2238"/>
                    <a:pt x="11021" y="2528"/>
                  </a:cubicBezTo>
                  <a:lnTo>
                    <a:pt x="11021" y="4185"/>
                  </a:lnTo>
                  <a:cubicBezTo>
                    <a:pt x="11021" y="4475"/>
                    <a:pt x="10814" y="4724"/>
                    <a:pt x="10524" y="4724"/>
                  </a:cubicBezTo>
                  <a:lnTo>
                    <a:pt x="8825" y="4724"/>
                  </a:lnTo>
                  <a:cubicBezTo>
                    <a:pt x="8535" y="4724"/>
                    <a:pt x="8328" y="4475"/>
                    <a:pt x="8328" y="4185"/>
                  </a:cubicBezTo>
                  <a:lnTo>
                    <a:pt x="8328" y="2528"/>
                  </a:lnTo>
                  <a:cubicBezTo>
                    <a:pt x="8328" y="2238"/>
                    <a:pt x="8535" y="1990"/>
                    <a:pt x="8825" y="1990"/>
                  </a:cubicBezTo>
                  <a:close/>
                  <a:moveTo>
                    <a:pt x="15703" y="1990"/>
                  </a:moveTo>
                  <a:cubicBezTo>
                    <a:pt x="15993" y="1990"/>
                    <a:pt x="16200" y="2238"/>
                    <a:pt x="16200" y="2528"/>
                  </a:cubicBezTo>
                  <a:lnTo>
                    <a:pt x="16200" y="4185"/>
                  </a:lnTo>
                  <a:cubicBezTo>
                    <a:pt x="16200" y="4475"/>
                    <a:pt x="15993" y="4724"/>
                    <a:pt x="15703" y="4724"/>
                  </a:cubicBezTo>
                  <a:lnTo>
                    <a:pt x="14004" y="4724"/>
                  </a:lnTo>
                  <a:cubicBezTo>
                    <a:pt x="13714" y="4724"/>
                    <a:pt x="13507" y="4475"/>
                    <a:pt x="13507" y="4185"/>
                  </a:cubicBezTo>
                  <a:lnTo>
                    <a:pt x="13507" y="2528"/>
                  </a:lnTo>
                  <a:cubicBezTo>
                    <a:pt x="13507" y="2238"/>
                    <a:pt x="13714" y="1990"/>
                    <a:pt x="14004" y="1990"/>
                  </a:cubicBezTo>
                  <a:close/>
                  <a:moveTo>
                    <a:pt x="20882" y="1990"/>
                  </a:moveTo>
                  <a:cubicBezTo>
                    <a:pt x="21172" y="1990"/>
                    <a:pt x="21379" y="2238"/>
                    <a:pt x="21379" y="2528"/>
                  </a:cubicBezTo>
                  <a:lnTo>
                    <a:pt x="21379" y="4185"/>
                  </a:lnTo>
                  <a:cubicBezTo>
                    <a:pt x="21379" y="4475"/>
                    <a:pt x="21172" y="4724"/>
                    <a:pt x="20882" y="4724"/>
                  </a:cubicBezTo>
                  <a:lnTo>
                    <a:pt x="19183" y="4724"/>
                  </a:lnTo>
                  <a:cubicBezTo>
                    <a:pt x="18893" y="4724"/>
                    <a:pt x="18686" y="4475"/>
                    <a:pt x="18686" y="4185"/>
                  </a:cubicBezTo>
                  <a:lnTo>
                    <a:pt x="18686" y="2528"/>
                  </a:lnTo>
                  <a:cubicBezTo>
                    <a:pt x="18686" y="2238"/>
                    <a:pt x="18893" y="1990"/>
                    <a:pt x="19183" y="1990"/>
                  </a:cubicBezTo>
                  <a:close/>
                  <a:moveTo>
                    <a:pt x="26061" y="1990"/>
                  </a:moveTo>
                  <a:cubicBezTo>
                    <a:pt x="26351" y="1990"/>
                    <a:pt x="26558" y="2238"/>
                    <a:pt x="26558" y="2528"/>
                  </a:cubicBezTo>
                  <a:lnTo>
                    <a:pt x="26558" y="4185"/>
                  </a:lnTo>
                  <a:cubicBezTo>
                    <a:pt x="26558" y="4475"/>
                    <a:pt x="26351" y="4724"/>
                    <a:pt x="26061" y="4724"/>
                  </a:cubicBezTo>
                  <a:lnTo>
                    <a:pt x="24362" y="4724"/>
                  </a:lnTo>
                  <a:cubicBezTo>
                    <a:pt x="24072" y="4724"/>
                    <a:pt x="23865" y="4475"/>
                    <a:pt x="23865" y="4185"/>
                  </a:cubicBezTo>
                  <a:lnTo>
                    <a:pt x="23865" y="2528"/>
                  </a:lnTo>
                  <a:cubicBezTo>
                    <a:pt x="23865" y="2238"/>
                    <a:pt x="24072" y="1990"/>
                    <a:pt x="24362" y="1990"/>
                  </a:cubicBezTo>
                  <a:close/>
                  <a:moveTo>
                    <a:pt x="5345" y="26724"/>
                  </a:moveTo>
                  <a:cubicBezTo>
                    <a:pt x="5635" y="26724"/>
                    <a:pt x="5842" y="26972"/>
                    <a:pt x="5842" y="27262"/>
                  </a:cubicBezTo>
                  <a:lnTo>
                    <a:pt x="5842" y="28920"/>
                  </a:lnTo>
                  <a:cubicBezTo>
                    <a:pt x="5842" y="29210"/>
                    <a:pt x="5635" y="29458"/>
                    <a:pt x="5345" y="29458"/>
                  </a:cubicBezTo>
                  <a:lnTo>
                    <a:pt x="3647" y="29458"/>
                  </a:lnTo>
                  <a:cubicBezTo>
                    <a:pt x="3357" y="29458"/>
                    <a:pt x="3149" y="29210"/>
                    <a:pt x="3149" y="28920"/>
                  </a:cubicBezTo>
                  <a:lnTo>
                    <a:pt x="3149" y="27262"/>
                  </a:lnTo>
                  <a:cubicBezTo>
                    <a:pt x="3149" y="26972"/>
                    <a:pt x="3357" y="26724"/>
                    <a:pt x="3647" y="26724"/>
                  </a:cubicBezTo>
                  <a:close/>
                  <a:moveTo>
                    <a:pt x="10524" y="26724"/>
                  </a:moveTo>
                  <a:cubicBezTo>
                    <a:pt x="10814" y="26724"/>
                    <a:pt x="11021" y="26972"/>
                    <a:pt x="11021" y="27262"/>
                  </a:cubicBezTo>
                  <a:lnTo>
                    <a:pt x="11021" y="28920"/>
                  </a:lnTo>
                  <a:cubicBezTo>
                    <a:pt x="11021" y="29210"/>
                    <a:pt x="10814" y="29458"/>
                    <a:pt x="10524" y="29458"/>
                  </a:cubicBezTo>
                  <a:lnTo>
                    <a:pt x="8825" y="29458"/>
                  </a:lnTo>
                  <a:cubicBezTo>
                    <a:pt x="8535" y="29458"/>
                    <a:pt x="8328" y="29210"/>
                    <a:pt x="8328" y="28920"/>
                  </a:cubicBezTo>
                  <a:lnTo>
                    <a:pt x="8328" y="27262"/>
                  </a:lnTo>
                  <a:cubicBezTo>
                    <a:pt x="8328" y="26972"/>
                    <a:pt x="8535" y="26724"/>
                    <a:pt x="8825" y="26724"/>
                  </a:cubicBezTo>
                  <a:close/>
                  <a:moveTo>
                    <a:pt x="1" y="1"/>
                  </a:moveTo>
                  <a:lnTo>
                    <a:pt x="125" y="31198"/>
                  </a:lnTo>
                  <a:lnTo>
                    <a:pt x="8535" y="31198"/>
                  </a:lnTo>
                  <a:cubicBezTo>
                    <a:pt x="8810" y="31198"/>
                    <a:pt x="9270" y="31252"/>
                    <a:pt x="9816" y="31252"/>
                  </a:cubicBezTo>
                  <a:cubicBezTo>
                    <a:pt x="11664" y="31252"/>
                    <a:pt x="14501" y="30636"/>
                    <a:pt x="14501" y="25232"/>
                  </a:cubicBezTo>
                  <a:cubicBezTo>
                    <a:pt x="14501" y="18231"/>
                    <a:pt x="17443" y="17195"/>
                    <a:pt x="24196" y="17195"/>
                  </a:cubicBezTo>
                  <a:cubicBezTo>
                    <a:pt x="30908" y="17195"/>
                    <a:pt x="29872" y="10110"/>
                    <a:pt x="29872" y="10110"/>
                  </a:cubicBezTo>
                  <a:lnTo>
                    <a:pt x="2987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22975" y="4379325"/>
              <a:ext cx="165750" cy="906325"/>
            </a:xfrm>
            <a:custGeom>
              <a:avLst/>
              <a:gdLst/>
              <a:ahLst/>
              <a:cxnLst/>
              <a:rect l="l" t="t" r="r" b="b"/>
              <a:pathLst>
                <a:path w="6630" h="36253" extrusionOk="0">
                  <a:moveTo>
                    <a:pt x="1" y="0"/>
                  </a:moveTo>
                  <a:lnTo>
                    <a:pt x="1" y="36252"/>
                  </a:lnTo>
                  <a:lnTo>
                    <a:pt x="6630" y="36252"/>
                  </a:lnTo>
                  <a:lnTo>
                    <a:pt x="66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53775" y="4068600"/>
              <a:ext cx="420550" cy="216500"/>
            </a:xfrm>
            <a:custGeom>
              <a:avLst/>
              <a:gdLst/>
              <a:ahLst/>
              <a:cxnLst/>
              <a:rect l="l" t="t" r="r" b="b"/>
              <a:pathLst>
                <a:path w="16822" h="8660" extrusionOk="0">
                  <a:moveTo>
                    <a:pt x="2610" y="0"/>
                  </a:moveTo>
                  <a:cubicBezTo>
                    <a:pt x="1160" y="0"/>
                    <a:pt x="0" y="1160"/>
                    <a:pt x="0" y="2569"/>
                  </a:cubicBezTo>
                  <a:lnTo>
                    <a:pt x="0" y="6090"/>
                  </a:lnTo>
                  <a:cubicBezTo>
                    <a:pt x="0" y="7499"/>
                    <a:pt x="1160" y="8659"/>
                    <a:pt x="2610" y="8659"/>
                  </a:cubicBezTo>
                  <a:lnTo>
                    <a:pt x="14253" y="8659"/>
                  </a:lnTo>
                  <a:cubicBezTo>
                    <a:pt x="15703" y="8659"/>
                    <a:pt x="16821" y="7499"/>
                    <a:pt x="16821" y="6090"/>
                  </a:cubicBezTo>
                  <a:lnTo>
                    <a:pt x="16821" y="2569"/>
                  </a:lnTo>
                  <a:cubicBezTo>
                    <a:pt x="16821" y="1160"/>
                    <a:pt x="15703" y="0"/>
                    <a:pt x="142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07150" y="4321325"/>
              <a:ext cx="539675" cy="1035800"/>
            </a:xfrm>
            <a:custGeom>
              <a:avLst/>
              <a:gdLst/>
              <a:ahLst/>
              <a:cxnLst/>
              <a:rect l="l" t="t" r="r" b="b"/>
              <a:pathLst>
                <a:path w="21587" h="41432" extrusionOk="0">
                  <a:moveTo>
                    <a:pt x="1" y="0"/>
                  </a:moveTo>
                  <a:lnTo>
                    <a:pt x="1" y="41431"/>
                  </a:lnTo>
                  <a:lnTo>
                    <a:pt x="21587" y="41431"/>
                  </a:lnTo>
                  <a:lnTo>
                    <a:pt x="2158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904525" y="4106925"/>
              <a:ext cx="51800" cy="127425"/>
            </a:xfrm>
            <a:custGeom>
              <a:avLst/>
              <a:gdLst/>
              <a:ahLst/>
              <a:cxnLst/>
              <a:rect l="l" t="t" r="r" b="b"/>
              <a:pathLst>
                <a:path w="2072" h="5097" extrusionOk="0">
                  <a:moveTo>
                    <a:pt x="1036" y="0"/>
                  </a:moveTo>
                  <a:cubicBezTo>
                    <a:pt x="456" y="0"/>
                    <a:pt x="0" y="456"/>
                    <a:pt x="0" y="1036"/>
                  </a:cubicBezTo>
                  <a:lnTo>
                    <a:pt x="0" y="4060"/>
                  </a:lnTo>
                  <a:cubicBezTo>
                    <a:pt x="0" y="4640"/>
                    <a:pt x="456" y="5096"/>
                    <a:pt x="1036" y="5096"/>
                  </a:cubicBezTo>
                  <a:cubicBezTo>
                    <a:pt x="1616" y="5096"/>
                    <a:pt x="2072" y="4640"/>
                    <a:pt x="2072" y="4060"/>
                  </a:cubicBezTo>
                  <a:lnTo>
                    <a:pt x="2072" y="1036"/>
                  </a:lnTo>
                  <a:cubicBezTo>
                    <a:pt x="2072" y="456"/>
                    <a:pt x="1616" y="0"/>
                    <a:pt x="103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90500" y="4106925"/>
              <a:ext cx="51800" cy="127425"/>
            </a:xfrm>
            <a:custGeom>
              <a:avLst/>
              <a:gdLst/>
              <a:ahLst/>
              <a:cxnLst/>
              <a:rect l="l" t="t" r="r" b="b"/>
              <a:pathLst>
                <a:path w="2072" h="5097" extrusionOk="0">
                  <a:moveTo>
                    <a:pt x="1036" y="0"/>
                  </a:moveTo>
                  <a:cubicBezTo>
                    <a:pt x="497" y="0"/>
                    <a:pt x="0" y="456"/>
                    <a:pt x="0" y="1036"/>
                  </a:cubicBezTo>
                  <a:lnTo>
                    <a:pt x="0" y="4060"/>
                  </a:lnTo>
                  <a:cubicBezTo>
                    <a:pt x="0" y="4640"/>
                    <a:pt x="497" y="5096"/>
                    <a:pt x="1036" y="5096"/>
                  </a:cubicBezTo>
                  <a:cubicBezTo>
                    <a:pt x="1616" y="5096"/>
                    <a:pt x="2072" y="4640"/>
                    <a:pt x="2072" y="4060"/>
                  </a:cubicBezTo>
                  <a:lnTo>
                    <a:pt x="2072" y="1036"/>
                  </a:lnTo>
                  <a:cubicBezTo>
                    <a:pt x="2072" y="456"/>
                    <a:pt x="1616" y="0"/>
                    <a:pt x="103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75425" y="4106925"/>
              <a:ext cx="51825" cy="127425"/>
            </a:xfrm>
            <a:custGeom>
              <a:avLst/>
              <a:gdLst/>
              <a:ahLst/>
              <a:cxnLst/>
              <a:rect l="l" t="t" r="r" b="b"/>
              <a:pathLst>
                <a:path w="2073" h="5097" extrusionOk="0">
                  <a:moveTo>
                    <a:pt x="1036" y="0"/>
                  </a:moveTo>
                  <a:cubicBezTo>
                    <a:pt x="456" y="0"/>
                    <a:pt x="1" y="456"/>
                    <a:pt x="1" y="1036"/>
                  </a:cubicBezTo>
                  <a:lnTo>
                    <a:pt x="1" y="4060"/>
                  </a:lnTo>
                  <a:cubicBezTo>
                    <a:pt x="1" y="4640"/>
                    <a:pt x="456" y="5096"/>
                    <a:pt x="1036" y="5096"/>
                  </a:cubicBezTo>
                  <a:cubicBezTo>
                    <a:pt x="1575" y="5096"/>
                    <a:pt x="2072" y="4640"/>
                    <a:pt x="2072" y="4060"/>
                  </a:cubicBezTo>
                  <a:lnTo>
                    <a:pt x="2072" y="1036"/>
                  </a:lnTo>
                  <a:cubicBezTo>
                    <a:pt x="2072" y="456"/>
                    <a:pt x="1575" y="0"/>
                    <a:pt x="103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167600" y="4106925"/>
              <a:ext cx="51825" cy="127425"/>
            </a:xfrm>
            <a:custGeom>
              <a:avLst/>
              <a:gdLst/>
              <a:ahLst/>
              <a:cxnLst/>
              <a:rect l="l" t="t" r="r" b="b"/>
              <a:pathLst>
                <a:path w="2073" h="5097" extrusionOk="0">
                  <a:moveTo>
                    <a:pt x="1037" y="0"/>
                  </a:moveTo>
                  <a:cubicBezTo>
                    <a:pt x="457" y="0"/>
                    <a:pt x="1" y="456"/>
                    <a:pt x="1" y="1036"/>
                  </a:cubicBezTo>
                  <a:lnTo>
                    <a:pt x="1" y="4060"/>
                  </a:lnTo>
                  <a:cubicBezTo>
                    <a:pt x="1" y="4640"/>
                    <a:pt x="457" y="5096"/>
                    <a:pt x="1037" y="5096"/>
                  </a:cubicBezTo>
                  <a:cubicBezTo>
                    <a:pt x="1617" y="5096"/>
                    <a:pt x="2072" y="4640"/>
                    <a:pt x="2072" y="4060"/>
                  </a:cubicBezTo>
                  <a:lnTo>
                    <a:pt x="2072" y="1036"/>
                  </a:lnTo>
                  <a:cubicBezTo>
                    <a:pt x="2072" y="456"/>
                    <a:pt x="1617" y="0"/>
                    <a:pt x="10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75425" y="4321325"/>
              <a:ext cx="271400" cy="1035800"/>
            </a:xfrm>
            <a:custGeom>
              <a:avLst/>
              <a:gdLst/>
              <a:ahLst/>
              <a:cxnLst/>
              <a:rect l="l" t="t" r="r" b="b"/>
              <a:pathLst>
                <a:path w="10856" h="41432" extrusionOk="0">
                  <a:moveTo>
                    <a:pt x="1" y="0"/>
                  </a:moveTo>
                  <a:lnTo>
                    <a:pt x="1" y="41431"/>
                  </a:lnTo>
                  <a:lnTo>
                    <a:pt x="10856" y="41431"/>
                  </a:lnTo>
                  <a:lnTo>
                    <a:pt x="1085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25325" y="5321875"/>
              <a:ext cx="686750" cy="155400"/>
            </a:xfrm>
            <a:custGeom>
              <a:avLst/>
              <a:gdLst/>
              <a:ahLst/>
              <a:cxnLst/>
              <a:rect l="l" t="t" r="r" b="b"/>
              <a:pathLst>
                <a:path w="27470" h="6216" extrusionOk="0">
                  <a:moveTo>
                    <a:pt x="2611" y="1"/>
                  </a:moveTo>
                  <a:cubicBezTo>
                    <a:pt x="1161" y="1"/>
                    <a:pt x="1" y="1161"/>
                    <a:pt x="1" y="2611"/>
                  </a:cubicBezTo>
                  <a:lnTo>
                    <a:pt x="1" y="3646"/>
                  </a:lnTo>
                  <a:cubicBezTo>
                    <a:pt x="1" y="5055"/>
                    <a:pt x="1161" y="6215"/>
                    <a:pt x="2611" y="6215"/>
                  </a:cubicBezTo>
                  <a:lnTo>
                    <a:pt x="24860" y="6215"/>
                  </a:lnTo>
                  <a:cubicBezTo>
                    <a:pt x="26310" y="6215"/>
                    <a:pt x="27470" y="5055"/>
                    <a:pt x="27470" y="3646"/>
                  </a:cubicBezTo>
                  <a:lnTo>
                    <a:pt x="27470" y="2611"/>
                  </a:lnTo>
                  <a:cubicBezTo>
                    <a:pt x="27470" y="1161"/>
                    <a:pt x="26310" y="1"/>
                    <a:pt x="248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5325" y="4182525"/>
              <a:ext cx="686750" cy="155400"/>
            </a:xfrm>
            <a:custGeom>
              <a:avLst/>
              <a:gdLst/>
              <a:ahLst/>
              <a:cxnLst/>
              <a:rect l="l" t="t" r="r" b="b"/>
              <a:pathLst>
                <a:path w="27470" h="6216" extrusionOk="0">
                  <a:moveTo>
                    <a:pt x="2611" y="1"/>
                  </a:moveTo>
                  <a:cubicBezTo>
                    <a:pt x="1161" y="1"/>
                    <a:pt x="1" y="1161"/>
                    <a:pt x="1" y="2611"/>
                  </a:cubicBezTo>
                  <a:lnTo>
                    <a:pt x="1" y="3646"/>
                  </a:lnTo>
                  <a:cubicBezTo>
                    <a:pt x="1" y="5055"/>
                    <a:pt x="1161" y="6215"/>
                    <a:pt x="2611" y="6215"/>
                  </a:cubicBezTo>
                  <a:lnTo>
                    <a:pt x="24860" y="6215"/>
                  </a:lnTo>
                  <a:cubicBezTo>
                    <a:pt x="26310" y="6215"/>
                    <a:pt x="27470" y="5055"/>
                    <a:pt x="27470" y="3646"/>
                  </a:cubicBezTo>
                  <a:lnTo>
                    <a:pt x="27470" y="2611"/>
                  </a:lnTo>
                  <a:cubicBezTo>
                    <a:pt x="27470" y="1161"/>
                    <a:pt x="26310" y="1"/>
                    <a:pt x="248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1716100" y="1185325"/>
            <a:ext cx="64800" cy="1291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859850" y="1185325"/>
            <a:ext cx="64800" cy="685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9512" y="4106350"/>
            <a:ext cx="459651" cy="339600"/>
            <a:chOff x="4705441" y="434172"/>
            <a:chExt cx="384163" cy="283804"/>
          </a:xfrm>
        </p:grpSpPr>
        <p:sp>
          <p:nvSpPr>
            <p:cNvPr id="36" name="Google Shape;36;p2"/>
            <p:cNvSpPr/>
            <p:nvPr/>
          </p:nvSpPr>
          <p:spPr>
            <a:xfrm rot="428247">
              <a:off x="4743276" y="621968"/>
              <a:ext cx="342857" cy="75017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05441" y="434172"/>
              <a:ext cx="244500" cy="2445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6"/>
          <p:cNvSpPr/>
          <p:nvPr/>
        </p:nvSpPr>
        <p:spPr>
          <a:xfrm>
            <a:off x="585600" y="539500"/>
            <a:ext cx="8558400" cy="62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6"/>
          <p:cNvSpPr/>
          <p:nvPr/>
        </p:nvSpPr>
        <p:spPr>
          <a:xfrm>
            <a:off x="0" y="539500"/>
            <a:ext cx="384300" cy="624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>
            <a:off x="384300" y="539500"/>
            <a:ext cx="208500" cy="62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 txBox="1">
            <a:spLocks noGrp="1"/>
          </p:cNvSpPr>
          <p:nvPr>
            <p:ph type="title"/>
          </p:nvPr>
        </p:nvSpPr>
        <p:spPr>
          <a:xfrm>
            <a:off x="1781625" y="2548298"/>
            <a:ext cx="24921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409" name="Google Shape;409;p16"/>
          <p:cNvSpPr txBox="1">
            <a:spLocks noGrp="1"/>
          </p:cNvSpPr>
          <p:nvPr>
            <p:ph type="subTitle" idx="1"/>
          </p:nvPr>
        </p:nvSpPr>
        <p:spPr>
          <a:xfrm>
            <a:off x="1781625" y="2891924"/>
            <a:ext cx="24921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6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6"/>
          <p:cNvSpPr txBox="1">
            <a:spLocks noGrp="1"/>
          </p:cNvSpPr>
          <p:nvPr>
            <p:ph type="title" idx="3"/>
          </p:nvPr>
        </p:nvSpPr>
        <p:spPr>
          <a:xfrm>
            <a:off x="1781625" y="1420475"/>
            <a:ext cx="24921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4"/>
          </p:nvPr>
        </p:nvSpPr>
        <p:spPr>
          <a:xfrm>
            <a:off x="1781625" y="1764099"/>
            <a:ext cx="24921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title" idx="5"/>
          </p:nvPr>
        </p:nvSpPr>
        <p:spPr>
          <a:xfrm>
            <a:off x="1781625" y="3676123"/>
            <a:ext cx="24921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6"/>
          </p:nvPr>
        </p:nvSpPr>
        <p:spPr>
          <a:xfrm>
            <a:off x="1781625" y="4019749"/>
            <a:ext cx="24921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title" idx="7"/>
          </p:nvPr>
        </p:nvSpPr>
        <p:spPr>
          <a:xfrm>
            <a:off x="4870275" y="2548298"/>
            <a:ext cx="24921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8"/>
          </p:nvPr>
        </p:nvSpPr>
        <p:spPr>
          <a:xfrm>
            <a:off x="4870275" y="2891924"/>
            <a:ext cx="24921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title" idx="9"/>
          </p:nvPr>
        </p:nvSpPr>
        <p:spPr>
          <a:xfrm>
            <a:off x="4870275" y="1420475"/>
            <a:ext cx="24921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13"/>
          </p:nvPr>
        </p:nvSpPr>
        <p:spPr>
          <a:xfrm>
            <a:off x="4870275" y="1764099"/>
            <a:ext cx="24921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title" idx="14"/>
          </p:nvPr>
        </p:nvSpPr>
        <p:spPr>
          <a:xfrm>
            <a:off x="4870275" y="3676123"/>
            <a:ext cx="24921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15"/>
          </p:nvPr>
        </p:nvSpPr>
        <p:spPr>
          <a:xfrm>
            <a:off x="4870275" y="4019749"/>
            <a:ext cx="24921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2"/>
          <p:cNvSpPr/>
          <p:nvPr/>
        </p:nvSpPr>
        <p:spPr>
          <a:xfrm>
            <a:off x="208500" y="208500"/>
            <a:ext cx="208500" cy="330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2"/>
          <p:cNvSpPr/>
          <p:nvPr/>
        </p:nvSpPr>
        <p:spPr>
          <a:xfrm>
            <a:off x="834000" y="208500"/>
            <a:ext cx="81054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2"/>
          <p:cNvSpPr/>
          <p:nvPr/>
        </p:nvSpPr>
        <p:spPr>
          <a:xfrm>
            <a:off x="417000" y="208500"/>
            <a:ext cx="208500" cy="33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625500" y="208500"/>
            <a:ext cx="208500" cy="330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 flipH="1">
            <a:off x="8730900" y="4604000"/>
            <a:ext cx="208500" cy="330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 flipH="1">
            <a:off x="208500" y="4604000"/>
            <a:ext cx="81054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 flipH="1">
            <a:off x="8522400" y="4604000"/>
            <a:ext cx="208500" cy="33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 flipH="1">
            <a:off x="8313900" y="4604000"/>
            <a:ext cx="208500" cy="330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3"/>
          <p:cNvSpPr/>
          <p:nvPr/>
        </p:nvSpPr>
        <p:spPr>
          <a:xfrm>
            <a:off x="208500" y="208500"/>
            <a:ext cx="208500" cy="95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3"/>
          <p:cNvSpPr/>
          <p:nvPr/>
        </p:nvSpPr>
        <p:spPr>
          <a:xfrm>
            <a:off x="208500" y="1164000"/>
            <a:ext cx="208500" cy="3743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3"/>
          <p:cNvSpPr/>
          <p:nvPr/>
        </p:nvSpPr>
        <p:spPr>
          <a:xfrm>
            <a:off x="417000" y="208500"/>
            <a:ext cx="296100" cy="469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4105200" y="2695350"/>
            <a:ext cx="432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105200" y="3537150"/>
            <a:ext cx="27573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title" idx="2" hasCustomPrompt="1"/>
          </p:nvPr>
        </p:nvSpPr>
        <p:spPr>
          <a:xfrm>
            <a:off x="1787411" y="813634"/>
            <a:ext cx="1010700" cy="5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3"/>
          <p:cNvSpPr/>
          <p:nvPr/>
        </p:nvSpPr>
        <p:spPr>
          <a:xfrm>
            <a:off x="208625" y="1818725"/>
            <a:ext cx="3537000" cy="3116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416078" flipH="1">
            <a:off x="825666" y="4172267"/>
            <a:ext cx="2362986" cy="517675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rot="638437" flipH="1">
            <a:off x="2610434" y="4367142"/>
            <a:ext cx="302196" cy="53075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flipH="1">
            <a:off x="208625" y="783850"/>
            <a:ext cx="3537000" cy="103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flipH="1">
            <a:off x="713225" y="1026480"/>
            <a:ext cx="3032400" cy="7920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1620125" y="1263422"/>
            <a:ext cx="2125500" cy="5553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flipH="1">
            <a:off x="1762925" y="1300681"/>
            <a:ext cx="1982700" cy="5178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 rot="-491247">
            <a:off x="1220335" y="646386"/>
            <a:ext cx="1573628" cy="1012733"/>
            <a:chOff x="4636933" y="298628"/>
            <a:chExt cx="400614" cy="257835"/>
          </a:xfrm>
        </p:grpSpPr>
        <p:sp>
          <p:nvSpPr>
            <p:cNvPr id="50" name="Google Shape;50;p3"/>
            <p:cNvSpPr/>
            <p:nvPr/>
          </p:nvSpPr>
          <p:spPr>
            <a:xfrm rot="-12031">
              <a:off x="4636931" y="480863"/>
              <a:ext cx="342902" cy="750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793047" y="298628"/>
              <a:ext cx="244500" cy="2445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3"/>
          <p:cNvSpPr/>
          <p:nvPr/>
        </p:nvSpPr>
        <p:spPr>
          <a:xfrm rot="905124" flipH="1">
            <a:off x="1856138" y="4404557"/>
            <a:ext cx="302007" cy="53124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rot="1071570" flipH="1">
            <a:off x="1121093" y="4367088"/>
            <a:ext cx="302266" cy="53225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>
            <a:off x="1115606" y="2191061"/>
            <a:ext cx="1563578" cy="2221992"/>
            <a:chOff x="1686625" y="1747750"/>
            <a:chExt cx="1912400" cy="2717700"/>
          </a:xfrm>
        </p:grpSpPr>
        <p:sp>
          <p:nvSpPr>
            <p:cNvPr id="55" name="Google Shape;55;p3"/>
            <p:cNvSpPr/>
            <p:nvPr/>
          </p:nvSpPr>
          <p:spPr>
            <a:xfrm>
              <a:off x="2594625" y="2031300"/>
              <a:ext cx="105875" cy="219925"/>
            </a:xfrm>
            <a:custGeom>
              <a:avLst/>
              <a:gdLst/>
              <a:ahLst/>
              <a:cxnLst/>
              <a:rect l="l" t="t" r="r" b="b"/>
              <a:pathLst>
                <a:path w="4235" h="8797" extrusionOk="0">
                  <a:moveTo>
                    <a:pt x="0" y="1"/>
                  </a:moveTo>
                  <a:lnTo>
                    <a:pt x="0" y="8797"/>
                  </a:lnTo>
                  <a:lnTo>
                    <a:pt x="4234" y="8797"/>
                  </a:lnTo>
                  <a:lnTo>
                    <a:pt x="4234" y="1"/>
                  </a:lnTo>
                  <a:close/>
                </a:path>
              </a:pathLst>
            </a:custGeom>
            <a:solidFill>
              <a:schemeClr val="accent2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02625" y="1931750"/>
              <a:ext cx="287975" cy="124775"/>
            </a:xfrm>
            <a:custGeom>
              <a:avLst/>
              <a:gdLst/>
              <a:ahLst/>
              <a:cxnLst/>
              <a:rect l="l" t="t" r="r" b="b"/>
              <a:pathLst>
                <a:path w="11519" h="4991" extrusionOk="0">
                  <a:moveTo>
                    <a:pt x="0" y="0"/>
                  </a:moveTo>
                  <a:lnTo>
                    <a:pt x="2899" y="4991"/>
                  </a:lnTo>
                  <a:lnTo>
                    <a:pt x="8645" y="4991"/>
                  </a:lnTo>
                  <a:lnTo>
                    <a:pt x="11519" y="0"/>
                  </a:lnTo>
                  <a:close/>
                </a:path>
              </a:pathLst>
            </a:custGeom>
            <a:solidFill>
              <a:schemeClr val="accent4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569400" y="2246800"/>
              <a:ext cx="148750" cy="613750"/>
            </a:xfrm>
            <a:custGeom>
              <a:avLst/>
              <a:gdLst/>
              <a:ahLst/>
              <a:cxnLst/>
              <a:rect l="l" t="t" r="r" b="b"/>
              <a:pathLst>
                <a:path w="5950" h="24550" extrusionOk="0">
                  <a:moveTo>
                    <a:pt x="1" y="1"/>
                  </a:moveTo>
                  <a:lnTo>
                    <a:pt x="1" y="24550"/>
                  </a:lnTo>
                  <a:lnTo>
                    <a:pt x="5949" y="24550"/>
                  </a:lnTo>
                  <a:lnTo>
                    <a:pt x="5949" y="1"/>
                  </a:lnTo>
                  <a:close/>
                </a:path>
              </a:pathLst>
            </a:custGeom>
            <a:solidFill>
              <a:schemeClr val="accent2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584525" y="3001050"/>
              <a:ext cx="116600" cy="688725"/>
            </a:xfrm>
            <a:custGeom>
              <a:avLst/>
              <a:gdLst/>
              <a:ahLst/>
              <a:cxnLst/>
              <a:rect l="l" t="t" r="r" b="b"/>
              <a:pathLst>
                <a:path w="4664" h="27549" extrusionOk="0">
                  <a:moveTo>
                    <a:pt x="26" y="0"/>
                  </a:moveTo>
                  <a:lnTo>
                    <a:pt x="1" y="27549"/>
                  </a:lnTo>
                  <a:lnTo>
                    <a:pt x="4664" y="27549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chemeClr val="accent2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594625" y="3766000"/>
              <a:ext cx="84450" cy="688725"/>
            </a:xfrm>
            <a:custGeom>
              <a:avLst/>
              <a:gdLst/>
              <a:ahLst/>
              <a:cxnLst/>
              <a:rect l="l" t="t" r="r" b="b"/>
              <a:pathLst>
                <a:path w="3378" h="27549" extrusionOk="0">
                  <a:moveTo>
                    <a:pt x="25" y="0"/>
                  </a:moveTo>
                  <a:lnTo>
                    <a:pt x="0" y="27524"/>
                  </a:lnTo>
                  <a:lnTo>
                    <a:pt x="3327" y="27549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chemeClr val="accent2"/>
            </a:solidFill>
            <a:ln w="755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594625" y="4398000"/>
              <a:ext cx="84450" cy="67450"/>
            </a:xfrm>
            <a:custGeom>
              <a:avLst/>
              <a:gdLst/>
              <a:ahLst/>
              <a:cxnLst/>
              <a:rect l="l" t="t" r="r" b="b"/>
              <a:pathLst>
                <a:path w="3378" h="2698" extrusionOk="0">
                  <a:moveTo>
                    <a:pt x="0" y="1"/>
                  </a:moveTo>
                  <a:lnTo>
                    <a:pt x="25" y="2269"/>
                  </a:lnTo>
                  <a:cubicBezTo>
                    <a:pt x="25" y="2269"/>
                    <a:pt x="529" y="2697"/>
                    <a:pt x="1689" y="2697"/>
                  </a:cubicBezTo>
                  <a:cubicBezTo>
                    <a:pt x="2848" y="2697"/>
                    <a:pt x="3378" y="2269"/>
                    <a:pt x="3378" y="2269"/>
                  </a:cubicBezTo>
                  <a:lnTo>
                    <a:pt x="3378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544825" y="2822100"/>
              <a:ext cx="190950" cy="251425"/>
            </a:xfrm>
            <a:custGeom>
              <a:avLst/>
              <a:gdLst/>
              <a:ahLst/>
              <a:cxnLst/>
              <a:rect l="l" t="t" r="r" b="b"/>
              <a:pathLst>
                <a:path w="7638" h="10057" extrusionOk="0">
                  <a:moveTo>
                    <a:pt x="1" y="0"/>
                  </a:moveTo>
                  <a:lnTo>
                    <a:pt x="26" y="10032"/>
                  </a:lnTo>
                  <a:lnTo>
                    <a:pt x="7638" y="10057"/>
                  </a:lnTo>
                  <a:lnTo>
                    <a:pt x="761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74450" y="3609100"/>
              <a:ext cx="134875" cy="188425"/>
            </a:xfrm>
            <a:custGeom>
              <a:avLst/>
              <a:gdLst/>
              <a:ahLst/>
              <a:cxnLst/>
              <a:rect l="l" t="t" r="r" b="b"/>
              <a:pathLst>
                <a:path w="5395" h="7537" extrusionOk="0">
                  <a:moveTo>
                    <a:pt x="1" y="1"/>
                  </a:moveTo>
                  <a:lnTo>
                    <a:pt x="1" y="7537"/>
                  </a:lnTo>
                  <a:lnTo>
                    <a:pt x="5394" y="7537"/>
                  </a:lnTo>
                  <a:lnTo>
                    <a:pt x="5369" y="1"/>
                  </a:lnTo>
                  <a:close/>
                </a:path>
              </a:pathLst>
            </a:custGeom>
            <a:solidFill>
              <a:schemeClr val="accent4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80125" y="4205200"/>
              <a:ext cx="110925" cy="105250"/>
            </a:xfrm>
            <a:custGeom>
              <a:avLst/>
              <a:gdLst/>
              <a:ahLst/>
              <a:cxnLst/>
              <a:rect l="l" t="t" r="r" b="b"/>
              <a:pathLst>
                <a:path w="4437" h="4210" extrusionOk="0">
                  <a:moveTo>
                    <a:pt x="0" y="0"/>
                  </a:moveTo>
                  <a:lnTo>
                    <a:pt x="26" y="4209"/>
                  </a:lnTo>
                  <a:lnTo>
                    <a:pt x="4436" y="4209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chemeClr val="accent4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484350" y="1747750"/>
              <a:ext cx="324525" cy="98950"/>
            </a:xfrm>
            <a:custGeom>
              <a:avLst/>
              <a:gdLst/>
              <a:ahLst/>
              <a:cxnLst/>
              <a:rect l="l" t="t" r="r" b="b"/>
              <a:pathLst>
                <a:path w="12981" h="3958" extrusionOk="0">
                  <a:moveTo>
                    <a:pt x="0" y="1"/>
                  </a:moveTo>
                  <a:lnTo>
                    <a:pt x="0" y="3958"/>
                  </a:lnTo>
                  <a:lnTo>
                    <a:pt x="12981" y="3958"/>
                  </a:lnTo>
                  <a:lnTo>
                    <a:pt x="12981" y="1"/>
                  </a:lnTo>
                  <a:close/>
                </a:path>
              </a:pathLst>
            </a:custGeom>
            <a:solidFill>
              <a:schemeClr val="accent4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837200" y="1863050"/>
              <a:ext cx="386300" cy="44775"/>
            </a:xfrm>
            <a:custGeom>
              <a:avLst/>
              <a:gdLst/>
              <a:ahLst/>
              <a:cxnLst/>
              <a:rect l="l" t="t" r="r" b="b"/>
              <a:pathLst>
                <a:path w="15452" h="1791" extrusionOk="0">
                  <a:moveTo>
                    <a:pt x="1" y="1"/>
                  </a:moveTo>
                  <a:lnTo>
                    <a:pt x="1" y="1790"/>
                  </a:lnTo>
                  <a:lnTo>
                    <a:pt x="15451" y="1790"/>
                  </a:lnTo>
                  <a:lnTo>
                    <a:pt x="15451" y="1"/>
                  </a:lnTo>
                  <a:close/>
                </a:path>
              </a:pathLst>
            </a:custGeom>
            <a:solidFill>
              <a:schemeClr val="accent2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134000" y="1816425"/>
              <a:ext cx="337750" cy="127325"/>
            </a:xfrm>
            <a:custGeom>
              <a:avLst/>
              <a:gdLst/>
              <a:ahLst/>
              <a:cxnLst/>
              <a:rect l="l" t="t" r="r" b="b"/>
              <a:pathLst>
                <a:path w="13510" h="5093" extrusionOk="0">
                  <a:moveTo>
                    <a:pt x="2546" y="1"/>
                  </a:moveTo>
                  <a:cubicBezTo>
                    <a:pt x="1134" y="1"/>
                    <a:pt x="0" y="1135"/>
                    <a:pt x="0" y="2547"/>
                  </a:cubicBezTo>
                  <a:cubicBezTo>
                    <a:pt x="0" y="3958"/>
                    <a:pt x="1134" y="5092"/>
                    <a:pt x="2546" y="5092"/>
                  </a:cubicBezTo>
                  <a:lnTo>
                    <a:pt x="10964" y="5092"/>
                  </a:lnTo>
                  <a:cubicBezTo>
                    <a:pt x="12375" y="5092"/>
                    <a:pt x="13510" y="3958"/>
                    <a:pt x="13510" y="2547"/>
                  </a:cubicBezTo>
                  <a:cubicBezTo>
                    <a:pt x="13510" y="1135"/>
                    <a:pt x="12375" y="1"/>
                    <a:pt x="10964" y="1"/>
                  </a:cubicBezTo>
                  <a:close/>
                </a:path>
              </a:pathLst>
            </a:custGeom>
            <a:solidFill>
              <a:schemeClr val="accent1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578225" y="2278925"/>
              <a:ext cx="410875" cy="691275"/>
            </a:xfrm>
            <a:custGeom>
              <a:avLst/>
              <a:gdLst/>
              <a:ahLst/>
              <a:cxnLst/>
              <a:rect l="l" t="t" r="r" b="b"/>
              <a:pathLst>
                <a:path w="16435" h="27651" extrusionOk="0">
                  <a:moveTo>
                    <a:pt x="5445" y="1"/>
                  </a:moveTo>
                  <a:lnTo>
                    <a:pt x="1" y="2395"/>
                  </a:lnTo>
                  <a:lnTo>
                    <a:pt x="10990" y="27650"/>
                  </a:lnTo>
                  <a:lnTo>
                    <a:pt x="16434" y="25281"/>
                  </a:lnTo>
                  <a:lnTo>
                    <a:pt x="5445" y="1"/>
                  </a:lnTo>
                  <a:close/>
                </a:path>
              </a:pathLst>
            </a:custGeom>
            <a:solidFill>
              <a:schemeClr val="accent2"/>
            </a:solidFill>
            <a:ln w="755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922275" y="3042625"/>
              <a:ext cx="381875" cy="678025"/>
            </a:xfrm>
            <a:custGeom>
              <a:avLst/>
              <a:gdLst/>
              <a:ahLst/>
              <a:cxnLst/>
              <a:rect l="l" t="t" r="r" b="b"/>
              <a:pathLst>
                <a:path w="15275" h="27121" extrusionOk="0">
                  <a:moveTo>
                    <a:pt x="4285" y="1"/>
                  </a:moveTo>
                  <a:lnTo>
                    <a:pt x="0" y="1866"/>
                  </a:lnTo>
                  <a:lnTo>
                    <a:pt x="10990" y="27121"/>
                  </a:lnTo>
                  <a:lnTo>
                    <a:pt x="15274" y="25256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chemeClr val="accent2"/>
            </a:solidFill>
            <a:ln w="755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248050" y="3748350"/>
              <a:ext cx="350975" cy="664800"/>
            </a:xfrm>
            <a:custGeom>
              <a:avLst/>
              <a:gdLst/>
              <a:ahLst/>
              <a:cxnLst/>
              <a:rect l="l" t="t" r="r" b="b"/>
              <a:pathLst>
                <a:path w="14039" h="26592" extrusionOk="0">
                  <a:moveTo>
                    <a:pt x="3050" y="1"/>
                  </a:moveTo>
                  <a:lnTo>
                    <a:pt x="0" y="1337"/>
                  </a:lnTo>
                  <a:lnTo>
                    <a:pt x="10989" y="26591"/>
                  </a:lnTo>
                  <a:lnTo>
                    <a:pt x="14039" y="25256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accent2"/>
            </a:solidFill>
            <a:ln w="755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00075" y="4328700"/>
              <a:ext cx="98950" cy="86550"/>
            </a:xfrm>
            <a:custGeom>
              <a:avLst/>
              <a:gdLst/>
              <a:ahLst/>
              <a:cxnLst/>
              <a:rect l="l" t="t" r="r" b="b"/>
              <a:pathLst>
                <a:path w="3958" h="3462" extrusionOk="0">
                  <a:moveTo>
                    <a:pt x="3051" y="0"/>
                  </a:moveTo>
                  <a:lnTo>
                    <a:pt x="1" y="1336"/>
                  </a:lnTo>
                  <a:lnTo>
                    <a:pt x="883" y="3403"/>
                  </a:lnTo>
                  <a:cubicBezTo>
                    <a:pt x="1072" y="3442"/>
                    <a:pt x="1261" y="3462"/>
                    <a:pt x="1448" y="3462"/>
                  </a:cubicBezTo>
                  <a:cubicBezTo>
                    <a:pt x="1859" y="3462"/>
                    <a:pt x="2258" y="3366"/>
                    <a:pt x="2622" y="3176"/>
                  </a:cubicBezTo>
                  <a:cubicBezTo>
                    <a:pt x="3177" y="2949"/>
                    <a:pt x="3630" y="2546"/>
                    <a:pt x="3958" y="2067"/>
                  </a:cubicBezTo>
                  <a:lnTo>
                    <a:pt x="3051" y="0"/>
                  </a:lnTo>
                  <a:close/>
                </a:path>
              </a:pathLst>
            </a:custGeom>
            <a:solidFill>
              <a:schemeClr val="accent1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820825" y="2862425"/>
              <a:ext cx="273500" cy="306250"/>
            </a:xfrm>
            <a:custGeom>
              <a:avLst/>
              <a:gdLst/>
              <a:ahLst/>
              <a:cxnLst/>
              <a:rect l="l" t="t" r="r" b="b"/>
              <a:pathLst>
                <a:path w="10940" h="12250" extrusionOk="0">
                  <a:moveTo>
                    <a:pt x="6982" y="0"/>
                  </a:moveTo>
                  <a:lnTo>
                    <a:pt x="1" y="3050"/>
                  </a:lnTo>
                  <a:lnTo>
                    <a:pt x="3983" y="12250"/>
                  </a:lnTo>
                  <a:lnTo>
                    <a:pt x="10939" y="9225"/>
                  </a:lnTo>
                  <a:lnTo>
                    <a:pt x="6982" y="0"/>
                  </a:lnTo>
                  <a:close/>
                </a:path>
              </a:pathLst>
            </a:custGeom>
            <a:solidFill>
              <a:schemeClr val="accent4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157925" y="3595875"/>
              <a:ext cx="198525" cy="226850"/>
            </a:xfrm>
            <a:custGeom>
              <a:avLst/>
              <a:gdLst/>
              <a:ahLst/>
              <a:cxnLst/>
              <a:rect l="l" t="t" r="r" b="b"/>
              <a:pathLst>
                <a:path w="7941" h="9074" extrusionOk="0">
                  <a:moveTo>
                    <a:pt x="4941" y="0"/>
                  </a:moveTo>
                  <a:lnTo>
                    <a:pt x="1" y="2168"/>
                  </a:lnTo>
                  <a:lnTo>
                    <a:pt x="3000" y="9074"/>
                  </a:lnTo>
                  <a:lnTo>
                    <a:pt x="7940" y="6932"/>
                  </a:lnTo>
                  <a:lnTo>
                    <a:pt x="4941" y="0"/>
                  </a:lnTo>
                  <a:close/>
                </a:path>
              </a:pathLst>
            </a:custGeom>
            <a:solidFill>
              <a:schemeClr val="accent4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411875" y="4145325"/>
              <a:ext cx="142425" cy="140550"/>
            </a:xfrm>
            <a:custGeom>
              <a:avLst/>
              <a:gdLst/>
              <a:ahLst/>
              <a:cxnLst/>
              <a:rect l="l" t="t" r="r" b="b"/>
              <a:pathLst>
                <a:path w="5697" h="5622" extrusionOk="0">
                  <a:moveTo>
                    <a:pt x="4058" y="1"/>
                  </a:moveTo>
                  <a:lnTo>
                    <a:pt x="0" y="1740"/>
                  </a:lnTo>
                  <a:lnTo>
                    <a:pt x="1664" y="5621"/>
                  </a:lnTo>
                  <a:lnTo>
                    <a:pt x="5696" y="3857"/>
                  </a:lnTo>
                  <a:lnTo>
                    <a:pt x="4058" y="1"/>
                  </a:lnTo>
                  <a:close/>
                </a:path>
              </a:pathLst>
            </a:custGeom>
            <a:solidFill>
              <a:schemeClr val="accent4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296575" y="2279575"/>
              <a:ext cx="410850" cy="691250"/>
            </a:xfrm>
            <a:custGeom>
              <a:avLst/>
              <a:gdLst/>
              <a:ahLst/>
              <a:cxnLst/>
              <a:rect l="l" t="t" r="r" b="b"/>
              <a:pathLst>
                <a:path w="16434" h="27650" extrusionOk="0">
                  <a:moveTo>
                    <a:pt x="10990" y="0"/>
                  </a:moveTo>
                  <a:lnTo>
                    <a:pt x="0" y="25255"/>
                  </a:lnTo>
                  <a:lnTo>
                    <a:pt x="5445" y="27649"/>
                  </a:lnTo>
                  <a:lnTo>
                    <a:pt x="16434" y="2369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chemeClr val="accent2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981525" y="3042625"/>
              <a:ext cx="381225" cy="678025"/>
            </a:xfrm>
            <a:custGeom>
              <a:avLst/>
              <a:gdLst/>
              <a:ahLst/>
              <a:cxnLst/>
              <a:rect l="l" t="t" r="r" b="b"/>
              <a:pathLst>
                <a:path w="15249" h="27121" extrusionOk="0">
                  <a:moveTo>
                    <a:pt x="10989" y="1"/>
                  </a:moveTo>
                  <a:lnTo>
                    <a:pt x="0" y="25256"/>
                  </a:lnTo>
                  <a:lnTo>
                    <a:pt x="4285" y="27121"/>
                  </a:lnTo>
                  <a:lnTo>
                    <a:pt x="15249" y="1841"/>
                  </a:lnTo>
                  <a:lnTo>
                    <a:pt x="10989" y="1"/>
                  </a:lnTo>
                  <a:close/>
                </a:path>
              </a:pathLst>
            </a:custGeom>
            <a:solidFill>
              <a:schemeClr val="accent2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686625" y="3748975"/>
              <a:ext cx="351000" cy="664800"/>
            </a:xfrm>
            <a:custGeom>
              <a:avLst/>
              <a:gdLst/>
              <a:ahLst/>
              <a:cxnLst/>
              <a:rect l="l" t="t" r="r" b="b"/>
              <a:pathLst>
                <a:path w="14040" h="26592" extrusionOk="0">
                  <a:moveTo>
                    <a:pt x="10990" y="1"/>
                  </a:moveTo>
                  <a:lnTo>
                    <a:pt x="1" y="25256"/>
                  </a:lnTo>
                  <a:lnTo>
                    <a:pt x="3050" y="26592"/>
                  </a:lnTo>
                  <a:lnTo>
                    <a:pt x="14039" y="1337"/>
                  </a:lnTo>
                  <a:lnTo>
                    <a:pt x="10990" y="1"/>
                  </a:lnTo>
                  <a:close/>
                </a:path>
              </a:pathLst>
            </a:custGeom>
            <a:solidFill>
              <a:schemeClr val="accent2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686625" y="4328700"/>
              <a:ext cx="98950" cy="86650"/>
            </a:xfrm>
            <a:custGeom>
              <a:avLst/>
              <a:gdLst/>
              <a:ahLst/>
              <a:cxnLst/>
              <a:rect l="l" t="t" r="r" b="b"/>
              <a:pathLst>
                <a:path w="3958" h="3466" extrusionOk="0">
                  <a:moveTo>
                    <a:pt x="908" y="0"/>
                  </a:moveTo>
                  <a:lnTo>
                    <a:pt x="1" y="2067"/>
                  </a:lnTo>
                  <a:cubicBezTo>
                    <a:pt x="1" y="2067"/>
                    <a:pt x="253" y="2722"/>
                    <a:pt x="1261" y="3151"/>
                  </a:cubicBezTo>
                  <a:cubicBezTo>
                    <a:pt x="1841" y="3403"/>
                    <a:pt x="2294" y="3466"/>
                    <a:pt x="2603" y="3466"/>
                  </a:cubicBezTo>
                  <a:cubicBezTo>
                    <a:pt x="2912" y="3466"/>
                    <a:pt x="3076" y="3403"/>
                    <a:pt x="3076" y="3403"/>
                  </a:cubicBezTo>
                  <a:lnTo>
                    <a:pt x="3958" y="1311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191350" y="2862425"/>
              <a:ext cx="273500" cy="306250"/>
            </a:xfrm>
            <a:custGeom>
              <a:avLst/>
              <a:gdLst/>
              <a:ahLst/>
              <a:cxnLst/>
              <a:rect l="l" t="t" r="r" b="b"/>
              <a:pathLst>
                <a:path w="10940" h="12250" extrusionOk="0">
                  <a:moveTo>
                    <a:pt x="3957" y="0"/>
                  </a:moveTo>
                  <a:lnTo>
                    <a:pt x="0" y="9225"/>
                  </a:lnTo>
                  <a:lnTo>
                    <a:pt x="6957" y="12250"/>
                  </a:lnTo>
                  <a:lnTo>
                    <a:pt x="10939" y="3050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chemeClr val="accent4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929225" y="3595875"/>
              <a:ext cx="198500" cy="226850"/>
            </a:xfrm>
            <a:custGeom>
              <a:avLst/>
              <a:gdLst/>
              <a:ahLst/>
              <a:cxnLst/>
              <a:rect l="l" t="t" r="r" b="b"/>
              <a:pathLst>
                <a:path w="7940" h="9074" extrusionOk="0">
                  <a:moveTo>
                    <a:pt x="3000" y="0"/>
                  </a:moveTo>
                  <a:lnTo>
                    <a:pt x="0" y="6932"/>
                  </a:lnTo>
                  <a:lnTo>
                    <a:pt x="4940" y="9074"/>
                  </a:lnTo>
                  <a:lnTo>
                    <a:pt x="7940" y="2168"/>
                  </a:lnTo>
                  <a:lnTo>
                    <a:pt x="3000" y="0"/>
                  </a:lnTo>
                  <a:close/>
                </a:path>
              </a:pathLst>
            </a:custGeom>
            <a:solidFill>
              <a:schemeClr val="accent4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731375" y="4145325"/>
              <a:ext cx="142425" cy="140550"/>
            </a:xfrm>
            <a:custGeom>
              <a:avLst/>
              <a:gdLst/>
              <a:ahLst/>
              <a:cxnLst/>
              <a:rect l="l" t="t" r="r" b="b"/>
              <a:pathLst>
                <a:path w="5697" h="5622" extrusionOk="0">
                  <a:moveTo>
                    <a:pt x="1638" y="1"/>
                  </a:moveTo>
                  <a:lnTo>
                    <a:pt x="0" y="3857"/>
                  </a:lnTo>
                  <a:lnTo>
                    <a:pt x="4033" y="5621"/>
                  </a:lnTo>
                  <a:lnTo>
                    <a:pt x="5696" y="1740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4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463550" y="2209000"/>
              <a:ext cx="358550" cy="148725"/>
            </a:xfrm>
            <a:custGeom>
              <a:avLst/>
              <a:gdLst/>
              <a:ahLst/>
              <a:cxnLst/>
              <a:rect l="l" t="t" r="r" b="b"/>
              <a:pathLst>
                <a:path w="14342" h="5949" extrusionOk="0">
                  <a:moveTo>
                    <a:pt x="2571" y="0"/>
                  </a:moveTo>
                  <a:cubicBezTo>
                    <a:pt x="1160" y="0"/>
                    <a:pt x="1" y="1160"/>
                    <a:pt x="1" y="2596"/>
                  </a:cubicBezTo>
                  <a:lnTo>
                    <a:pt x="1" y="3378"/>
                  </a:lnTo>
                  <a:cubicBezTo>
                    <a:pt x="1" y="4789"/>
                    <a:pt x="1160" y="5948"/>
                    <a:pt x="2571" y="5948"/>
                  </a:cubicBezTo>
                  <a:lnTo>
                    <a:pt x="11746" y="5948"/>
                  </a:lnTo>
                  <a:cubicBezTo>
                    <a:pt x="13183" y="5948"/>
                    <a:pt x="14342" y="4789"/>
                    <a:pt x="14342" y="3378"/>
                  </a:cubicBezTo>
                  <a:lnTo>
                    <a:pt x="14342" y="2596"/>
                  </a:lnTo>
                  <a:cubicBezTo>
                    <a:pt x="14342" y="1160"/>
                    <a:pt x="13183" y="0"/>
                    <a:pt x="11746" y="0"/>
                  </a:cubicBezTo>
                  <a:close/>
                </a:path>
              </a:pathLst>
            </a:custGeom>
            <a:solidFill>
              <a:schemeClr val="accent1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422600" y="1820850"/>
              <a:ext cx="448650" cy="126675"/>
            </a:xfrm>
            <a:custGeom>
              <a:avLst/>
              <a:gdLst/>
              <a:ahLst/>
              <a:cxnLst/>
              <a:rect l="l" t="t" r="r" b="b"/>
              <a:pathLst>
                <a:path w="17946" h="5067" extrusionOk="0">
                  <a:moveTo>
                    <a:pt x="2571" y="0"/>
                  </a:moveTo>
                  <a:cubicBezTo>
                    <a:pt x="1160" y="0"/>
                    <a:pt x="0" y="1134"/>
                    <a:pt x="26" y="2546"/>
                  </a:cubicBezTo>
                  <a:cubicBezTo>
                    <a:pt x="26" y="3932"/>
                    <a:pt x="1160" y="5066"/>
                    <a:pt x="2571" y="5066"/>
                  </a:cubicBezTo>
                  <a:lnTo>
                    <a:pt x="15375" y="5066"/>
                  </a:lnTo>
                  <a:cubicBezTo>
                    <a:pt x="16786" y="5066"/>
                    <a:pt x="17946" y="3932"/>
                    <a:pt x="17946" y="2546"/>
                  </a:cubicBezTo>
                  <a:lnTo>
                    <a:pt x="17921" y="2546"/>
                  </a:lnTo>
                  <a:cubicBezTo>
                    <a:pt x="17921" y="1134"/>
                    <a:pt x="16786" y="0"/>
                    <a:pt x="15375" y="0"/>
                  </a:cubicBezTo>
                  <a:close/>
                </a:path>
              </a:pathLst>
            </a:custGeom>
            <a:solidFill>
              <a:schemeClr val="lt2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546725" y="1839750"/>
              <a:ext cx="174575" cy="149175"/>
            </a:xfrm>
            <a:custGeom>
              <a:avLst/>
              <a:gdLst/>
              <a:ahLst/>
              <a:cxnLst/>
              <a:rect l="l" t="t" r="r" b="b"/>
              <a:pathLst>
                <a:path w="6983" h="5967" extrusionOk="0">
                  <a:moveTo>
                    <a:pt x="4008" y="0"/>
                  </a:moveTo>
                  <a:cubicBezTo>
                    <a:pt x="1336" y="0"/>
                    <a:pt x="1" y="3201"/>
                    <a:pt x="1891" y="5092"/>
                  </a:cubicBezTo>
                  <a:cubicBezTo>
                    <a:pt x="2494" y="5695"/>
                    <a:pt x="3240" y="5966"/>
                    <a:pt x="3973" y="5966"/>
                  </a:cubicBezTo>
                  <a:cubicBezTo>
                    <a:pt x="5506" y="5966"/>
                    <a:pt x="6982" y="4782"/>
                    <a:pt x="6982" y="2975"/>
                  </a:cubicBezTo>
                  <a:cubicBezTo>
                    <a:pt x="6982" y="1336"/>
                    <a:pt x="5646" y="0"/>
                    <a:pt x="4008" y="0"/>
                  </a:cubicBezTo>
                  <a:close/>
                </a:path>
              </a:pathLst>
            </a:custGeom>
            <a:solidFill>
              <a:schemeClr val="accent1"/>
            </a:solidFill>
            <a:ln w="8200" cap="flat" cmpd="sng">
              <a:solidFill>
                <a:schemeClr val="dk1"/>
              </a:solidFill>
              <a:prstDash val="solid"/>
              <a:miter lim="252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3"/>
          <p:cNvSpPr/>
          <p:nvPr/>
        </p:nvSpPr>
        <p:spPr>
          <a:xfrm rot="426359">
            <a:off x="2645060" y="3207095"/>
            <a:ext cx="1231963" cy="2699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 rot="425850">
            <a:off x="563527" y="2387252"/>
            <a:ext cx="852230" cy="186834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>
            <a:off x="871130" y="2354182"/>
            <a:ext cx="237451" cy="175419"/>
            <a:chOff x="4705441" y="434172"/>
            <a:chExt cx="384163" cy="283804"/>
          </a:xfrm>
        </p:grpSpPr>
        <p:sp>
          <p:nvSpPr>
            <p:cNvPr id="87" name="Google Shape;87;p3"/>
            <p:cNvSpPr/>
            <p:nvPr/>
          </p:nvSpPr>
          <p:spPr>
            <a:xfrm rot="428247">
              <a:off x="4743276" y="621968"/>
              <a:ext cx="342857" cy="75017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05441" y="434172"/>
              <a:ext cx="244500" cy="2445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2958199" y="3131921"/>
            <a:ext cx="322044" cy="237913"/>
            <a:chOff x="4705441" y="434172"/>
            <a:chExt cx="384163" cy="283804"/>
          </a:xfrm>
        </p:grpSpPr>
        <p:sp>
          <p:nvSpPr>
            <p:cNvPr id="90" name="Google Shape;90;p3"/>
            <p:cNvSpPr/>
            <p:nvPr/>
          </p:nvSpPr>
          <p:spPr>
            <a:xfrm rot="428247">
              <a:off x="4743276" y="621968"/>
              <a:ext cx="342857" cy="75017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705441" y="434172"/>
              <a:ext cx="244500" cy="2445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3"/>
          <p:cNvSpPr/>
          <p:nvPr/>
        </p:nvSpPr>
        <p:spPr>
          <a:xfrm flipH="1">
            <a:off x="3745775" y="1496700"/>
            <a:ext cx="4600800" cy="62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flipH="1">
            <a:off x="8555075" y="1496688"/>
            <a:ext cx="384300" cy="624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flipH="1">
            <a:off x="8346575" y="1496688"/>
            <a:ext cx="208500" cy="62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/>
          <p:nvPr/>
        </p:nvSpPr>
        <p:spPr>
          <a:xfrm>
            <a:off x="0" y="539500"/>
            <a:ext cx="384300" cy="624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585600" y="539500"/>
            <a:ext cx="8558400" cy="62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384300" y="539500"/>
            <a:ext cx="208500" cy="62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body" idx="1"/>
          </p:nvPr>
        </p:nvSpPr>
        <p:spPr>
          <a:xfrm>
            <a:off x="910175" y="2918525"/>
            <a:ext cx="3418200" cy="12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body" idx="2"/>
          </p:nvPr>
        </p:nvSpPr>
        <p:spPr>
          <a:xfrm>
            <a:off x="4815620" y="2918525"/>
            <a:ext cx="3418200" cy="12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 idx="3"/>
          </p:nvPr>
        </p:nvSpPr>
        <p:spPr>
          <a:xfrm>
            <a:off x="910176" y="2588525"/>
            <a:ext cx="34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4"/>
          </p:nvPr>
        </p:nvSpPr>
        <p:spPr>
          <a:xfrm>
            <a:off x="4815611" y="2588525"/>
            <a:ext cx="34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/>
          <p:nvPr/>
        </p:nvSpPr>
        <p:spPr>
          <a:xfrm>
            <a:off x="585600" y="539500"/>
            <a:ext cx="8558400" cy="62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0" y="539500"/>
            <a:ext cx="384300" cy="624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384300" y="539500"/>
            <a:ext cx="208500" cy="624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713225" y="1399050"/>
            <a:ext cx="4240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713225" y="2182675"/>
            <a:ext cx="46278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883550" y="3141325"/>
            <a:ext cx="4457400" cy="15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5680500" y="208500"/>
            <a:ext cx="3132600" cy="4726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/>
          <p:nvPr/>
        </p:nvSpPr>
        <p:spPr>
          <a:xfrm>
            <a:off x="5680375" y="3703039"/>
            <a:ext cx="2178300" cy="1232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"/>
          <p:cNvSpPr/>
          <p:nvPr/>
        </p:nvSpPr>
        <p:spPr>
          <a:xfrm>
            <a:off x="6634824" y="3703039"/>
            <a:ext cx="2178300" cy="1232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/>
          <p:cNvSpPr/>
          <p:nvPr/>
        </p:nvSpPr>
        <p:spPr>
          <a:xfrm rot="-416078">
            <a:off x="6078088" y="2406206"/>
            <a:ext cx="2362986" cy="517675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"/>
          <p:cNvSpPr/>
          <p:nvPr/>
        </p:nvSpPr>
        <p:spPr>
          <a:xfrm rot="-416695">
            <a:off x="6615444" y="2526022"/>
            <a:ext cx="1657360" cy="20972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"/>
          <p:cNvSpPr/>
          <p:nvPr/>
        </p:nvSpPr>
        <p:spPr>
          <a:xfrm>
            <a:off x="8813063" y="209100"/>
            <a:ext cx="126300" cy="15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"/>
          <p:cNvSpPr/>
          <p:nvPr/>
        </p:nvSpPr>
        <p:spPr>
          <a:xfrm>
            <a:off x="8813075" y="1581000"/>
            <a:ext cx="126300" cy="3354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413100" y="539500"/>
            <a:ext cx="5267400" cy="146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156790">
            <a:off x="6000278" y="1182302"/>
            <a:ext cx="2442565" cy="1333982"/>
            <a:chOff x="244325" y="1885400"/>
            <a:chExt cx="3557925" cy="1943125"/>
          </a:xfrm>
        </p:grpSpPr>
        <p:sp>
          <p:nvSpPr>
            <p:cNvPr id="218" name="Google Shape;218;p9"/>
            <p:cNvSpPr/>
            <p:nvPr/>
          </p:nvSpPr>
          <p:spPr>
            <a:xfrm>
              <a:off x="244325" y="2287275"/>
              <a:ext cx="298325" cy="251725"/>
            </a:xfrm>
            <a:custGeom>
              <a:avLst/>
              <a:gdLst/>
              <a:ahLst/>
              <a:cxnLst/>
              <a:rect l="l" t="t" r="r" b="b"/>
              <a:pathLst>
                <a:path w="11933" h="10069" extrusionOk="0">
                  <a:moveTo>
                    <a:pt x="3770" y="2888"/>
                  </a:moveTo>
                  <a:cubicBezTo>
                    <a:pt x="4970" y="2888"/>
                    <a:pt x="6132" y="3816"/>
                    <a:pt x="6132" y="5221"/>
                  </a:cubicBezTo>
                  <a:cubicBezTo>
                    <a:pt x="6132" y="6505"/>
                    <a:pt x="5097" y="7583"/>
                    <a:pt x="3812" y="7583"/>
                  </a:cubicBezTo>
                  <a:cubicBezTo>
                    <a:pt x="1699" y="7583"/>
                    <a:pt x="663" y="5055"/>
                    <a:pt x="2155" y="3564"/>
                  </a:cubicBezTo>
                  <a:cubicBezTo>
                    <a:pt x="2622" y="3097"/>
                    <a:pt x="3200" y="2888"/>
                    <a:pt x="3770" y="2888"/>
                  </a:cubicBezTo>
                  <a:close/>
                  <a:moveTo>
                    <a:pt x="11933" y="1"/>
                  </a:moveTo>
                  <a:cubicBezTo>
                    <a:pt x="11933" y="1"/>
                    <a:pt x="6008" y="788"/>
                    <a:pt x="4061" y="1037"/>
                  </a:cubicBezTo>
                  <a:cubicBezTo>
                    <a:pt x="1824" y="1285"/>
                    <a:pt x="1" y="3025"/>
                    <a:pt x="1" y="5221"/>
                  </a:cubicBezTo>
                  <a:cubicBezTo>
                    <a:pt x="1" y="7458"/>
                    <a:pt x="1699" y="9033"/>
                    <a:pt x="4019" y="9240"/>
                  </a:cubicBezTo>
                  <a:cubicBezTo>
                    <a:pt x="6008" y="9447"/>
                    <a:pt x="11933" y="10068"/>
                    <a:pt x="11933" y="10068"/>
                  </a:cubicBezTo>
                  <a:lnTo>
                    <a:pt x="1193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04950" y="2287275"/>
              <a:ext cx="297300" cy="251725"/>
            </a:xfrm>
            <a:custGeom>
              <a:avLst/>
              <a:gdLst/>
              <a:ahLst/>
              <a:cxnLst/>
              <a:rect l="l" t="t" r="r" b="b"/>
              <a:pathLst>
                <a:path w="11892" h="10069" extrusionOk="0">
                  <a:moveTo>
                    <a:pt x="8135" y="2888"/>
                  </a:moveTo>
                  <a:cubicBezTo>
                    <a:pt x="8711" y="2888"/>
                    <a:pt x="9298" y="3097"/>
                    <a:pt x="9778" y="3564"/>
                  </a:cubicBezTo>
                  <a:cubicBezTo>
                    <a:pt x="11228" y="5055"/>
                    <a:pt x="10193" y="7541"/>
                    <a:pt x="8121" y="7583"/>
                  </a:cubicBezTo>
                  <a:cubicBezTo>
                    <a:pt x="6837" y="7583"/>
                    <a:pt x="5759" y="6505"/>
                    <a:pt x="5759" y="5221"/>
                  </a:cubicBezTo>
                  <a:cubicBezTo>
                    <a:pt x="5759" y="3816"/>
                    <a:pt x="6922" y="2888"/>
                    <a:pt x="8135" y="2888"/>
                  </a:cubicBezTo>
                  <a:close/>
                  <a:moveTo>
                    <a:pt x="1" y="1"/>
                  </a:moveTo>
                  <a:lnTo>
                    <a:pt x="1" y="10068"/>
                  </a:lnTo>
                  <a:cubicBezTo>
                    <a:pt x="1" y="10068"/>
                    <a:pt x="5925" y="9447"/>
                    <a:pt x="7872" y="9240"/>
                  </a:cubicBezTo>
                  <a:cubicBezTo>
                    <a:pt x="10234" y="9033"/>
                    <a:pt x="11891" y="7458"/>
                    <a:pt x="11891" y="5221"/>
                  </a:cubicBezTo>
                  <a:cubicBezTo>
                    <a:pt x="11891" y="3025"/>
                    <a:pt x="10068" y="1285"/>
                    <a:pt x="7872" y="1037"/>
                  </a:cubicBezTo>
                  <a:cubicBezTo>
                    <a:pt x="5884" y="78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02425" y="2019025"/>
              <a:ext cx="401900" cy="108775"/>
            </a:xfrm>
            <a:custGeom>
              <a:avLst/>
              <a:gdLst/>
              <a:ahLst/>
              <a:cxnLst/>
              <a:rect l="l" t="t" r="r" b="b"/>
              <a:pathLst>
                <a:path w="16076" h="4351" extrusionOk="0">
                  <a:moveTo>
                    <a:pt x="0" y="0"/>
                  </a:moveTo>
                  <a:lnTo>
                    <a:pt x="0" y="4350"/>
                  </a:lnTo>
                  <a:lnTo>
                    <a:pt x="16076" y="4350"/>
                  </a:lnTo>
                  <a:lnTo>
                    <a:pt x="1607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19175" y="1961025"/>
              <a:ext cx="217550" cy="99450"/>
            </a:xfrm>
            <a:custGeom>
              <a:avLst/>
              <a:gdLst/>
              <a:ahLst/>
              <a:cxnLst/>
              <a:rect l="l" t="t" r="r" b="b"/>
              <a:pathLst>
                <a:path w="8702" h="3978" extrusionOk="0">
                  <a:moveTo>
                    <a:pt x="1" y="0"/>
                  </a:moveTo>
                  <a:lnTo>
                    <a:pt x="1" y="3977"/>
                  </a:lnTo>
                  <a:lnTo>
                    <a:pt x="8701" y="3977"/>
                  </a:lnTo>
                  <a:lnTo>
                    <a:pt x="870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750825" y="2010725"/>
              <a:ext cx="350125" cy="204075"/>
            </a:xfrm>
            <a:custGeom>
              <a:avLst/>
              <a:gdLst/>
              <a:ahLst/>
              <a:cxnLst/>
              <a:rect l="l" t="t" r="r" b="b"/>
              <a:pathLst>
                <a:path w="14005" h="8163" extrusionOk="0">
                  <a:moveTo>
                    <a:pt x="2735" y="1"/>
                  </a:moveTo>
                  <a:cubicBezTo>
                    <a:pt x="1243" y="1"/>
                    <a:pt x="0" y="1202"/>
                    <a:pt x="0" y="2694"/>
                  </a:cubicBezTo>
                  <a:lnTo>
                    <a:pt x="0" y="5428"/>
                  </a:lnTo>
                  <a:cubicBezTo>
                    <a:pt x="0" y="6920"/>
                    <a:pt x="1243" y="8163"/>
                    <a:pt x="2735" y="8163"/>
                  </a:cubicBezTo>
                  <a:lnTo>
                    <a:pt x="11270" y="8163"/>
                  </a:lnTo>
                  <a:cubicBezTo>
                    <a:pt x="12761" y="8163"/>
                    <a:pt x="14004" y="6920"/>
                    <a:pt x="14004" y="5428"/>
                  </a:cubicBezTo>
                  <a:lnTo>
                    <a:pt x="14004" y="2694"/>
                  </a:lnTo>
                  <a:cubicBezTo>
                    <a:pt x="14004" y="1202"/>
                    <a:pt x="12761" y="1"/>
                    <a:pt x="112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327750" y="2335975"/>
              <a:ext cx="300400" cy="256425"/>
            </a:xfrm>
            <a:custGeom>
              <a:avLst/>
              <a:gdLst/>
              <a:ahLst/>
              <a:cxnLst/>
              <a:rect l="l" t="t" r="r" b="b"/>
              <a:pathLst>
                <a:path w="12016" h="10257" extrusionOk="0">
                  <a:moveTo>
                    <a:pt x="6878" y="0"/>
                  </a:moveTo>
                  <a:cubicBezTo>
                    <a:pt x="2279" y="0"/>
                    <a:pt x="0" y="5510"/>
                    <a:pt x="3232" y="8742"/>
                  </a:cubicBezTo>
                  <a:cubicBezTo>
                    <a:pt x="4278" y="9787"/>
                    <a:pt x="5566" y="10256"/>
                    <a:pt x="6831" y="10256"/>
                  </a:cubicBezTo>
                  <a:cubicBezTo>
                    <a:pt x="9475" y="10256"/>
                    <a:pt x="12015" y="8207"/>
                    <a:pt x="12015" y="5096"/>
                  </a:cubicBezTo>
                  <a:cubicBezTo>
                    <a:pt x="12015" y="2279"/>
                    <a:pt x="9695" y="0"/>
                    <a:pt x="68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1372300" y="2369100"/>
              <a:ext cx="221675" cy="189750"/>
            </a:xfrm>
            <a:custGeom>
              <a:avLst/>
              <a:gdLst/>
              <a:ahLst/>
              <a:cxnLst/>
              <a:rect l="l" t="t" r="r" b="b"/>
              <a:pathLst>
                <a:path w="8867" h="7590" extrusionOk="0">
                  <a:moveTo>
                    <a:pt x="5096" y="1"/>
                  </a:moveTo>
                  <a:cubicBezTo>
                    <a:pt x="1699" y="1"/>
                    <a:pt x="0" y="4061"/>
                    <a:pt x="2403" y="6464"/>
                  </a:cubicBezTo>
                  <a:cubicBezTo>
                    <a:pt x="3181" y="7242"/>
                    <a:pt x="4132" y="7590"/>
                    <a:pt x="5063" y="7590"/>
                  </a:cubicBezTo>
                  <a:cubicBezTo>
                    <a:pt x="7009" y="7590"/>
                    <a:pt x="8866" y="6069"/>
                    <a:pt x="8866" y="3771"/>
                  </a:cubicBezTo>
                  <a:cubicBezTo>
                    <a:pt x="8866" y="1699"/>
                    <a:pt x="7168" y="1"/>
                    <a:pt x="5096" y="1"/>
                  </a:cubicBezTo>
                  <a:close/>
                </a:path>
              </a:pathLst>
            </a:custGeom>
            <a:solidFill>
              <a:srgbClr val="E27553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49400" y="1946525"/>
              <a:ext cx="3146725" cy="1882000"/>
            </a:xfrm>
            <a:custGeom>
              <a:avLst/>
              <a:gdLst/>
              <a:ahLst/>
              <a:cxnLst/>
              <a:rect l="l" t="t" r="r" b="b"/>
              <a:pathLst>
                <a:path w="125869" h="75280" extrusionOk="0">
                  <a:moveTo>
                    <a:pt x="53778" y="0"/>
                  </a:moveTo>
                  <a:cubicBezTo>
                    <a:pt x="52287" y="0"/>
                    <a:pt x="51085" y="1243"/>
                    <a:pt x="51085" y="2734"/>
                  </a:cubicBezTo>
                  <a:lnTo>
                    <a:pt x="51085" y="6173"/>
                  </a:lnTo>
                  <a:lnTo>
                    <a:pt x="2735" y="6173"/>
                  </a:lnTo>
                  <a:cubicBezTo>
                    <a:pt x="1244" y="6173"/>
                    <a:pt x="1" y="7416"/>
                    <a:pt x="1" y="8908"/>
                  </a:cubicBezTo>
                  <a:lnTo>
                    <a:pt x="1" y="72546"/>
                  </a:lnTo>
                  <a:cubicBezTo>
                    <a:pt x="1" y="74078"/>
                    <a:pt x="1244" y="75280"/>
                    <a:pt x="2735" y="75280"/>
                  </a:cubicBezTo>
                  <a:lnTo>
                    <a:pt x="123175" y="75280"/>
                  </a:lnTo>
                  <a:cubicBezTo>
                    <a:pt x="124667" y="75280"/>
                    <a:pt x="125868" y="74078"/>
                    <a:pt x="125868" y="72546"/>
                  </a:cubicBezTo>
                  <a:lnTo>
                    <a:pt x="125868" y="2734"/>
                  </a:lnTo>
                  <a:cubicBezTo>
                    <a:pt x="125868" y="1243"/>
                    <a:pt x="124667" y="0"/>
                    <a:pt x="12317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49400" y="3578900"/>
              <a:ext cx="3146725" cy="249625"/>
            </a:xfrm>
            <a:custGeom>
              <a:avLst/>
              <a:gdLst/>
              <a:ahLst/>
              <a:cxnLst/>
              <a:rect l="l" t="t" r="r" b="b"/>
              <a:pathLst>
                <a:path w="125869" h="9985" extrusionOk="0">
                  <a:moveTo>
                    <a:pt x="1" y="0"/>
                  </a:moveTo>
                  <a:lnTo>
                    <a:pt x="1" y="7251"/>
                  </a:lnTo>
                  <a:cubicBezTo>
                    <a:pt x="1" y="8783"/>
                    <a:pt x="1244" y="9985"/>
                    <a:pt x="2735" y="9985"/>
                  </a:cubicBezTo>
                  <a:lnTo>
                    <a:pt x="123175" y="9985"/>
                  </a:lnTo>
                  <a:cubicBezTo>
                    <a:pt x="124667" y="9985"/>
                    <a:pt x="125868" y="8783"/>
                    <a:pt x="125868" y="7251"/>
                  </a:cubicBezTo>
                  <a:lnTo>
                    <a:pt x="12586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49400" y="1906125"/>
              <a:ext cx="3146725" cy="428825"/>
            </a:xfrm>
            <a:custGeom>
              <a:avLst/>
              <a:gdLst/>
              <a:ahLst/>
              <a:cxnLst/>
              <a:rect l="l" t="t" r="r" b="b"/>
              <a:pathLst>
                <a:path w="125869" h="17153" extrusionOk="0">
                  <a:moveTo>
                    <a:pt x="53778" y="0"/>
                  </a:moveTo>
                  <a:cubicBezTo>
                    <a:pt x="52287" y="0"/>
                    <a:pt x="51085" y="1202"/>
                    <a:pt x="51085" y="2735"/>
                  </a:cubicBezTo>
                  <a:lnTo>
                    <a:pt x="51085" y="7789"/>
                  </a:lnTo>
                  <a:lnTo>
                    <a:pt x="2735" y="7789"/>
                  </a:lnTo>
                  <a:cubicBezTo>
                    <a:pt x="1244" y="7789"/>
                    <a:pt x="1" y="9032"/>
                    <a:pt x="1" y="10524"/>
                  </a:cubicBezTo>
                  <a:lnTo>
                    <a:pt x="1" y="17153"/>
                  </a:lnTo>
                  <a:lnTo>
                    <a:pt x="125868" y="17153"/>
                  </a:lnTo>
                  <a:lnTo>
                    <a:pt x="125868" y="2735"/>
                  </a:lnTo>
                  <a:cubicBezTo>
                    <a:pt x="125868" y="1202"/>
                    <a:pt x="124667" y="0"/>
                    <a:pt x="12317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1309100" y="2165050"/>
              <a:ext cx="1607550" cy="1546900"/>
            </a:xfrm>
            <a:custGeom>
              <a:avLst/>
              <a:gdLst/>
              <a:ahLst/>
              <a:cxnLst/>
              <a:rect l="l" t="t" r="r" b="b"/>
              <a:pathLst>
                <a:path w="64302" h="61876" extrusionOk="0">
                  <a:moveTo>
                    <a:pt x="33394" y="1"/>
                  </a:moveTo>
                  <a:cubicBezTo>
                    <a:pt x="20841" y="1"/>
                    <a:pt x="9571" y="7541"/>
                    <a:pt x="4765" y="19101"/>
                  </a:cubicBezTo>
                  <a:cubicBezTo>
                    <a:pt x="1" y="30660"/>
                    <a:pt x="2652" y="43959"/>
                    <a:pt x="11477" y="52825"/>
                  </a:cubicBezTo>
                  <a:cubicBezTo>
                    <a:pt x="17414" y="58735"/>
                    <a:pt x="25339" y="61876"/>
                    <a:pt x="33398" y="61876"/>
                  </a:cubicBezTo>
                  <a:cubicBezTo>
                    <a:pt x="37374" y="61876"/>
                    <a:pt x="41383" y="61111"/>
                    <a:pt x="45202" y="59537"/>
                  </a:cubicBezTo>
                  <a:cubicBezTo>
                    <a:pt x="56761" y="54731"/>
                    <a:pt x="64302" y="43462"/>
                    <a:pt x="64302" y="30950"/>
                  </a:cubicBezTo>
                  <a:cubicBezTo>
                    <a:pt x="64302" y="13839"/>
                    <a:pt x="50464" y="1"/>
                    <a:pt x="3339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355725" y="2207525"/>
              <a:ext cx="1518475" cy="1461150"/>
            </a:xfrm>
            <a:custGeom>
              <a:avLst/>
              <a:gdLst/>
              <a:ahLst/>
              <a:cxnLst/>
              <a:rect l="l" t="t" r="r" b="b"/>
              <a:pathLst>
                <a:path w="60739" h="58446" extrusionOk="0">
                  <a:moveTo>
                    <a:pt x="31529" y="1"/>
                  </a:moveTo>
                  <a:cubicBezTo>
                    <a:pt x="19680" y="1"/>
                    <a:pt x="9032" y="7127"/>
                    <a:pt x="4516" y="18064"/>
                  </a:cubicBezTo>
                  <a:cubicBezTo>
                    <a:pt x="0" y="28961"/>
                    <a:pt x="2486" y="41556"/>
                    <a:pt x="10855" y="49883"/>
                  </a:cubicBezTo>
                  <a:cubicBezTo>
                    <a:pt x="16452" y="55480"/>
                    <a:pt x="23920" y="58446"/>
                    <a:pt x="31513" y="58446"/>
                  </a:cubicBezTo>
                  <a:cubicBezTo>
                    <a:pt x="35273" y="58446"/>
                    <a:pt x="39065" y="57718"/>
                    <a:pt x="42674" y="56222"/>
                  </a:cubicBezTo>
                  <a:cubicBezTo>
                    <a:pt x="53612" y="51706"/>
                    <a:pt x="60738" y="41059"/>
                    <a:pt x="60738" y="29251"/>
                  </a:cubicBezTo>
                  <a:cubicBezTo>
                    <a:pt x="60738" y="13093"/>
                    <a:pt x="47646" y="1"/>
                    <a:pt x="315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712025" y="2540000"/>
              <a:ext cx="830725" cy="798200"/>
            </a:xfrm>
            <a:custGeom>
              <a:avLst/>
              <a:gdLst/>
              <a:ahLst/>
              <a:cxnLst/>
              <a:rect l="l" t="t" r="r" b="b"/>
              <a:pathLst>
                <a:path w="33229" h="31928" extrusionOk="0">
                  <a:moveTo>
                    <a:pt x="17174" y="1"/>
                  </a:moveTo>
                  <a:cubicBezTo>
                    <a:pt x="10711" y="1"/>
                    <a:pt x="4959" y="3886"/>
                    <a:pt x="2486" y="9861"/>
                  </a:cubicBezTo>
                  <a:cubicBezTo>
                    <a:pt x="0" y="15828"/>
                    <a:pt x="1368" y="22705"/>
                    <a:pt x="5966" y="27262"/>
                  </a:cubicBezTo>
                  <a:cubicBezTo>
                    <a:pt x="9011" y="30307"/>
                    <a:pt x="13090" y="31927"/>
                    <a:pt x="17241" y="31927"/>
                  </a:cubicBezTo>
                  <a:cubicBezTo>
                    <a:pt x="19305" y="31927"/>
                    <a:pt x="21386" y="31527"/>
                    <a:pt x="23368" y="30701"/>
                  </a:cubicBezTo>
                  <a:cubicBezTo>
                    <a:pt x="29334" y="28215"/>
                    <a:pt x="33228" y="22415"/>
                    <a:pt x="33228" y="15952"/>
                  </a:cubicBezTo>
                  <a:cubicBezTo>
                    <a:pt x="33228" y="7127"/>
                    <a:pt x="26061" y="1"/>
                    <a:pt x="17277" y="1"/>
                  </a:cubicBezTo>
                  <a:cubicBezTo>
                    <a:pt x="17243" y="1"/>
                    <a:pt x="17209" y="1"/>
                    <a:pt x="1717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876700" y="2738875"/>
              <a:ext cx="466125" cy="399400"/>
            </a:xfrm>
            <a:custGeom>
              <a:avLst/>
              <a:gdLst/>
              <a:ahLst/>
              <a:cxnLst/>
              <a:rect l="l" t="t" r="r" b="b"/>
              <a:pathLst>
                <a:path w="18645" h="15976" extrusionOk="0">
                  <a:moveTo>
                    <a:pt x="10690" y="1"/>
                  </a:moveTo>
                  <a:cubicBezTo>
                    <a:pt x="3564" y="1"/>
                    <a:pt x="1" y="8618"/>
                    <a:pt x="5014" y="13631"/>
                  </a:cubicBezTo>
                  <a:cubicBezTo>
                    <a:pt x="6647" y="15251"/>
                    <a:pt x="8647" y="15975"/>
                    <a:pt x="10607" y="15975"/>
                  </a:cubicBezTo>
                  <a:cubicBezTo>
                    <a:pt x="14714" y="15975"/>
                    <a:pt x="18645" y="12793"/>
                    <a:pt x="18645" y="7997"/>
                  </a:cubicBezTo>
                  <a:cubicBezTo>
                    <a:pt x="18645" y="3564"/>
                    <a:pt x="15082" y="1"/>
                    <a:pt x="106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1420975" y="2268375"/>
              <a:ext cx="1392100" cy="1339550"/>
            </a:xfrm>
            <a:custGeom>
              <a:avLst/>
              <a:gdLst/>
              <a:ahLst/>
              <a:cxnLst/>
              <a:rect l="l" t="t" r="r" b="b"/>
              <a:pathLst>
                <a:path w="55684" h="53582" extrusionOk="0">
                  <a:moveTo>
                    <a:pt x="28817" y="549"/>
                  </a:moveTo>
                  <a:cubicBezTo>
                    <a:pt x="28851" y="549"/>
                    <a:pt x="28885" y="549"/>
                    <a:pt x="28919" y="550"/>
                  </a:cubicBezTo>
                  <a:cubicBezTo>
                    <a:pt x="43420" y="550"/>
                    <a:pt x="55145" y="12316"/>
                    <a:pt x="55186" y="26817"/>
                  </a:cubicBezTo>
                  <a:cubicBezTo>
                    <a:pt x="55186" y="37423"/>
                    <a:pt x="48765" y="46994"/>
                    <a:pt x="38945" y="51054"/>
                  </a:cubicBezTo>
                  <a:cubicBezTo>
                    <a:pt x="35691" y="52413"/>
                    <a:pt x="32273" y="53072"/>
                    <a:pt x="28884" y="53072"/>
                  </a:cubicBezTo>
                  <a:cubicBezTo>
                    <a:pt x="22048" y="53072"/>
                    <a:pt x="15330" y="50392"/>
                    <a:pt x="10317" y="45378"/>
                  </a:cubicBezTo>
                  <a:cubicBezTo>
                    <a:pt x="2818" y="37879"/>
                    <a:pt x="580" y="26568"/>
                    <a:pt x="4641" y="16749"/>
                  </a:cubicBezTo>
                  <a:cubicBezTo>
                    <a:pt x="8688" y="6961"/>
                    <a:pt x="18210" y="549"/>
                    <a:pt x="28817" y="549"/>
                  </a:cubicBezTo>
                  <a:close/>
                  <a:moveTo>
                    <a:pt x="28886" y="0"/>
                  </a:moveTo>
                  <a:cubicBezTo>
                    <a:pt x="21915" y="0"/>
                    <a:pt x="15068" y="2717"/>
                    <a:pt x="9944" y="7841"/>
                  </a:cubicBezTo>
                  <a:cubicBezTo>
                    <a:pt x="2279" y="15506"/>
                    <a:pt x="0" y="27024"/>
                    <a:pt x="4143" y="37050"/>
                  </a:cubicBezTo>
                  <a:cubicBezTo>
                    <a:pt x="8286" y="47077"/>
                    <a:pt x="18064" y="53581"/>
                    <a:pt x="28919" y="53581"/>
                  </a:cubicBezTo>
                  <a:cubicBezTo>
                    <a:pt x="43669" y="53581"/>
                    <a:pt x="55684" y="41608"/>
                    <a:pt x="55684" y="26817"/>
                  </a:cubicBezTo>
                  <a:cubicBezTo>
                    <a:pt x="55684" y="15962"/>
                    <a:pt x="49179" y="6184"/>
                    <a:pt x="39153" y="2041"/>
                  </a:cubicBezTo>
                  <a:cubicBezTo>
                    <a:pt x="35830" y="668"/>
                    <a:pt x="32343" y="0"/>
                    <a:pt x="288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1705800" y="2532575"/>
              <a:ext cx="843150" cy="812250"/>
            </a:xfrm>
            <a:custGeom>
              <a:avLst/>
              <a:gdLst/>
              <a:ahLst/>
              <a:cxnLst/>
              <a:rect l="l" t="t" r="r" b="b"/>
              <a:pathLst>
                <a:path w="33726" h="32490" extrusionOk="0">
                  <a:moveTo>
                    <a:pt x="17526" y="505"/>
                  </a:moveTo>
                  <a:cubicBezTo>
                    <a:pt x="26185" y="505"/>
                    <a:pt x="33229" y="7548"/>
                    <a:pt x="33229" y="16249"/>
                  </a:cubicBezTo>
                  <a:cubicBezTo>
                    <a:pt x="33229" y="22588"/>
                    <a:pt x="29375" y="28305"/>
                    <a:pt x="23534" y="30750"/>
                  </a:cubicBezTo>
                  <a:cubicBezTo>
                    <a:pt x="21588" y="31558"/>
                    <a:pt x="19547" y="31950"/>
                    <a:pt x="17523" y="31950"/>
                  </a:cubicBezTo>
                  <a:cubicBezTo>
                    <a:pt x="13428" y="31950"/>
                    <a:pt x="9403" y="30347"/>
                    <a:pt x="6381" y="27352"/>
                  </a:cubicBezTo>
                  <a:cubicBezTo>
                    <a:pt x="1907" y="22836"/>
                    <a:pt x="539" y="16083"/>
                    <a:pt x="2984" y="10200"/>
                  </a:cubicBezTo>
                  <a:cubicBezTo>
                    <a:pt x="5428" y="4358"/>
                    <a:pt x="11146" y="505"/>
                    <a:pt x="17526" y="505"/>
                  </a:cubicBezTo>
                  <a:close/>
                  <a:moveTo>
                    <a:pt x="17467" y="0"/>
                  </a:moveTo>
                  <a:cubicBezTo>
                    <a:pt x="13253" y="0"/>
                    <a:pt x="9105" y="1648"/>
                    <a:pt x="6008" y="4772"/>
                  </a:cubicBezTo>
                  <a:cubicBezTo>
                    <a:pt x="1368" y="9413"/>
                    <a:pt x="1" y="16373"/>
                    <a:pt x="2487" y="22463"/>
                  </a:cubicBezTo>
                  <a:cubicBezTo>
                    <a:pt x="5014" y="28512"/>
                    <a:pt x="10939" y="32490"/>
                    <a:pt x="17526" y="32490"/>
                  </a:cubicBezTo>
                  <a:cubicBezTo>
                    <a:pt x="26475" y="32448"/>
                    <a:pt x="33726" y="25198"/>
                    <a:pt x="33726" y="16249"/>
                  </a:cubicBezTo>
                  <a:cubicBezTo>
                    <a:pt x="33726" y="9661"/>
                    <a:pt x="29790" y="3737"/>
                    <a:pt x="23699" y="1251"/>
                  </a:cubicBezTo>
                  <a:cubicBezTo>
                    <a:pt x="21687" y="410"/>
                    <a:pt x="19569" y="0"/>
                    <a:pt x="1746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1656100" y="2486225"/>
              <a:ext cx="939475" cy="904175"/>
            </a:xfrm>
            <a:custGeom>
              <a:avLst/>
              <a:gdLst/>
              <a:ahLst/>
              <a:cxnLst/>
              <a:rect l="l" t="t" r="r" b="b"/>
              <a:pathLst>
                <a:path w="37579" h="36167" extrusionOk="0">
                  <a:moveTo>
                    <a:pt x="19514" y="536"/>
                  </a:moveTo>
                  <a:cubicBezTo>
                    <a:pt x="29168" y="536"/>
                    <a:pt x="37039" y="8408"/>
                    <a:pt x="37039" y="18103"/>
                  </a:cubicBezTo>
                  <a:cubicBezTo>
                    <a:pt x="37039" y="25188"/>
                    <a:pt x="32772" y="31609"/>
                    <a:pt x="26226" y="34302"/>
                  </a:cubicBezTo>
                  <a:cubicBezTo>
                    <a:pt x="24049" y="35206"/>
                    <a:pt x="21768" y="35644"/>
                    <a:pt x="19509" y="35644"/>
                  </a:cubicBezTo>
                  <a:cubicBezTo>
                    <a:pt x="14931" y="35644"/>
                    <a:pt x="10441" y="33847"/>
                    <a:pt x="7085" y="30491"/>
                  </a:cubicBezTo>
                  <a:cubicBezTo>
                    <a:pt x="2072" y="25478"/>
                    <a:pt x="539" y="17937"/>
                    <a:pt x="3273" y="11350"/>
                  </a:cubicBezTo>
                  <a:cubicBezTo>
                    <a:pt x="6008" y="4804"/>
                    <a:pt x="12388" y="536"/>
                    <a:pt x="19514" y="536"/>
                  </a:cubicBezTo>
                  <a:close/>
                  <a:moveTo>
                    <a:pt x="19529" y="0"/>
                  </a:moveTo>
                  <a:cubicBezTo>
                    <a:pt x="14816" y="0"/>
                    <a:pt x="10179" y="1834"/>
                    <a:pt x="6712" y="5301"/>
                  </a:cubicBezTo>
                  <a:cubicBezTo>
                    <a:pt x="1533" y="10480"/>
                    <a:pt x="0" y="18227"/>
                    <a:pt x="2776" y="24980"/>
                  </a:cubicBezTo>
                  <a:cubicBezTo>
                    <a:pt x="5593" y="31734"/>
                    <a:pt x="12181" y="36167"/>
                    <a:pt x="19514" y="36167"/>
                  </a:cubicBezTo>
                  <a:cubicBezTo>
                    <a:pt x="29458" y="36125"/>
                    <a:pt x="37537" y="28046"/>
                    <a:pt x="37578" y="18103"/>
                  </a:cubicBezTo>
                  <a:cubicBezTo>
                    <a:pt x="37578" y="10770"/>
                    <a:pt x="33186" y="4182"/>
                    <a:pt x="26433" y="1365"/>
                  </a:cubicBezTo>
                  <a:cubicBezTo>
                    <a:pt x="24201" y="447"/>
                    <a:pt x="21856" y="0"/>
                    <a:pt x="1952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1606375" y="2440200"/>
              <a:ext cx="1035800" cy="996825"/>
            </a:xfrm>
            <a:custGeom>
              <a:avLst/>
              <a:gdLst/>
              <a:ahLst/>
              <a:cxnLst/>
              <a:rect l="l" t="t" r="r" b="b"/>
              <a:pathLst>
                <a:path w="41432" h="39873" extrusionOk="0">
                  <a:moveTo>
                    <a:pt x="21503" y="513"/>
                  </a:moveTo>
                  <a:cubicBezTo>
                    <a:pt x="32192" y="513"/>
                    <a:pt x="40893" y="9213"/>
                    <a:pt x="40893" y="19902"/>
                  </a:cubicBezTo>
                  <a:cubicBezTo>
                    <a:pt x="40893" y="27774"/>
                    <a:pt x="36170" y="34859"/>
                    <a:pt x="28919" y="37842"/>
                  </a:cubicBezTo>
                  <a:cubicBezTo>
                    <a:pt x="26510" y="38847"/>
                    <a:pt x="23977" y="39335"/>
                    <a:pt x="21465" y="39335"/>
                  </a:cubicBezTo>
                  <a:cubicBezTo>
                    <a:pt x="16418" y="39335"/>
                    <a:pt x="11455" y="37364"/>
                    <a:pt x="7748" y="33657"/>
                  </a:cubicBezTo>
                  <a:cubicBezTo>
                    <a:pt x="2196" y="28106"/>
                    <a:pt x="539" y="19737"/>
                    <a:pt x="3564" y="12486"/>
                  </a:cubicBezTo>
                  <a:cubicBezTo>
                    <a:pt x="6547" y="5236"/>
                    <a:pt x="13631" y="513"/>
                    <a:pt x="21503" y="513"/>
                  </a:cubicBezTo>
                  <a:close/>
                  <a:moveTo>
                    <a:pt x="21503" y="0"/>
                  </a:moveTo>
                  <a:cubicBezTo>
                    <a:pt x="16308" y="0"/>
                    <a:pt x="11201" y="2017"/>
                    <a:pt x="7375" y="5816"/>
                  </a:cubicBezTo>
                  <a:cubicBezTo>
                    <a:pt x="1699" y="11533"/>
                    <a:pt x="0" y="20110"/>
                    <a:pt x="3066" y="27567"/>
                  </a:cubicBezTo>
                  <a:cubicBezTo>
                    <a:pt x="6132" y="35025"/>
                    <a:pt x="13424" y="39872"/>
                    <a:pt x="21503" y="39872"/>
                  </a:cubicBezTo>
                  <a:cubicBezTo>
                    <a:pt x="32482" y="39831"/>
                    <a:pt x="41390" y="30923"/>
                    <a:pt x="41431" y="19944"/>
                  </a:cubicBezTo>
                  <a:cubicBezTo>
                    <a:pt x="41431" y="11865"/>
                    <a:pt x="36543" y="4614"/>
                    <a:pt x="29126" y="1507"/>
                  </a:cubicBezTo>
                  <a:cubicBezTo>
                    <a:pt x="26660" y="493"/>
                    <a:pt x="24070" y="0"/>
                    <a:pt x="2150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1559775" y="2397275"/>
              <a:ext cx="1125900" cy="1082200"/>
            </a:xfrm>
            <a:custGeom>
              <a:avLst/>
              <a:gdLst/>
              <a:ahLst/>
              <a:cxnLst/>
              <a:rect l="l" t="t" r="r" b="b"/>
              <a:pathLst>
                <a:path w="45036" h="43288" extrusionOk="0">
                  <a:moveTo>
                    <a:pt x="23367" y="531"/>
                  </a:moveTo>
                  <a:cubicBezTo>
                    <a:pt x="35009" y="531"/>
                    <a:pt x="44497" y="9977"/>
                    <a:pt x="44497" y="21661"/>
                  </a:cubicBezTo>
                  <a:cubicBezTo>
                    <a:pt x="44497" y="30196"/>
                    <a:pt x="39360" y="37902"/>
                    <a:pt x="31446" y="41175"/>
                  </a:cubicBezTo>
                  <a:cubicBezTo>
                    <a:pt x="28845" y="42256"/>
                    <a:pt x="26108" y="42782"/>
                    <a:pt x="23390" y="42782"/>
                  </a:cubicBezTo>
                  <a:cubicBezTo>
                    <a:pt x="17885" y="42782"/>
                    <a:pt x="12461" y="40626"/>
                    <a:pt x="8411" y="36576"/>
                  </a:cubicBezTo>
                  <a:cubicBezTo>
                    <a:pt x="2362" y="30568"/>
                    <a:pt x="580" y="21454"/>
                    <a:pt x="3812" y="13582"/>
                  </a:cubicBezTo>
                  <a:cubicBezTo>
                    <a:pt x="7085" y="5668"/>
                    <a:pt x="14791" y="531"/>
                    <a:pt x="23367" y="531"/>
                  </a:cubicBezTo>
                  <a:close/>
                  <a:moveTo>
                    <a:pt x="23380" y="0"/>
                  </a:moveTo>
                  <a:cubicBezTo>
                    <a:pt x="17744" y="0"/>
                    <a:pt x="12195" y="2201"/>
                    <a:pt x="8038" y="6331"/>
                  </a:cubicBezTo>
                  <a:cubicBezTo>
                    <a:pt x="1864" y="12505"/>
                    <a:pt x="0" y="21827"/>
                    <a:pt x="3356" y="29906"/>
                  </a:cubicBezTo>
                  <a:cubicBezTo>
                    <a:pt x="6712" y="38026"/>
                    <a:pt x="14584" y="43288"/>
                    <a:pt x="23367" y="43288"/>
                  </a:cubicBezTo>
                  <a:cubicBezTo>
                    <a:pt x="35299" y="43288"/>
                    <a:pt x="44994" y="33593"/>
                    <a:pt x="45036" y="21661"/>
                  </a:cubicBezTo>
                  <a:cubicBezTo>
                    <a:pt x="44994" y="12877"/>
                    <a:pt x="39732" y="5006"/>
                    <a:pt x="31653" y="1650"/>
                  </a:cubicBezTo>
                  <a:cubicBezTo>
                    <a:pt x="28979" y="539"/>
                    <a:pt x="26169" y="0"/>
                    <a:pt x="2338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512125" y="2352775"/>
              <a:ext cx="1217050" cy="1171250"/>
            </a:xfrm>
            <a:custGeom>
              <a:avLst/>
              <a:gdLst/>
              <a:ahLst/>
              <a:cxnLst/>
              <a:rect l="l" t="t" r="r" b="b"/>
              <a:pathLst>
                <a:path w="48682" h="46850" extrusionOk="0">
                  <a:moveTo>
                    <a:pt x="25273" y="530"/>
                  </a:moveTo>
                  <a:cubicBezTo>
                    <a:pt x="37868" y="530"/>
                    <a:pt x="48143" y="10763"/>
                    <a:pt x="48143" y="23399"/>
                  </a:cubicBezTo>
                  <a:cubicBezTo>
                    <a:pt x="48143" y="32680"/>
                    <a:pt x="42550" y="41008"/>
                    <a:pt x="34015" y="44571"/>
                  </a:cubicBezTo>
                  <a:cubicBezTo>
                    <a:pt x="31179" y="45735"/>
                    <a:pt x="28207" y="46302"/>
                    <a:pt x="25263" y="46302"/>
                  </a:cubicBezTo>
                  <a:cubicBezTo>
                    <a:pt x="19303" y="46302"/>
                    <a:pt x="13455" y="43980"/>
                    <a:pt x="9074" y="39599"/>
                  </a:cubicBezTo>
                  <a:cubicBezTo>
                    <a:pt x="2527" y="33053"/>
                    <a:pt x="539" y="23192"/>
                    <a:pt x="4102" y="14657"/>
                  </a:cubicBezTo>
                  <a:cubicBezTo>
                    <a:pt x="7624" y="6081"/>
                    <a:pt x="15993" y="530"/>
                    <a:pt x="25273" y="530"/>
                  </a:cubicBezTo>
                  <a:close/>
                  <a:moveTo>
                    <a:pt x="25283" y="0"/>
                  </a:moveTo>
                  <a:cubicBezTo>
                    <a:pt x="19188" y="0"/>
                    <a:pt x="13193" y="2376"/>
                    <a:pt x="8701" y="6868"/>
                  </a:cubicBezTo>
                  <a:cubicBezTo>
                    <a:pt x="1989" y="13539"/>
                    <a:pt x="0" y="23607"/>
                    <a:pt x="3605" y="32390"/>
                  </a:cubicBezTo>
                  <a:cubicBezTo>
                    <a:pt x="7251" y="41132"/>
                    <a:pt x="15785" y="46849"/>
                    <a:pt x="25273" y="46849"/>
                  </a:cubicBezTo>
                  <a:cubicBezTo>
                    <a:pt x="38158" y="46808"/>
                    <a:pt x="48640" y="36326"/>
                    <a:pt x="48682" y="23399"/>
                  </a:cubicBezTo>
                  <a:cubicBezTo>
                    <a:pt x="48682" y="13953"/>
                    <a:pt x="42964" y="5418"/>
                    <a:pt x="34222" y="1772"/>
                  </a:cubicBezTo>
                  <a:cubicBezTo>
                    <a:pt x="31331" y="580"/>
                    <a:pt x="28295" y="0"/>
                    <a:pt x="2528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468625" y="2312875"/>
              <a:ext cx="1300950" cy="1251550"/>
            </a:xfrm>
            <a:custGeom>
              <a:avLst/>
              <a:gdLst/>
              <a:ahLst/>
              <a:cxnLst/>
              <a:rect l="l" t="t" r="r" b="b"/>
              <a:pathLst>
                <a:path w="52038" h="50062" extrusionOk="0">
                  <a:moveTo>
                    <a:pt x="27013" y="510"/>
                  </a:moveTo>
                  <a:cubicBezTo>
                    <a:pt x="40520" y="510"/>
                    <a:pt x="51499" y="11489"/>
                    <a:pt x="51499" y="25037"/>
                  </a:cubicBezTo>
                  <a:cubicBezTo>
                    <a:pt x="51499" y="34939"/>
                    <a:pt x="45533" y="43888"/>
                    <a:pt x="36377" y="47658"/>
                  </a:cubicBezTo>
                  <a:cubicBezTo>
                    <a:pt x="33343" y="48921"/>
                    <a:pt x="30160" y="49533"/>
                    <a:pt x="27003" y="49533"/>
                  </a:cubicBezTo>
                  <a:cubicBezTo>
                    <a:pt x="20630" y="49533"/>
                    <a:pt x="14364" y="47037"/>
                    <a:pt x="9654" y="42355"/>
                  </a:cubicBezTo>
                  <a:cubicBezTo>
                    <a:pt x="2652" y="35353"/>
                    <a:pt x="539" y="24788"/>
                    <a:pt x="4350" y="15632"/>
                  </a:cubicBezTo>
                  <a:cubicBezTo>
                    <a:pt x="8162" y="6476"/>
                    <a:pt x="17070" y="510"/>
                    <a:pt x="27013" y="510"/>
                  </a:cubicBezTo>
                  <a:close/>
                  <a:moveTo>
                    <a:pt x="26985" y="0"/>
                  </a:moveTo>
                  <a:cubicBezTo>
                    <a:pt x="20475" y="0"/>
                    <a:pt x="14084" y="2542"/>
                    <a:pt x="9322" y="7304"/>
                  </a:cubicBezTo>
                  <a:cubicBezTo>
                    <a:pt x="2155" y="14472"/>
                    <a:pt x="0" y="25244"/>
                    <a:pt x="3853" y="34607"/>
                  </a:cubicBezTo>
                  <a:cubicBezTo>
                    <a:pt x="7748" y="43929"/>
                    <a:pt x="16863" y="50061"/>
                    <a:pt x="27013" y="50061"/>
                  </a:cubicBezTo>
                  <a:cubicBezTo>
                    <a:pt x="40810" y="50020"/>
                    <a:pt x="51996" y="38833"/>
                    <a:pt x="52038" y="25037"/>
                  </a:cubicBezTo>
                  <a:cubicBezTo>
                    <a:pt x="52038" y="14886"/>
                    <a:pt x="45947" y="5771"/>
                    <a:pt x="36584" y="1918"/>
                  </a:cubicBezTo>
                  <a:cubicBezTo>
                    <a:pt x="33478" y="627"/>
                    <a:pt x="30217" y="0"/>
                    <a:pt x="2698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1926425" y="2776175"/>
              <a:ext cx="379125" cy="324625"/>
            </a:xfrm>
            <a:custGeom>
              <a:avLst/>
              <a:gdLst/>
              <a:ahLst/>
              <a:cxnLst/>
              <a:rect l="l" t="t" r="r" b="b"/>
              <a:pathLst>
                <a:path w="15165" h="12985" extrusionOk="0">
                  <a:moveTo>
                    <a:pt x="8701" y="0"/>
                  </a:moveTo>
                  <a:cubicBezTo>
                    <a:pt x="2901" y="0"/>
                    <a:pt x="1" y="7002"/>
                    <a:pt x="4102" y="11062"/>
                  </a:cubicBezTo>
                  <a:cubicBezTo>
                    <a:pt x="5418" y="12391"/>
                    <a:pt x="7042" y="12985"/>
                    <a:pt x="8636" y="12985"/>
                  </a:cubicBezTo>
                  <a:cubicBezTo>
                    <a:pt x="11964" y="12985"/>
                    <a:pt x="15164" y="10398"/>
                    <a:pt x="15164" y="6505"/>
                  </a:cubicBezTo>
                  <a:cubicBezTo>
                    <a:pt x="15164" y="2900"/>
                    <a:pt x="12264" y="0"/>
                    <a:pt x="87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2059000" y="2671550"/>
              <a:ext cx="311800" cy="267250"/>
            </a:xfrm>
            <a:custGeom>
              <a:avLst/>
              <a:gdLst/>
              <a:ahLst/>
              <a:cxnLst/>
              <a:rect l="l" t="t" r="r" b="b"/>
              <a:pathLst>
                <a:path w="12472" h="10690" extrusionOk="0">
                  <a:moveTo>
                    <a:pt x="7127" y="1"/>
                  </a:moveTo>
                  <a:cubicBezTo>
                    <a:pt x="2404" y="1"/>
                    <a:pt x="1" y="5760"/>
                    <a:pt x="3357" y="9115"/>
                  </a:cubicBezTo>
                  <a:cubicBezTo>
                    <a:pt x="4444" y="10202"/>
                    <a:pt x="5783" y="10690"/>
                    <a:pt x="7096" y="10690"/>
                  </a:cubicBezTo>
                  <a:cubicBezTo>
                    <a:pt x="9839" y="10690"/>
                    <a:pt x="12472" y="8567"/>
                    <a:pt x="12472" y="5345"/>
                  </a:cubicBezTo>
                  <a:cubicBezTo>
                    <a:pt x="12472" y="2404"/>
                    <a:pt x="10069" y="1"/>
                    <a:pt x="71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893275" y="3017500"/>
              <a:ext cx="177150" cy="151700"/>
            </a:xfrm>
            <a:custGeom>
              <a:avLst/>
              <a:gdLst/>
              <a:ahLst/>
              <a:cxnLst/>
              <a:rect l="l" t="t" r="r" b="b"/>
              <a:pathLst>
                <a:path w="7086" h="6068" extrusionOk="0">
                  <a:moveTo>
                    <a:pt x="4061" y="1"/>
                  </a:moveTo>
                  <a:cubicBezTo>
                    <a:pt x="1368" y="1"/>
                    <a:pt x="1" y="3274"/>
                    <a:pt x="1907" y="5179"/>
                  </a:cubicBezTo>
                  <a:cubicBezTo>
                    <a:pt x="2520" y="5793"/>
                    <a:pt x="3276" y="6067"/>
                    <a:pt x="4018" y="6067"/>
                  </a:cubicBezTo>
                  <a:cubicBezTo>
                    <a:pt x="5581" y="6067"/>
                    <a:pt x="7086" y="4851"/>
                    <a:pt x="7086" y="3025"/>
                  </a:cubicBezTo>
                  <a:cubicBezTo>
                    <a:pt x="7086" y="1368"/>
                    <a:pt x="5718" y="1"/>
                    <a:pt x="40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2852400" y="1967225"/>
              <a:ext cx="445425" cy="313875"/>
            </a:xfrm>
            <a:custGeom>
              <a:avLst/>
              <a:gdLst/>
              <a:ahLst/>
              <a:cxnLst/>
              <a:rect l="l" t="t" r="r" b="b"/>
              <a:pathLst>
                <a:path w="17817" h="12555" extrusionOk="0">
                  <a:moveTo>
                    <a:pt x="1658" y="1"/>
                  </a:moveTo>
                  <a:cubicBezTo>
                    <a:pt x="747" y="1"/>
                    <a:pt x="1" y="705"/>
                    <a:pt x="1" y="1658"/>
                  </a:cubicBezTo>
                  <a:lnTo>
                    <a:pt x="1" y="10897"/>
                  </a:lnTo>
                  <a:cubicBezTo>
                    <a:pt x="1" y="11850"/>
                    <a:pt x="747" y="12554"/>
                    <a:pt x="1658" y="12554"/>
                  </a:cubicBezTo>
                  <a:lnTo>
                    <a:pt x="16159" y="12554"/>
                  </a:lnTo>
                  <a:cubicBezTo>
                    <a:pt x="17112" y="12554"/>
                    <a:pt x="17816" y="11850"/>
                    <a:pt x="17816" y="10897"/>
                  </a:cubicBezTo>
                  <a:lnTo>
                    <a:pt x="17816" y="1658"/>
                  </a:lnTo>
                  <a:cubicBezTo>
                    <a:pt x="17816" y="705"/>
                    <a:pt x="17112" y="1"/>
                    <a:pt x="161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2884525" y="1998300"/>
              <a:ext cx="381175" cy="251725"/>
            </a:xfrm>
            <a:custGeom>
              <a:avLst/>
              <a:gdLst/>
              <a:ahLst/>
              <a:cxnLst/>
              <a:rect l="l" t="t" r="r" b="b"/>
              <a:pathLst>
                <a:path w="15247" h="10069" extrusionOk="0">
                  <a:moveTo>
                    <a:pt x="1326" y="1"/>
                  </a:moveTo>
                  <a:cubicBezTo>
                    <a:pt x="580" y="1"/>
                    <a:pt x="0" y="622"/>
                    <a:pt x="0" y="1326"/>
                  </a:cubicBezTo>
                  <a:lnTo>
                    <a:pt x="0" y="8742"/>
                  </a:lnTo>
                  <a:cubicBezTo>
                    <a:pt x="0" y="9488"/>
                    <a:pt x="580" y="10068"/>
                    <a:pt x="1326" y="10068"/>
                  </a:cubicBezTo>
                  <a:lnTo>
                    <a:pt x="13921" y="10068"/>
                  </a:lnTo>
                  <a:cubicBezTo>
                    <a:pt x="14667" y="10068"/>
                    <a:pt x="15247" y="9488"/>
                    <a:pt x="15247" y="8742"/>
                  </a:cubicBezTo>
                  <a:lnTo>
                    <a:pt x="15247" y="1326"/>
                  </a:lnTo>
                  <a:cubicBezTo>
                    <a:pt x="15247" y="622"/>
                    <a:pt x="14667" y="1"/>
                    <a:pt x="139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950800" y="2027300"/>
              <a:ext cx="227900" cy="194325"/>
            </a:xfrm>
            <a:custGeom>
              <a:avLst/>
              <a:gdLst/>
              <a:ahLst/>
              <a:cxnLst/>
              <a:rect l="l" t="t" r="r" b="b"/>
              <a:pathLst>
                <a:path w="9116" h="7773" extrusionOk="0">
                  <a:moveTo>
                    <a:pt x="5221" y="1"/>
                  </a:moveTo>
                  <a:cubicBezTo>
                    <a:pt x="1741" y="1"/>
                    <a:pt x="1" y="4185"/>
                    <a:pt x="2445" y="6630"/>
                  </a:cubicBezTo>
                  <a:cubicBezTo>
                    <a:pt x="3235" y="7419"/>
                    <a:pt x="4207" y="7772"/>
                    <a:pt x="5161" y="7772"/>
                  </a:cubicBezTo>
                  <a:cubicBezTo>
                    <a:pt x="7161" y="7772"/>
                    <a:pt x="9088" y="6223"/>
                    <a:pt x="9116" y="3895"/>
                  </a:cubicBezTo>
                  <a:cubicBezTo>
                    <a:pt x="9116" y="1741"/>
                    <a:pt x="7376" y="1"/>
                    <a:pt x="52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075100" y="2028350"/>
              <a:ext cx="110850" cy="94300"/>
            </a:xfrm>
            <a:custGeom>
              <a:avLst/>
              <a:gdLst/>
              <a:ahLst/>
              <a:cxnLst/>
              <a:rect l="l" t="t" r="r" b="b"/>
              <a:pathLst>
                <a:path w="4434" h="3772" extrusionOk="0">
                  <a:moveTo>
                    <a:pt x="2528" y="0"/>
                  </a:moveTo>
                  <a:cubicBezTo>
                    <a:pt x="871" y="0"/>
                    <a:pt x="1" y="2030"/>
                    <a:pt x="1202" y="3232"/>
                  </a:cubicBezTo>
                  <a:cubicBezTo>
                    <a:pt x="1587" y="3604"/>
                    <a:pt x="2058" y="3771"/>
                    <a:pt x="2519" y="3771"/>
                  </a:cubicBezTo>
                  <a:cubicBezTo>
                    <a:pt x="3497" y="3771"/>
                    <a:pt x="4434" y="3019"/>
                    <a:pt x="4434" y="1864"/>
                  </a:cubicBezTo>
                  <a:cubicBezTo>
                    <a:pt x="4392" y="829"/>
                    <a:pt x="3564" y="0"/>
                    <a:pt x="25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850825" y="2001400"/>
              <a:ext cx="412250" cy="112925"/>
            </a:xfrm>
            <a:custGeom>
              <a:avLst/>
              <a:gdLst/>
              <a:ahLst/>
              <a:cxnLst/>
              <a:rect l="l" t="t" r="r" b="b"/>
              <a:pathLst>
                <a:path w="16490" h="4517" extrusionOk="0">
                  <a:moveTo>
                    <a:pt x="1823" y="1"/>
                  </a:moveTo>
                  <a:cubicBezTo>
                    <a:pt x="829" y="1"/>
                    <a:pt x="0" y="995"/>
                    <a:pt x="0" y="2280"/>
                  </a:cubicBezTo>
                  <a:cubicBezTo>
                    <a:pt x="0" y="3481"/>
                    <a:pt x="829" y="4517"/>
                    <a:pt x="1823" y="4517"/>
                  </a:cubicBezTo>
                  <a:lnTo>
                    <a:pt x="14708" y="4517"/>
                  </a:lnTo>
                  <a:cubicBezTo>
                    <a:pt x="15703" y="4517"/>
                    <a:pt x="16490" y="3522"/>
                    <a:pt x="16490" y="2280"/>
                  </a:cubicBezTo>
                  <a:cubicBezTo>
                    <a:pt x="16490" y="1037"/>
                    <a:pt x="15703" y="1"/>
                    <a:pt x="1470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060525" y="2414675"/>
              <a:ext cx="268275" cy="229200"/>
            </a:xfrm>
            <a:custGeom>
              <a:avLst/>
              <a:gdLst/>
              <a:ahLst/>
              <a:cxnLst/>
              <a:rect l="l" t="t" r="r" b="b"/>
              <a:pathLst>
                <a:path w="10731" h="9168" extrusionOk="0">
                  <a:moveTo>
                    <a:pt x="6132" y="1"/>
                  </a:moveTo>
                  <a:cubicBezTo>
                    <a:pt x="2072" y="1"/>
                    <a:pt x="0" y="4931"/>
                    <a:pt x="2900" y="7831"/>
                  </a:cubicBezTo>
                  <a:cubicBezTo>
                    <a:pt x="3823" y="8754"/>
                    <a:pt x="4967" y="9168"/>
                    <a:pt x="6092" y="9168"/>
                  </a:cubicBezTo>
                  <a:cubicBezTo>
                    <a:pt x="8451" y="9168"/>
                    <a:pt x="10731" y="7349"/>
                    <a:pt x="10731" y="4600"/>
                  </a:cubicBezTo>
                  <a:cubicBezTo>
                    <a:pt x="10731" y="2072"/>
                    <a:pt x="8659" y="1"/>
                    <a:pt x="613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1135100" y="2470625"/>
              <a:ext cx="137775" cy="117850"/>
            </a:xfrm>
            <a:custGeom>
              <a:avLst/>
              <a:gdLst/>
              <a:ahLst/>
              <a:cxnLst/>
              <a:rect l="l" t="t" r="r" b="b"/>
              <a:pathLst>
                <a:path w="5511" h="4714" extrusionOk="0">
                  <a:moveTo>
                    <a:pt x="3149" y="0"/>
                  </a:moveTo>
                  <a:cubicBezTo>
                    <a:pt x="1036" y="0"/>
                    <a:pt x="0" y="2527"/>
                    <a:pt x="1492" y="4019"/>
                  </a:cubicBezTo>
                  <a:cubicBezTo>
                    <a:pt x="1972" y="4499"/>
                    <a:pt x="2560" y="4713"/>
                    <a:pt x="3136" y="4713"/>
                  </a:cubicBezTo>
                  <a:cubicBezTo>
                    <a:pt x="4349" y="4713"/>
                    <a:pt x="5511" y="3766"/>
                    <a:pt x="5511" y="2362"/>
                  </a:cubicBezTo>
                  <a:cubicBezTo>
                    <a:pt x="5511" y="1036"/>
                    <a:pt x="4433" y="0"/>
                    <a:pt x="31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1010800" y="2195100"/>
              <a:ext cx="93250" cy="78975"/>
            </a:xfrm>
            <a:custGeom>
              <a:avLst/>
              <a:gdLst/>
              <a:ahLst/>
              <a:cxnLst/>
              <a:rect l="l" t="t" r="r" b="b"/>
              <a:pathLst>
                <a:path w="3730" h="3159" extrusionOk="0">
                  <a:moveTo>
                    <a:pt x="2155" y="0"/>
                  </a:moveTo>
                  <a:cubicBezTo>
                    <a:pt x="705" y="0"/>
                    <a:pt x="1" y="1699"/>
                    <a:pt x="995" y="2693"/>
                  </a:cubicBezTo>
                  <a:cubicBezTo>
                    <a:pt x="1316" y="3015"/>
                    <a:pt x="1716" y="3159"/>
                    <a:pt x="2109" y="3159"/>
                  </a:cubicBezTo>
                  <a:cubicBezTo>
                    <a:pt x="2932" y="3159"/>
                    <a:pt x="3729" y="2528"/>
                    <a:pt x="3729" y="1575"/>
                  </a:cubicBezTo>
                  <a:cubicBezTo>
                    <a:pt x="3729" y="705"/>
                    <a:pt x="3025" y="0"/>
                    <a:pt x="21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151675" y="1885400"/>
              <a:ext cx="503400" cy="160575"/>
            </a:xfrm>
            <a:custGeom>
              <a:avLst/>
              <a:gdLst/>
              <a:ahLst/>
              <a:cxnLst/>
              <a:rect l="l" t="t" r="r" b="b"/>
              <a:pathLst>
                <a:path w="20136" h="6423" extrusionOk="0">
                  <a:moveTo>
                    <a:pt x="0" y="1"/>
                  </a:moveTo>
                  <a:lnTo>
                    <a:pt x="0" y="6422"/>
                  </a:lnTo>
                  <a:lnTo>
                    <a:pt x="20136" y="6422"/>
                  </a:lnTo>
                  <a:lnTo>
                    <a:pt x="2013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174450" y="1885400"/>
              <a:ext cx="47675" cy="160575"/>
            </a:xfrm>
            <a:custGeom>
              <a:avLst/>
              <a:gdLst/>
              <a:ahLst/>
              <a:cxnLst/>
              <a:rect l="l" t="t" r="r" b="b"/>
              <a:pathLst>
                <a:path w="1907" h="6423" extrusionOk="0">
                  <a:moveTo>
                    <a:pt x="1" y="1"/>
                  </a:moveTo>
                  <a:lnTo>
                    <a:pt x="1" y="6422"/>
                  </a:lnTo>
                  <a:lnTo>
                    <a:pt x="1907" y="6422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241775" y="1885400"/>
              <a:ext cx="47675" cy="160575"/>
            </a:xfrm>
            <a:custGeom>
              <a:avLst/>
              <a:gdLst/>
              <a:ahLst/>
              <a:cxnLst/>
              <a:rect l="l" t="t" r="r" b="b"/>
              <a:pathLst>
                <a:path w="1907" h="6423" extrusionOk="0">
                  <a:moveTo>
                    <a:pt x="1" y="1"/>
                  </a:moveTo>
                  <a:lnTo>
                    <a:pt x="1" y="6422"/>
                  </a:lnTo>
                  <a:lnTo>
                    <a:pt x="1907" y="6422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1310150" y="1885400"/>
              <a:ext cx="47650" cy="160575"/>
            </a:xfrm>
            <a:custGeom>
              <a:avLst/>
              <a:gdLst/>
              <a:ahLst/>
              <a:cxnLst/>
              <a:rect l="l" t="t" r="r" b="b"/>
              <a:pathLst>
                <a:path w="1906" h="6423" extrusionOk="0">
                  <a:moveTo>
                    <a:pt x="0" y="1"/>
                  </a:moveTo>
                  <a:lnTo>
                    <a:pt x="0" y="6422"/>
                  </a:lnTo>
                  <a:lnTo>
                    <a:pt x="1906" y="6422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1378500" y="1885400"/>
              <a:ext cx="47675" cy="160575"/>
            </a:xfrm>
            <a:custGeom>
              <a:avLst/>
              <a:gdLst/>
              <a:ahLst/>
              <a:cxnLst/>
              <a:rect l="l" t="t" r="r" b="b"/>
              <a:pathLst>
                <a:path w="1907" h="6423" extrusionOk="0">
                  <a:moveTo>
                    <a:pt x="1" y="1"/>
                  </a:moveTo>
                  <a:lnTo>
                    <a:pt x="1" y="6422"/>
                  </a:lnTo>
                  <a:lnTo>
                    <a:pt x="1906" y="6422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1445825" y="1885400"/>
              <a:ext cx="47675" cy="160575"/>
            </a:xfrm>
            <a:custGeom>
              <a:avLst/>
              <a:gdLst/>
              <a:ahLst/>
              <a:cxnLst/>
              <a:rect l="l" t="t" r="r" b="b"/>
              <a:pathLst>
                <a:path w="1907" h="6423" extrusionOk="0">
                  <a:moveTo>
                    <a:pt x="1" y="1"/>
                  </a:moveTo>
                  <a:lnTo>
                    <a:pt x="1" y="6422"/>
                  </a:lnTo>
                  <a:lnTo>
                    <a:pt x="1906" y="6422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1514200" y="1885400"/>
              <a:ext cx="47650" cy="160575"/>
            </a:xfrm>
            <a:custGeom>
              <a:avLst/>
              <a:gdLst/>
              <a:ahLst/>
              <a:cxnLst/>
              <a:rect l="l" t="t" r="r" b="b"/>
              <a:pathLst>
                <a:path w="1906" h="6423" extrusionOk="0">
                  <a:moveTo>
                    <a:pt x="0" y="1"/>
                  </a:moveTo>
                  <a:lnTo>
                    <a:pt x="0" y="6422"/>
                  </a:lnTo>
                  <a:lnTo>
                    <a:pt x="1906" y="6422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1582550" y="1885400"/>
              <a:ext cx="47675" cy="160575"/>
            </a:xfrm>
            <a:custGeom>
              <a:avLst/>
              <a:gdLst/>
              <a:ahLst/>
              <a:cxnLst/>
              <a:rect l="l" t="t" r="r" b="b"/>
              <a:pathLst>
                <a:path w="1907" h="6423" extrusionOk="0">
                  <a:moveTo>
                    <a:pt x="1" y="1"/>
                  </a:moveTo>
                  <a:lnTo>
                    <a:pt x="1" y="6422"/>
                  </a:lnTo>
                  <a:lnTo>
                    <a:pt x="1906" y="6422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1181700" y="2298675"/>
              <a:ext cx="64250" cy="164725"/>
            </a:xfrm>
            <a:custGeom>
              <a:avLst/>
              <a:gdLst/>
              <a:ahLst/>
              <a:cxnLst/>
              <a:rect l="l" t="t" r="r" b="b"/>
              <a:pathLst>
                <a:path w="2570" h="6589" extrusionOk="0">
                  <a:moveTo>
                    <a:pt x="1285" y="1"/>
                  </a:moveTo>
                  <a:cubicBezTo>
                    <a:pt x="581" y="1"/>
                    <a:pt x="1" y="539"/>
                    <a:pt x="1" y="1243"/>
                  </a:cubicBezTo>
                  <a:lnTo>
                    <a:pt x="1" y="5345"/>
                  </a:lnTo>
                  <a:cubicBezTo>
                    <a:pt x="1" y="6049"/>
                    <a:pt x="581" y="6588"/>
                    <a:pt x="1285" y="6588"/>
                  </a:cubicBezTo>
                  <a:cubicBezTo>
                    <a:pt x="1989" y="6588"/>
                    <a:pt x="2569" y="6049"/>
                    <a:pt x="2569" y="5345"/>
                  </a:cubicBezTo>
                  <a:lnTo>
                    <a:pt x="2569" y="1243"/>
                  </a:lnTo>
                  <a:cubicBezTo>
                    <a:pt x="2569" y="539"/>
                    <a:pt x="1989" y="1"/>
                    <a:pt x="128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414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9"/>
          <p:cNvGrpSpPr/>
          <p:nvPr/>
        </p:nvGrpSpPr>
        <p:grpSpPr>
          <a:xfrm rot="2190165">
            <a:off x="7942357" y="4089096"/>
            <a:ext cx="486806" cy="359633"/>
            <a:chOff x="4705441" y="434172"/>
            <a:chExt cx="384163" cy="283804"/>
          </a:xfrm>
        </p:grpSpPr>
        <p:sp>
          <p:nvSpPr>
            <p:cNvPr id="260" name="Google Shape;260;p9"/>
            <p:cNvSpPr/>
            <p:nvPr/>
          </p:nvSpPr>
          <p:spPr>
            <a:xfrm rot="428247">
              <a:off x="4743276" y="621968"/>
              <a:ext cx="342857" cy="75017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705441" y="434172"/>
              <a:ext cx="244500" cy="2445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9"/>
          <p:cNvGrpSpPr/>
          <p:nvPr/>
        </p:nvGrpSpPr>
        <p:grpSpPr>
          <a:xfrm rot="1588929">
            <a:off x="6419372" y="3798021"/>
            <a:ext cx="486839" cy="359657"/>
            <a:chOff x="4705441" y="434172"/>
            <a:chExt cx="384163" cy="283804"/>
          </a:xfrm>
        </p:grpSpPr>
        <p:sp>
          <p:nvSpPr>
            <p:cNvPr id="263" name="Google Shape;263;p9"/>
            <p:cNvSpPr/>
            <p:nvPr/>
          </p:nvSpPr>
          <p:spPr>
            <a:xfrm rot="428247">
              <a:off x="4743276" y="621968"/>
              <a:ext cx="342857" cy="75017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705441" y="434172"/>
              <a:ext cx="244500" cy="2445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9"/>
          <p:cNvGrpSpPr/>
          <p:nvPr/>
        </p:nvGrpSpPr>
        <p:grpSpPr>
          <a:xfrm rot="473512">
            <a:off x="1932311" y="804254"/>
            <a:ext cx="2189636" cy="835424"/>
            <a:chOff x="1533338" y="677288"/>
            <a:chExt cx="2189700" cy="835448"/>
          </a:xfrm>
        </p:grpSpPr>
        <p:sp>
          <p:nvSpPr>
            <p:cNvPr id="266" name="Google Shape;266;p9"/>
            <p:cNvSpPr/>
            <p:nvPr/>
          </p:nvSpPr>
          <p:spPr>
            <a:xfrm>
              <a:off x="1538083" y="987775"/>
              <a:ext cx="2137800" cy="5151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496198">
              <a:off x="1559273" y="846607"/>
              <a:ext cx="2137831" cy="515058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 rot="415949">
              <a:off x="2036524" y="967713"/>
              <a:ext cx="1362058" cy="361761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 rot="911453">
              <a:off x="1937591" y="867768"/>
              <a:ext cx="1502086" cy="361839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9"/>
            <p:cNvGrpSpPr/>
            <p:nvPr/>
          </p:nvGrpSpPr>
          <p:grpSpPr>
            <a:xfrm rot="330549">
              <a:off x="2661819" y="821029"/>
              <a:ext cx="518596" cy="383117"/>
              <a:chOff x="4705441" y="434172"/>
              <a:chExt cx="384163" cy="283804"/>
            </a:xfrm>
          </p:grpSpPr>
          <p:sp>
            <p:nvSpPr>
              <p:cNvPr id="271" name="Google Shape;271;p9"/>
              <p:cNvSpPr/>
              <p:nvPr/>
            </p:nvSpPr>
            <p:spPr>
              <a:xfrm rot="428247">
                <a:off x="4743276" y="621968"/>
                <a:ext cx="342857" cy="75017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4705441" y="434172"/>
                <a:ext cx="244500" cy="244500"/>
              </a:xfrm>
              <a:prstGeom prst="ellipse">
                <a:avLst/>
              </a:pr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3" name="Google Shape;273;p9"/>
          <p:cNvSpPr/>
          <p:nvPr/>
        </p:nvSpPr>
        <p:spPr>
          <a:xfrm rot="425372">
            <a:off x="5948907" y="3360985"/>
            <a:ext cx="420515" cy="92207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9"/>
          <p:cNvGrpSpPr/>
          <p:nvPr/>
        </p:nvGrpSpPr>
        <p:grpSpPr>
          <a:xfrm>
            <a:off x="6100774" y="3344706"/>
            <a:ext cx="117131" cy="86532"/>
            <a:chOff x="4705441" y="434172"/>
            <a:chExt cx="384163" cy="283804"/>
          </a:xfrm>
        </p:grpSpPr>
        <p:sp>
          <p:nvSpPr>
            <p:cNvPr id="275" name="Google Shape;275;p9"/>
            <p:cNvSpPr/>
            <p:nvPr/>
          </p:nvSpPr>
          <p:spPr>
            <a:xfrm rot="428247">
              <a:off x="4743276" y="621968"/>
              <a:ext cx="342857" cy="75017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4705441" y="434172"/>
              <a:ext cx="244500" cy="2445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"/>
          <p:cNvSpPr/>
          <p:nvPr/>
        </p:nvSpPr>
        <p:spPr>
          <a:xfrm>
            <a:off x="585600" y="539500"/>
            <a:ext cx="8558400" cy="62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0" y="539500"/>
            <a:ext cx="384300" cy="624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84300" y="539500"/>
            <a:ext cx="208500" cy="624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49" y="1890513"/>
            <a:ext cx="91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3"/>
          </p:nvPr>
        </p:nvSpPr>
        <p:spPr>
          <a:xfrm>
            <a:off x="1626924" y="1550250"/>
            <a:ext cx="26538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subTitle" idx="1"/>
          </p:nvPr>
        </p:nvSpPr>
        <p:spPr>
          <a:xfrm>
            <a:off x="1626924" y="2184571"/>
            <a:ext cx="26538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4" hasCustomPrompt="1"/>
          </p:nvPr>
        </p:nvSpPr>
        <p:spPr>
          <a:xfrm>
            <a:off x="713442" y="3691338"/>
            <a:ext cx="91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5"/>
          </p:nvPr>
        </p:nvSpPr>
        <p:spPr>
          <a:xfrm>
            <a:off x="1627138" y="3331075"/>
            <a:ext cx="25320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subTitle" idx="6"/>
          </p:nvPr>
        </p:nvSpPr>
        <p:spPr>
          <a:xfrm>
            <a:off x="1627136" y="3959401"/>
            <a:ext cx="26538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title" idx="7" hasCustomPrompt="1"/>
          </p:nvPr>
        </p:nvSpPr>
        <p:spPr>
          <a:xfrm>
            <a:off x="4862874" y="1890207"/>
            <a:ext cx="91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8"/>
          </p:nvPr>
        </p:nvSpPr>
        <p:spPr>
          <a:xfrm>
            <a:off x="5776666" y="1550244"/>
            <a:ext cx="20961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9"/>
          </p:nvPr>
        </p:nvSpPr>
        <p:spPr>
          <a:xfrm>
            <a:off x="5776674" y="2184575"/>
            <a:ext cx="26541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13" hasCustomPrompt="1"/>
          </p:nvPr>
        </p:nvSpPr>
        <p:spPr>
          <a:xfrm>
            <a:off x="4862874" y="3691338"/>
            <a:ext cx="913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14"/>
          </p:nvPr>
        </p:nvSpPr>
        <p:spPr>
          <a:xfrm>
            <a:off x="5776674" y="3331083"/>
            <a:ext cx="26541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subTitle" idx="15"/>
          </p:nvPr>
        </p:nvSpPr>
        <p:spPr>
          <a:xfrm>
            <a:off x="5776674" y="3959402"/>
            <a:ext cx="26541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/>
          <p:nvPr/>
        </p:nvSpPr>
        <p:spPr>
          <a:xfrm>
            <a:off x="585600" y="539500"/>
            <a:ext cx="8558400" cy="62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4"/>
          <p:cNvSpPr/>
          <p:nvPr/>
        </p:nvSpPr>
        <p:spPr>
          <a:xfrm>
            <a:off x="0" y="539500"/>
            <a:ext cx="384300" cy="624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384300" y="539500"/>
            <a:ext cx="208500" cy="624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/>
          </p:nvPr>
        </p:nvSpPr>
        <p:spPr>
          <a:xfrm>
            <a:off x="713250" y="2904775"/>
            <a:ext cx="24921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385" name="Google Shape;385;p14"/>
          <p:cNvSpPr txBox="1">
            <a:spLocks noGrp="1"/>
          </p:cNvSpPr>
          <p:nvPr>
            <p:ph type="subTitle" idx="1"/>
          </p:nvPr>
        </p:nvSpPr>
        <p:spPr>
          <a:xfrm>
            <a:off x="713250" y="3248396"/>
            <a:ext cx="24921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4"/>
          <p:cNvSpPr txBox="1">
            <a:spLocks noGrp="1"/>
          </p:cNvSpPr>
          <p:nvPr>
            <p:ph type="title" idx="2"/>
          </p:nvPr>
        </p:nvSpPr>
        <p:spPr>
          <a:xfrm>
            <a:off x="3326001" y="2904775"/>
            <a:ext cx="24921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3"/>
          </p:nvPr>
        </p:nvSpPr>
        <p:spPr>
          <a:xfrm>
            <a:off x="3326001" y="3248396"/>
            <a:ext cx="24921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idx="4"/>
          </p:nvPr>
        </p:nvSpPr>
        <p:spPr>
          <a:xfrm>
            <a:off x="5938752" y="2904775"/>
            <a:ext cx="24921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subTitle" idx="5"/>
          </p:nvPr>
        </p:nvSpPr>
        <p:spPr>
          <a:xfrm>
            <a:off x="5938752" y="3248396"/>
            <a:ext cx="24921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4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5"/>
          <p:cNvSpPr/>
          <p:nvPr/>
        </p:nvSpPr>
        <p:spPr>
          <a:xfrm>
            <a:off x="585600" y="539500"/>
            <a:ext cx="8558400" cy="62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5"/>
          <p:cNvSpPr/>
          <p:nvPr/>
        </p:nvSpPr>
        <p:spPr>
          <a:xfrm>
            <a:off x="0" y="539500"/>
            <a:ext cx="384300" cy="624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5"/>
          <p:cNvSpPr/>
          <p:nvPr/>
        </p:nvSpPr>
        <p:spPr>
          <a:xfrm>
            <a:off x="384300" y="539500"/>
            <a:ext cx="208500" cy="62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5"/>
          <p:cNvSpPr txBox="1">
            <a:spLocks noGrp="1"/>
          </p:cNvSpPr>
          <p:nvPr>
            <p:ph type="title"/>
          </p:nvPr>
        </p:nvSpPr>
        <p:spPr>
          <a:xfrm>
            <a:off x="1839625" y="3105125"/>
            <a:ext cx="2492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396" name="Google Shape;396;p15"/>
          <p:cNvSpPr txBox="1">
            <a:spLocks noGrp="1"/>
          </p:cNvSpPr>
          <p:nvPr>
            <p:ph type="subTitle" idx="1"/>
          </p:nvPr>
        </p:nvSpPr>
        <p:spPr>
          <a:xfrm>
            <a:off x="1839625" y="3448746"/>
            <a:ext cx="24921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5"/>
          <p:cNvSpPr txBox="1">
            <a:spLocks noGrp="1"/>
          </p:cNvSpPr>
          <p:nvPr>
            <p:ph type="title" idx="2"/>
          </p:nvPr>
        </p:nvSpPr>
        <p:spPr>
          <a:xfrm>
            <a:off x="5648976" y="3105125"/>
            <a:ext cx="2492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398" name="Google Shape;398;p15"/>
          <p:cNvSpPr txBox="1">
            <a:spLocks noGrp="1"/>
          </p:cNvSpPr>
          <p:nvPr>
            <p:ph type="subTitle" idx="3"/>
          </p:nvPr>
        </p:nvSpPr>
        <p:spPr>
          <a:xfrm>
            <a:off x="5648976" y="3448746"/>
            <a:ext cx="24921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title" idx="5"/>
          </p:nvPr>
        </p:nvSpPr>
        <p:spPr>
          <a:xfrm>
            <a:off x="1839625" y="1596300"/>
            <a:ext cx="2492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401" name="Google Shape;401;p15"/>
          <p:cNvSpPr txBox="1">
            <a:spLocks noGrp="1"/>
          </p:cNvSpPr>
          <p:nvPr>
            <p:ph type="subTitle" idx="6"/>
          </p:nvPr>
        </p:nvSpPr>
        <p:spPr>
          <a:xfrm>
            <a:off x="1839625" y="1939921"/>
            <a:ext cx="24921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5"/>
          <p:cNvSpPr txBox="1">
            <a:spLocks noGrp="1"/>
          </p:cNvSpPr>
          <p:nvPr>
            <p:ph type="title" idx="7"/>
          </p:nvPr>
        </p:nvSpPr>
        <p:spPr>
          <a:xfrm>
            <a:off x="5648976" y="1596300"/>
            <a:ext cx="2492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403" name="Google Shape;403;p15"/>
          <p:cNvSpPr txBox="1">
            <a:spLocks noGrp="1"/>
          </p:cNvSpPr>
          <p:nvPr>
            <p:ph type="subTitle" idx="8"/>
          </p:nvPr>
        </p:nvSpPr>
        <p:spPr>
          <a:xfrm>
            <a:off x="5648976" y="1939921"/>
            <a:ext cx="24921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●"/>
              <a:defRPr sz="1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○"/>
              <a:defRPr sz="1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■"/>
              <a:defRPr sz="1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●"/>
              <a:defRPr sz="1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○"/>
              <a:defRPr sz="1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■"/>
              <a:defRPr sz="1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●"/>
              <a:defRPr sz="1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○"/>
              <a:defRPr sz="1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■"/>
              <a:defRPr sz="16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7" r:id="rId11"/>
    <p:sldLayoutId id="2147483668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5" Type="http://schemas.openxmlformats.org/officeDocument/2006/relationships/hyperlink" Target="../../Downloads/Ch&#7919;%20hoa%20A.mp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5" Type="http://schemas.openxmlformats.org/officeDocument/2006/relationships/hyperlink" Target="../../Downloads/Ch&#7919;%20hoa%20V.mp4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Downloads/chu%20D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Downloads/Ch&#7919;%20hoa%20R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399E4D-7E46-4C99-ADFF-00C92829C1FF}"/>
              </a:ext>
            </a:extLst>
          </p:cNvPr>
          <p:cNvSpPr/>
          <p:nvPr/>
        </p:nvSpPr>
        <p:spPr>
          <a:xfrm>
            <a:off x="0" y="-2662"/>
            <a:ext cx="9144000" cy="1170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0CAF3B-A993-4E45-B28D-763B56B9BC9A}"/>
              </a:ext>
            </a:extLst>
          </p:cNvPr>
          <p:cNvSpPr/>
          <p:nvPr/>
        </p:nvSpPr>
        <p:spPr>
          <a:xfrm>
            <a:off x="0" y="3980414"/>
            <a:ext cx="9144000" cy="1170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550;p26">
            <a:extLst>
              <a:ext uri="{FF2B5EF4-FFF2-40B4-BE49-F238E27FC236}">
                <a16:creationId xmlns:a16="http://schemas.microsoft.com/office/drawing/2014/main" id="{12244B13-A103-489E-87FD-7390BBDAEE43}"/>
              </a:ext>
            </a:extLst>
          </p:cNvPr>
          <p:cNvSpPr txBox="1">
            <a:spLocks/>
          </p:cNvSpPr>
          <p:nvPr/>
        </p:nvSpPr>
        <p:spPr>
          <a:xfrm>
            <a:off x="1091889" y="2517383"/>
            <a:ext cx="7207120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A</a:t>
            </a:r>
          </a:p>
        </p:txBody>
      </p:sp>
      <p:sp>
        <p:nvSpPr>
          <p:cNvPr id="550" name="Google Shape;550;p26"/>
          <p:cNvSpPr txBox="1">
            <a:spLocks noGrp="1"/>
          </p:cNvSpPr>
          <p:nvPr>
            <p:ph type="title" idx="4294967295"/>
          </p:nvPr>
        </p:nvSpPr>
        <p:spPr>
          <a:xfrm>
            <a:off x="1057254" y="2489063"/>
            <a:ext cx="7207120" cy="690562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ln w="12700">
                  <a:solidFill>
                    <a:schemeClr val="accent5"/>
                  </a:solidFill>
                </a:ln>
                <a:solidFill>
                  <a:srgbClr val="154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A</a:t>
            </a:r>
            <a:endParaRPr sz="7200" b="1" dirty="0">
              <a:ln w="12700">
                <a:solidFill>
                  <a:schemeClr val="accent5"/>
                </a:solidFill>
              </a:ln>
              <a:solidFill>
                <a:srgbClr val="1540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Google Shape;551;p26"/>
          <p:cNvSpPr txBox="1">
            <a:spLocks noGrp="1"/>
          </p:cNvSpPr>
          <p:nvPr>
            <p:ph type="subTitle" idx="4294967295"/>
          </p:nvPr>
        </p:nvSpPr>
        <p:spPr>
          <a:xfrm>
            <a:off x="499001" y="191478"/>
            <a:ext cx="2155138" cy="50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  <a:endParaRPr sz="36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551;p26">
            <a:extLst>
              <a:ext uri="{FF2B5EF4-FFF2-40B4-BE49-F238E27FC236}">
                <a16:creationId xmlns:a16="http://schemas.microsoft.com/office/drawing/2014/main" id="{A6CCFDB5-97A1-44AB-8952-EB9C36D6D582}"/>
              </a:ext>
            </a:extLst>
          </p:cNvPr>
          <p:cNvSpPr txBox="1">
            <a:spLocks/>
          </p:cNvSpPr>
          <p:nvPr/>
        </p:nvSpPr>
        <p:spPr>
          <a:xfrm>
            <a:off x="4980710" y="4219545"/>
            <a:ext cx="3787770" cy="50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●"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○"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■"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●"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○"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■"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●"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○"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Char char="■"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 algn="ctr">
              <a:buFont typeface="Prompt"/>
              <a:buNone/>
            </a:pPr>
            <a:r>
              <a:rPr lang="en-US" sz="36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</a:t>
            </a:r>
            <a:r>
              <a:rPr lang="en-US" sz="36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8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8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550" grpId="0"/>
          <p:bldP spid="551" grpId="0" build="p"/>
          <p:bldP spid="1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8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550" grpId="0"/>
          <p:bldP spid="551" grpId="0" build="p"/>
          <p:bldP spid="15" grpId="0" build="p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7D7CC1-497E-4862-A251-E32C1FEC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8" y="512899"/>
            <a:ext cx="3386815" cy="3188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826E7-D8F2-413C-B00F-8F10477EC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180" y="328192"/>
            <a:ext cx="2382253" cy="34223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BCBA3B-2B82-42A0-899B-69350B2F748E}"/>
              </a:ext>
            </a:extLst>
          </p:cNvPr>
          <p:cNvSpPr/>
          <p:nvPr/>
        </p:nvSpPr>
        <p:spPr>
          <a:xfrm>
            <a:off x="1075780" y="4014759"/>
            <a:ext cx="6793653" cy="8873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CE289-97C0-4E92-997F-F50D9ABE6FC0}"/>
              </a:ext>
            </a:extLst>
          </p:cNvPr>
          <p:cNvSpPr txBox="1"/>
          <p:nvPr/>
        </p:nvSpPr>
        <p:spPr>
          <a:xfrm>
            <a:off x="1205653" y="4014759"/>
            <a:ext cx="6663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người H’Mông, sinh ngày 12-09-1934, tại xã Pú Nhung, huyện Tuần Giáo, tỉnh Lai Châu ( nay là tỉnh Điện Biên ) ở phía Bắc Việt Nam.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2422813-0DC7-4BC0-9FFC-5656CB5BD020}"/>
              </a:ext>
            </a:extLst>
          </p:cNvPr>
          <p:cNvGrpSpPr/>
          <p:nvPr/>
        </p:nvGrpSpPr>
        <p:grpSpPr>
          <a:xfrm>
            <a:off x="679567" y="1927152"/>
            <a:ext cx="3709639" cy="2306731"/>
            <a:chOff x="2236520" y="1612800"/>
            <a:chExt cx="4606974" cy="2484000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7A9529BC-B1E9-4B85-B045-C7771BBA95A9}"/>
                </a:ext>
              </a:extLst>
            </p:cNvPr>
            <p:cNvSpPr/>
            <p:nvPr/>
          </p:nvSpPr>
          <p:spPr>
            <a:xfrm>
              <a:off x="2236520" y="1612800"/>
              <a:ext cx="4606974" cy="24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C66D200A-F71A-4703-9568-F536315F1D3F}"/>
                </a:ext>
              </a:extLst>
            </p:cNvPr>
            <p:cNvSpPr txBox="1"/>
            <p:nvPr/>
          </p:nvSpPr>
          <p:spPr>
            <a:xfrm>
              <a:off x="2627975" y="2870121"/>
              <a:ext cx="3888001" cy="69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accent1">
                      <a:lumMod val="75000"/>
                    </a:schemeClr>
                  </a:solidFill>
                  <a:latin typeface="HP001 4 hàng" panose="020B0603050302020204" pitchFamily="34" charset="0"/>
                </a:rPr>
                <a:t>ȁȁȁȁ</a:t>
              </a:r>
              <a:endParaRPr lang="en-US" sz="3600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74E4E15-5067-4E6B-BC65-5AF6FDC31D1A}"/>
                </a:ext>
              </a:extLst>
            </p:cNvPr>
            <p:cNvSpPr txBox="1"/>
            <p:nvPr/>
          </p:nvSpPr>
          <p:spPr>
            <a:xfrm>
              <a:off x="2746774" y="2869386"/>
              <a:ext cx="3650400" cy="69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HP001 4 hàng" panose="020B0603050302020204" pitchFamily="34" charset="0"/>
                </a:rPr>
                <a:t>Vừ</a:t>
              </a:r>
              <a:r>
                <a:rPr lang="en-US" sz="3600" b="1" dirty="0">
                  <a:latin typeface="HP001 4 hàng" panose="020B0603050302020204" pitchFamily="34" charset="0"/>
                </a:rPr>
                <a:t> A </a:t>
              </a:r>
              <a:r>
                <a:rPr lang="en-US" sz="3600" b="1" dirty="0" err="1">
                  <a:latin typeface="HP001 4 hàng" panose="020B0603050302020204" pitchFamily="34" charset="0"/>
                </a:rPr>
                <a:t>Dính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FF6351F4-EF9D-4A41-9313-648E94A6FFCB}"/>
                </a:ext>
              </a:extLst>
            </p:cNvPr>
            <p:cNvSpPr txBox="1"/>
            <p:nvPr/>
          </p:nvSpPr>
          <p:spPr>
            <a:xfrm>
              <a:off x="2627975" y="2060589"/>
              <a:ext cx="3888001" cy="69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accent1">
                      <a:lumMod val="75000"/>
                    </a:schemeClr>
                  </a:solidFill>
                  <a:latin typeface="HP001 4 hàng" panose="020B0603050302020204" pitchFamily="34" charset="0"/>
                </a:rPr>
                <a:t>ȁȁȁȁ</a:t>
              </a:r>
              <a:endParaRPr lang="en-US" sz="3600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92" name="Google Shape;734;p33">
            <a:extLst>
              <a:ext uri="{FF2B5EF4-FFF2-40B4-BE49-F238E27FC236}">
                <a16:creationId xmlns:a16="http://schemas.microsoft.com/office/drawing/2014/main" id="{3E83B7AA-72BF-4293-85B1-0072BC91939F}"/>
              </a:ext>
            </a:extLst>
          </p:cNvPr>
          <p:cNvSpPr txBox="1">
            <a:spLocks/>
          </p:cNvSpPr>
          <p:nvPr/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rgbClr val="242424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58C9E6-66BD-4CEE-936B-60938D8DB920}"/>
              </a:ext>
            </a:extLst>
          </p:cNvPr>
          <p:cNvSpPr/>
          <p:nvPr/>
        </p:nvSpPr>
        <p:spPr>
          <a:xfrm>
            <a:off x="5339926" y="1473915"/>
            <a:ext cx="2606232" cy="1080416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146;p40">
            <a:extLst>
              <a:ext uri="{FF2B5EF4-FFF2-40B4-BE49-F238E27FC236}">
                <a16:creationId xmlns:a16="http://schemas.microsoft.com/office/drawing/2014/main" id="{BAFE40AE-0954-4858-B96A-A88A51CB37D1}"/>
              </a:ext>
            </a:extLst>
          </p:cNvPr>
          <p:cNvSpPr/>
          <p:nvPr/>
        </p:nvSpPr>
        <p:spPr>
          <a:xfrm>
            <a:off x="5414998" y="1555302"/>
            <a:ext cx="2606232" cy="1080416"/>
          </a:xfrm>
          <a:prstGeom prst="rect">
            <a:avLst/>
          </a:prstGeom>
          <a:solidFill>
            <a:schemeClr val="accent1">
              <a:lumMod val="20000"/>
              <a:lumOff val="80000"/>
              <a:alpha val="91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8D8E6-A5CB-40D4-8510-8365F3AD9B3B}"/>
              </a:ext>
            </a:extLst>
          </p:cNvPr>
          <p:cNvSpPr txBox="1"/>
          <p:nvPr/>
        </p:nvSpPr>
        <p:spPr>
          <a:xfrm>
            <a:off x="5541996" y="1689499"/>
            <a:ext cx="2441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C103ADE-7847-4C26-A2C7-DD10C25F8EED}"/>
              </a:ext>
            </a:extLst>
          </p:cNvPr>
          <p:cNvSpPr/>
          <p:nvPr/>
        </p:nvSpPr>
        <p:spPr>
          <a:xfrm>
            <a:off x="6498076" y="2878516"/>
            <a:ext cx="289931" cy="46909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60B686-9233-4691-9E74-1AA67C9C824A}"/>
              </a:ext>
            </a:extLst>
          </p:cNvPr>
          <p:cNvSpPr txBox="1"/>
          <p:nvPr/>
        </p:nvSpPr>
        <p:spPr>
          <a:xfrm>
            <a:off x="5245413" y="3590407"/>
            <a:ext cx="290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V, A, D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chữ h cao 2,5 ô ly. Các chữ còn lại là 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ư, i, n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 1 ô ly.</a:t>
            </a:r>
            <a:endParaRPr lang="en-US" sz="20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F7A197-1BEF-49D5-928C-EE85028EC1DE}"/>
              </a:ext>
            </a:extLst>
          </p:cNvPr>
          <p:cNvGrpSpPr/>
          <p:nvPr/>
        </p:nvGrpSpPr>
        <p:grpSpPr>
          <a:xfrm rot="16200000">
            <a:off x="5071596" y="3491833"/>
            <a:ext cx="536659" cy="497121"/>
            <a:chOff x="7612566" y="3417228"/>
            <a:chExt cx="536659" cy="58031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BF1A55F-8068-4B2A-A7D5-6C29A4D0D64B}"/>
                </a:ext>
              </a:extLst>
            </p:cNvPr>
            <p:cNvCxnSpPr>
              <a:cxnSpLocks/>
            </p:cNvCxnSpPr>
            <p:nvPr/>
          </p:nvCxnSpPr>
          <p:spPr>
            <a:xfrm>
              <a:off x="7612566" y="3417228"/>
              <a:ext cx="5366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435C2E4-94C8-4659-BB7D-6316ECC4E2AE}"/>
                </a:ext>
              </a:extLst>
            </p:cNvPr>
            <p:cNvCxnSpPr>
              <a:cxnSpLocks/>
            </p:cNvCxnSpPr>
            <p:nvPr/>
          </p:nvCxnSpPr>
          <p:spPr>
            <a:xfrm>
              <a:off x="8146909" y="3417228"/>
              <a:ext cx="0" cy="580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753D15E-8A40-4519-8B94-149564B172B8}"/>
              </a:ext>
            </a:extLst>
          </p:cNvPr>
          <p:cNvGrpSpPr/>
          <p:nvPr/>
        </p:nvGrpSpPr>
        <p:grpSpPr>
          <a:xfrm rot="5400000">
            <a:off x="7612565" y="4251521"/>
            <a:ext cx="536659" cy="497121"/>
            <a:chOff x="7612566" y="3417228"/>
            <a:chExt cx="536659" cy="58031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E5447A2-A4E7-4C59-BC43-9E62E610A688}"/>
                </a:ext>
              </a:extLst>
            </p:cNvPr>
            <p:cNvCxnSpPr>
              <a:cxnSpLocks/>
            </p:cNvCxnSpPr>
            <p:nvPr/>
          </p:nvCxnSpPr>
          <p:spPr>
            <a:xfrm>
              <a:off x="7612566" y="3417228"/>
              <a:ext cx="5366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C37BB20-395C-43DA-87C0-10B0B24AA7EE}"/>
                </a:ext>
              </a:extLst>
            </p:cNvPr>
            <p:cNvCxnSpPr>
              <a:cxnSpLocks/>
            </p:cNvCxnSpPr>
            <p:nvPr/>
          </p:nvCxnSpPr>
          <p:spPr>
            <a:xfrm>
              <a:off x="8146909" y="3417228"/>
              <a:ext cx="0" cy="580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97743E5-687A-451C-B4D2-89BEDCC9EF8B}"/>
              </a:ext>
            </a:extLst>
          </p:cNvPr>
          <p:cNvSpPr/>
          <p:nvPr/>
        </p:nvSpPr>
        <p:spPr>
          <a:xfrm>
            <a:off x="5370322" y="1456064"/>
            <a:ext cx="2538300" cy="1154932"/>
          </a:xfrm>
          <a:prstGeom prst="rect">
            <a:avLst/>
          </a:prstGeom>
          <a:solidFill>
            <a:schemeClr val="accent4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1146;p40">
            <a:extLst>
              <a:ext uri="{FF2B5EF4-FFF2-40B4-BE49-F238E27FC236}">
                <a16:creationId xmlns:a16="http://schemas.microsoft.com/office/drawing/2014/main" id="{179452DA-C437-44C2-95FA-C87F7D7C16EB}"/>
              </a:ext>
            </a:extLst>
          </p:cNvPr>
          <p:cNvSpPr/>
          <p:nvPr/>
        </p:nvSpPr>
        <p:spPr>
          <a:xfrm>
            <a:off x="5445394" y="1537451"/>
            <a:ext cx="2538300" cy="1154932"/>
          </a:xfrm>
          <a:prstGeom prst="rect">
            <a:avLst/>
          </a:prstGeom>
          <a:solidFill>
            <a:schemeClr val="accent4">
              <a:lumMod val="20000"/>
              <a:lumOff val="80000"/>
              <a:alpha val="91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698C9B-4CD9-4385-9504-92EFC688B11B}"/>
              </a:ext>
            </a:extLst>
          </p:cNvPr>
          <p:cNvSpPr txBox="1"/>
          <p:nvPr/>
        </p:nvSpPr>
        <p:spPr>
          <a:xfrm>
            <a:off x="5445394" y="1569644"/>
            <a:ext cx="2606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0D166B37-B368-4BBB-B3C0-465E5494ED1E}"/>
              </a:ext>
            </a:extLst>
          </p:cNvPr>
          <p:cNvSpPr/>
          <p:nvPr/>
        </p:nvSpPr>
        <p:spPr>
          <a:xfrm>
            <a:off x="6498076" y="2877167"/>
            <a:ext cx="289931" cy="469093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183948-9AD5-45F1-AFD1-980869FBF66D}"/>
              </a:ext>
            </a:extLst>
          </p:cNvPr>
          <p:cNvSpPr txBox="1"/>
          <p:nvPr/>
        </p:nvSpPr>
        <p:spPr>
          <a:xfrm>
            <a:off x="5225644" y="3531044"/>
            <a:ext cx="2923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 cách giữa các chữ là 1 con chữ o.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 huyền đặt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chữ ư, dấu sắc đặt trên chữ i.</a:t>
            </a:r>
            <a:endParaRPr lang="en-US" sz="20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DBF109-F5D1-4C65-9BBA-8675E5040EFE}"/>
              </a:ext>
            </a:extLst>
          </p:cNvPr>
          <p:cNvGrpSpPr/>
          <p:nvPr/>
        </p:nvGrpSpPr>
        <p:grpSpPr>
          <a:xfrm rot="16200000">
            <a:off x="5100190" y="3480833"/>
            <a:ext cx="536659" cy="497121"/>
            <a:chOff x="7612566" y="3417228"/>
            <a:chExt cx="536659" cy="58031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0B7E1D-B89A-4AC6-9D0B-FFF96ACCA829}"/>
                </a:ext>
              </a:extLst>
            </p:cNvPr>
            <p:cNvCxnSpPr>
              <a:cxnSpLocks/>
            </p:cNvCxnSpPr>
            <p:nvPr/>
          </p:nvCxnSpPr>
          <p:spPr>
            <a:xfrm>
              <a:off x="7612566" y="3417228"/>
              <a:ext cx="53665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4AE49ED-8659-463E-BD86-CBB15A4F2E87}"/>
                </a:ext>
              </a:extLst>
            </p:cNvPr>
            <p:cNvCxnSpPr>
              <a:cxnSpLocks/>
            </p:cNvCxnSpPr>
            <p:nvPr/>
          </p:nvCxnSpPr>
          <p:spPr>
            <a:xfrm>
              <a:off x="8146909" y="3417228"/>
              <a:ext cx="0" cy="58031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E37177A-6650-42D6-99EA-3FA4A200E085}"/>
              </a:ext>
            </a:extLst>
          </p:cNvPr>
          <p:cNvGrpSpPr/>
          <p:nvPr/>
        </p:nvGrpSpPr>
        <p:grpSpPr>
          <a:xfrm rot="5400000">
            <a:off x="7709667" y="4390423"/>
            <a:ext cx="536659" cy="497121"/>
            <a:chOff x="7612566" y="3417228"/>
            <a:chExt cx="536659" cy="58031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756665D-D33D-4066-9B35-1826B6B8E2B0}"/>
                </a:ext>
              </a:extLst>
            </p:cNvPr>
            <p:cNvCxnSpPr>
              <a:cxnSpLocks/>
            </p:cNvCxnSpPr>
            <p:nvPr/>
          </p:nvCxnSpPr>
          <p:spPr>
            <a:xfrm>
              <a:off x="7612566" y="3417228"/>
              <a:ext cx="53665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9EC191-DD1A-441A-A097-9E7A11DCE123}"/>
                </a:ext>
              </a:extLst>
            </p:cNvPr>
            <p:cNvCxnSpPr>
              <a:cxnSpLocks/>
            </p:cNvCxnSpPr>
            <p:nvPr/>
          </p:nvCxnSpPr>
          <p:spPr>
            <a:xfrm>
              <a:off x="8146909" y="3417228"/>
              <a:ext cx="0" cy="58031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51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36" grpId="0" animBg="1"/>
      <p:bldP spid="37" grpId="0" animBg="1"/>
      <p:bldP spid="38" grpId="0"/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734;p33">
            <a:extLst>
              <a:ext uri="{FF2B5EF4-FFF2-40B4-BE49-F238E27FC236}">
                <a16:creationId xmlns:a16="http://schemas.microsoft.com/office/drawing/2014/main" id="{3E83B7AA-72BF-4293-85B1-0072BC91939F}"/>
              </a:ext>
            </a:extLst>
          </p:cNvPr>
          <p:cNvSpPr txBox="1">
            <a:spLocks/>
          </p:cNvSpPr>
          <p:nvPr/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rgbClr val="242424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C3C55A-C7E2-4185-8C7B-06D59C444788}"/>
              </a:ext>
            </a:extLst>
          </p:cNvPr>
          <p:cNvGrpSpPr/>
          <p:nvPr/>
        </p:nvGrpSpPr>
        <p:grpSpPr>
          <a:xfrm>
            <a:off x="1437124" y="1325718"/>
            <a:ext cx="6073074" cy="1808100"/>
            <a:chOff x="-959151" y="1447253"/>
            <a:chExt cx="6073074" cy="1808100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D2422813-0DC7-4BC0-9FFC-5656CB5BD020}"/>
                </a:ext>
              </a:extLst>
            </p:cNvPr>
            <p:cNvGrpSpPr/>
            <p:nvPr/>
          </p:nvGrpSpPr>
          <p:grpSpPr>
            <a:xfrm>
              <a:off x="-959151" y="1447253"/>
              <a:ext cx="6073074" cy="1808100"/>
              <a:chOff x="2236520" y="1612800"/>
              <a:chExt cx="4606974" cy="2484000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7A9529BC-B1E9-4B85-B045-C7771BBA95A9}"/>
                  </a:ext>
                </a:extLst>
              </p:cNvPr>
              <p:cNvSpPr/>
              <p:nvPr/>
            </p:nvSpPr>
            <p:spPr>
              <a:xfrm>
                <a:off x="2236520" y="1612800"/>
                <a:ext cx="4606974" cy="248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FF6351F4-EF9D-4A41-9313-648E94A6FFCB}"/>
                  </a:ext>
                </a:extLst>
              </p:cNvPr>
              <p:cNvSpPr txBox="1"/>
              <p:nvPr/>
            </p:nvSpPr>
            <p:spPr>
              <a:xfrm>
                <a:off x="2627975" y="2135028"/>
                <a:ext cx="3888001" cy="63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HP001 4 hàng" panose="020B0603050302020204" pitchFamily="34" charset="0"/>
                  </a:rPr>
                  <a:t>ȁȁȁȁȁȁȁȁȁȁ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074E4E15-5067-4E6B-BC65-5AF6FDC31D1A}"/>
                  </a:ext>
                </a:extLst>
              </p:cNvPr>
              <p:cNvSpPr txBox="1"/>
              <p:nvPr/>
            </p:nvSpPr>
            <p:spPr>
              <a:xfrm>
                <a:off x="3199633" y="2156545"/>
                <a:ext cx="2753084" cy="60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50" b="1" dirty="0">
                    <a:latin typeface="HP001 4 hàng" panose="020B0603050302020204" pitchFamily="34" charset="0"/>
                  </a:rPr>
                  <a:t>Anh </a:t>
                </a:r>
                <a:r>
                  <a:rPr lang="en-US" sz="2250" b="1" dirty="0" err="1">
                    <a:latin typeface="HP001 4 hàng" panose="020B0603050302020204" pitchFamily="34" charset="0"/>
                  </a:rPr>
                  <a:t>em</a:t>
                </a:r>
                <a:r>
                  <a:rPr lang="en-US" sz="225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250" b="1" dirty="0" err="1">
                    <a:latin typeface="HP001 4 hàng" panose="020B0603050302020204" pitchFamily="34" charset="0"/>
                  </a:rPr>
                  <a:t>như</a:t>
                </a:r>
                <a:r>
                  <a:rPr lang="en-US" sz="225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250" b="1" dirty="0" err="1">
                    <a:latin typeface="HP001 4 hàng" panose="020B0603050302020204" pitchFamily="34" charset="0"/>
                  </a:rPr>
                  <a:t>thể</a:t>
                </a:r>
                <a:r>
                  <a:rPr lang="en-US" sz="225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250" b="1" dirty="0" err="1">
                    <a:latin typeface="HP001 4 hàng" panose="020B0603050302020204" pitchFamily="34" charset="0"/>
                  </a:rPr>
                  <a:t>chân</a:t>
                </a:r>
                <a:r>
                  <a:rPr lang="en-US" sz="225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250" b="1" dirty="0" err="1">
                    <a:latin typeface="HP001 4 hàng" panose="020B0603050302020204" pitchFamily="34" charset="0"/>
                  </a:rPr>
                  <a:t>tay</a:t>
                </a:r>
                <a:endParaRPr lang="en-US" sz="2250" b="1" dirty="0"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B7CD22-6A1A-4544-92A8-C425A6A315A7}"/>
                </a:ext>
              </a:extLst>
            </p:cNvPr>
            <p:cNvSpPr txBox="1"/>
            <p:nvPr/>
          </p:nvSpPr>
          <p:spPr>
            <a:xfrm>
              <a:off x="-443121" y="2319773"/>
              <a:ext cx="5125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  <a:latin typeface="HP001 4 hàng" panose="020B0603050302020204" pitchFamily="34" charset="0"/>
                </a:rPr>
                <a:t>ȁȁȁȁȁȁȁȁȁȁ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3FA9B8-0FE6-43E0-8A6B-77272A91FDC8}"/>
                </a:ext>
              </a:extLst>
            </p:cNvPr>
            <p:cNvSpPr txBox="1"/>
            <p:nvPr/>
          </p:nvSpPr>
          <p:spPr>
            <a:xfrm>
              <a:off x="-180610" y="2334107"/>
              <a:ext cx="478729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50" b="1" dirty="0" err="1">
                  <a:latin typeface="HP001 4 hàng" panose="020B0603050302020204" pitchFamily="34" charset="0"/>
                </a:rPr>
                <a:t>Rách</a:t>
              </a:r>
              <a:r>
                <a:rPr lang="en-US" sz="2250" b="1" dirty="0">
                  <a:latin typeface="HP001 4 hàng" panose="020B0603050302020204" pitchFamily="34" charset="0"/>
                </a:rPr>
                <a:t> </a:t>
              </a:r>
              <a:r>
                <a:rPr lang="en-US" sz="2250" b="1" dirty="0" err="1">
                  <a:latin typeface="HP001 4 hàng" panose="020B0603050302020204" pitchFamily="34" charset="0"/>
                </a:rPr>
                <a:t>lành</a:t>
              </a:r>
              <a:r>
                <a:rPr lang="en-US" sz="2250" b="1" dirty="0">
                  <a:latin typeface="HP001 4 hàng" panose="020B0603050302020204" pitchFamily="34" charset="0"/>
                </a:rPr>
                <a:t> </a:t>
              </a:r>
              <a:r>
                <a:rPr lang="en-US" sz="2250" b="1" dirty="0" err="1">
                  <a:latin typeface="HP001 4 hàng" panose="020B0603050302020204" pitchFamily="34" charset="0"/>
                </a:rPr>
                <a:t>đùm</a:t>
              </a:r>
              <a:r>
                <a:rPr lang="en-US" sz="2250" b="1" dirty="0">
                  <a:latin typeface="HP001 4 hàng" panose="020B0603050302020204" pitchFamily="34" charset="0"/>
                </a:rPr>
                <a:t> </a:t>
              </a:r>
              <a:r>
                <a:rPr lang="en-US" sz="2250" b="1" dirty="0" err="1">
                  <a:latin typeface="HP001 4 hàng" panose="020B0603050302020204" pitchFamily="34" charset="0"/>
                </a:rPr>
                <a:t>bọc</a:t>
              </a:r>
              <a:r>
                <a:rPr lang="en-US" sz="2250" b="1" dirty="0">
                  <a:latin typeface="HP001 4 hàng" panose="020B0603050302020204" pitchFamily="34" charset="0"/>
                </a:rPr>
                <a:t>, </a:t>
              </a:r>
              <a:r>
                <a:rPr lang="en-US" sz="2250" b="1" dirty="0" err="1">
                  <a:latin typeface="HP001 4 hàng" panose="020B0603050302020204" pitchFamily="34" charset="0"/>
                </a:rPr>
                <a:t>dở</a:t>
              </a:r>
              <a:r>
                <a:rPr lang="en-US" sz="2250" b="1" dirty="0">
                  <a:latin typeface="HP001 4 hàng" panose="020B0603050302020204" pitchFamily="34" charset="0"/>
                </a:rPr>
                <a:t> hay </a:t>
              </a:r>
              <a:r>
                <a:rPr lang="en-US" sz="2250" b="1" dirty="0" err="1">
                  <a:latin typeface="HP001 4 hàng" panose="020B0603050302020204" pitchFamily="34" charset="0"/>
                </a:rPr>
                <a:t>đỡ</a:t>
              </a:r>
              <a:r>
                <a:rPr lang="en-US" sz="2250" b="1" dirty="0">
                  <a:latin typeface="HP001 4 hàng" panose="020B0603050302020204" pitchFamily="34" charset="0"/>
                </a:rPr>
                <a:t> </a:t>
              </a:r>
              <a:r>
                <a:rPr lang="en-US" sz="2250" b="1" dirty="0" err="1">
                  <a:latin typeface="HP001 4 hàng" panose="020B0603050302020204" pitchFamily="34" charset="0"/>
                </a:rPr>
                <a:t>đần</a:t>
              </a:r>
              <a:r>
                <a:rPr lang="en-US" sz="225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8FB204C-4CC0-44E0-8D60-A0ABA344AD7C}"/>
              </a:ext>
            </a:extLst>
          </p:cNvPr>
          <p:cNvSpPr txBox="1"/>
          <p:nvPr/>
        </p:nvSpPr>
        <p:spPr>
          <a:xfrm>
            <a:off x="1572773" y="3347336"/>
            <a:ext cx="607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em trong gia đình gắn bó với nhau như chân tay, lúc nào cũng phải yêu thương, đùm bọc lẫn nhau.</a:t>
            </a:r>
            <a:endParaRPr lang="en-US" sz="1800" dirty="0">
              <a:solidFill>
                <a:srgbClr val="00206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734;p33">
            <a:extLst>
              <a:ext uri="{FF2B5EF4-FFF2-40B4-BE49-F238E27FC236}">
                <a16:creationId xmlns:a16="http://schemas.microsoft.com/office/drawing/2014/main" id="{3E83B7AA-72BF-4293-85B1-0072BC91939F}"/>
              </a:ext>
            </a:extLst>
          </p:cNvPr>
          <p:cNvSpPr txBox="1">
            <a:spLocks/>
          </p:cNvSpPr>
          <p:nvPr/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rgbClr val="242424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inden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8D8E6-A5CB-40D4-8510-8365F3AD9B3B}"/>
              </a:ext>
            </a:extLst>
          </p:cNvPr>
          <p:cNvSpPr txBox="1"/>
          <p:nvPr/>
        </p:nvSpPr>
        <p:spPr>
          <a:xfrm>
            <a:off x="1946587" y="3732316"/>
            <a:ext cx="4389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60B686-9233-4691-9E74-1AA67C9C824A}"/>
              </a:ext>
            </a:extLst>
          </p:cNvPr>
          <p:cNvSpPr txBox="1"/>
          <p:nvPr/>
        </p:nvSpPr>
        <p:spPr>
          <a:xfrm>
            <a:off x="1946587" y="3612707"/>
            <a:ext cx="4506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Chữ hoa A, R</a:t>
            </a:r>
            <a:r>
              <a:rPr lang="pt-BR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chữ </a:t>
            </a:r>
            <a:r>
              <a:rPr lang="pt-BR" sz="20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và y cao 2,5 ô ly. </a:t>
            </a:r>
          </a:p>
          <a:p>
            <a:r>
              <a:rPr lang="pt-BR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Chữ d và đ cao 2 ô ly.</a:t>
            </a:r>
            <a:endParaRPr lang="pt-BR" sz="20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Các chữ còn lại cao 1 ô ly.</a:t>
            </a:r>
            <a:endParaRPr lang="en-US" sz="2000" dirty="0">
              <a:solidFill>
                <a:schemeClr val="accent4">
                  <a:lumMod val="75000"/>
                </a:schemeClr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698C9B-4CD9-4385-9504-92EFC688B11B}"/>
              </a:ext>
            </a:extLst>
          </p:cNvPr>
          <p:cNvSpPr txBox="1"/>
          <p:nvPr/>
        </p:nvSpPr>
        <p:spPr>
          <a:xfrm>
            <a:off x="1953154" y="4285441"/>
            <a:ext cx="5012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183948-9AD5-45F1-AFD1-980869FBF66D}"/>
              </a:ext>
            </a:extLst>
          </p:cNvPr>
          <p:cNvSpPr txBox="1"/>
          <p:nvPr/>
        </p:nvSpPr>
        <p:spPr>
          <a:xfrm>
            <a:off x="1946587" y="4628238"/>
            <a:ext cx="5109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 cách giữa các chữ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con chữ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C3C55A-C7E2-4185-8C7B-06D59C444788}"/>
              </a:ext>
            </a:extLst>
          </p:cNvPr>
          <p:cNvGrpSpPr/>
          <p:nvPr/>
        </p:nvGrpSpPr>
        <p:grpSpPr>
          <a:xfrm>
            <a:off x="1437124" y="1325718"/>
            <a:ext cx="6073074" cy="1808100"/>
            <a:chOff x="-959151" y="1447253"/>
            <a:chExt cx="6073074" cy="1808100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D2422813-0DC7-4BC0-9FFC-5656CB5BD020}"/>
                </a:ext>
              </a:extLst>
            </p:cNvPr>
            <p:cNvGrpSpPr/>
            <p:nvPr/>
          </p:nvGrpSpPr>
          <p:grpSpPr>
            <a:xfrm>
              <a:off x="-959151" y="1447253"/>
              <a:ext cx="6073074" cy="1808100"/>
              <a:chOff x="2236520" y="1612800"/>
              <a:chExt cx="4606974" cy="2484000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7A9529BC-B1E9-4B85-B045-C7771BBA95A9}"/>
                  </a:ext>
                </a:extLst>
              </p:cNvPr>
              <p:cNvSpPr/>
              <p:nvPr/>
            </p:nvSpPr>
            <p:spPr>
              <a:xfrm>
                <a:off x="2236520" y="1612800"/>
                <a:ext cx="4606974" cy="248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FF6351F4-EF9D-4A41-9313-648E94A6FFCB}"/>
                  </a:ext>
                </a:extLst>
              </p:cNvPr>
              <p:cNvSpPr txBox="1"/>
              <p:nvPr/>
            </p:nvSpPr>
            <p:spPr>
              <a:xfrm>
                <a:off x="2627975" y="2135028"/>
                <a:ext cx="3888001" cy="63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  <a:latin typeface="HP001 4 hàng" panose="020B0603050302020204" pitchFamily="34" charset="0"/>
                  </a:rPr>
                  <a:t>ȁȁȁȁȁȁȁȁȁȁ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074E4E15-5067-4E6B-BC65-5AF6FDC31D1A}"/>
                  </a:ext>
                </a:extLst>
              </p:cNvPr>
              <p:cNvSpPr txBox="1"/>
              <p:nvPr/>
            </p:nvSpPr>
            <p:spPr>
              <a:xfrm>
                <a:off x="3199633" y="2156545"/>
                <a:ext cx="2753084" cy="60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50" b="1" dirty="0">
                    <a:latin typeface="HP001 4 hàng" panose="020B0603050302020204" pitchFamily="34" charset="0"/>
                  </a:rPr>
                  <a:t>Anh </a:t>
                </a:r>
                <a:r>
                  <a:rPr lang="en-US" sz="2250" b="1" dirty="0" err="1">
                    <a:latin typeface="HP001 4 hàng" panose="020B0603050302020204" pitchFamily="34" charset="0"/>
                  </a:rPr>
                  <a:t>em</a:t>
                </a:r>
                <a:r>
                  <a:rPr lang="en-US" sz="225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250" b="1" dirty="0" err="1">
                    <a:latin typeface="HP001 4 hàng" panose="020B0603050302020204" pitchFamily="34" charset="0"/>
                  </a:rPr>
                  <a:t>như</a:t>
                </a:r>
                <a:r>
                  <a:rPr lang="en-US" sz="225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250" b="1" dirty="0" err="1">
                    <a:latin typeface="HP001 4 hàng" panose="020B0603050302020204" pitchFamily="34" charset="0"/>
                  </a:rPr>
                  <a:t>thể</a:t>
                </a:r>
                <a:r>
                  <a:rPr lang="en-US" sz="225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250" b="1" dirty="0" err="1">
                    <a:latin typeface="HP001 4 hàng" panose="020B0603050302020204" pitchFamily="34" charset="0"/>
                  </a:rPr>
                  <a:t>chân</a:t>
                </a:r>
                <a:r>
                  <a:rPr lang="en-US" sz="225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250" b="1" dirty="0" err="1">
                    <a:latin typeface="HP001 4 hàng" panose="020B0603050302020204" pitchFamily="34" charset="0"/>
                  </a:rPr>
                  <a:t>tay</a:t>
                </a:r>
                <a:endParaRPr lang="en-US" sz="2250" b="1" dirty="0"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B7CD22-6A1A-4544-92A8-C425A6A315A7}"/>
                </a:ext>
              </a:extLst>
            </p:cNvPr>
            <p:cNvSpPr txBox="1"/>
            <p:nvPr/>
          </p:nvSpPr>
          <p:spPr>
            <a:xfrm>
              <a:off x="-443121" y="2319773"/>
              <a:ext cx="5125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  <a:latin typeface="HP001 4 hàng" panose="020B0603050302020204" pitchFamily="34" charset="0"/>
                </a:rPr>
                <a:t>ȁȁȁȁȁȁȁȁȁȁ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3FA9B8-0FE6-43E0-8A6B-77272A91FDC8}"/>
                </a:ext>
              </a:extLst>
            </p:cNvPr>
            <p:cNvSpPr txBox="1"/>
            <p:nvPr/>
          </p:nvSpPr>
          <p:spPr>
            <a:xfrm>
              <a:off x="-180610" y="2334107"/>
              <a:ext cx="4787292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50" b="1" dirty="0" err="1">
                  <a:latin typeface="HP001 4 hàng" panose="020B0603050302020204" pitchFamily="34" charset="0"/>
                </a:rPr>
                <a:t>Rách</a:t>
              </a:r>
              <a:r>
                <a:rPr lang="en-US" sz="2250" b="1" dirty="0">
                  <a:latin typeface="HP001 4 hàng" panose="020B0603050302020204" pitchFamily="34" charset="0"/>
                </a:rPr>
                <a:t> </a:t>
              </a:r>
              <a:r>
                <a:rPr lang="en-US" sz="2250" b="1" dirty="0" err="1">
                  <a:latin typeface="HP001 4 hàng" panose="020B0603050302020204" pitchFamily="34" charset="0"/>
                </a:rPr>
                <a:t>lành</a:t>
              </a:r>
              <a:r>
                <a:rPr lang="en-US" sz="2250" b="1" dirty="0">
                  <a:latin typeface="HP001 4 hàng" panose="020B0603050302020204" pitchFamily="34" charset="0"/>
                </a:rPr>
                <a:t> </a:t>
              </a:r>
              <a:r>
                <a:rPr lang="en-US" sz="2250" b="1" dirty="0" err="1">
                  <a:latin typeface="HP001 4 hàng" panose="020B0603050302020204" pitchFamily="34" charset="0"/>
                </a:rPr>
                <a:t>đùm</a:t>
              </a:r>
              <a:r>
                <a:rPr lang="en-US" sz="2250" b="1" dirty="0">
                  <a:latin typeface="HP001 4 hàng" panose="020B0603050302020204" pitchFamily="34" charset="0"/>
                </a:rPr>
                <a:t> </a:t>
              </a:r>
              <a:r>
                <a:rPr lang="en-US" sz="2250" b="1" dirty="0" err="1">
                  <a:latin typeface="HP001 4 hàng" panose="020B0603050302020204" pitchFamily="34" charset="0"/>
                </a:rPr>
                <a:t>bọc</a:t>
              </a:r>
              <a:r>
                <a:rPr lang="en-US" sz="2250" b="1" dirty="0">
                  <a:latin typeface="HP001 4 hàng" panose="020B0603050302020204" pitchFamily="34" charset="0"/>
                </a:rPr>
                <a:t>, </a:t>
              </a:r>
              <a:r>
                <a:rPr lang="en-US" sz="2250" b="1" dirty="0" err="1">
                  <a:latin typeface="HP001 4 hàng" panose="020B0603050302020204" pitchFamily="34" charset="0"/>
                </a:rPr>
                <a:t>dở</a:t>
              </a:r>
              <a:r>
                <a:rPr lang="en-US" sz="2250" b="1" dirty="0">
                  <a:latin typeface="HP001 4 hàng" panose="020B0603050302020204" pitchFamily="34" charset="0"/>
                </a:rPr>
                <a:t> hay </a:t>
              </a:r>
              <a:r>
                <a:rPr lang="en-US" sz="2250" b="1" dirty="0" err="1">
                  <a:latin typeface="HP001 4 hàng" panose="020B0603050302020204" pitchFamily="34" charset="0"/>
                </a:rPr>
                <a:t>đỡ</a:t>
              </a:r>
              <a:r>
                <a:rPr lang="en-US" sz="2250" b="1" dirty="0">
                  <a:latin typeface="HP001 4 hàng" panose="020B0603050302020204" pitchFamily="34" charset="0"/>
                </a:rPr>
                <a:t> </a:t>
              </a:r>
              <a:r>
                <a:rPr lang="en-US" sz="2250" b="1" dirty="0" err="1">
                  <a:latin typeface="HP001 4 hàng" panose="020B0603050302020204" pitchFamily="34" charset="0"/>
                </a:rPr>
                <a:t>đần</a:t>
              </a:r>
              <a:r>
                <a:rPr lang="en-US" sz="225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944592E-038F-4B66-8955-4C1DB4B502EE}"/>
              </a:ext>
            </a:extLst>
          </p:cNvPr>
          <p:cNvSpPr txBox="1"/>
          <p:nvPr/>
        </p:nvSpPr>
        <p:spPr>
          <a:xfrm>
            <a:off x="1946587" y="3196081"/>
            <a:ext cx="4826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47B27D-B2B6-42F8-89F2-10D9C9DCA058}"/>
              </a:ext>
            </a:extLst>
          </p:cNvPr>
          <p:cNvSpPr txBox="1"/>
          <p:nvPr/>
        </p:nvSpPr>
        <p:spPr>
          <a:xfrm>
            <a:off x="1953154" y="3228759"/>
            <a:ext cx="2881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R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20" grpId="0"/>
      <p:bldP spid="20" grpId="1"/>
      <p:bldP spid="22" grpId="0"/>
      <p:bldP spid="38" grpId="0"/>
      <p:bldP spid="38" grpId="1"/>
      <p:bldP spid="40" grpId="0"/>
      <p:bldP spid="44" grpId="0"/>
      <p:bldP spid="44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2C7F9-284C-4A57-AAAD-AC876379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0"/>
          <p:cNvSpPr/>
          <p:nvPr/>
        </p:nvSpPr>
        <p:spPr>
          <a:xfrm rot="425666">
            <a:off x="7891902" y="645592"/>
            <a:ext cx="697137" cy="15297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30"/>
          <p:cNvGrpSpPr/>
          <p:nvPr/>
        </p:nvGrpSpPr>
        <p:grpSpPr>
          <a:xfrm>
            <a:off x="8143421" y="618550"/>
            <a:ext cx="194195" cy="143463"/>
            <a:chOff x="4705441" y="434172"/>
            <a:chExt cx="384163" cy="283804"/>
          </a:xfrm>
        </p:grpSpPr>
        <p:sp>
          <p:nvSpPr>
            <p:cNvPr id="617" name="Google Shape;617;p30"/>
            <p:cNvSpPr/>
            <p:nvPr/>
          </p:nvSpPr>
          <p:spPr>
            <a:xfrm rot="428247">
              <a:off x="4743276" y="621968"/>
              <a:ext cx="342857" cy="75017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4705441" y="434172"/>
              <a:ext cx="244500" cy="2445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4EB91DF-9370-4F07-BFAB-A35AB00C0B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13167" y="757485"/>
            <a:ext cx="6034088" cy="958850"/>
          </a:xfrm>
        </p:spPr>
        <p:txBody>
          <a:bodyPr>
            <a:prstTxWarp prst="textDoubleWave1">
              <a:avLst/>
            </a:prstTxWarp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</a:t>
            </a:r>
          </a:p>
        </p:txBody>
      </p:sp>
      <p:pic>
        <p:nvPicPr>
          <p:cNvPr id="1026" name="Picture 2" descr="Ảnh động tạm biệt cho PowerPoint">
            <a:extLst>
              <a:ext uri="{FF2B5EF4-FFF2-40B4-BE49-F238E27FC236}">
                <a16:creationId xmlns:a16="http://schemas.microsoft.com/office/drawing/2014/main" id="{C85ECBCF-5103-4D2D-882D-C3EB98838D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4332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2.09877E-6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E00893E-2FD8-4456-95B7-2EAC5E464C9F}"/>
              </a:ext>
            </a:extLst>
          </p:cNvPr>
          <p:cNvGrpSpPr/>
          <p:nvPr/>
        </p:nvGrpSpPr>
        <p:grpSpPr>
          <a:xfrm>
            <a:off x="292950" y="4241299"/>
            <a:ext cx="1134579" cy="728510"/>
            <a:chOff x="4436997" y="1789840"/>
            <a:chExt cx="1277245" cy="820116"/>
          </a:xfrm>
        </p:grpSpPr>
        <p:sp>
          <p:nvSpPr>
            <p:cNvPr id="579" name="Google Shape;579;p28"/>
            <p:cNvSpPr/>
            <p:nvPr/>
          </p:nvSpPr>
          <p:spPr>
            <a:xfrm rot="21587969">
              <a:off x="4436997" y="2370841"/>
              <a:ext cx="1093241" cy="239115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4934726" y="1789840"/>
              <a:ext cx="779516" cy="7795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8"/>
          <p:cNvGrpSpPr/>
          <p:nvPr/>
        </p:nvGrpSpPr>
        <p:grpSpPr>
          <a:xfrm>
            <a:off x="314285" y="3215745"/>
            <a:ext cx="1094074" cy="718440"/>
            <a:chOff x="4636933" y="298628"/>
            <a:chExt cx="400614" cy="257835"/>
          </a:xfrm>
        </p:grpSpPr>
        <p:sp>
          <p:nvSpPr>
            <p:cNvPr id="582" name="Google Shape;582;p28"/>
            <p:cNvSpPr/>
            <p:nvPr/>
          </p:nvSpPr>
          <p:spPr>
            <a:xfrm rot="-12031">
              <a:off x="4636931" y="480863"/>
              <a:ext cx="342902" cy="750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4793047" y="298628"/>
              <a:ext cx="244500" cy="2445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28"/>
          <p:cNvGrpSpPr/>
          <p:nvPr/>
        </p:nvGrpSpPr>
        <p:grpSpPr>
          <a:xfrm>
            <a:off x="307187" y="1766059"/>
            <a:ext cx="1090590" cy="701880"/>
            <a:chOff x="4636933" y="298628"/>
            <a:chExt cx="400614" cy="257835"/>
          </a:xfrm>
        </p:grpSpPr>
        <p:sp>
          <p:nvSpPr>
            <p:cNvPr id="585" name="Google Shape;585;p28"/>
            <p:cNvSpPr/>
            <p:nvPr/>
          </p:nvSpPr>
          <p:spPr>
            <a:xfrm rot="-12031">
              <a:off x="4636931" y="480863"/>
              <a:ext cx="342902" cy="750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4793047" y="298628"/>
              <a:ext cx="244500" cy="2445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8" name="Google Shape;588;p28"/>
          <p:cNvSpPr txBox="1">
            <a:spLocks noGrp="1"/>
          </p:cNvSpPr>
          <p:nvPr>
            <p:ph type="title" idx="2"/>
          </p:nvPr>
        </p:nvSpPr>
        <p:spPr>
          <a:xfrm>
            <a:off x="677599" y="1841708"/>
            <a:ext cx="780263" cy="489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0" name="Google Shape;590;p28"/>
          <p:cNvSpPr txBox="1">
            <a:spLocks noGrp="1"/>
          </p:cNvSpPr>
          <p:nvPr>
            <p:ph type="subTitle" idx="1"/>
          </p:nvPr>
        </p:nvSpPr>
        <p:spPr>
          <a:xfrm>
            <a:off x="1810941" y="1562203"/>
            <a:ext cx="6782989" cy="312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 cố cách viết chữ viết hoa A thông qua bài tập ứng dụng: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Viết tên riêng </a:t>
            </a:r>
            <a:r>
              <a:rPr lang="nl-NL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 A Dính </a:t>
            </a:r>
            <a:r>
              <a:rPr lang="nl-N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cỡ chữ nhỏ.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câu ứng dụng bằng cỡ chữ nhỏ: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Anh em như thể chân tay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nl-NL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Rách lành đùm bọc dở hay đỡ đần.</a:t>
            </a:r>
          </a:p>
        </p:txBody>
      </p:sp>
      <p:sp>
        <p:nvSpPr>
          <p:cNvPr id="591" name="Google Shape;591;p28"/>
          <p:cNvSpPr txBox="1">
            <a:spLocks noGrp="1"/>
          </p:cNvSpPr>
          <p:nvPr>
            <p:ph type="title" idx="4"/>
          </p:nvPr>
        </p:nvSpPr>
        <p:spPr>
          <a:xfrm>
            <a:off x="677599" y="3311012"/>
            <a:ext cx="782755" cy="4507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" name="Google Shape;594;p28"/>
          <p:cNvSpPr txBox="1">
            <a:spLocks noGrp="1"/>
          </p:cNvSpPr>
          <p:nvPr>
            <p:ph type="title" idx="7"/>
          </p:nvPr>
        </p:nvSpPr>
        <p:spPr>
          <a:xfrm>
            <a:off x="683108" y="4314030"/>
            <a:ext cx="811730" cy="508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590;p28">
            <a:extLst>
              <a:ext uri="{FF2B5EF4-FFF2-40B4-BE49-F238E27FC236}">
                <a16:creationId xmlns:a16="http://schemas.microsoft.com/office/drawing/2014/main" id="{A8EEC869-A85A-48DF-982A-238C989C8CE9}"/>
              </a:ext>
            </a:extLst>
          </p:cNvPr>
          <p:cNvSpPr txBox="1">
            <a:spLocks/>
          </p:cNvSpPr>
          <p:nvPr/>
        </p:nvSpPr>
        <p:spPr>
          <a:xfrm>
            <a:off x="1810941" y="3236538"/>
            <a:ext cx="6599157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 viết rõ ràng, tương đối đều nét và thẳng hàng. Bước đầu biết nối nét giữa chữ viết hoa với chữ viết thường trong chữ ghi tiếng.</a:t>
            </a:r>
            <a:endParaRPr lang="en-US" sz="19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590;p28">
            <a:extLst>
              <a:ext uri="{FF2B5EF4-FFF2-40B4-BE49-F238E27FC236}">
                <a16:creationId xmlns:a16="http://schemas.microsoft.com/office/drawing/2014/main" id="{CCDD8276-35FB-4343-A6FB-E71354AE10FA}"/>
              </a:ext>
            </a:extLst>
          </p:cNvPr>
          <p:cNvSpPr txBox="1">
            <a:spLocks/>
          </p:cNvSpPr>
          <p:nvPr/>
        </p:nvSpPr>
        <p:spPr>
          <a:xfrm>
            <a:off x="1810941" y="4293283"/>
            <a:ext cx="7223877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mpt"/>
              <a:buNone/>
              <a:defRPr sz="16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 qua câu ca dao trong bài, HS biết quý trọng tình cảm gia đình.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có ý thức rèn chữ, giữ vở sạch đẹp.</a:t>
            </a:r>
            <a:endParaRPr lang="en-US" sz="19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" grpId="0"/>
      <p:bldP spid="588" grpId="0"/>
      <p:bldP spid="590" grpId="0" uiExpand="1" build="p"/>
      <p:bldP spid="591" grpId="0"/>
      <p:bldP spid="594" grpId="0"/>
      <p:bldP spid="44" grpId="0" build="p"/>
      <p:bldP spid="4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2"/>
          <p:cNvSpPr txBox="1">
            <a:spLocks noGrp="1"/>
          </p:cNvSpPr>
          <p:nvPr>
            <p:ph type="title"/>
          </p:nvPr>
        </p:nvSpPr>
        <p:spPr>
          <a:xfrm>
            <a:off x="1650208" y="1693388"/>
            <a:ext cx="3673013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Luyện viết chữ hoa.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1" name="Google Shape;671;p32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2" name="Google Shape;672;p32"/>
          <p:cNvSpPr/>
          <p:nvPr/>
        </p:nvSpPr>
        <p:spPr>
          <a:xfrm>
            <a:off x="1299014" y="1804101"/>
            <a:ext cx="436919" cy="3962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665;p32">
            <a:extLst>
              <a:ext uri="{FF2B5EF4-FFF2-40B4-BE49-F238E27FC236}">
                <a16:creationId xmlns:a16="http://schemas.microsoft.com/office/drawing/2014/main" id="{206D61DC-FB19-4742-881E-8C3C7216B64F}"/>
              </a:ext>
            </a:extLst>
          </p:cNvPr>
          <p:cNvSpPr txBox="1">
            <a:spLocks/>
          </p:cNvSpPr>
          <p:nvPr/>
        </p:nvSpPr>
        <p:spPr>
          <a:xfrm>
            <a:off x="1650208" y="2623822"/>
            <a:ext cx="430768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rona One"/>
              <a:buNone/>
              <a:defRPr sz="20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" name="Google Shape;672;p32">
            <a:extLst>
              <a:ext uri="{FF2B5EF4-FFF2-40B4-BE49-F238E27FC236}">
                <a16:creationId xmlns:a16="http://schemas.microsoft.com/office/drawing/2014/main" id="{7FADD484-22F4-42D0-B681-1A9DED70594F}"/>
              </a:ext>
            </a:extLst>
          </p:cNvPr>
          <p:cNvSpPr/>
          <p:nvPr/>
        </p:nvSpPr>
        <p:spPr>
          <a:xfrm>
            <a:off x="1299014" y="2734535"/>
            <a:ext cx="436919" cy="3962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665;p32">
            <a:extLst>
              <a:ext uri="{FF2B5EF4-FFF2-40B4-BE49-F238E27FC236}">
                <a16:creationId xmlns:a16="http://schemas.microsoft.com/office/drawing/2014/main" id="{1EC84E6B-955C-40A8-BB8B-3F5FEE33910A}"/>
              </a:ext>
            </a:extLst>
          </p:cNvPr>
          <p:cNvSpPr txBox="1">
            <a:spLocks/>
          </p:cNvSpPr>
          <p:nvPr/>
        </p:nvSpPr>
        <p:spPr>
          <a:xfrm>
            <a:off x="1650208" y="3608398"/>
            <a:ext cx="4521992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rona One"/>
              <a:buNone/>
              <a:defRPr sz="20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6" name="Google Shape;672;p32">
            <a:extLst>
              <a:ext uri="{FF2B5EF4-FFF2-40B4-BE49-F238E27FC236}">
                <a16:creationId xmlns:a16="http://schemas.microsoft.com/office/drawing/2014/main" id="{E36EE4ED-86A7-4C7D-AF81-09FF759810E0}"/>
              </a:ext>
            </a:extLst>
          </p:cNvPr>
          <p:cNvSpPr/>
          <p:nvPr/>
        </p:nvSpPr>
        <p:spPr>
          <a:xfrm>
            <a:off x="1299014" y="3719111"/>
            <a:ext cx="436919" cy="3962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617E5A-98F9-484D-BAF6-B36E91E3D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979" y="1872097"/>
            <a:ext cx="280988" cy="280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F9CE8B-8FD6-4E5C-AA4E-812194C92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547" y="2780521"/>
            <a:ext cx="323851" cy="323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5A90B8-A5C1-4C36-BEF7-8D73D36B0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979" y="3779963"/>
            <a:ext cx="280988" cy="280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" grpId="0"/>
      <p:bldP spid="671" grpId="0"/>
      <p:bldP spid="672" grpId="0" animBg="1"/>
      <p:bldP spid="73" grpId="0"/>
      <p:bldP spid="74" grpId="0" animBg="1"/>
      <p:bldP spid="75" grpId="0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5;p32">
            <a:extLst>
              <a:ext uri="{FF2B5EF4-FFF2-40B4-BE49-F238E27FC236}">
                <a16:creationId xmlns:a16="http://schemas.microsoft.com/office/drawing/2014/main" id="{3A23C380-B3D0-4C4A-9876-C40DACE02AC5}"/>
              </a:ext>
            </a:extLst>
          </p:cNvPr>
          <p:cNvSpPr txBox="1">
            <a:spLocks/>
          </p:cNvSpPr>
          <p:nvPr/>
        </p:nvSpPr>
        <p:spPr>
          <a:xfrm>
            <a:off x="741824" y="181698"/>
            <a:ext cx="3673013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0" i="0" u="none" strike="noStrike" cap="none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Google Shape;672;p32">
            <a:extLst>
              <a:ext uri="{FF2B5EF4-FFF2-40B4-BE49-F238E27FC236}">
                <a16:creationId xmlns:a16="http://schemas.microsoft.com/office/drawing/2014/main" id="{CC4C02D9-E916-4C40-BC03-75FE4A82185E}"/>
              </a:ext>
            </a:extLst>
          </p:cNvPr>
          <p:cNvSpPr/>
          <p:nvPr/>
        </p:nvSpPr>
        <p:spPr>
          <a:xfrm>
            <a:off x="523365" y="279414"/>
            <a:ext cx="436919" cy="3962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690BF-00DD-483D-9AB1-2AD1E9FD3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30" y="347410"/>
            <a:ext cx="280988" cy="280988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13C358B-D74A-427B-AC9B-B9C61BF050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06" t="16806" r="51797" b="15971"/>
          <a:stretch/>
        </p:blipFill>
        <p:spPr>
          <a:xfrm>
            <a:off x="2436015" y="785812"/>
            <a:ext cx="3779045" cy="435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D5D977-BB0D-4141-AFAC-F949731FBF7B}"/>
              </a:ext>
            </a:extLst>
          </p:cNvPr>
          <p:cNvSpPr txBox="1"/>
          <p:nvPr/>
        </p:nvSpPr>
        <p:spPr>
          <a:xfrm>
            <a:off x="6765468" y="1360830"/>
            <a:ext cx="841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HP001 4 hàng" panose="020B06030503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27B7C1-BA53-45CC-9486-16E476F43E45}"/>
              </a:ext>
            </a:extLst>
          </p:cNvPr>
          <p:cNvSpPr txBox="1"/>
          <p:nvPr/>
        </p:nvSpPr>
        <p:spPr>
          <a:xfrm>
            <a:off x="6787239" y="2332495"/>
            <a:ext cx="841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HP001 4 hàng" panose="020B0603050302020204" pitchFamily="34" charset="0"/>
              </a:rPr>
              <a:t>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D2902F-9065-4341-92B0-3136DCDAFB04}"/>
              </a:ext>
            </a:extLst>
          </p:cNvPr>
          <p:cNvSpPr txBox="1"/>
          <p:nvPr/>
        </p:nvSpPr>
        <p:spPr>
          <a:xfrm>
            <a:off x="6823524" y="3320922"/>
            <a:ext cx="841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HP001 4 hàng" panose="020B0603050302020204" pitchFamily="34" charset="0"/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EAD52-E19C-4AA8-9F26-C827345A4952}"/>
              </a:ext>
            </a:extLst>
          </p:cNvPr>
          <p:cNvSpPr txBox="1"/>
          <p:nvPr/>
        </p:nvSpPr>
        <p:spPr>
          <a:xfrm>
            <a:off x="6823524" y="4210301"/>
            <a:ext cx="841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latin typeface="HP001 4 hàng" panose="020B0603050302020204" pitchFamily="34" charset="0"/>
              </a:rPr>
              <a:t>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/>
      <p:bldP spid="15" grpId="0"/>
      <p:bldP spid="1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D843FB-D99C-49AC-92B6-B1DF081C30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14" b="12060"/>
          <a:stretch/>
        </p:blipFill>
        <p:spPr>
          <a:xfrm>
            <a:off x="1121522" y="441506"/>
            <a:ext cx="3962225" cy="426048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F3EF2-A068-4C4B-9CA1-BF9A5BE8D1A5}"/>
              </a:ext>
            </a:extLst>
          </p:cNvPr>
          <p:cNvGrpSpPr/>
          <p:nvPr/>
        </p:nvGrpSpPr>
        <p:grpSpPr>
          <a:xfrm>
            <a:off x="5735957" y="525910"/>
            <a:ext cx="2863120" cy="803886"/>
            <a:chOff x="6086006" y="990605"/>
            <a:chExt cx="2863120" cy="803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96DB325-B5FA-41AA-A238-B339A29E87A2}"/>
                </a:ext>
              </a:extLst>
            </p:cNvPr>
            <p:cNvSpPr/>
            <p:nvPr/>
          </p:nvSpPr>
          <p:spPr>
            <a:xfrm>
              <a:off x="6086006" y="990605"/>
              <a:ext cx="2683239" cy="8038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ED6F55-E967-483B-8C45-8FBB79C89ED8}"/>
                </a:ext>
              </a:extLst>
            </p:cNvPr>
            <p:cNvSpPr txBox="1"/>
            <p:nvPr/>
          </p:nvSpPr>
          <p:spPr>
            <a:xfrm>
              <a:off x="6130975" y="1038605"/>
              <a:ext cx="2818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li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B7FFF4-B56E-409C-B7F6-1B0789C43AE0}"/>
              </a:ext>
            </a:extLst>
          </p:cNvPr>
          <p:cNvSpPr txBox="1"/>
          <p:nvPr/>
        </p:nvSpPr>
        <p:spPr>
          <a:xfrm>
            <a:off x="5735957" y="2045166"/>
            <a:ext cx="2683238" cy="40011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ô li 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63CC1F4-7619-49AF-BC6E-726F02869B84}"/>
              </a:ext>
            </a:extLst>
          </p:cNvPr>
          <p:cNvSpPr/>
          <p:nvPr/>
        </p:nvSpPr>
        <p:spPr>
          <a:xfrm>
            <a:off x="6935167" y="1485988"/>
            <a:ext cx="284813" cy="40011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F4FDAD-CDDE-4B25-ABC3-9153670F7D17}"/>
              </a:ext>
            </a:extLst>
          </p:cNvPr>
          <p:cNvSpPr txBox="1"/>
          <p:nvPr/>
        </p:nvSpPr>
        <p:spPr>
          <a:xfrm>
            <a:off x="5548575" y="3118592"/>
            <a:ext cx="3057996" cy="1631216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 ngược gần giống nét móc ngược trái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C3B884A-8C85-4B30-BA35-CB8A71018760}"/>
              </a:ext>
            </a:extLst>
          </p:cNvPr>
          <p:cNvSpPr/>
          <p:nvPr/>
        </p:nvSpPr>
        <p:spPr>
          <a:xfrm>
            <a:off x="6935167" y="2581879"/>
            <a:ext cx="284813" cy="40011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803;p33">
            <a:extLst>
              <a:ext uri="{FF2B5EF4-FFF2-40B4-BE49-F238E27FC236}">
                <a16:creationId xmlns:a16="http://schemas.microsoft.com/office/drawing/2014/main" id="{493BCF31-5E84-4A63-83C1-D7EBFCCED7AA}"/>
              </a:ext>
            </a:extLst>
          </p:cNvPr>
          <p:cNvGrpSpPr/>
          <p:nvPr/>
        </p:nvGrpSpPr>
        <p:grpSpPr>
          <a:xfrm>
            <a:off x="190971" y="4532888"/>
            <a:ext cx="451075" cy="433825"/>
            <a:chOff x="985075" y="1089600"/>
            <a:chExt cx="451075" cy="433825"/>
          </a:xfrm>
        </p:grpSpPr>
        <p:sp>
          <p:nvSpPr>
            <p:cNvPr id="18" name="Google Shape;804;p33">
              <a:hlinkClick r:id="rId5" action="ppaction://hlinkfile"/>
              <a:extLst>
                <a:ext uri="{FF2B5EF4-FFF2-40B4-BE49-F238E27FC236}">
                  <a16:creationId xmlns:a16="http://schemas.microsoft.com/office/drawing/2014/main" id="{BCED3AA8-5977-4A6D-A006-BAA2FEF09ACA}"/>
                </a:ext>
              </a:extLst>
            </p:cNvPr>
            <p:cNvSpPr/>
            <p:nvPr/>
          </p:nvSpPr>
          <p:spPr>
            <a:xfrm>
              <a:off x="1016575" y="1123350"/>
              <a:ext cx="385875" cy="366325"/>
            </a:xfrm>
            <a:custGeom>
              <a:avLst/>
              <a:gdLst/>
              <a:ahLst/>
              <a:cxnLst/>
              <a:rect l="l" t="t" r="r" b="b"/>
              <a:pathLst>
                <a:path w="15435" h="14653" extrusionOk="0">
                  <a:moveTo>
                    <a:pt x="8103" y="1"/>
                  </a:moveTo>
                  <a:cubicBezTo>
                    <a:pt x="6694" y="1"/>
                    <a:pt x="5276" y="406"/>
                    <a:pt x="4035" y="1236"/>
                  </a:cubicBezTo>
                  <a:cubicBezTo>
                    <a:pt x="1129" y="3177"/>
                    <a:pt x="1" y="6899"/>
                    <a:pt x="1337" y="10128"/>
                  </a:cubicBezTo>
                  <a:cubicBezTo>
                    <a:pt x="2490" y="12906"/>
                    <a:pt x="5189" y="14652"/>
                    <a:pt x="8103" y="14652"/>
                  </a:cubicBezTo>
                  <a:cubicBezTo>
                    <a:pt x="8576" y="14652"/>
                    <a:pt x="9054" y="14606"/>
                    <a:pt x="9533" y="14511"/>
                  </a:cubicBezTo>
                  <a:cubicBezTo>
                    <a:pt x="12962" y="13828"/>
                    <a:pt x="15429" y="10822"/>
                    <a:pt x="15429" y="7327"/>
                  </a:cubicBezTo>
                  <a:cubicBezTo>
                    <a:pt x="15435" y="5381"/>
                    <a:pt x="14662" y="3516"/>
                    <a:pt x="13285" y="2147"/>
                  </a:cubicBezTo>
                  <a:cubicBezTo>
                    <a:pt x="11869" y="730"/>
                    <a:pt x="9993" y="1"/>
                    <a:pt x="8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05;p33">
              <a:extLst>
                <a:ext uri="{FF2B5EF4-FFF2-40B4-BE49-F238E27FC236}">
                  <a16:creationId xmlns:a16="http://schemas.microsoft.com/office/drawing/2014/main" id="{C44E0975-9382-4E60-BBC2-A732ED33E1AA}"/>
                </a:ext>
              </a:extLst>
            </p:cNvPr>
            <p:cNvSpPr/>
            <p:nvPr/>
          </p:nvSpPr>
          <p:spPr>
            <a:xfrm>
              <a:off x="1063425" y="1255150"/>
              <a:ext cx="102700" cy="10270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2055" y="0"/>
                  </a:moveTo>
                  <a:cubicBezTo>
                    <a:pt x="919" y="0"/>
                    <a:pt x="0" y="919"/>
                    <a:pt x="0" y="2055"/>
                  </a:cubicBezTo>
                  <a:cubicBezTo>
                    <a:pt x="0" y="3188"/>
                    <a:pt x="919" y="4108"/>
                    <a:pt x="2055" y="4108"/>
                  </a:cubicBezTo>
                  <a:cubicBezTo>
                    <a:pt x="3188" y="4108"/>
                    <a:pt x="4107" y="3188"/>
                    <a:pt x="4107" y="2055"/>
                  </a:cubicBezTo>
                  <a:cubicBezTo>
                    <a:pt x="4107" y="919"/>
                    <a:pt x="3188" y="0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6;p33">
              <a:extLst>
                <a:ext uri="{FF2B5EF4-FFF2-40B4-BE49-F238E27FC236}">
                  <a16:creationId xmlns:a16="http://schemas.microsoft.com/office/drawing/2014/main" id="{2DD4CF60-1F6E-43EC-85E7-A22B46381D20}"/>
                </a:ext>
              </a:extLst>
            </p:cNvPr>
            <p:cNvSpPr/>
            <p:nvPr/>
          </p:nvSpPr>
          <p:spPr>
            <a:xfrm>
              <a:off x="1167800" y="1359525"/>
              <a:ext cx="102775" cy="102775"/>
            </a:xfrm>
            <a:custGeom>
              <a:avLst/>
              <a:gdLst/>
              <a:ahLst/>
              <a:cxnLst/>
              <a:rect l="l" t="t" r="r" b="b"/>
              <a:pathLst>
                <a:path w="4111" h="4111" extrusionOk="0">
                  <a:moveTo>
                    <a:pt x="2055" y="0"/>
                  </a:moveTo>
                  <a:cubicBezTo>
                    <a:pt x="922" y="0"/>
                    <a:pt x="0" y="922"/>
                    <a:pt x="0" y="2055"/>
                  </a:cubicBezTo>
                  <a:cubicBezTo>
                    <a:pt x="0" y="3188"/>
                    <a:pt x="922" y="4110"/>
                    <a:pt x="2055" y="4110"/>
                  </a:cubicBezTo>
                  <a:cubicBezTo>
                    <a:pt x="3188" y="4110"/>
                    <a:pt x="4110" y="3188"/>
                    <a:pt x="4110" y="2055"/>
                  </a:cubicBezTo>
                  <a:cubicBezTo>
                    <a:pt x="4110" y="922"/>
                    <a:pt x="3188" y="0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7;p33">
              <a:extLst>
                <a:ext uri="{FF2B5EF4-FFF2-40B4-BE49-F238E27FC236}">
                  <a16:creationId xmlns:a16="http://schemas.microsoft.com/office/drawing/2014/main" id="{F56DEC30-EC55-4729-B5F5-C615AF989DF6}"/>
                </a:ext>
              </a:extLst>
            </p:cNvPr>
            <p:cNvSpPr/>
            <p:nvPr/>
          </p:nvSpPr>
          <p:spPr>
            <a:xfrm>
              <a:off x="1167800" y="1150700"/>
              <a:ext cx="102775" cy="102775"/>
            </a:xfrm>
            <a:custGeom>
              <a:avLst/>
              <a:gdLst/>
              <a:ahLst/>
              <a:cxnLst/>
              <a:rect l="l" t="t" r="r" b="b"/>
              <a:pathLst>
                <a:path w="4111" h="4111" extrusionOk="0">
                  <a:moveTo>
                    <a:pt x="2055" y="1"/>
                  </a:moveTo>
                  <a:cubicBezTo>
                    <a:pt x="922" y="1"/>
                    <a:pt x="0" y="922"/>
                    <a:pt x="0" y="2056"/>
                  </a:cubicBezTo>
                  <a:cubicBezTo>
                    <a:pt x="0" y="3189"/>
                    <a:pt x="922" y="4111"/>
                    <a:pt x="2055" y="4111"/>
                  </a:cubicBezTo>
                  <a:cubicBezTo>
                    <a:pt x="3188" y="4111"/>
                    <a:pt x="4110" y="3189"/>
                    <a:pt x="4110" y="2056"/>
                  </a:cubicBezTo>
                  <a:cubicBezTo>
                    <a:pt x="4110" y="922"/>
                    <a:pt x="3188" y="1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8;p33">
              <a:extLst>
                <a:ext uri="{FF2B5EF4-FFF2-40B4-BE49-F238E27FC236}">
                  <a16:creationId xmlns:a16="http://schemas.microsoft.com/office/drawing/2014/main" id="{C778EBD6-FBF7-4901-8EB0-CEC7378A77C6}"/>
                </a:ext>
              </a:extLst>
            </p:cNvPr>
            <p:cNvSpPr/>
            <p:nvPr/>
          </p:nvSpPr>
          <p:spPr>
            <a:xfrm>
              <a:off x="1272225" y="1255150"/>
              <a:ext cx="102700" cy="10270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2053" y="0"/>
                  </a:moveTo>
                  <a:cubicBezTo>
                    <a:pt x="920" y="0"/>
                    <a:pt x="1" y="919"/>
                    <a:pt x="1" y="2055"/>
                  </a:cubicBezTo>
                  <a:cubicBezTo>
                    <a:pt x="1" y="3188"/>
                    <a:pt x="920" y="4108"/>
                    <a:pt x="2053" y="4108"/>
                  </a:cubicBezTo>
                  <a:cubicBezTo>
                    <a:pt x="3189" y="4108"/>
                    <a:pt x="4108" y="3188"/>
                    <a:pt x="4108" y="2055"/>
                  </a:cubicBezTo>
                  <a:cubicBezTo>
                    <a:pt x="4108" y="919"/>
                    <a:pt x="3189" y="0"/>
                    <a:pt x="2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09;p33">
              <a:extLst>
                <a:ext uri="{FF2B5EF4-FFF2-40B4-BE49-F238E27FC236}">
                  <a16:creationId xmlns:a16="http://schemas.microsoft.com/office/drawing/2014/main" id="{0268EC91-ED89-42F4-AD46-A450968AB348}"/>
                </a:ext>
              </a:extLst>
            </p:cNvPr>
            <p:cNvSpPr/>
            <p:nvPr/>
          </p:nvSpPr>
          <p:spPr>
            <a:xfrm>
              <a:off x="1078250" y="1165550"/>
              <a:ext cx="342975" cy="324825"/>
            </a:xfrm>
            <a:custGeom>
              <a:avLst/>
              <a:gdLst/>
              <a:ahLst/>
              <a:cxnLst/>
              <a:rect l="l" t="t" r="r" b="b"/>
              <a:pathLst>
                <a:path w="13719" h="12993" extrusionOk="0">
                  <a:moveTo>
                    <a:pt x="10316" y="0"/>
                  </a:moveTo>
                  <a:cubicBezTo>
                    <a:pt x="12732" y="2912"/>
                    <a:pt x="12531" y="7185"/>
                    <a:pt x="9858" y="9858"/>
                  </a:cubicBezTo>
                  <a:cubicBezTo>
                    <a:pt x="8434" y="11282"/>
                    <a:pt x="6559" y="12004"/>
                    <a:pt x="4677" y="12004"/>
                  </a:cubicBezTo>
                  <a:cubicBezTo>
                    <a:pt x="3022" y="12004"/>
                    <a:pt x="1363" y="11446"/>
                    <a:pt x="1" y="10316"/>
                  </a:cubicBezTo>
                  <a:lnTo>
                    <a:pt x="1" y="10316"/>
                  </a:lnTo>
                  <a:cubicBezTo>
                    <a:pt x="145" y="10489"/>
                    <a:pt x="296" y="10657"/>
                    <a:pt x="456" y="10817"/>
                  </a:cubicBezTo>
                  <a:cubicBezTo>
                    <a:pt x="1890" y="12267"/>
                    <a:pt x="3778" y="12993"/>
                    <a:pt x="5665" y="12993"/>
                  </a:cubicBezTo>
                  <a:cubicBezTo>
                    <a:pt x="7540" y="12993"/>
                    <a:pt x="9415" y="12278"/>
                    <a:pt x="10845" y="10847"/>
                  </a:cubicBezTo>
                  <a:cubicBezTo>
                    <a:pt x="13719" y="7973"/>
                    <a:pt x="13705" y="3313"/>
                    <a:pt x="10818" y="459"/>
                  </a:cubicBezTo>
                  <a:cubicBezTo>
                    <a:pt x="10655" y="296"/>
                    <a:pt x="10490" y="144"/>
                    <a:pt x="10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0;p33">
              <a:extLst>
                <a:ext uri="{FF2B5EF4-FFF2-40B4-BE49-F238E27FC236}">
                  <a16:creationId xmlns:a16="http://schemas.microsoft.com/office/drawing/2014/main" id="{74BAF20D-0BF8-4D36-9B89-F3BFB01B93EC}"/>
                </a:ext>
              </a:extLst>
            </p:cNvPr>
            <p:cNvSpPr/>
            <p:nvPr/>
          </p:nvSpPr>
          <p:spPr>
            <a:xfrm>
              <a:off x="1375050" y="1409875"/>
              <a:ext cx="27125" cy="106775"/>
            </a:xfrm>
            <a:custGeom>
              <a:avLst/>
              <a:gdLst/>
              <a:ahLst/>
              <a:cxnLst/>
              <a:rect l="l" t="t" r="r" b="b"/>
              <a:pathLst>
                <a:path w="1085" h="4271" extrusionOk="0">
                  <a:moveTo>
                    <a:pt x="0" y="1"/>
                  </a:moveTo>
                  <a:lnTo>
                    <a:pt x="0" y="4270"/>
                  </a:lnTo>
                  <a:lnTo>
                    <a:pt x="1085" y="4270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1;p33">
              <a:extLst>
                <a:ext uri="{FF2B5EF4-FFF2-40B4-BE49-F238E27FC236}">
                  <a16:creationId xmlns:a16="http://schemas.microsoft.com/office/drawing/2014/main" id="{6F1D0122-08AF-4ADD-9BE8-D800CA2E0010}"/>
                </a:ext>
              </a:extLst>
            </p:cNvPr>
            <p:cNvSpPr/>
            <p:nvPr/>
          </p:nvSpPr>
          <p:spPr>
            <a:xfrm>
              <a:off x="1008650" y="1095950"/>
              <a:ext cx="421050" cy="421100"/>
            </a:xfrm>
            <a:custGeom>
              <a:avLst/>
              <a:gdLst/>
              <a:ahLst/>
              <a:cxnLst/>
              <a:rect l="l" t="t" r="r" b="b"/>
              <a:pathLst>
                <a:path w="16842" h="16844" extrusionOk="0">
                  <a:moveTo>
                    <a:pt x="8420" y="1095"/>
                  </a:moveTo>
                  <a:cubicBezTo>
                    <a:pt x="8893" y="1095"/>
                    <a:pt x="9371" y="1141"/>
                    <a:pt x="9850" y="1236"/>
                  </a:cubicBezTo>
                  <a:cubicBezTo>
                    <a:pt x="13279" y="1920"/>
                    <a:pt x="15746" y="4926"/>
                    <a:pt x="15746" y="8423"/>
                  </a:cubicBezTo>
                  <a:cubicBezTo>
                    <a:pt x="15752" y="10367"/>
                    <a:pt x="14979" y="12232"/>
                    <a:pt x="13602" y="13601"/>
                  </a:cubicBezTo>
                  <a:cubicBezTo>
                    <a:pt x="12186" y="15018"/>
                    <a:pt x="10310" y="15747"/>
                    <a:pt x="8420" y="15747"/>
                  </a:cubicBezTo>
                  <a:cubicBezTo>
                    <a:pt x="7011" y="15747"/>
                    <a:pt x="5593" y="15341"/>
                    <a:pt x="4352" y="14512"/>
                  </a:cubicBezTo>
                  <a:cubicBezTo>
                    <a:pt x="1446" y="12571"/>
                    <a:pt x="318" y="8849"/>
                    <a:pt x="1654" y="5620"/>
                  </a:cubicBezTo>
                  <a:cubicBezTo>
                    <a:pt x="2807" y="2842"/>
                    <a:pt x="5506" y="1095"/>
                    <a:pt x="8420" y="1095"/>
                  </a:cubicBezTo>
                  <a:close/>
                  <a:moveTo>
                    <a:pt x="8421" y="0"/>
                  </a:moveTo>
                  <a:cubicBezTo>
                    <a:pt x="3772" y="0"/>
                    <a:pt x="1" y="3771"/>
                    <a:pt x="1" y="8423"/>
                  </a:cubicBezTo>
                  <a:cubicBezTo>
                    <a:pt x="1" y="13073"/>
                    <a:pt x="3772" y="16844"/>
                    <a:pt x="8421" y="16844"/>
                  </a:cubicBezTo>
                  <a:cubicBezTo>
                    <a:pt x="13073" y="16844"/>
                    <a:pt x="16842" y="13073"/>
                    <a:pt x="16842" y="8423"/>
                  </a:cubicBezTo>
                  <a:cubicBezTo>
                    <a:pt x="16842" y="3771"/>
                    <a:pt x="13073" y="0"/>
                    <a:pt x="8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12;p33">
              <a:extLst>
                <a:ext uri="{FF2B5EF4-FFF2-40B4-BE49-F238E27FC236}">
                  <a16:creationId xmlns:a16="http://schemas.microsoft.com/office/drawing/2014/main" id="{32ADD86E-9532-4800-A486-6D4886249121}"/>
                </a:ext>
              </a:extLst>
            </p:cNvPr>
            <p:cNvSpPr/>
            <p:nvPr/>
          </p:nvSpPr>
          <p:spPr>
            <a:xfrm>
              <a:off x="1056650" y="1144000"/>
              <a:ext cx="373125" cy="373050"/>
            </a:xfrm>
            <a:custGeom>
              <a:avLst/>
              <a:gdLst/>
              <a:ahLst/>
              <a:cxnLst/>
              <a:rect l="l" t="t" r="r" b="b"/>
              <a:pathLst>
                <a:path w="14925" h="14922" extrusionOk="0">
                  <a:moveTo>
                    <a:pt x="11855" y="0"/>
                  </a:moveTo>
                  <a:cubicBezTo>
                    <a:pt x="13100" y="1505"/>
                    <a:pt x="13780" y="3400"/>
                    <a:pt x="13777" y="5355"/>
                  </a:cubicBezTo>
                  <a:cubicBezTo>
                    <a:pt x="13777" y="5436"/>
                    <a:pt x="13775" y="5514"/>
                    <a:pt x="13772" y="5596"/>
                  </a:cubicBezTo>
                  <a:cubicBezTo>
                    <a:pt x="13810" y="5897"/>
                    <a:pt x="13826" y="6198"/>
                    <a:pt x="13826" y="6501"/>
                  </a:cubicBezTo>
                  <a:cubicBezTo>
                    <a:pt x="13826" y="10546"/>
                    <a:pt x="10546" y="13826"/>
                    <a:pt x="6501" y="13826"/>
                  </a:cubicBezTo>
                  <a:cubicBezTo>
                    <a:pt x="6197" y="13826"/>
                    <a:pt x="5897" y="13807"/>
                    <a:pt x="5596" y="13770"/>
                  </a:cubicBezTo>
                  <a:cubicBezTo>
                    <a:pt x="5517" y="13772"/>
                    <a:pt x="5436" y="13775"/>
                    <a:pt x="5354" y="13775"/>
                  </a:cubicBezTo>
                  <a:cubicBezTo>
                    <a:pt x="5350" y="13775"/>
                    <a:pt x="5347" y="13775"/>
                    <a:pt x="5343" y="13775"/>
                  </a:cubicBezTo>
                  <a:cubicBezTo>
                    <a:pt x="3392" y="13775"/>
                    <a:pt x="1504" y="13095"/>
                    <a:pt x="0" y="11853"/>
                  </a:cubicBezTo>
                  <a:lnTo>
                    <a:pt x="0" y="11853"/>
                  </a:lnTo>
                  <a:cubicBezTo>
                    <a:pt x="1598" y="13794"/>
                    <a:pt x="3980" y="14922"/>
                    <a:pt x="6492" y="14922"/>
                  </a:cubicBezTo>
                  <a:cubicBezTo>
                    <a:pt x="6495" y="14922"/>
                    <a:pt x="6498" y="14922"/>
                    <a:pt x="6501" y="14922"/>
                  </a:cubicBezTo>
                  <a:cubicBezTo>
                    <a:pt x="11153" y="14922"/>
                    <a:pt x="14922" y="11151"/>
                    <a:pt x="14922" y="6501"/>
                  </a:cubicBezTo>
                  <a:cubicBezTo>
                    <a:pt x="14924" y="3983"/>
                    <a:pt x="13799" y="1597"/>
                    <a:pt x="1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13;p33">
              <a:extLst>
                <a:ext uri="{FF2B5EF4-FFF2-40B4-BE49-F238E27FC236}">
                  <a16:creationId xmlns:a16="http://schemas.microsoft.com/office/drawing/2014/main" id="{5FFD49E2-FF91-41C9-9411-F9C67727BA1D}"/>
                </a:ext>
              </a:extLst>
            </p:cNvPr>
            <p:cNvSpPr/>
            <p:nvPr/>
          </p:nvSpPr>
          <p:spPr>
            <a:xfrm>
              <a:off x="1202025" y="1289375"/>
              <a:ext cx="34300" cy="34250"/>
            </a:xfrm>
            <a:custGeom>
              <a:avLst/>
              <a:gdLst/>
              <a:ahLst/>
              <a:cxnLst/>
              <a:rect l="l" t="t" r="r" b="b"/>
              <a:pathLst>
                <a:path w="1372" h="1370" extrusionOk="0">
                  <a:moveTo>
                    <a:pt x="686" y="0"/>
                  </a:moveTo>
                  <a:cubicBezTo>
                    <a:pt x="309" y="0"/>
                    <a:pt x="0" y="307"/>
                    <a:pt x="0" y="686"/>
                  </a:cubicBezTo>
                  <a:cubicBezTo>
                    <a:pt x="0" y="1063"/>
                    <a:pt x="309" y="1369"/>
                    <a:pt x="686" y="1369"/>
                  </a:cubicBezTo>
                  <a:cubicBezTo>
                    <a:pt x="1063" y="1369"/>
                    <a:pt x="1372" y="1063"/>
                    <a:pt x="1372" y="686"/>
                  </a:cubicBezTo>
                  <a:cubicBezTo>
                    <a:pt x="1372" y="307"/>
                    <a:pt x="1063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14;p33">
              <a:extLst>
                <a:ext uri="{FF2B5EF4-FFF2-40B4-BE49-F238E27FC236}">
                  <a16:creationId xmlns:a16="http://schemas.microsoft.com/office/drawing/2014/main" id="{95557724-5410-4812-8D7B-DF6124C7959F}"/>
                </a:ext>
              </a:extLst>
            </p:cNvPr>
            <p:cNvSpPr/>
            <p:nvPr/>
          </p:nvSpPr>
          <p:spPr>
            <a:xfrm>
              <a:off x="1192675" y="1207700"/>
              <a:ext cx="52750" cy="14825"/>
            </a:xfrm>
            <a:custGeom>
              <a:avLst/>
              <a:gdLst/>
              <a:ahLst/>
              <a:cxnLst/>
              <a:rect l="l" t="t" r="r" b="b"/>
              <a:pathLst>
                <a:path w="2110" h="593" extrusionOk="0">
                  <a:moveTo>
                    <a:pt x="1060" y="1"/>
                  </a:moveTo>
                  <a:cubicBezTo>
                    <a:pt x="779" y="1"/>
                    <a:pt x="499" y="30"/>
                    <a:pt x="222" y="90"/>
                  </a:cubicBezTo>
                  <a:cubicBezTo>
                    <a:pt x="87" y="117"/>
                    <a:pt x="0" y="253"/>
                    <a:pt x="30" y="391"/>
                  </a:cubicBezTo>
                  <a:cubicBezTo>
                    <a:pt x="53" y="511"/>
                    <a:pt x="158" y="592"/>
                    <a:pt x="276" y="592"/>
                  </a:cubicBezTo>
                  <a:cubicBezTo>
                    <a:pt x="294" y="592"/>
                    <a:pt x="312" y="590"/>
                    <a:pt x="331" y="586"/>
                  </a:cubicBezTo>
                  <a:cubicBezTo>
                    <a:pt x="571" y="535"/>
                    <a:pt x="815" y="509"/>
                    <a:pt x="1059" y="509"/>
                  </a:cubicBezTo>
                  <a:cubicBezTo>
                    <a:pt x="1303" y="509"/>
                    <a:pt x="1548" y="535"/>
                    <a:pt x="1789" y="586"/>
                  </a:cubicBezTo>
                  <a:cubicBezTo>
                    <a:pt x="1806" y="589"/>
                    <a:pt x="1825" y="592"/>
                    <a:pt x="1844" y="592"/>
                  </a:cubicBezTo>
                  <a:cubicBezTo>
                    <a:pt x="1971" y="592"/>
                    <a:pt x="2082" y="494"/>
                    <a:pt x="2096" y="364"/>
                  </a:cubicBezTo>
                  <a:cubicBezTo>
                    <a:pt x="2109" y="236"/>
                    <a:pt x="2025" y="117"/>
                    <a:pt x="1898" y="90"/>
                  </a:cubicBezTo>
                  <a:cubicBezTo>
                    <a:pt x="1621" y="30"/>
                    <a:pt x="1341" y="1"/>
                    <a:pt x="10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15;p33">
              <a:extLst>
                <a:ext uri="{FF2B5EF4-FFF2-40B4-BE49-F238E27FC236}">
                  <a16:creationId xmlns:a16="http://schemas.microsoft.com/office/drawing/2014/main" id="{11014125-6825-4E80-9AE4-247505F34904}"/>
                </a:ext>
              </a:extLst>
            </p:cNvPr>
            <p:cNvSpPr/>
            <p:nvPr/>
          </p:nvSpPr>
          <p:spPr>
            <a:xfrm>
              <a:off x="1302450" y="1280550"/>
              <a:ext cx="16225" cy="51875"/>
            </a:xfrm>
            <a:custGeom>
              <a:avLst/>
              <a:gdLst/>
              <a:ahLst/>
              <a:cxnLst/>
              <a:rect l="l" t="t" r="r" b="b"/>
              <a:pathLst>
                <a:path w="649" h="2075" extrusionOk="0">
                  <a:moveTo>
                    <a:pt x="281" y="1"/>
                  </a:moveTo>
                  <a:cubicBezTo>
                    <a:pt x="263" y="1"/>
                    <a:pt x="244" y="2"/>
                    <a:pt x="226" y="6"/>
                  </a:cubicBezTo>
                  <a:cubicBezTo>
                    <a:pt x="90" y="36"/>
                    <a:pt x="4" y="172"/>
                    <a:pt x="33" y="307"/>
                  </a:cubicBezTo>
                  <a:cubicBezTo>
                    <a:pt x="136" y="790"/>
                    <a:pt x="136" y="1286"/>
                    <a:pt x="33" y="1766"/>
                  </a:cubicBezTo>
                  <a:cubicBezTo>
                    <a:pt x="1" y="1904"/>
                    <a:pt x="90" y="2040"/>
                    <a:pt x="229" y="2069"/>
                  </a:cubicBezTo>
                  <a:cubicBezTo>
                    <a:pt x="245" y="2072"/>
                    <a:pt x="264" y="2075"/>
                    <a:pt x="280" y="2075"/>
                  </a:cubicBezTo>
                  <a:cubicBezTo>
                    <a:pt x="402" y="2075"/>
                    <a:pt x="505" y="1991"/>
                    <a:pt x="530" y="1874"/>
                  </a:cubicBezTo>
                  <a:cubicBezTo>
                    <a:pt x="649" y="1324"/>
                    <a:pt x="649" y="752"/>
                    <a:pt x="530" y="202"/>
                  </a:cubicBezTo>
                  <a:cubicBezTo>
                    <a:pt x="504" y="82"/>
                    <a:pt x="398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16;p33">
              <a:extLst>
                <a:ext uri="{FF2B5EF4-FFF2-40B4-BE49-F238E27FC236}">
                  <a16:creationId xmlns:a16="http://schemas.microsoft.com/office/drawing/2014/main" id="{4B4D6E88-CBE3-4174-AF45-FF8E31CCA97D}"/>
                </a:ext>
              </a:extLst>
            </p:cNvPr>
            <p:cNvSpPr/>
            <p:nvPr/>
          </p:nvSpPr>
          <p:spPr>
            <a:xfrm>
              <a:off x="1192675" y="1390475"/>
              <a:ext cx="53075" cy="14875"/>
            </a:xfrm>
            <a:custGeom>
              <a:avLst/>
              <a:gdLst/>
              <a:ahLst/>
              <a:cxnLst/>
              <a:rect l="l" t="t" r="r" b="b"/>
              <a:pathLst>
                <a:path w="2123" h="595" extrusionOk="0">
                  <a:moveTo>
                    <a:pt x="279" y="1"/>
                  </a:moveTo>
                  <a:cubicBezTo>
                    <a:pt x="161" y="1"/>
                    <a:pt x="56" y="82"/>
                    <a:pt x="30" y="202"/>
                  </a:cubicBezTo>
                  <a:cubicBezTo>
                    <a:pt x="0" y="337"/>
                    <a:pt x="87" y="473"/>
                    <a:pt x="222" y="505"/>
                  </a:cubicBezTo>
                  <a:cubicBezTo>
                    <a:pt x="499" y="565"/>
                    <a:pt x="779" y="595"/>
                    <a:pt x="1060" y="595"/>
                  </a:cubicBezTo>
                  <a:cubicBezTo>
                    <a:pt x="1341" y="595"/>
                    <a:pt x="1621" y="565"/>
                    <a:pt x="1898" y="505"/>
                  </a:cubicBezTo>
                  <a:cubicBezTo>
                    <a:pt x="2033" y="473"/>
                    <a:pt x="2123" y="340"/>
                    <a:pt x="2093" y="202"/>
                  </a:cubicBezTo>
                  <a:cubicBezTo>
                    <a:pt x="2067" y="82"/>
                    <a:pt x="1962" y="1"/>
                    <a:pt x="1844" y="1"/>
                  </a:cubicBezTo>
                  <a:cubicBezTo>
                    <a:pt x="1826" y="1"/>
                    <a:pt x="1808" y="3"/>
                    <a:pt x="1789" y="7"/>
                  </a:cubicBezTo>
                  <a:cubicBezTo>
                    <a:pt x="1549" y="58"/>
                    <a:pt x="1305" y="84"/>
                    <a:pt x="1061" y="84"/>
                  </a:cubicBezTo>
                  <a:cubicBezTo>
                    <a:pt x="817" y="84"/>
                    <a:pt x="573" y="58"/>
                    <a:pt x="334" y="7"/>
                  </a:cubicBezTo>
                  <a:cubicBezTo>
                    <a:pt x="315" y="3"/>
                    <a:pt x="297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17;p33">
              <a:extLst>
                <a:ext uri="{FF2B5EF4-FFF2-40B4-BE49-F238E27FC236}">
                  <a16:creationId xmlns:a16="http://schemas.microsoft.com/office/drawing/2014/main" id="{0108E9D1-DBB4-404E-A6DD-70AD59D1A539}"/>
                </a:ext>
              </a:extLst>
            </p:cNvPr>
            <p:cNvSpPr/>
            <p:nvPr/>
          </p:nvSpPr>
          <p:spPr>
            <a:xfrm>
              <a:off x="1119675" y="1280550"/>
              <a:ext cx="16150" cy="51875"/>
            </a:xfrm>
            <a:custGeom>
              <a:avLst/>
              <a:gdLst/>
              <a:ahLst/>
              <a:cxnLst/>
              <a:rect l="l" t="t" r="r" b="b"/>
              <a:pathLst>
                <a:path w="646" h="2075" extrusionOk="0">
                  <a:moveTo>
                    <a:pt x="368" y="1"/>
                  </a:moveTo>
                  <a:cubicBezTo>
                    <a:pt x="251" y="1"/>
                    <a:pt x="145" y="82"/>
                    <a:pt x="120" y="202"/>
                  </a:cubicBezTo>
                  <a:cubicBezTo>
                    <a:pt x="0" y="752"/>
                    <a:pt x="0" y="1324"/>
                    <a:pt x="120" y="1874"/>
                  </a:cubicBezTo>
                  <a:cubicBezTo>
                    <a:pt x="144" y="1991"/>
                    <a:pt x="247" y="2075"/>
                    <a:pt x="366" y="2075"/>
                  </a:cubicBezTo>
                  <a:cubicBezTo>
                    <a:pt x="385" y="2075"/>
                    <a:pt x="404" y="2072"/>
                    <a:pt x="420" y="2069"/>
                  </a:cubicBezTo>
                  <a:cubicBezTo>
                    <a:pt x="559" y="2040"/>
                    <a:pt x="646" y="1904"/>
                    <a:pt x="616" y="1769"/>
                  </a:cubicBezTo>
                  <a:cubicBezTo>
                    <a:pt x="513" y="1286"/>
                    <a:pt x="513" y="790"/>
                    <a:pt x="616" y="310"/>
                  </a:cubicBezTo>
                  <a:cubicBezTo>
                    <a:pt x="646" y="172"/>
                    <a:pt x="559" y="36"/>
                    <a:pt x="420" y="9"/>
                  </a:cubicBezTo>
                  <a:lnTo>
                    <a:pt x="423" y="6"/>
                  </a:lnTo>
                  <a:cubicBezTo>
                    <a:pt x="405" y="2"/>
                    <a:pt x="387" y="1"/>
                    <a:pt x="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8;p33">
              <a:extLst>
                <a:ext uri="{FF2B5EF4-FFF2-40B4-BE49-F238E27FC236}">
                  <a16:creationId xmlns:a16="http://schemas.microsoft.com/office/drawing/2014/main" id="{076BBCF0-43B8-4A83-A849-E0F79CBA2DB0}"/>
                </a:ext>
              </a:extLst>
            </p:cNvPr>
            <p:cNvSpPr/>
            <p:nvPr/>
          </p:nvSpPr>
          <p:spPr>
            <a:xfrm>
              <a:off x="985075" y="1089600"/>
              <a:ext cx="451075" cy="433825"/>
            </a:xfrm>
            <a:custGeom>
              <a:avLst/>
              <a:gdLst/>
              <a:ahLst/>
              <a:cxnLst/>
              <a:rect l="l" t="t" r="r" b="b"/>
              <a:pathLst>
                <a:path w="18043" h="17353" extrusionOk="0">
                  <a:moveTo>
                    <a:pt x="16448" y="13703"/>
                  </a:moveTo>
                  <a:lnTo>
                    <a:pt x="16448" y="16843"/>
                  </a:lnTo>
                  <a:lnTo>
                    <a:pt x="15871" y="16843"/>
                  </a:lnTo>
                  <a:lnTo>
                    <a:pt x="15871" y="14438"/>
                  </a:lnTo>
                  <a:cubicBezTo>
                    <a:pt x="16077" y="14202"/>
                    <a:pt x="16269" y="13958"/>
                    <a:pt x="16448" y="13703"/>
                  </a:cubicBezTo>
                  <a:close/>
                  <a:moveTo>
                    <a:pt x="9364" y="1"/>
                  </a:moveTo>
                  <a:cubicBezTo>
                    <a:pt x="7549" y="1"/>
                    <a:pt x="5746" y="569"/>
                    <a:pt x="4229" y="1683"/>
                  </a:cubicBezTo>
                  <a:cubicBezTo>
                    <a:pt x="4113" y="1764"/>
                    <a:pt x="4083" y="1927"/>
                    <a:pt x="4170" y="2043"/>
                  </a:cubicBezTo>
                  <a:cubicBezTo>
                    <a:pt x="4219" y="2111"/>
                    <a:pt x="4296" y="2147"/>
                    <a:pt x="4374" y="2147"/>
                  </a:cubicBezTo>
                  <a:cubicBezTo>
                    <a:pt x="4428" y="2147"/>
                    <a:pt x="4484" y="2129"/>
                    <a:pt x="4530" y="2092"/>
                  </a:cubicBezTo>
                  <a:cubicBezTo>
                    <a:pt x="5922" y="1064"/>
                    <a:pt x="7607" y="509"/>
                    <a:pt x="9339" y="509"/>
                  </a:cubicBezTo>
                  <a:cubicBezTo>
                    <a:pt x="9347" y="509"/>
                    <a:pt x="9356" y="509"/>
                    <a:pt x="9364" y="509"/>
                  </a:cubicBezTo>
                  <a:cubicBezTo>
                    <a:pt x="13867" y="509"/>
                    <a:pt x="17532" y="4172"/>
                    <a:pt x="17532" y="8677"/>
                  </a:cubicBezTo>
                  <a:cubicBezTo>
                    <a:pt x="17532" y="13180"/>
                    <a:pt x="13867" y="16843"/>
                    <a:pt x="9364" y="16843"/>
                  </a:cubicBezTo>
                  <a:cubicBezTo>
                    <a:pt x="4861" y="16843"/>
                    <a:pt x="1198" y="13180"/>
                    <a:pt x="1198" y="8677"/>
                  </a:cubicBezTo>
                  <a:cubicBezTo>
                    <a:pt x="1190" y="6479"/>
                    <a:pt x="2077" y="4369"/>
                    <a:pt x="3652" y="2838"/>
                  </a:cubicBezTo>
                  <a:cubicBezTo>
                    <a:pt x="3758" y="2743"/>
                    <a:pt x="3763" y="2578"/>
                    <a:pt x="3663" y="2474"/>
                  </a:cubicBezTo>
                  <a:cubicBezTo>
                    <a:pt x="3613" y="2423"/>
                    <a:pt x="3546" y="2397"/>
                    <a:pt x="3480" y="2397"/>
                  </a:cubicBezTo>
                  <a:cubicBezTo>
                    <a:pt x="3414" y="2397"/>
                    <a:pt x="3348" y="2423"/>
                    <a:pt x="3300" y="2474"/>
                  </a:cubicBezTo>
                  <a:cubicBezTo>
                    <a:pt x="778" y="4942"/>
                    <a:pt x="0" y="8685"/>
                    <a:pt x="1331" y="11952"/>
                  </a:cubicBezTo>
                  <a:cubicBezTo>
                    <a:pt x="2662" y="15216"/>
                    <a:pt x="5837" y="17350"/>
                    <a:pt x="9364" y="17353"/>
                  </a:cubicBezTo>
                  <a:cubicBezTo>
                    <a:pt x="11609" y="17353"/>
                    <a:pt x="13721" y="16504"/>
                    <a:pt x="15364" y="14964"/>
                  </a:cubicBezTo>
                  <a:lnTo>
                    <a:pt x="15364" y="17098"/>
                  </a:lnTo>
                  <a:cubicBezTo>
                    <a:pt x="15339" y="17239"/>
                    <a:pt x="15453" y="17353"/>
                    <a:pt x="15594" y="17353"/>
                  </a:cubicBezTo>
                  <a:lnTo>
                    <a:pt x="16689" y="17353"/>
                  </a:lnTo>
                  <a:cubicBezTo>
                    <a:pt x="16830" y="17347"/>
                    <a:pt x="16947" y="17239"/>
                    <a:pt x="16955" y="17098"/>
                  </a:cubicBezTo>
                  <a:lnTo>
                    <a:pt x="16955" y="12904"/>
                  </a:lnTo>
                  <a:cubicBezTo>
                    <a:pt x="17668" y="11608"/>
                    <a:pt x="18042" y="10155"/>
                    <a:pt x="18039" y="8677"/>
                  </a:cubicBezTo>
                  <a:cubicBezTo>
                    <a:pt x="18039" y="5405"/>
                    <a:pt x="16201" y="2412"/>
                    <a:pt x="13284" y="937"/>
                  </a:cubicBezTo>
                  <a:cubicBezTo>
                    <a:pt x="12046" y="310"/>
                    <a:pt x="10702" y="1"/>
                    <a:pt x="93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9;p33">
              <a:extLst>
                <a:ext uri="{FF2B5EF4-FFF2-40B4-BE49-F238E27FC236}">
                  <a16:creationId xmlns:a16="http://schemas.microsoft.com/office/drawing/2014/main" id="{F5DBE228-AC04-4BC0-A923-351710F10B83}"/>
                </a:ext>
              </a:extLst>
            </p:cNvPr>
            <p:cNvSpPr/>
            <p:nvPr/>
          </p:nvSpPr>
          <p:spPr>
            <a:xfrm>
              <a:off x="1008325" y="1116150"/>
              <a:ext cx="424625" cy="379875"/>
            </a:xfrm>
            <a:custGeom>
              <a:avLst/>
              <a:gdLst/>
              <a:ahLst/>
              <a:cxnLst/>
              <a:rect l="l" t="t" r="r" b="b"/>
              <a:pathLst>
                <a:path w="16985" h="15195" extrusionOk="0">
                  <a:moveTo>
                    <a:pt x="8439" y="1"/>
                  </a:moveTo>
                  <a:cubicBezTo>
                    <a:pt x="6265" y="1"/>
                    <a:pt x="4111" y="930"/>
                    <a:pt x="2611" y="2716"/>
                  </a:cubicBezTo>
                  <a:cubicBezTo>
                    <a:pt x="0" y="5831"/>
                    <a:pt x="298" y="10448"/>
                    <a:pt x="3291" y="13197"/>
                  </a:cubicBezTo>
                  <a:cubicBezTo>
                    <a:pt x="4746" y="14531"/>
                    <a:pt x="6587" y="15194"/>
                    <a:pt x="8426" y="15194"/>
                  </a:cubicBezTo>
                  <a:cubicBezTo>
                    <a:pt x="10372" y="15194"/>
                    <a:pt x="12315" y="14451"/>
                    <a:pt x="13794" y="12975"/>
                  </a:cubicBezTo>
                  <a:cubicBezTo>
                    <a:pt x="13821" y="12948"/>
                    <a:pt x="13848" y="12921"/>
                    <a:pt x="13872" y="12894"/>
                  </a:cubicBezTo>
                  <a:cubicBezTo>
                    <a:pt x="13965" y="12791"/>
                    <a:pt x="13962" y="12636"/>
                    <a:pt x="13864" y="12538"/>
                  </a:cubicBezTo>
                  <a:cubicBezTo>
                    <a:pt x="13814" y="12491"/>
                    <a:pt x="13750" y="12467"/>
                    <a:pt x="13687" y="12467"/>
                  </a:cubicBezTo>
                  <a:cubicBezTo>
                    <a:pt x="13623" y="12467"/>
                    <a:pt x="13559" y="12491"/>
                    <a:pt x="13509" y="12538"/>
                  </a:cubicBezTo>
                  <a:cubicBezTo>
                    <a:pt x="13485" y="12563"/>
                    <a:pt x="13460" y="12590"/>
                    <a:pt x="13436" y="12614"/>
                  </a:cubicBezTo>
                  <a:cubicBezTo>
                    <a:pt x="12063" y="13983"/>
                    <a:pt x="10261" y="14672"/>
                    <a:pt x="8457" y="14672"/>
                  </a:cubicBezTo>
                  <a:cubicBezTo>
                    <a:pt x="6751" y="14672"/>
                    <a:pt x="5043" y="14056"/>
                    <a:pt x="3692" y="12818"/>
                  </a:cubicBezTo>
                  <a:cubicBezTo>
                    <a:pt x="916" y="10272"/>
                    <a:pt x="640" y="5989"/>
                    <a:pt x="3061" y="3099"/>
                  </a:cubicBezTo>
                  <a:cubicBezTo>
                    <a:pt x="4453" y="1441"/>
                    <a:pt x="6451" y="578"/>
                    <a:pt x="8468" y="578"/>
                  </a:cubicBezTo>
                  <a:cubicBezTo>
                    <a:pt x="9963" y="578"/>
                    <a:pt x="11468" y="1053"/>
                    <a:pt x="12742" y="2028"/>
                  </a:cubicBezTo>
                  <a:cubicBezTo>
                    <a:pt x="15735" y="4319"/>
                    <a:pt x="16396" y="8561"/>
                    <a:pt x="14241" y="11655"/>
                  </a:cubicBezTo>
                  <a:cubicBezTo>
                    <a:pt x="14160" y="11769"/>
                    <a:pt x="14187" y="11929"/>
                    <a:pt x="14303" y="12007"/>
                  </a:cubicBezTo>
                  <a:cubicBezTo>
                    <a:pt x="14348" y="12039"/>
                    <a:pt x="14399" y="12054"/>
                    <a:pt x="14449" y="12054"/>
                  </a:cubicBezTo>
                  <a:cubicBezTo>
                    <a:pt x="14529" y="12054"/>
                    <a:pt x="14608" y="12016"/>
                    <a:pt x="14656" y="11945"/>
                  </a:cubicBezTo>
                  <a:cubicBezTo>
                    <a:pt x="16985" y="8613"/>
                    <a:pt x="16274" y="4037"/>
                    <a:pt x="13048" y="1564"/>
                  </a:cubicBezTo>
                  <a:cubicBezTo>
                    <a:pt x="11674" y="512"/>
                    <a:pt x="10051" y="1"/>
                    <a:pt x="84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0;p33">
              <a:extLst>
                <a:ext uri="{FF2B5EF4-FFF2-40B4-BE49-F238E27FC236}">
                  <a16:creationId xmlns:a16="http://schemas.microsoft.com/office/drawing/2014/main" id="{D89815D2-C96D-4576-859D-4447AF763405}"/>
                </a:ext>
              </a:extLst>
            </p:cNvPr>
            <p:cNvSpPr/>
            <p:nvPr/>
          </p:nvSpPr>
          <p:spPr>
            <a:xfrm>
              <a:off x="1195725" y="1283000"/>
              <a:ext cx="48750" cy="46975"/>
            </a:xfrm>
            <a:custGeom>
              <a:avLst/>
              <a:gdLst/>
              <a:ahLst/>
              <a:cxnLst/>
              <a:rect l="l" t="t" r="r" b="b"/>
              <a:pathLst>
                <a:path w="1950" h="1879" extrusionOk="0">
                  <a:moveTo>
                    <a:pt x="938" y="510"/>
                  </a:moveTo>
                  <a:cubicBezTo>
                    <a:pt x="1177" y="510"/>
                    <a:pt x="1369" y="703"/>
                    <a:pt x="1369" y="941"/>
                  </a:cubicBezTo>
                  <a:cubicBezTo>
                    <a:pt x="1369" y="1200"/>
                    <a:pt x="1157" y="1372"/>
                    <a:pt x="936" y="1372"/>
                  </a:cubicBezTo>
                  <a:cubicBezTo>
                    <a:pt x="830" y="1372"/>
                    <a:pt x="722" y="1333"/>
                    <a:pt x="634" y="1245"/>
                  </a:cubicBezTo>
                  <a:cubicBezTo>
                    <a:pt x="363" y="974"/>
                    <a:pt x="556" y="510"/>
                    <a:pt x="938" y="510"/>
                  </a:cubicBezTo>
                  <a:close/>
                  <a:moveTo>
                    <a:pt x="938" y="1"/>
                  </a:moveTo>
                  <a:cubicBezTo>
                    <a:pt x="420" y="3"/>
                    <a:pt x="0" y="421"/>
                    <a:pt x="0" y="941"/>
                  </a:cubicBezTo>
                  <a:cubicBezTo>
                    <a:pt x="0" y="1321"/>
                    <a:pt x="228" y="1662"/>
                    <a:pt x="577" y="1806"/>
                  </a:cubicBezTo>
                  <a:cubicBezTo>
                    <a:pt x="694" y="1855"/>
                    <a:pt x="817" y="1878"/>
                    <a:pt x="938" y="1878"/>
                  </a:cubicBezTo>
                  <a:cubicBezTo>
                    <a:pt x="1183" y="1878"/>
                    <a:pt x="1423" y="1782"/>
                    <a:pt x="1602" y="1603"/>
                  </a:cubicBezTo>
                  <a:cubicBezTo>
                    <a:pt x="1871" y="1334"/>
                    <a:pt x="1949" y="930"/>
                    <a:pt x="1806" y="581"/>
                  </a:cubicBezTo>
                  <a:cubicBezTo>
                    <a:pt x="1659" y="231"/>
                    <a:pt x="1318" y="1"/>
                    <a:pt x="9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1;p33">
              <a:extLst>
                <a:ext uri="{FF2B5EF4-FFF2-40B4-BE49-F238E27FC236}">
                  <a16:creationId xmlns:a16="http://schemas.microsoft.com/office/drawing/2014/main" id="{B217B837-3EC8-44D6-9316-9CBC22ACBD9D}"/>
                </a:ext>
              </a:extLst>
            </p:cNvPr>
            <p:cNvSpPr/>
            <p:nvPr/>
          </p:nvSpPr>
          <p:spPr>
            <a:xfrm>
              <a:off x="1161475" y="1353200"/>
              <a:ext cx="119925" cy="115400"/>
            </a:xfrm>
            <a:custGeom>
              <a:avLst/>
              <a:gdLst/>
              <a:ahLst/>
              <a:cxnLst/>
              <a:rect l="l" t="t" r="r" b="b"/>
              <a:pathLst>
                <a:path w="4797" h="4616" extrusionOk="0">
                  <a:moveTo>
                    <a:pt x="2308" y="508"/>
                  </a:moveTo>
                  <a:cubicBezTo>
                    <a:pt x="3037" y="508"/>
                    <a:pt x="3693" y="947"/>
                    <a:pt x="3970" y="1620"/>
                  </a:cubicBezTo>
                  <a:cubicBezTo>
                    <a:pt x="4249" y="2292"/>
                    <a:pt x="4095" y="3067"/>
                    <a:pt x="3580" y="3580"/>
                  </a:cubicBezTo>
                  <a:cubicBezTo>
                    <a:pt x="3237" y="3924"/>
                    <a:pt x="2776" y="4107"/>
                    <a:pt x="2308" y="4107"/>
                  </a:cubicBezTo>
                  <a:cubicBezTo>
                    <a:pt x="2076" y="4107"/>
                    <a:pt x="1842" y="4063"/>
                    <a:pt x="1619" y="3970"/>
                  </a:cubicBezTo>
                  <a:cubicBezTo>
                    <a:pt x="947" y="3694"/>
                    <a:pt x="508" y="3038"/>
                    <a:pt x="508" y="2308"/>
                  </a:cubicBezTo>
                  <a:cubicBezTo>
                    <a:pt x="511" y="1316"/>
                    <a:pt x="1316" y="511"/>
                    <a:pt x="2308" y="508"/>
                  </a:cubicBezTo>
                  <a:close/>
                  <a:moveTo>
                    <a:pt x="2304" y="0"/>
                  </a:moveTo>
                  <a:cubicBezTo>
                    <a:pt x="2008" y="0"/>
                    <a:pt x="1709" y="57"/>
                    <a:pt x="1424" y="175"/>
                  </a:cubicBezTo>
                  <a:cubicBezTo>
                    <a:pt x="562" y="533"/>
                    <a:pt x="1" y="1376"/>
                    <a:pt x="1" y="2308"/>
                  </a:cubicBezTo>
                  <a:cubicBezTo>
                    <a:pt x="1" y="3582"/>
                    <a:pt x="1034" y="4615"/>
                    <a:pt x="2308" y="4615"/>
                  </a:cubicBezTo>
                  <a:cubicBezTo>
                    <a:pt x="3241" y="4615"/>
                    <a:pt x="4084" y="4054"/>
                    <a:pt x="4442" y="3192"/>
                  </a:cubicBezTo>
                  <a:cubicBezTo>
                    <a:pt x="4797" y="2330"/>
                    <a:pt x="4599" y="1338"/>
                    <a:pt x="3940" y="676"/>
                  </a:cubicBezTo>
                  <a:cubicBezTo>
                    <a:pt x="3497" y="235"/>
                    <a:pt x="2906" y="0"/>
                    <a:pt x="23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2;p33">
              <a:extLst>
                <a:ext uri="{FF2B5EF4-FFF2-40B4-BE49-F238E27FC236}">
                  <a16:creationId xmlns:a16="http://schemas.microsoft.com/office/drawing/2014/main" id="{8A95A10D-A433-4BCF-991F-5B7BA6EAC5F7}"/>
                </a:ext>
              </a:extLst>
            </p:cNvPr>
            <p:cNvSpPr/>
            <p:nvPr/>
          </p:nvSpPr>
          <p:spPr>
            <a:xfrm>
              <a:off x="1052500" y="1248775"/>
              <a:ext cx="120000" cy="115450"/>
            </a:xfrm>
            <a:custGeom>
              <a:avLst/>
              <a:gdLst/>
              <a:ahLst/>
              <a:cxnLst/>
              <a:rect l="l" t="t" r="r" b="b"/>
              <a:pathLst>
                <a:path w="4800" h="4618" extrusionOk="0">
                  <a:moveTo>
                    <a:pt x="2491" y="508"/>
                  </a:moveTo>
                  <a:cubicBezTo>
                    <a:pt x="2723" y="508"/>
                    <a:pt x="2957" y="553"/>
                    <a:pt x="3181" y="646"/>
                  </a:cubicBezTo>
                  <a:cubicBezTo>
                    <a:pt x="3853" y="925"/>
                    <a:pt x="4289" y="1581"/>
                    <a:pt x="4289" y="2310"/>
                  </a:cubicBezTo>
                  <a:cubicBezTo>
                    <a:pt x="4289" y="3303"/>
                    <a:pt x="3484" y="4108"/>
                    <a:pt x="2492" y="4108"/>
                  </a:cubicBezTo>
                  <a:cubicBezTo>
                    <a:pt x="1763" y="4108"/>
                    <a:pt x="1107" y="3671"/>
                    <a:pt x="828" y="2999"/>
                  </a:cubicBezTo>
                  <a:cubicBezTo>
                    <a:pt x="548" y="2324"/>
                    <a:pt x="703" y="1551"/>
                    <a:pt x="1218" y="1036"/>
                  </a:cubicBezTo>
                  <a:cubicBezTo>
                    <a:pt x="1562" y="692"/>
                    <a:pt x="2022" y="508"/>
                    <a:pt x="2491" y="508"/>
                  </a:cubicBezTo>
                  <a:close/>
                  <a:moveTo>
                    <a:pt x="2492" y="1"/>
                  </a:moveTo>
                  <a:cubicBezTo>
                    <a:pt x="1557" y="1"/>
                    <a:pt x="716" y="564"/>
                    <a:pt x="359" y="1426"/>
                  </a:cubicBezTo>
                  <a:cubicBezTo>
                    <a:pt x="1" y="2289"/>
                    <a:pt x="199" y="3281"/>
                    <a:pt x="860" y="3940"/>
                  </a:cubicBezTo>
                  <a:cubicBezTo>
                    <a:pt x="1301" y="4382"/>
                    <a:pt x="1891" y="4617"/>
                    <a:pt x="2491" y="4617"/>
                  </a:cubicBezTo>
                  <a:cubicBezTo>
                    <a:pt x="2788" y="4617"/>
                    <a:pt x="3088" y="4560"/>
                    <a:pt x="3373" y="4441"/>
                  </a:cubicBezTo>
                  <a:cubicBezTo>
                    <a:pt x="4235" y="4083"/>
                    <a:pt x="4799" y="3243"/>
                    <a:pt x="4799" y="2310"/>
                  </a:cubicBezTo>
                  <a:cubicBezTo>
                    <a:pt x="4796" y="1033"/>
                    <a:pt x="3766" y="3"/>
                    <a:pt x="2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23;p33">
              <a:extLst>
                <a:ext uri="{FF2B5EF4-FFF2-40B4-BE49-F238E27FC236}">
                  <a16:creationId xmlns:a16="http://schemas.microsoft.com/office/drawing/2014/main" id="{E12B63DA-B4F3-4AF7-B064-A4E873EC1307}"/>
                </a:ext>
              </a:extLst>
            </p:cNvPr>
            <p:cNvSpPr/>
            <p:nvPr/>
          </p:nvSpPr>
          <p:spPr>
            <a:xfrm>
              <a:off x="1156950" y="1144375"/>
              <a:ext cx="119925" cy="115400"/>
            </a:xfrm>
            <a:custGeom>
              <a:avLst/>
              <a:gdLst/>
              <a:ahLst/>
              <a:cxnLst/>
              <a:rect l="l" t="t" r="r" b="b"/>
              <a:pathLst>
                <a:path w="4797" h="4616" extrusionOk="0">
                  <a:moveTo>
                    <a:pt x="2489" y="509"/>
                  </a:moveTo>
                  <a:cubicBezTo>
                    <a:pt x="2721" y="509"/>
                    <a:pt x="2955" y="554"/>
                    <a:pt x="3178" y="647"/>
                  </a:cubicBezTo>
                  <a:cubicBezTo>
                    <a:pt x="3850" y="923"/>
                    <a:pt x="4289" y="1579"/>
                    <a:pt x="4289" y="2309"/>
                  </a:cubicBezTo>
                  <a:cubicBezTo>
                    <a:pt x="4286" y="3301"/>
                    <a:pt x="3481" y="4106"/>
                    <a:pt x="2489" y="4109"/>
                  </a:cubicBezTo>
                  <a:cubicBezTo>
                    <a:pt x="1760" y="4109"/>
                    <a:pt x="1104" y="3670"/>
                    <a:pt x="827" y="2997"/>
                  </a:cubicBezTo>
                  <a:cubicBezTo>
                    <a:pt x="548" y="2325"/>
                    <a:pt x="703" y="1550"/>
                    <a:pt x="1218" y="1037"/>
                  </a:cubicBezTo>
                  <a:cubicBezTo>
                    <a:pt x="1560" y="693"/>
                    <a:pt x="2021" y="509"/>
                    <a:pt x="2489" y="509"/>
                  </a:cubicBezTo>
                  <a:close/>
                  <a:moveTo>
                    <a:pt x="2493" y="1"/>
                  </a:moveTo>
                  <a:cubicBezTo>
                    <a:pt x="1892" y="1"/>
                    <a:pt x="1300" y="235"/>
                    <a:pt x="857" y="677"/>
                  </a:cubicBezTo>
                  <a:cubicBezTo>
                    <a:pt x="198" y="1338"/>
                    <a:pt x="0" y="2330"/>
                    <a:pt x="355" y="3192"/>
                  </a:cubicBezTo>
                  <a:cubicBezTo>
                    <a:pt x="713" y="4055"/>
                    <a:pt x="1556" y="4616"/>
                    <a:pt x="2489" y="4616"/>
                  </a:cubicBezTo>
                  <a:cubicBezTo>
                    <a:pt x="3763" y="4616"/>
                    <a:pt x="4796" y="3583"/>
                    <a:pt x="4796" y="2309"/>
                  </a:cubicBezTo>
                  <a:cubicBezTo>
                    <a:pt x="4796" y="1376"/>
                    <a:pt x="4235" y="533"/>
                    <a:pt x="3373" y="175"/>
                  </a:cubicBezTo>
                  <a:cubicBezTo>
                    <a:pt x="3088" y="58"/>
                    <a:pt x="2789" y="1"/>
                    <a:pt x="2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24;p33">
              <a:extLst>
                <a:ext uri="{FF2B5EF4-FFF2-40B4-BE49-F238E27FC236}">
                  <a16:creationId xmlns:a16="http://schemas.microsoft.com/office/drawing/2014/main" id="{8E1F0280-9548-4483-876F-C24342A1AF2E}"/>
                </a:ext>
              </a:extLst>
            </p:cNvPr>
            <p:cNvSpPr/>
            <p:nvPr/>
          </p:nvSpPr>
          <p:spPr>
            <a:xfrm>
              <a:off x="1260300" y="1248775"/>
              <a:ext cx="124525" cy="115525"/>
            </a:xfrm>
            <a:custGeom>
              <a:avLst/>
              <a:gdLst/>
              <a:ahLst/>
              <a:cxnLst/>
              <a:rect l="l" t="t" r="r" b="b"/>
              <a:pathLst>
                <a:path w="4981" h="4621" extrusionOk="0">
                  <a:moveTo>
                    <a:pt x="2530" y="0"/>
                  </a:moveTo>
                  <a:cubicBezTo>
                    <a:pt x="1454" y="0"/>
                    <a:pt x="469" y="761"/>
                    <a:pt x="261" y="1893"/>
                  </a:cubicBezTo>
                  <a:cubicBezTo>
                    <a:pt x="1" y="3313"/>
                    <a:pt x="1090" y="4620"/>
                    <a:pt x="2530" y="4620"/>
                  </a:cubicBezTo>
                  <a:lnTo>
                    <a:pt x="2533" y="4617"/>
                  </a:lnTo>
                  <a:cubicBezTo>
                    <a:pt x="3398" y="4617"/>
                    <a:pt x="4192" y="4132"/>
                    <a:pt x="4585" y="3359"/>
                  </a:cubicBezTo>
                  <a:cubicBezTo>
                    <a:pt x="4981" y="2587"/>
                    <a:pt x="4910" y="1660"/>
                    <a:pt x="4401" y="957"/>
                  </a:cubicBezTo>
                  <a:cubicBezTo>
                    <a:pt x="4353" y="885"/>
                    <a:pt x="4274" y="846"/>
                    <a:pt x="4193" y="846"/>
                  </a:cubicBezTo>
                  <a:cubicBezTo>
                    <a:pt x="4141" y="846"/>
                    <a:pt x="4088" y="862"/>
                    <a:pt x="4043" y="895"/>
                  </a:cubicBezTo>
                  <a:cubicBezTo>
                    <a:pt x="3926" y="979"/>
                    <a:pt x="3902" y="1142"/>
                    <a:pt x="3991" y="1256"/>
                  </a:cubicBezTo>
                  <a:cubicBezTo>
                    <a:pt x="4512" y="1977"/>
                    <a:pt x="4425" y="2974"/>
                    <a:pt x="3785" y="3595"/>
                  </a:cubicBezTo>
                  <a:cubicBezTo>
                    <a:pt x="3439" y="3931"/>
                    <a:pt x="2988" y="4102"/>
                    <a:pt x="2536" y="4102"/>
                  </a:cubicBezTo>
                  <a:cubicBezTo>
                    <a:pt x="2152" y="4102"/>
                    <a:pt x="1767" y="3980"/>
                    <a:pt x="1443" y="3731"/>
                  </a:cubicBezTo>
                  <a:cubicBezTo>
                    <a:pt x="735" y="3189"/>
                    <a:pt x="532" y="2210"/>
                    <a:pt x="966" y="1432"/>
                  </a:cubicBezTo>
                  <a:cubicBezTo>
                    <a:pt x="1289" y="848"/>
                    <a:pt x="1899" y="510"/>
                    <a:pt x="2535" y="510"/>
                  </a:cubicBezTo>
                  <a:cubicBezTo>
                    <a:pt x="2747" y="510"/>
                    <a:pt x="2962" y="548"/>
                    <a:pt x="3170" y="627"/>
                  </a:cubicBezTo>
                  <a:cubicBezTo>
                    <a:pt x="3203" y="642"/>
                    <a:pt x="3238" y="649"/>
                    <a:pt x="3273" y="649"/>
                  </a:cubicBezTo>
                  <a:cubicBezTo>
                    <a:pt x="3374" y="649"/>
                    <a:pt x="3470" y="587"/>
                    <a:pt x="3509" y="486"/>
                  </a:cubicBezTo>
                  <a:cubicBezTo>
                    <a:pt x="3563" y="348"/>
                    <a:pt x="3490" y="196"/>
                    <a:pt x="3351" y="152"/>
                  </a:cubicBezTo>
                  <a:cubicBezTo>
                    <a:pt x="3079" y="49"/>
                    <a:pt x="2802" y="0"/>
                    <a:pt x="25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F3EF2-A068-4C4B-9CA1-BF9A5BE8D1A5}"/>
              </a:ext>
            </a:extLst>
          </p:cNvPr>
          <p:cNvGrpSpPr/>
          <p:nvPr/>
        </p:nvGrpSpPr>
        <p:grpSpPr>
          <a:xfrm>
            <a:off x="5735957" y="527207"/>
            <a:ext cx="2863120" cy="803886"/>
            <a:chOff x="6086006" y="990605"/>
            <a:chExt cx="2863120" cy="803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96DB325-B5FA-41AA-A238-B339A29E87A2}"/>
                </a:ext>
              </a:extLst>
            </p:cNvPr>
            <p:cNvSpPr/>
            <p:nvPr/>
          </p:nvSpPr>
          <p:spPr>
            <a:xfrm>
              <a:off x="6086006" y="990605"/>
              <a:ext cx="2683239" cy="8038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ED6F55-E967-483B-8C45-8FBB79C89ED8}"/>
                </a:ext>
              </a:extLst>
            </p:cNvPr>
            <p:cNvSpPr txBox="1"/>
            <p:nvPr/>
          </p:nvSpPr>
          <p:spPr>
            <a:xfrm>
              <a:off x="6130975" y="1038605"/>
              <a:ext cx="2818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li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B7FFF4-B56E-409C-B7F6-1B0789C43AE0}"/>
              </a:ext>
            </a:extLst>
          </p:cNvPr>
          <p:cNvSpPr txBox="1"/>
          <p:nvPr/>
        </p:nvSpPr>
        <p:spPr>
          <a:xfrm>
            <a:off x="5735958" y="2009533"/>
            <a:ext cx="2683238" cy="4001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ô li 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63CC1F4-7619-49AF-BC6E-726F02869B84}"/>
              </a:ext>
            </a:extLst>
          </p:cNvPr>
          <p:cNvSpPr/>
          <p:nvPr/>
        </p:nvSpPr>
        <p:spPr>
          <a:xfrm>
            <a:off x="6935166" y="1488029"/>
            <a:ext cx="284813" cy="400110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F4FDAD-CDDE-4B25-ABC3-9153670F7D17}"/>
              </a:ext>
            </a:extLst>
          </p:cNvPr>
          <p:cNvSpPr txBox="1"/>
          <p:nvPr/>
        </p:nvSpPr>
        <p:spPr>
          <a:xfrm>
            <a:off x="5260574" y="3088083"/>
            <a:ext cx="3792888" cy="163121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 cong trái và nét lượn ngang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 thẳng đứng hơi lượn ở 2 đầu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 móc xuôi phải lượn ở phía dưới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C3B884A-8C85-4B30-BA35-CB8A71018760}"/>
              </a:ext>
            </a:extLst>
          </p:cNvPr>
          <p:cNvSpPr/>
          <p:nvPr/>
        </p:nvSpPr>
        <p:spPr>
          <a:xfrm>
            <a:off x="6935166" y="2531037"/>
            <a:ext cx="284813" cy="400110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D0025D-282A-4677-B60F-75CB55BC9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98" r="2483" b="14751"/>
          <a:stretch/>
        </p:blipFill>
        <p:spPr>
          <a:xfrm>
            <a:off x="903062" y="500276"/>
            <a:ext cx="4096496" cy="4191787"/>
          </a:xfrm>
          <a:prstGeom prst="rect">
            <a:avLst/>
          </a:prstGeom>
        </p:spPr>
      </p:pic>
      <p:grpSp>
        <p:nvGrpSpPr>
          <p:cNvPr id="39" name="Google Shape;743;p33">
            <a:extLst>
              <a:ext uri="{FF2B5EF4-FFF2-40B4-BE49-F238E27FC236}">
                <a16:creationId xmlns:a16="http://schemas.microsoft.com/office/drawing/2014/main" id="{C3E58855-4F77-4DB5-9CC5-64AF72E173D6}"/>
              </a:ext>
            </a:extLst>
          </p:cNvPr>
          <p:cNvGrpSpPr/>
          <p:nvPr/>
        </p:nvGrpSpPr>
        <p:grpSpPr>
          <a:xfrm>
            <a:off x="106292" y="4519799"/>
            <a:ext cx="444175" cy="399000"/>
            <a:chOff x="4865350" y="3568525"/>
            <a:chExt cx="444175" cy="399000"/>
          </a:xfrm>
        </p:grpSpPr>
        <p:sp>
          <p:nvSpPr>
            <p:cNvPr id="40" name="Google Shape;744;p33">
              <a:extLst>
                <a:ext uri="{FF2B5EF4-FFF2-40B4-BE49-F238E27FC236}">
                  <a16:creationId xmlns:a16="http://schemas.microsoft.com/office/drawing/2014/main" id="{25B676B7-4D9D-41B8-BC9D-4E519632A956}"/>
                </a:ext>
              </a:extLst>
            </p:cNvPr>
            <p:cNvSpPr/>
            <p:nvPr/>
          </p:nvSpPr>
          <p:spPr>
            <a:xfrm>
              <a:off x="5209450" y="3806550"/>
              <a:ext cx="33925" cy="85625"/>
            </a:xfrm>
            <a:custGeom>
              <a:avLst/>
              <a:gdLst/>
              <a:ahLst/>
              <a:cxnLst/>
              <a:rect l="l" t="t" r="r" b="b"/>
              <a:pathLst>
                <a:path w="1357" h="3425" extrusionOk="0">
                  <a:moveTo>
                    <a:pt x="1" y="0"/>
                  </a:moveTo>
                  <a:lnTo>
                    <a:pt x="1" y="3424"/>
                  </a:lnTo>
                  <a:lnTo>
                    <a:pt x="1356" y="3424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45;p33">
              <a:extLst>
                <a:ext uri="{FF2B5EF4-FFF2-40B4-BE49-F238E27FC236}">
                  <a16:creationId xmlns:a16="http://schemas.microsoft.com/office/drawing/2014/main" id="{98ACDADF-95BF-40E2-8C7A-5D7D106BA065}"/>
                </a:ext>
              </a:extLst>
            </p:cNvPr>
            <p:cNvSpPr/>
            <p:nvPr/>
          </p:nvSpPr>
          <p:spPr>
            <a:xfrm>
              <a:off x="5243350" y="3772250"/>
              <a:ext cx="60200" cy="154675"/>
            </a:xfrm>
            <a:custGeom>
              <a:avLst/>
              <a:gdLst/>
              <a:ahLst/>
              <a:cxnLst/>
              <a:rect l="l" t="t" r="r" b="b"/>
              <a:pathLst>
                <a:path w="2408" h="6187" extrusionOk="0">
                  <a:moveTo>
                    <a:pt x="2407" y="0"/>
                  </a:moveTo>
                  <a:lnTo>
                    <a:pt x="0" y="342"/>
                  </a:lnTo>
                  <a:lnTo>
                    <a:pt x="0" y="5843"/>
                  </a:lnTo>
                  <a:lnTo>
                    <a:pt x="2407" y="6187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46;p33">
              <a:extLst>
                <a:ext uri="{FF2B5EF4-FFF2-40B4-BE49-F238E27FC236}">
                  <a16:creationId xmlns:a16="http://schemas.microsoft.com/office/drawing/2014/main" id="{F3BFE756-F9A1-45D4-A280-D9E7659CF60F}"/>
                </a:ext>
              </a:extLst>
            </p:cNvPr>
            <p:cNvSpPr/>
            <p:nvPr/>
          </p:nvSpPr>
          <p:spPr>
            <a:xfrm>
              <a:off x="5285700" y="3773325"/>
              <a:ext cx="16975" cy="152525"/>
            </a:xfrm>
            <a:custGeom>
              <a:avLst/>
              <a:gdLst/>
              <a:ahLst/>
              <a:cxnLst/>
              <a:rect l="l" t="t" r="r" b="b"/>
              <a:pathLst>
                <a:path w="679" h="6101" extrusionOk="0">
                  <a:moveTo>
                    <a:pt x="678" y="1"/>
                  </a:moveTo>
                  <a:lnTo>
                    <a:pt x="0" y="96"/>
                  </a:lnTo>
                  <a:lnTo>
                    <a:pt x="0" y="6003"/>
                  </a:lnTo>
                  <a:lnTo>
                    <a:pt x="678" y="6101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47;p33">
              <a:hlinkClick r:id="rId5" action="ppaction://hlinkfile"/>
              <a:extLst>
                <a:ext uri="{FF2B5EF4-FFF2-40B4-BE49-F238E27FC236}">
                  <a16:creationId xmlns:a16="http://schemas.microsoft.com/office/drawing/2014/main" id="{0CDD4982-2212-4518-97D7-31DE81889795}"/>
                </a:ext>
              </a:extLst>
            </p:cNvPr>
            <p:cNvSpPr/>
            <p:nvPr/>
          </p:nvSpPr>
          <p:spPr>
            <a:xfrm>
              <a:off x="4882425" y="3737950"/>
              <a:ext cx="327050" cy="222800"/>
            </a:xfrm>
            <a:custGeom>
              <a:avLst/>
              <a:gdLst/>
              <a:ahLst/>
              <a:cxnLst/>
              <a:rect l="l" t="t" r="r" b="b"/>
              <a:pathLst>
                <a:path w="13082" h="8912" extrusionOk="0">
                  <a:moveTo>
                    <a:pt x="687" y="1"/>
                  </a:moveTo>
                  <a:cubicBezTo>
                    <a:pt x="307" y="1"/>
                    <a:pt x="1" y="307"/>
                    <a:pt x="1" y="684"/>
                  </a:cubicBezTo>
                  <a:lnTo>
                    <a:pt x="1" y="8229"/>
                  </a:lnTo>
                  <a:cubicBezTo>
                    <a:pt x="1" y="8605"/>
                    <a:pt x="307" y="8912"/>
                    <a:pt x="687" y="8912"/>
                  </a:cubicBezTo>
                  <a:lnTo>
                    <a:pt x="12396" y="8912"/>
                  </a:lnTo>
                  <a:cubicBezTo>
                    <a:pt x="12775" y="8912"/>
                    <a:pt x="13082" y="8605"/>
                    <a:pt x="13082" y="8226"/>
                  </a:cubicBezTo>
                  <a:lnTo>
                    <a:pt x="13082" y="684"/>
                  </a:lnTo>
                  <a:cubicBezTo>
                    <a:pt x="13082" y="307"/>
                    <a:pt x="12775" y="1"/>
                    <a:pt x="12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748;p33">
              <a:extLst>
                <a:ext uri="{FF2B5EF4-FFF2-40B4-BE49-F238E27FC236}">
                  <a16:creationId xmlns:a16="http://schemas.microsoft.com/office/drawing/2014/main" id="{49AD44FE-AC30-4CE7-BF68-FD9C2D7B9D87}"/>
                </a:ext>
              </a:extLst>
            </p:cNvPr>
            <p:cNvSpPr/>
            <p:nvPr/>
          </p:nvSpPr>
          <p:spPr>
            <a:xfrm>
              <a:off x="5172175" y="3737950"/>
              <a:ext cx="36500" cy="222800"/>
            </a:xfrm>
            <a:custGeom>
              <a:avLst/>
              <a:gdLst/>
              <a:ahLst/>
              <a:cxnLst/>
              <a:rect l="l" t="t" r="r" b="b"/>
              <a:pathLst>
                <a:path w="1460" h="8912" extrusionOk="0">
                  <a:moveTo>
                    <a:pt x="1" y="1"/>
                  </a:moveTo>
                  <a:cubicBezTo>
                    <a:pt x="377" y="1"/>
                    <a:pt x="681" y="307"/>
                    <a:pt x="678" y="684"/>
                  </a:cubicBezTo>
                  <a:lnTo>
                    <a:pt x="678" y="8226"/>
                  </a:lnTo>
                  <a:cubicBezTo>
                    <a:pt x="681" y="8603"/>
                    <a:pt x="377" y="8909"/>
                    <a:pt x="1" y="8912"/>
                  </a:cubicBezTo>
                  <a:lnTo>
                    <a:pt x="773" y="8912"/>
                  </a:lnTo>
                  <a:cubicBezTo>
                    <a:pt x="1150" y="8912"/>
                    <a:pt x="1456" y="8605"/>
                    <a:pt x="1459" y="8229"/>
                  </a:cubicBezTo>
                  <a:lnTo>
                    <a:pt x="1459" y="684"/>
                  </a:lnTo>
                  <a:cubicBezTo>
                    <a:pt x="1456" y="307"/>
                    <a:pt x="1150" y="1"/>
                    <a:pt x="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49;p33">
              <a:extLst>
                <a:ext uri="{FF2B5EF4-FFF2-40B4-BE49-F238E27FC236}">
                  <a16:creationId xmlns:a16="http://schemas.microsoft.com/office/drawing/2014/main" id="{145EBE14-D1BB-4DB9-8E67-263EF3168BC2}"/>
                </a:ext>
              </a:extLst>
            </p:cNvPr>
            <p:cNvSpPr/>
            <p:nvPr/>
          </p:nvSpPr>
          <p:spPr>
            <a:xfrm>
              <a:off x="5045575" y="3574825"/>
              <a:ext cx="163425" cy="163500"/>
            </a:xfrm>
            <a:custGeom>
              <a:avLst/>
              <a:gdLst/>
              <a:ahLst/>
              <a:cxnLst/>
              <a:rect l="l" t="t" r="r" b="b"/>
              <a:pathLst>
                <a:path w="6537" h="6540" extrusionOk="0">
                  <a:moveTo>
                    <a:pt x="3270" y="0"/>
                  </a:moveTo>
                  <a:cubicBezTo>
                    <a:pt x="1464" y="0"/>
                    <a:pt x="0" y="1464"/>
                    <a:pt x="0" y="3270"/>
                  </a:cubicBezTo>
                  <a:cubicBezTo>
                    <a:pt x="0" y="5075"/>
                    <a:pt x="1464" y="6539"/>
                    <a:pt x="3270" y="6539"/>
                  </a:cubicBezTo>
                  <a:cubicBezTo>
                    <a:pt x="5073" y="6539"/>
                    <a:pt x="6537" y="5075"/>
                    <a:pt x="6537" y="3270"/>
                  </a:cubicBezTo>
                  <a:cubicBezTo>
                    <a:pt x="6537" y="1464"/>
                    <a:pt x="5073" y="0"/>
                    <a:pt x="3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50;p33">
              <a:extLst>
                <a:ext uri="{FF2B5EF4-FFF2-40B4-BE49-F238E27FC236}">
                  <a16:creationId xmlns:a16="http://schemas.microsoft.com/office/drawing/2014/main" id="{D90AAD1D-D896-4901-81C8-CDBB308B0052}"/>
                </a:ext>
              </a:extLst>
            </p:cNvPr>
            <p:cNvSpPr/>
            <p:nvPr/>
          </p:nvSpPr>
          <p:spPr>
            <a:xfrm>
              <a:off x="5061825" y="3591075"/>
              <a:ext cx="158625" cy="147350"/>
            </a:xfrm>
            <a:custGeom>
              <a:avLst/>
              <a:gdLst/>
              <a:ahLst/>
              <a:cxnLst/>
              <a:rect l="l" t="t" r="r" b="b"/>
              <a:pathLst>
                <a:path w="6345" h="5894" extrusionOk="0">
                  <a:moveTo>
                    <a:pt x="4574" y="1"/>
                  </a:moveTo>
                  <a:cubicBezTo>
                    <a:pt x="5542" y="1302"/>
                    <a:pt x="5412" y="3119"/>
                    <a:pt x="4263" y="4265"/>
                  </a:cubicBezTo>
                  <a:cubicBezTo>
                    <a:pt x="3629" y="4899"/>
                    <a:pt x="2792" y="5223"/>
                    <a:pt x="1950" y="5223"/>
                  </a:cubicBezTo>
                  <a:cubicBezTo>
                    <a:pt x="1268" y="5223"/>
                    <a:pt x="583" y="5010"/>
                    <a:pt x="1" y="4577"/>
                  </a:cubicBezTo>
                  <a:lnTo>
                    <a:pt x="1" y="4577"/>
                  </a:lnTo>
                  <a:cubicBezTo>
                    <a:pt x="648" y="5447"/>
                    <a:pt x="1633" y="5893"/>
                    <a:pt x="2624" y="5893"/>
                  </a:cubicBezTo>
                  <a:cubicBezTo>
                    <a:pt x="3456" y="5893"/>
                    <a:pt x="4292" y="5578"/>
                    <a:pt x="4935" y="4935"/>
                  </a:cubicBezTo>
                  <a:cubicBezTo>
                    <a:pt x="6345" y="3525"/>
                    <a:pt x="6174" y="1191"/>
                    <a:pt x="4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51;p33">
              <a:extLst>
                <a:ext uri="{FF2B5EF4-FFF2-40B4-BE49-F238E27FC236}">
                  <a16:creationId xmlns:a16="http://schemas.microsoft.com/office/drawing/2014/main" id="{DABE1A2A-162F-4ABC-B75E-2A170ED7AA5F}"/>
                </a:ext>
              </a:extLst>
            </p:cNvPr>
            <p:cNvSpPr/>
            <p:nvPr/>
          </p:nvSpPr>
          <p:spPr>
            <a:xfrm>
              <a:off x="5101625" y="3630875"/>
              <a:ext cx="51325" cy="51400"/>
            </a:xfrm>
            <a:custGeom>
              <a:avLst/>
              <a:gdLst/>
              <a:ahLst/>
              <a:cxnLst/>
              <a:rect l="l" t="t" r="r" b="b"/>
              <a:pathLst>
                <a:path w="2053" h="2056" extrusionOk="0">
                  <a:moveTo>
                    <a:pt x="1028" y="0"/>
                  </a:move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8" y="2055"/>
                  </a:cubicBezTo>
                  <a:cubicBezTo>
                    <a:pt x="1594" y="2055"/>
                    <a:pt x="2053" y="1594"/>
                    <a:pt x="2053" y="1028"/>
                  </a:cubicBezTo>
                  <a:cubicBezTo>
                    <a:pt x="2053" y="461"/>
                    <a:pt x="1594" y="0"/>
                    <a:pt x="10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2;p33">
              <a:extLst>
                <a:ext uri="{FF2B5EF4-FFF2-40B4-BE49-F238E27FC236}">
                  <a16:creationId xmlns:a16="http://schemas.microsoft.com/office/drawing/2014/main" id="{BA3517D6-70B1-4B5D-BE60-CAAA6CB007A4}"/>
                </a:ext>
              </a:extLst>
            </p:cNvPr>
            <p:cNvSpPr/>
            <p:nvPr/>
          </p:nvSpPr>
          <p:spPr>
            <a:xfrm>
              <a:off x="4882100" y="3574825"/>
              <a:ext cx="163425" cy="163500"/>
            </a:xfrm>
            <a:custGeom>
              <a:avLst/>
              <a:gdLst/>
              <a:ahLst/>
              <a:cxnLst/>
              <a:rect l="l" t="t" r="r" b="b"/>
              <a:pathLst>
                <a:path w="6537" h="6540" extrusionOk="0">
                  <a:moveTo>
                    <a:pt x="3270" y="0"/>
                  </a:moveTo>
                  <a:cubicBezTo>
                    <a:pt x="1464" y="0"/>
                    <a:pt x="0" y="1464"/>
                    <a:pt x="0" y="3270"/>
                  </a:cubicBezTo>
                  <a:cubicBezTo>
                    <a:pt x="0" y="5075"/>
                    <a:pt x="1464" y="6539"/>
                    <a:pt x="3270" y="6539"/>
                  </a:cubicBezTo>
                  <a:cubicBezTo>
                    <a:pt x="5075" y="6539"/>
                    <a:pt x="6537" y="5075"/>
                    <a:pt x="6537" y="3270"/>
                  </a:cubicBezTo>
                  <a:cubicBezTo>
                    <a:pt x="6537" y="1464"/>
                    <a:pt x="5075" y="0"/>
                    <a:pt x="3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3;p33">
              <a:extLst>
                <a:ext uri="{FF2B5EF4-FFF2-40B4-BE49-F238E27FC236}">
                  <a16:creationId xmlns:a16="http://schemas.microsoft.com/office/drawing/2014/main" id="{47332135-0C46-4E98-9446-BB4ABA87F668}"/>
                </a:ext>
              </a:extLst>
            </p:cNvPr>
            <p:cNvSpPr/>
            <p:nvPr/>
          </p:nvSpPr>
          <p:spPr>
            <a:xfrm>
              <a:off x="4898350" y="3591075"/>
              <a:ext cx="158625" cy="147350"/>
            </a:xfrm>
            <a:custGeom>
              <a:avLst/>
              <a:gdLst/>
              <a:ahLst/>
              <a:cxnLst/>
              <a:rect l="l" t="t" r="r" b="b"/>
              <a:pathLst>
                <a:path w="6345" h="5894" extrusionOk="0">
                  <a:moveTo>
                    <a:pt x="4574" y="1"/>
                  </a:moveTo>
                  <a:cubicBezTo>
                    <a:pt x="5545" y="1302"/>
                    <a:pt x="5412" y="3119"/>
                    <a:pt x="4265" y="4265"/>
                  </a:cubicBezTo>
                  <a:cubicBezTo>
                    <a:pt x="3630" y="4899"/>
                    <a:pt x="2793" y="5223"/>
                    <a:pt x="1951" y="5223"/>
                  </a:cubicBezTo>
                  <a:cubicBezTo>
                    <a:pt x="1268" y="5223"/>
                    <a:pt x="583" y="5010"/>
                    <a:pt x="1" y="4577"/>
                  </a:cubicBezTo>
                  <a:lnTo>
                    <a:pt x="1" y="4577"/>
                  </a:lnTo>
                  <a:cubicBezTo>
                    <a:pt x="648" y="5447"/>
                    <a:pt x="1633" y="5893"/>
                    <a:pt x="2624" y="5893"/>
                  </a:cubicBezTo>
                  <a:cubicBezTo>
                    <a:pt x="3456" y="5893"/>
                    <a:pt x="4292" y="5578"/>
                    <a:pt x="4935" y="4935"/>
                  </a:cubicBezTo>
                  <a:cubicBezTo>
                    <a:pt x="6345" y="3525"/>
                    <a:pt x="6177" y="1191"/>
                    <a:pt x="4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4;p33">
              <a:extLst>
                <a:ext uri="{FF2B5EF4-FFF2-40B4-BE49-F238E27FC236}">
                  <a16:creationId xmlns:a16="http://schemas.microsoft.com/office/drawing/2014/main" id="{CD31A72A-C692-4843-897B-0BE8F923023C}"/>
                </a:ext>
              </a:extLst>
            </p:cNvPr>
            <p:cNvSpPr/>
            <p:nvPr/>
          </p:nvSpPr>
          <p:spPr>
            <a:xfrm>
              <a:off x="4938150" y="3630875"/>
              <a:ext cx="51325" cy="51400"/>
            </a:xfrm>
            <a:custGeom>
              <a:avLst/>
              <a:gdLst/>
              <a:ahLst/>
              <a:cxnLst/>
              <a:rect l="l" t="t" r="r" b="b"/>
              <a:pathLst>
                <a:path w="2053" h="2056" extrusionOk="0">
                  <a:moveTo>
                    <a:pt x="1028" y="0"/>
                  </a:moveTo>
                  <a:cubicBezTo>
                    <a:pt x="459" y="0"/>
                    <a:pt x="0" y="461"/>
                    <a:pt x="0" y="1028"/>
                  </a:cubicBezTo>
                  <a:cubicBezTo>
                    <a:pt x="0" y="1594"/>
                    <a:pt x="459" y="2055"/>
                    <a:pt x="1028" y="2055"/>
                  </a:cubicBezTo>
                  <a:cubicBezTo>
                    <a:pt x="1594" y="2055"/>
                    <a:pt x="2053" y="1594"/>
                    <a:pt x="2053" y="1028"/>
                  </a:cubicBezTo>
                  <a:cubicBezTo>
                    <a:pt x="2053" y="461"/>
                    <a:pt x="1594" y="0"/>
                    <a:pt x="10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5;p33">
              <a:extLst>
                <a:ext uri="{FF2B5EF4-FFF2-40B4-BE49-F238E27FC236}">
                  <a16:creationId xmlns:a16="http://schemas.microsoft.com/office/drawing/2014/main" id="{C83C307F-1141-4C53-A0C3-DA42AA684915}"/>
                </a:ext>
              </a:extLst>
            </p:cNvPr>
            <p:cNvSpPr/>
            <p:nvPr/>
          </p:nvSpPr>
          <p:spPr>
            <a:xfrm>
              <a:off x="4909550" y="3906500"/>
              <a:ext cx="272000" cy="27150"/>
            </a:xfrm>
            <a:custGeom>
              <a:avLst/>
              <a:gdLst/>
              <a:ahLst/>
              <a:cxnLst/>
              <a:rect l="l" t="t" r="r" b="b"/>
              <a:pathLst>
                <a:path w="10880" h="1086" extrusionOk="0">
                  <a:moveTo>
                    <a:pt x="0" y="1"/>
                  </a:moveTo>
                  <a:lnTo>
                    <a:pt x="0" y="1085"/>
                  </a:lnTo>
                  <a:lnTo>
                    <a:pt x="10880" y="1085"/>
                  </a:lnTo>
                  <a:lnTo>
                    <a:pt x="108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6;p33">
              <a:extLst>
                <a:ext uri="{FF2B5EF4-FFF2-40B4-BE49-F238E27FC236}">
                  <a16:creationId xmlns:a16="http://schemas.microsoft.com/office/drawing/2014/main" id="{16611ACB-2846-4645-9548-F9831CF945DA}"/>
                </a:ext>
              </a:extLst>
            </p:cNvPr>
            <p:cNvSpPr/>
            <p:nvPr/>
          </p:nvSpPr>
          <p:spPr>
            <a:xfrm>
              <a:off x="4909550" y="3826875"/>
              <a:ext cx="102575" cy="48350"/>
            </a:xfrm>
            <a:custGeom>
              <a:avLst/>
              <a:gdLst/>
              <a:ahLst/>
              <a:cxnLst/>
              <a:rect l="l" t="t" r="r" b="b"/>
              <a:pathLst>
                <a:path w="4103" h="1934" extrusionOk="0">
                  <a:moveTo>
                    <a:pt x="0" y="1"/>
                  </a:moveTo>
                  <a:lnTo>
                    <a:pt x="0" y="1934"/>
                  </a:lnTo>
                  <a:lnTo>
                    <a:pt x="4102" y="1934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7;p33">
              <a:extLst>
                <a:ext uri="{FF2B5EF4-FFF2-40B4-BE49-F238E27FC236}">
                  <a16:creationId xmlns:a16="http://schemas.microsoft.com/office/drawing/2014/main" id="{C7F54E3A-7D8C-45A0-9549-334B09399EB7}"/>
                </a:ext>
              </a:extLst>
            </p:cNvPr>
            <p:cNvSpPr/>
            <p:nvPr/>
          </p:nvSpPr>
          <p:spPr>
            <a:xfrm>
              <a:off x="5044275" y="3765875"/>
              <a:ext cx="137275" cy="33925"/>
            </a:xfrm>
            <a:custGeom>
              <a:avLst/>
              <a:gdLst/>
              <a:ahLst/>
              <a:cxnLst/>
              <a:rect l="l" t="t" r="r" b="b"/>
              <a:pathLst>
                <a:path w="5491" h="1357" extrusionOk="0">
                  <a:moveTo>
                    <a:pt x="1" y="1"/>
                  </a:moveTo>
                  <a:lnTo>
                    <a:pt x="1" y="1356"/>
                  </a:lnTo>
                  <a:lnTo>
                    <a:pt x="5491" y="1356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8;p33">
              <a:extLst>
                <a:ext uri="{FF2B5EF4-FFF2-40B4-BE49-F238E27FC236}">
                  <a16:creationId xmlns:a16="http://schemas.microsoft.com/office/drawing/2014/main" id="{B181C352-F417-46FB-A9C7-1D5243366484}"/>
                </a:ext>
              </a:extLst>
            </p:cNvPr>
            <p:cNvSpPr/>
            <p:nvPr/>
          </p:nvSpPr>
          <p:spPr>
            <a:xfrm>
              <a:off x="4983075" y="37656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4" y="1"/>
                  </a:moveTo>
                  <a:cubicBezTo>
                    <a:pt x="307" y="1"/>
                    <a:pt x="1" y="307"/>
                    <a:pt x="1" y="686"/>
                  </a:cubicBezTo>
                  <a:cubicBezTo>
                    <a:pt x="1" y="1063"/>
                    <a:pt x="307" y="1370"/>
                    <a:pt x="684" y="1370"/>
                  </a:cubicBezTo>
                  <a:cubicBezTo>
                    <a:pt x="1063" y="1370"/>
                    <a:pt x="1370" y="1063"/>
                    <a:pt x="1370" y="686"/>
                  </a:cubicBezTo>
                  <a:cubicBezTo>
                    <a:pt x="1370" y="307"/>
                    <a:pt x="1063" y="1"/>
                    <a:pt x="6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59;p33">
              <a:extLst>
                <a:ext uri="{FF2B5EF4-FFF2-40B4-BE49-F238E27FC236}">
                  <a16:creationId xmlns:a16="http://schemas.microsoft.com/office/drawing/2014/main" id="{73938F53-87A1-41A5-BAD5-3622E1B65B1B}"/>
                </a:ext>
              </a:extLst>
            </p:cNvPr>
            <p:cNvSpPr/>
            <p:nvPr/>
          </p:nvSpPr>
          <p:spPr>
            <a:xfrm>
              <a:off x="4865350" y="3568525"/>
              <a:ext cx="444175" cy="399000"/>
            </a:xfrm>
            <a:custGeom>
              <a:avLst/>
              <a:gdLst/>
              <a:ahLst/>
              <a:cxnLst/>
              <a:rect l="l" t="t" r="r" b="b"/>
              <a:pathLst>
                <a:path w="17767" h="15960" extrusionOk="0">
                  <a:moveTo>
                    <a:pt x="10479" y="507"/>
                  </a:moveTo>
                  <a:cubicBezTo>
                    <a:pt x="11696" y="507"/>
                    <a:pt x="12797" y="1242"/>
                    <a:pt x="13263" y="2370"/>
                  </a:cubicBezTo>
                  <a:cubicBezTo>
                    <a:pt x="13729" y="3495"/>
                    <a:pt x="13472" y="4793"/>
                    <a:pt x="12610" y="5655"/>
                  </a:cubicBezTo>
                  <a:cubicBezTo>
                    <a:pt x="12033" y="6232"/>
                    <a:pt x="11261" y="6538"/>
                    <a:pt x="10476" y="6538"/>
                  </a:cubicBezTo>
                  <a:cubicBezTo>
                    <a:pt x="10088" y="6538"/>
                    <a:pt x="9696" y="6463"/>
                    <a:pt x="9324" y="6309"/>
                  </a:cubicBezTo>
                  <a:cubicBezTo>
                    <a:pt x="8196" y="5842"/>
                    <a:pt x="7461" y="4742"/>
                    <a:pt x="7461" y="3525"/>
                  </a:cubicBezTo>
                  <a:cubicBezTo>
                    <a:pt x="7464" y="1857"/>
                    <a:pt x="8812" y="510"/>
                    <a:pt x="10479" y="507"/>
                  </a:cubicBezTo>
                  <a:close/>
                  <a:moveTo>
                    <a:pt x="7209" y="4837"/>
                  </a:moveTo>
                  <a:cubicBezTo>
                    <a:pt x="7494" y="5547"/>
                    <a:pt x="8004" y="6143"/>
                    <a:pt x="8657" y="6539"/>
                  </a:cubicBezTo>
                  <a:lnTo>
                    <a:pt x="5762" y="6539"/>
                  </a:lnTo>
                  <a:cubicBezTo>
                    <a:pt x="6415" y="6143"/>
                    <a:pt x="6922" y="5547"/>
                    <a:pt x="7209" y="4837"/>
                  </a:cubicBezTo>
                  <a:close/>
                  <a:moveTo>
                    <a:pt x="14849" y="9792"/>
                  </a:moveTo>
                  <a:lnTo>
                    <a:pt x="14849" y="12707"/>
                  </a:lnTo>
                  <a:lnTo>
                    <a:pt x="14003" y="12707"/>
                  </a:lnTo>
                  <a:lnTo>
                    <a:pt x="14003" y="9792"/>
                  </a:lnTo>
                  <a:close/>
                  <a:moveTo>
                    <a:pt x="3943" y="1"/>
                  </a:moveTo>
                  <a:cubicBezTo>
                    <a:pt x="2587" y="1"/>
                    <a:pt x="1309" y="787"/>
                    <a:pt x="727" y="2082"/>
                  </a:cubicBezTo>
                  <a:cubicBezTo>
                    <a:pt x="1" y="3706"/>
                    <a:pt x="597" y="5617"/>
                    <a:pt x="2118" y="6539"/>
                  </a:cubicBezTo>
                  <a:lnTo>
                    <a:pt x="1354" y="6539"/>
                  </a:lnTo>
                  <a:cubicBezTo>
                    <a:pt x="836" y="6539"/>
                    <a:pt x="415" y="6957"/>
                    <a:pt x="413" y="7477"/>
                  </a:cubicBezTo>
                  <a:lnTo>
                    <a:pt x="413" y="11986"/>
                  </a:lnTo>
                  <a:cubicBezTo>
                    <a:pt x="415" y="12127"/>
                    <a:pt x="529" y="12240"/>
                    <a:pt x="670" y="12240"/>
                  </a:cubicBezTo>
                  <a:cubicBezTo>
                    <a:pt x="811" y="12240"/>
                    <a:pt x="922" y="11986"/>
                    <a:pt x="922" y="11986"/>
                  </a:cubicBezTo>
                  <a:lnTo>
                    <a:pt x="922" y="7480"/>
                  </a:lnTo>
                  <a:cubicBezTo>
                    <a:pt x="922" y="7241"/>
                    <a:pt x="1115" y="7049"/>
                    <a:pt x="1351" y="7049"/>
                  </a:cubicBezTo>
                  <a:lnTo>
                    <a:pt x="13062" y="7049"/>
                  </a:lnTo>
                  <a:cubicBezTo>
                    <a:pt x="13301" y="7049"/>
                    <a:pt x="13493" y="7241"/>
                    <a:pt x="13493" y="7480"/>
                  </a:cubicBezTo>
                  <a:lnTo>
                    <a:pt x="13493" y="15022"/>
                  </a:lnTo>
                  <a:cubicBezTo>
                    <a:pt x="13493" y="15260"/>
                    <a:pt x="13301" y="15453"/>
                    <a:pt x="13062" y="15453"/>
                  </a:cubicBezTo>
                  <a:lnTo>
                    <a:pt x="1188" y="15453"/>
                  </a:lnTo>
                  <a:cubicBezTo>
                    <a:pt x="1039" y="15453"/>
                    <a:pt x="922" y="15334"/>
                    <a:pt x="922" y="15187"/>
                  </a:cubicBezTo>
                  <a:lnTo>
                    <a:pt x="922" y="13138"/>
                  </a:lnTo>
                  <a:cubicBezTo>
                    <a:pt x="922" y="13089"/>
                    <a:pt x="901" y="13043"/>
                    <a:pt x="863" y="13010"/>
                  </a:cubicBezTo>
                  <a:cubicBezTo>
                    <a:pt x="798" y="12959"/>
                    <a:pt x="731" y="12937"/>
                    <a:pt x="669" y="12937"/>
                  </a:cubicBezTo>
                  <a:cubicBezTo>
                    <a:pt x="528" y="12937"/>
                    <a:pt x="413" y="13051"/>
                    <a:pt x="413" y="13192"/>
                  </a:cubicBezTo>
                  <a:lnTo>
                    <a:pt x="413" y="15022"/>
                  </a:lnTo>
                  <a:cubicBezTo>
                    <a:pt x="413" y="15540"/>
                    <a:pt x="833" y="15960"/>
                    <a:pt x="1351" y="15960"/>
                  </a:cubicBezTo>
                  <a:lnTo>
                    <a:pt x="13062" y="15960"/>
                  </a:lnTo>
                  <a:cubicBezTo>
                    <a:pt x="13580" y="15960"/>
                    <a:pt x="14003" y="15540"/>
                    <a:pt x="14003" y="15022"/>
                  </a:cubicBezTo>
                  <a:lnTo>
                    <a:pt x="14003" y="13216"/>
                  </a:lnTo>
                  <a:lnTo>
                    <a:pt x="14849" y="13216"/>
                  </a:lnTo>
                  <a:lnTo>
                    <a:pt x="14849" y="13989"/>
                  </a:lnTo>
                  <a:cubicBezTo>
                    <a:pt x="14849" y="14114"/>
                    <a:pt x="14941" y="14222"/>
                    <a:pt x="15069" y="14238"/>
                  </a:cubicBezTo>
                  <a:lnTo>
                    <a:pt x="17473" y="14583"/>
                  </a:lnTo>
                  <a:cubicBezTo>
                    <a:pt x="17484" y="14584"/>
                    <a:pt x="17494" y="14585"/>
                    <a:pt x="17505" y="14585"/>
                  </a:cubicBezTo>
                  <a:cubicBezTo>
                    <a:pt x="17604" y="14585"/>
                    <a:pt x="17697" y="14527"/>
                    <a:pt x="17742" y="14436"/>
                  </a:cubicBezTo>
                  <a:cubicBezTo>
                    <a:pt x="17755" y="14401"/>
                    <a:pt x="17763" y="14363"/>
                    <a:pt x="17763" y="14325"/>
                  </a:cubicBezTo>
                  <a:lnTo>
                    <a:pt x="17763" y="10454"/>
                  </a:lnTo>
                  <a:cubicBezTo>
                    <a:pt x="17766" y="10324"/>
                    <a:pt x="17671" y="10213"/>
                    <a:pt x="17541" y="10194"/>
                  </a:cubicBezTo>
                  <a:cubicBezTo>
                    <a:pt x="17530" y="10192"/>
                    <a:pt x="17519" y="10192"/>
                    <a:pt x="17509" y="10192"/>
                  </a:cubicBezTo>
                  <a:cubicBezTo>
                    <a:pt x="17371" y="10192"/>
                    <a:pt x="17256" y="10302"/>
                    <a:pt x="17256" y="10446"/>
                  </a:cubicBezTo>
                  <a:lnTo>
                    <a:pt x="17256" y="14043"/>
                  </a:lnTo>
                  <a:lnTo>
                    <a:pt x="15359" y="13772"/>
                  </a:lnTo>
                  <a:lnTo>
                    <a:pt x="15359" y="8711"/>
                  </a:lnTo>
                  <a:lnTo>
                    <a:pt x="17256" y="8440"/>
                  </a:lnTo>
                  <a:lnTo>
                    <a:pt x="17256" y="9256"/>
                  </a:lnTo>
                  <a:cubicBezTo>
                    <a:pt x="17256" y="9397"/>
                    <a:pt x="17368" y="9510"/>
                    <a:pt x="17508" y="9510"/>
                  </a:cubicBezTo>
                  <a:cubicBezTo>
                    <a:pt x="17649" y="9510"/>
                    <a:pt x="17763" y="9397"/>
                    <a:pt x="17763" y="9256"/>
                  </a:cubicBezTo>
                  <a:lnTo>
                    <a:pt x="17763" y="8166"/>
                  </a:lnTo>
                  <a:cubicBezTo>
                    <a:pt x="17763" y="8128"/>
                    <a:pt x="17755" y="8093"/>
                    <a:pt x="17742" y="8057"/>
                  </a:cubicBezTo>
                  <a:cubicBezTo>
                    <a:pt x="17698" y="7966"/>
                    <a:pt x="17607" y="7908"/>
                    <a:pt x="17510" y="7908"/>
                  </a:cubicBezTo>
                  <a:cubicBezTo>
                    <a:pt x="17498" y="7908"/>
                    <a:pt x="17485" y="7909"/>
                    <a:pt x="17473" y="7911"/>
                  </a:cubicBezTo>
                  <a:lnTo>
                    <a:pt x="15069" y="8253"/>
                  </a:lnTo>
                  <a:cubicBezTo>
                    <a:pt x="14944" y="8271"/>
                    <a:pt x="14849" y="8377"/>
                    <a:pt x="14849" y="8505"/>
                  </a:cubicBezTo>
                  <a:lnTo>
                    <a:pt x="14849" y="9285"/>
                  </a:lnTo>
                  <a:lnTo>
                    <a:pt x="14003" y="9285"/>
                  </a:lnTo>
                  <a:lnTo>
                    <a:pt x="14003" y="7445"/>
                  </a:lnTo>
                  <a:cubicBezTo>
                    <a:pt x="14003" y="6927"/>
                    <a:pt x="13580" y="6507"/>
                    <a:pt x="13062" y="6507"/>
                  </a:cubicBezTo>
                  <a:lnTo>
                    <a:pt x="12298" y="6507"/>
                  </a:lnTo>
                  <a:cubicBezTo>
                    <a:pt x="12298" y="6507"/>
                    <a:pt x="14000" y="4799"/>
                    <a:pt x="14000" y="3525"/>
                  </a:cubicBezTo>
                  <a:cubicBezTo>
                    <a:pt x="13998" y="1838"/>
                    <a:pt x="12802" y="388"/>
                    <a:pt x="11146" y="68"/>
                  </a:cubicBezTo>
                  <a:cubicBezTo>
                    <a:pt x="10922" y="25"/>
                    <a:pt x="10697" y="4"/>
                    <a:pt x="10476" y="4"/>
                  </a:cubicBezTo>
                  <a:cubicBezTo>
                    <a:pt x="9063" y="4"/>
                    <a:pt x="7755" y="857"/>
                    <a:pt x="7209" y="2207"/>
                  </a:cubicBezTo>
                  <a:cubicBezTo>
                    <a:pt x="6979" y="1632"/>
                    <a:pt x="6599" y="1131"/>
                    <a:pt x="6111" y="751"/>
                  </a:cubicBezTo>
                  <a:cubicBezTo>
                    <a:pt x="6064" y="715"/>
                    <a:pt x="6009" y="697"/>
                    <a:pt x="5955" y="697"/>
                  </a:cubicBezTo>
                  <a:cubicBezTo>
                    <a:pt x="5880" y="697"/>
                    <a:pt x="5806" y="730"/>
                    <a:pt x="5756" y="795"/>
                  </a:cubicBezTo>
                  <a:cubicBezTo>
                    <a:pt x="5669" y="903"/>
                    <a:pt x="5688" y="1063"/>
                    <a:pt x="5797" y="1150"/>
                  </a:cubicBezTo>
                  <a:cubicBezTo>
                    <a:pt x="7017" y="2109"/>
                    <a:pt x="7304" y="3839"/>
                    <a:pt x="6461" y="5140"/>
                  </a:cubicBezTo>
                  <a:cubicBezTo>
                    <a:pt x="5890" y="6021"/>
                    <a:pt x="4928" y="6509"/>
                    <a:pt x="3940" y="6509"/>
                  </a:cubicBezTo>
                  <a:cubicBezTo>
                    <a:pt x="3468" y="6509"/>
                    <a:pt x="2991" y="6398"/>
                    <a:pt x="2546" y="6165"/>
                  </a:cubicBezTo>
                  <a:cubicBezTo>
                    <a:pt x="1175" y="5444"/>
                    <a:pt x="575" y="3796"/>
                    <a:pt x="1166" y="2361"/>
                  </a:cubicBezTo>
                  <a:cubicBezTo>
                    <a:pt x="1642" y="1214"/>
                    <a:pt x="2754" y="507"/>
                    <a:pt x="3939" y="507"/>
                  </a:cubicBezTo>
                  <a:cubicBezTo>
                    <a:pt x="4234" y="507"/>
                    <a:pt x="4534" y="551"/>
                    <a:pt x="4829" y="643"/>
                  </a:cubicBezTo>
                  <a:cubicBezTo>
                    <a:pt x="4856" y="652"/>
                    <a:pt x="4884" y="656"/>
                    <a:pt x="4911" y="656"/>
                  </a:cubicBezTo>
                  <a:cubicBezTo>
                    <a:pt x="5020" y="656"/>
                    <a:pt x="5122" y="586"/>
                    <a:pt x="5154" y="477"/>
                  </a:cubicBezTo>
                  <a:cubicBezTo>
                    <a:pt x="5198" y="339"/>
                    <a:pt x="5119" y="195"/>
                    <a:pt x="4981" y="157"/>
                  </a:cubicBezTo>
                  <a:cubicBezTo>
                    <a:pt x="4637" y="51"/>
                    <a:pt x="4287" y="1"/>
                    <a:pt x="39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60;p33">
              <a:extLst>
                <a:ext uri="{FF2B5EF4-FFF2-40B4-BE49-F238E27FC236}">
                  <a16:creationId xmlns:a16="http://schemas.microsoft.com/office/drawing/2014/main" id="{3044C1F4-7E87-4C8B-9925-6CCDDECA3E6B}"/>
                </a:ext>
              </a:extLst>
            </p:cNvPr>
            <p:cNvSpPr/>
            <p:nvPr/>
          </p:nvSpPr>
          <p:spPr>
            <a:xfrm>
              <a:off x="5095250" y="3624525"/>
              <a:ext cx="66575" cy="64125"/>
            </a:xfrm>
            <a:custGeom>
              <a:avLst/>
              <a:gdLst/>
              <a:ahLst/>
              <a:cxnLst/>
              <a:rect l="l" t="t" r="r" b="b"/>
              <a:pathLst>
                <a:path w="2663" h="2565" extrusionOk="0">
                  <a:moveTo>
                    <a:pt x="1283" y="509"/>
                  </a:moveTo>
                  <a:cubicBezTo>
                    <a:pt x="1971" y="509"/>
                    <a:pt x="2316" y="1341"/>
                    <a:pt x="1828" y="1829"/>
                  </a:cubicBezTo>
                  <a:cubicBezTo>
                    <a:pt x="1671" y="1987"/>
                    <a:pt x="1478" y="2058"/>
                    <a:pt x="1288" y="2058"/>
                  </a:cubicBezTo>
                  <a:cubicBezTo>
                    <a:pt x="890" y="2058"/>
                    <a:pt x="508" y="1748"/>
                    <a:pt x="510" y="1282"/>
                  </a:cubicBezTo>
                  <a:cubicBezTo>
                    <a:pt x="510" y="856"/>
                    <a:pt x="854" y="509"/>
                    <a:pt x="1283" y="509"/>
                  </a:cubicBezTo>
                  <a:close/>
                  <a:moveTo>
                    <a:pt x="1279" y="0"/>
                  </a:moveTo>
                  <a:cubicBezTo>
                    <a:pt x="1115" y="0"/>
                    <a:pt x="949" y="32"/>
                    <a:pt x="792" y="97"/>
                  </a:cubicBezTo>
                  <a:cubicBezTo>
                    <a:pt x="312" y="298"/>
                    <a:pt x="1" y="764"/>
                    <a:pt x="1" y="1282"/>
                  </a:cubicBezTo>
                  <a:cubicBezTo>
                    <a:pt x="1" y="1989"/>
                    <a:pt x="575" y="2561"/>
                    <a:pt x="1283" y="2564"/>
                  </a:cubicBezTo>
                  <a:cubicBezTo>
                    <a:pt x="1801" y="2564"/>
                    <a:pt x="2267" y="2252"/>
                    <a:pt x="2465" y="1772"/>
                  </a:cubicBezTo>
                  <a:cubicBezTo>
                    <a:pt x="2663" y="1293"/>
                    <a:pt x="2554" y="742"/>
                    <a:pt x="2188" y="376"/>
                  </a:cubicBezTo>
                  <a:cubicBezTo>
                    <a:pt x="1943" y="131"/>
                    <a:pt x="1614" y="0"/>
                    <a:pt x="1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61;p33">
              <a:extLst>
                <a:ext uri="{FF2B5EF4-FFF2-40B4-BE49-F238E27FC236}">
                  <a16:creationId xmlns:a16="http://schemas.microsoft.com/office/drawing/2014/main" id="{2BBC7A94-6778-44C0-A57D-263AD8253FB5}"/>
                </a:ext>
              </a:extLst>
            </p:cNvPr>
            <p:cNvSpPr/>
            <p:nvPr/>
          </p:nvSpPr>
          <p:spPr>
            <a:xfrm>
              <a:off x="4929275" y="3624575"/>
              <a:ext cx="66575" cy="64050"/>
            </a:xfrm>
            <a:custGeom>
              <a:avLst/>
              <a:gdLst/>
              <a:ahLst/>
              <a:cxnLst/>
              <a:rect l="l" t="t" r="r" b="b"/>
              <a:pathLst>
                <a:path w="2663" h="2562" extrusionOk="0">
                  <a:moveTo>
                    <a:pt x="1376" y="505"/>
                  </a:moveTo>
                  <a:cubicBezTo>
                    <a:pt x="1774" y="505"/>
                    <a:pt x="2155" y="814"/>
                    <a:pt x="2155" y="1280"/>
                  </a:cubicBezTo>
                  <a:cubicBezTo>
                    <a:pt x="2155" y="1705"/>
                    <a:pt x="1808" y="2052"/>
                    <a:pt x="1383" y="2052"/>
                  </a:cubicBezTo>
                  <a:cubicBezTo>
                    <a:pt x="694" y="2052"/>
                    <a:pt x="347" y="1220"/>
                    <a:pt x="835" y="732"/>
                  </a:cubicBezTo>
                  <a:cubicBezTo>
                    <a:pt x="993" y="575"/>
                    <a:pt x="1186" y="505"/>
                    <a:pt x="1376" y="505"/>
                  </a:cubicBezTo>
                  <a:close/>
                  <a:moveTo>
                    <a:pt x="1383" y="0"/>
                  </a:moveTo>
                  <a:cubicBezTo>
                    <a:pt x="862" y="0"/>
                    <a:pt x="396" y="312"/>
                    <a:pt x="198" y="789"/>
                  </a:cubicBezTo>
                  <a:cubicBezTo>
                    <a:pt x="0" y="1269"/>
                    <a:pt x="109" y="1819"/>
                    <a:pt x="475" y="2185"/>
                  </a:cubicBezTo>
                  <a:cubicBezTo>
                    <a:pt x="721" y="2432"/>
                    <a:pt x="1049" y="2562"/>
                    <a:pt x="1383" y="2562"/>
                  </a:cubicBezTo>
                  <a:cubicBezTo>
                    <a:pt x="1548" y="2562"/>
                    <a:pt x="1715" y="2530"/>
                    <a:pt x="1874" y="2465"/>
                  </a:cubicBezTo>
                  <a:cubicBezTo>
                    <a:pt x="2351" y="2267"/>
                    <a:pt x="2662" y="1798"/>
                    <a:pt x="2662" y="1280"/>
                  </a:cubicBezTo>
                  <a:cubicBezTo>
                    <a:pt x="2662" y="572"/>
                    <a:pt x="2090" y="0"/>
                    <a:pt x="1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62;p33">
              <a:extLst>
                <a:ext uri="{FF2B5EF4-FFF2-40B4-BE49-F238E27FC236}">
                  <a16:creationId xmlns:a16="http://schemas.microsoft.com/office/drawing/2014/main" id="{1AA7D193-16CB-4CF8-A945-1B5692F2ED10}"/>
                </a:ext>
              </a:extLst>
            </p:cNvPr>
            <p:cNvSpPr/>
            <p:nvPr/>
          </p:nvSpPr>
          <p:spPr>
            <a:xfrm>
              <a:off x="4903650" y="3899725"/>
              <a:ext cx="284675" cy="39875"/>
            </a:xfrm>
            <a:custGeom>
              <a:avLst/>
              <a:gdLst/>
              <a:ahLst/>
              <a:cxnLst/>
              <a:rect l="l" t="t" r="r" b="b"/>
              <a:pathLst>
                <a:path w="11387" h="1595" extrusionOk="0">
                  <a:moveTo>
                    <a:pt x="10877" y="511"/>
                  </a:moveTo>
                  <a:lnTo>
                    <a:pt x="10877" y="1085"/>
                  </a:lnTo>
                  <a:lnTo>
                    <a:pt x="507" y="1085"/>
                  </a:lnTo>
                  <a:lnTo>
                    <a:pt x="507" y="511"/>
                  </a:lnTo>
                  <a:close/>
                  <a:moveTo>
                    <a:pt x="253" y="1"/>
                  </a:moveTo>
                  <a:cubicBezTo>
                    <a:pt x="112" y="1"/>
                    <a:pt x="0" y="115"/>
                    <a:pt x="0" y="256"/>
                  </a:cubicBezTo>
                  <a:lnTo>
                    <a:pt x="0" y="1340"/>
                  </a:lnTo>
                  <a:cubicBezTo>
                    <a:pt x="0" y="1481"/>
                    <a:pt x="112" y="1595"/>
                    <a:pt x="253" y="1595"/>
                  </a:cubicBezTo>
                  <a:lnTo>
                    <a:pt x="11132" y="1595"/>
                  </a:lnTo>
                  <a:cubicBezTo>
                    <a:pt x="11273" y="1595"/>
                    <a:pt x="11387" y="1481"/>
                    <a:pt x="11387" y="1340"/>
                  </a:cubicBezTo>
                  <a:lnTo>
                    <a:pt x="11387" y="256"/>
                  </a:lnTo>
                  <a:cubicBezTo>
                    <a:pt x="11387" y="115"/>
                    <a:pt x="11273" y="1"/>
                    <a:pt x="1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63;p33">
              <a:extLst>
                <a:ext uri="{FF2B5EF4-FFF2-40B4-BE49-F238E27FC236}">
                  <a16:creationId xmlns:a16="http://schemas.microsoft.com/office/drawing/2014/main" id="{07BC7E4F-F681-4D44-B7E6-8E7A4C424DC4}"/>
                </a:ext>
              </a:extLst>
            </p:cNvPr>
            <p:cNvSpPr/>
            <p:nvPr/>
          </p:nvSpPr>
          <p:spPr>
            <a:xfrm>
              <a:off x="5175500" y="3820925"/>
              <a:ext cx="12825" cy="60650"/>
            </a:xfrm>
            <a:custGeom>
              <a:avLst/>
              <a:gdLst/>
              <a:ahLst/>
              <a:cxnLst/>
              <a:rect l="l" t="t" r="r" b="b"/>
              <a:pathLst>
                <a:path w="513" h="2426" extrusionOk="0">
                  <a:moveTo>
                    <a:pt x="257" y="1"/>
                  </a:moveTo>
                  <a:cubicBezTo>
                    <a:pt x="247" y="1"/>
                    <a:pt x="236" y="1"/>
                    <a:pt x="225" y="3"/>
                  </a:cubicBezTo>
                  <a:cubicBezTo>
                    <a:pt x="95" y="22"/>
                    <a:pt x="0" y="136"/>
                    <a:pt x="3" y="266"/>
                  </a:cubicBezTo>
                  <a:lnTo>
                    <a:pt x="3" y="2163"/>
                  </a:lnTo>
                  <a:cubicBezTo>
                    <a:pt x="0" y="2294"/>
                    <a:pt x="95" y="2405"/>
                    <a:pt x="225" y="2424"/>
                  </a:cubicBezTo>
                  <a:cubicBezTo>
                    <a:pt x="236" y="2425"/>
                    <a:pt x="247" y="2426"/>
                    <a:pt x="258" y="2426"/>
                  </a:cubicBezTo>
                  <a:cubicBezTo>
                    <a:pt x="396" y="2426"/>
                    <a:pt x="510" y="2315"/>
                    <a:pt x="513" y="2172"/>
                  </a:cubicBezTo>
                  <a:lnTo>
                    <a:pt x="513" y="255"/>
                  </a:lnTo>
                  <a:cubicBezTo>
                    <a:pt x="510" y="114"/>
                    <a:pt x="395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64;p33">
              <a:extLst>
                <a:ext uri="{FF2B5EF4-FFF2-40B4-BE49-F238E27FC236}">
                  <a16:creationId xmlns:a16="http://schemas.microsoft.com/office/drawing/2014/main" id="{DE6D993B-11B5-4510-A05A-D1CC54236702}"/>
                </a:ext>
              </a:extLst>
            </p:cNvPr>
            <p:cNvSpPr/>
            <p:nvPr/>
          </p:nvSpPr>
          <p:spPr>
            <a:xfrm>
              <a:off x="5147575" y="3820925"/>
              <a:ext cx="12825" cy="60650"/>
            </a:xfrm>
            <a:custGeom>
              <a:avLst/>
              <a:gdLst/>
              <a:ahLst/>
              <a:cxnLst/>
              <a:rect l="l" t="t" r="r" b="b"/>
              <a:pathLst>
                <a:path w="513" h="2426" extrusionOk="0">
                  <a:moveTo>
                    <a:pt x="256" y="1"/>
                  </a:moveTo>
                  <a:cubicBezTo>
                    <a:pt x="118" y="1"/>
                    <a:pt x="3" y="114"/>
                    <a:pt x="3" y="255"/>
                  </a:cubicBezTo>
                  <a:lnTo>
                    <a:pt x="3" y="2163"/>
                  </a:lnTo>
                  <a:cubicBezTo>
                    <a:pt x="0" y="2294"/>
                    <a:pt x="95" y="2405"/>
                    <a:pt x="225" y="2424"/>
                  </a:cubicBezTo>
                  <a:cubicBezTo>
                    <a:pt x="236" y="2425"/>
                    <a:pt x="247" y="2426"/>
                    <a:pt x="257" y="2426"/>
                  </a:cubicBezTo>
                  <a:cubicBezTo>
                    <a:pt x="393" y="2426"/>
                    <a:pt x="510" y="2315"/>
                    <a:pt x="510" y="2172"/>
                  </a:cubicBezTo>
                  <a:lnTo>
                    <a:pt x="510" y="266"/>
                  </a:lnTo>
                  <a:cubicBezTo>
                    <a:pt x="513" y="136"/>
                    <a:pt x="418" y="22"/>
                    <a:pt x="288" y="3"/>
                  </a:cubicBezTo>
                  <a:cubicBezTo>
                    <a:pt x="277" y="1"/>
                    <a:pt x="26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65;p33">
              <a:extLst>
                <a:ext uri="{FF2B5EF4-FFF2-40B4-BE49-F238E27FC236}">
                  <a16:creationId xmlns:a16="http://schemas.microsoft.com/office/drawing/2014/main" id="{B7146B5F-D5EB-4B40-9EC0-B0D84EDDC97B}"/>
                </a:ext>
              </a:extLst>
            </p:cNvPr>
            <p:cNvSpPr/>
            <p:nvPr/>
          </p:nvSpPr>
          <p:spPr>
            <a:xfrm>
              <a:off x="5120475" y="3820925"/>
              <a:ext cx="12825" cy="60650"/>
            </a:xfrm>
            <a:custGeom>
              <a:avLst/>
              <a:gdLst/>
              <a:ahLst/>
              <a:cxnLst/>
              <a:rect l="l" t="t" r="r" b="b"/>
              <a:pathLst>
                <a:path w="513" h="2426" extrusionOk="0">
                  <a:moveTo>
                    <a:pt x="256" y="1"/>
                  </a:moveTo>
                  <a:cubicBezTo>
                    <a:pt x="117" y="1"/>
                    <a:pt x="3" y="114"/>
                    <a:pt x="3" y="255"/>
                  </a:cubicBezTo>
                  <a:lnTo>
                    <a:pt x="3" y="2163"/>
                  </a:lnTo>
                  <a:cubicBezTo>
                    <a:pt x="0" y="2294"/>
                    <a:pt x="95" y="2405"/>
                    <a:pt x="225" y="2424"/>
                  </a:cubicBezTo>
                  <a:cubicBezTo>
                    <a:pt x="236" y="2425"/>
                    <a:pt x="246" y="2426"/>
                    <a:pt x="257" y="2426"/>
                  </a:cubicBezTo>
                  <a:cubicBezTo>
                    <a:pt x="393" y="2426"/>
                    <a:pt x="510" y="2315"/>
                    <a:pt x="510" y="2172"/>
                  </a:cubicBezTo>
                  <a:lnTo>
                    <a:pt x="510" y="266"/>
                  </a:lnTo>
                  <a:cubicBezTo>
                    <a:pt x="512" y="136"/>
                    <a:pt x="417" y="22"/>
                    <a:pt x="287" y="3"/>
                  </a:cubicBezTo>
                  <a:cubicBezTo>
                    <a:pt x="277" y="1"/>
                    <a:pt x="26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66;p33">
              <a:extLst>
                <a:ext uri="{FF2B5EF4-FFF2-40B4-BE49-F238E27FC236}">
                  <a16:creationId xmlns:a16="http://schemas.microsoft.com/office/drawing/2014/main" id="{1560FAAB-C2F2-4F49-8104-60CAE1DFAE4D}"/>
                </a:ext>
              </a:extLst>
            </p:cNvPr>
            <p:cNvSpPr/>
            <p:nvPr/>
          </p:nvSpPr>
          <p:spPr>
            <a:xfrm>
              <a:off x="4903650" y="3820975"/>
              <a:ext cx="115250" cy="61025"/>
            </a:xfrm>
            <a:custGeom>
              <a:avLst/>
              <a:gdLst/>
              <a:ahLst/>
              <a:cxnLst/>
              <a:rect l="l" t="t" r="r" b="b"/>
              <a:pathLst>
                <a:path w="4610" h="2441" extrusionOk="0">
                  <a:moveTo>
                    <a:pt x="4100" y="508"/>
                  </a:moveTo>
                  <a:lnTo>
                    <a:pt x="4100" y="1931"/>
                  </a:lnTo>
                  <a:lnTo>
                    <a:pt x="507" y="1931"/>
                  </a:lnTo>
                  <a:lnTo>
                    <a:pt x="507" y="508"/>
                  </a:lnTo>
                  <a:close/>
                  <a:moveTo>
                    <a:pt x="253" y="1"/>
                  </a:moveTo>
                  <a:cubicBezTo>
                    <a:pt x="112" y="1"/>
                    <a:pt x="0" y="112"/>
                    <a:pt x="0" y="253"/>
                  </a:cubicBezTo>
                  <a:lnTo>
                    <a:pt x="0" y="2186"/>
                  </a:lnTo>
                  <a:cubicBezTo>
                    <a:pt x="0" y="2327"/>
                    <a:pt x="112" y="2441"/>
                    <a:pt x="253" y="2441"/>
                  </a:cubicBezTo>
                  <a:lnTo>
                    <a:pt x="4354" y="2441"/>
                  </a:lnTo>
                  <a:cubicBezTo>
                    <a:pt x="4495" y="2441"/>
                    <a:pt x="4609" y="2327"/>
                    <a:pt x="4609" y="2186"/>
                  </a:cubicBezTo>
                  <a:lnTo>
                    <a:pt x="4609" y="253"/>
                  </a:lnTo>
                  <a:cubicBezTo>
                    <a:pt x="4609" y="112"/>
                    <a:pt x="449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67;p33">
              <a:extLst>
                <a:ext uri="{FF2B5EF4-FFF2-40B4-BE49-F238E27FC236}">
                  <a16:creationId xmlns:a16="http://schemas.microsoft.com/office/drawing/2014/main" id="{57034FD6-8807-47E0-8827-2DBCB262C4A4}"/>
                </a:ext>
              </a:extLst>
            </p:cNvPr>
            <p:cNvSpPr/>
            <p:nvPr/>
          </p:nvSpPr>
          <p:spPr>
            <a:xfrm>
              <a:off x="5038325" y="3759100"/>
              <a:ext cx="150000" cy="46650"/>
            </a:xfrm>
            <a:custGeom>
              <a:avLst/>
              <a:gdLst/>
              <a:ahLst/>
              <a:cxnLst/>
              <a:rect l="l" t="t" r="r" b="b"/>
              <a:pathLst>
                <a:path w="6000" h="1866" extrusionOk="0">
                  <a:moveTo>
                    <a:pt x="5490" y="510"/>
                  </a:moveTo>
                  <a:lnTo>
                    <a:pt x="5490" y="1356"/>
                  </a:lnTo>
                  <a:lnTo>
                    <a:pt x="510" y="1356"/>
                  </a:lnTo>
                  <a:lnTo>
                    <a:pt x="510" y="510"/>
                  </a:lnTo>
                  <a:close/>
                  <a:moveTo>
                    <a:pt x="255" y="1"/>
                  </a:moveTo>
                  <a:cubicBezTo>
                    <a:pt x="114" y="1"/>
                    <a:pt x="0" y="114"/>
                    <a:pt x="0" y="255"/>
                  </a:cubicBezTo>
                  <a:lnTo>
                    <a:pt x="0" y="1611"/>
                  </a:lnTo>
                  <a:cubicBezTo>
                    <a:pt x="0" y="1752"/>
                    <a:pt x="114" y="1866"/>
                    <a:pt x="255" y="1866"/>
                  </a:cubicBezTo>
                  <a:lnTo>
                    <a:pt x="5745" y="1866"/>
                  </a:lnTo>
                  <a:cubicBezTo>
                    <a:pt x="5886" y="1866"/>
                    <a:pt x="6000" y="1752"/>
                    <a:pt x="6000" y="1611"/>
                  </a:cubicBezTo>
                  <a:lnTo>
                    <a:pt x="6000" y="255"/>
                  </a:lnTo>
                  <a:cubicBezTo>
                    <a:pt x="6000" y="114"/>
                    <a:pt x="5886" y="1"/>
                    <a:pt x="5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68;p33">
              <a:extLst>
                <a:ext uri="{FF2B5EF4-FFF2-40B4-BE49-F238E27FC236}">
                  <a16:creationId xmlns:a16="http://schemas.microsoft.com/office/drawing/2014/main" id="{FB522DC4-F40E-4D33-8780-888651A30E72}"/>
                </a:ext>
              </a:extLst>
            </p:cNvPr>
            <p:cNvSpPr/>
            <p:nvPr/>
          </p:nvSpPr>
          <p:spPr>
            <a:xfrm>
              <a:off x="4968775" y="3759300"/>
              <a:ext cx="54925" cy="47000"/>
            </a:xfrm>
            <a:custGeom>
              <a:avLst/>
              <a:gdLst/>
              <a:ahLst/>
              <a:cxnLst/>
              <a:rect l="l" t="t" r="r" b="b"/>
              <a:pathLst>
                <a:path w="2197" h="1880" extrusionOk="0">
                  <a:moveTo>
                    <a:pt x="1261" y="508"/>
                  </a:moveTo>
                  <a:cubicBezTo>
                    <a:pt x="1367" y="508"/>
                    <a:pt x="1475" y="548"/>
                    <a:pt x="1562" y="635"/>
                  </a:cubicBezTo>
                  <a:cubicBezTo>
                    <a:pt x="1833" y="909"/>
                    <a:pt x="1641" y="1372"/>
                    <a:pt x="1256" y="1372"/>
                  </a:cubicBezTo>
                  <a:cubicBezTo>
                    <a:pt x="1020" y="1372"/>
                    <a:pt x="828" y="1180"/>
                    <a:pt x="828" y="941"/>
                  </a:cubicBezTo>
                  <a:cubicBezTo>
                    <a:pt x="826" y="681"/>
                    <a:pt x="1039" y="508"/>
                    <a:pt x="1261" y="508"/>
                  </a:cubicBezTo>
                  <a:close/>
                  <a:moveTo>
                    <a:pt x="1251" y="0"/>
                  </a:moveTo>
                  <a:cubicBezTo>
                    <a:pt x="1020" y="0"/>
                    <a:pt x="784" y="86"/>
                    <a:pt x="592" y="277"/>
                  </a:cubicBezTo>
                  <a:cubicBezTo>
                    <a:pt x="1" y="868"/>
                    <a:pt x="421" y="1879"/>
                    <a:pt x="1256" y="1879"/>
                  </a:cubicBezTo>
                  <a:cubicBezTo>
                    <a:pt x="1776" y="1879"/>
                    <a:pt x="2194" y="1459"/>
                    <a:pt x="2197" y="941"/>
                  </a:cubicBezTo>
                  <a:cubicBezTo>
                    <a:pt x="2197" y="375"/>
                    <a:pt x="1734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79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1CB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F3EF2-A068-4C4B-9CA1-BF9A5BE8D1A5}"/>
              </a:ext>
            </a:extLst>
          </p:cNvPr>
          <p:cNvGrpSpPr/>
          <p:nvPr/>
        </p:nvGrpSpPr>
        <p:grpSpPr>
          <a:xfrm>
            <a:off x="5699957" y="656807"/>
            <a:ext cx="2863120" cy="803886"/>
            <a:chOff x="6086006" y="990605"/>
            <a:chExt cx="2863120" cy="803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96DB325-B5FA-41AA-A238-B339A29E87A2}"/>
                </a:ext>
              </a:extLst>
            </p:cNvPr>
            <p:cNvSpPr/>
            <p:nvPr/>
          </p:nvSpPr>
          <p:spPr>
            <a:xfrm>
              <a:off x="6086006" y="990605"/>
              <a:ext cx="2683239" cy="80388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ED6F55-E967-483B-8C45-8FBB79C89ED8}"/>
                </a:ext>
              </a:extLst>
            </p:cNvPr>
            <p:cNvSpPr txBox="1"/>
            <p:nvPr/>
          </p:nvSpPr>
          <p:spPr>
            <a:xfrm>
              <a:off x="6130975" y="1038605"/>
              <a:ext cx="2818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li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B7FFF4-B56E-409C-B7F6-1B0789C43AE0}"/>
              </a:ext>
            </a:extLst>
          </p:cNvPr>
          <p:cNvSpPr txBox="1"/>
          <p:nvPr/>
        </p:nvSpPr>
        <p:spPr>
          <a:xfrm>
            <a:off x="5699958" y="2139133"/>
            <a:ext cx="2683238" cy="40011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ô li 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63CC1F4-7619-49AF-BC6E-726F02869B84}"/>
              </a:ext>
            </a:extLst>
          </p:cNvPr>
          <p:cNvSpPr/>
          <p:nvPr/>
        </p:nvSpPr>
        <p:spPr>
          <a:xfrm>
            <a:off x="6899166" y="1617629"/>
            <a:ext cx="284813" cy="400110"/>
          </a:xfrm>
          <a:prstGeom prst="downArrow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F4FDAD-CDDE-4B25-ABC3-9153670F7D17}"/>
              </a:ext>
            </a:extLst>
          </p:cNvPr>
          <p:cNvSpPr txBox="1"/>
          <p:nvPr/>
        </p:nvSpPr>
        <p:spPr>
          <a:xfrm>
            <a:off x="5297859" y="3217683"/>
            <a:ext cx="3487426" cy="132343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 lượn 2 đầu và nét cong phải nối liền nhau, tạo 1 vòng xoắn nhỏ ở chân chữ.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C3B884A-8C85-4B30-BA35-CB8A71018760}"/>
              </a:ext>
            </a:extLst>
          </p:cNvPr>
          <p:cNvSpPr/>
          <p:nvPr/>
        </p:nvSpPr>
        <p:spPr>
          <a:xfrm>
            <a:off x="6899166" y="2660637"/>
            <a:ext cx="284813" cy="400110"/>
          </a:xfrm>
          <a:prstGeom prst="downArrow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oogle Shape;2064;p47">
            <a:extLst>
              <a:ext uri="{FF2B5EF4-FFF2-40B4-BE49-F238E27FC236}">
                <a16:creationId xmlns:a16="http://schemas.microsoft.com/office/drawing/2014/main" id="{22E6632D-32DF-4E60-A887-E0BC78D57CDA}"/>
              </a:ext>
            </a:extLst>
          </p:cNvPr>
          <p:cNvGrpSpPr/>
          <p:nvPr/>
        </p:nvGrpSpPr>
        <p:grpSpPr>
          <a:xfrm>
            <a:off x="121854" y="4557600"/>
            <a:ext cx="520192" cy="381237"/>
            <a:chOff x="4412275" y="1857200"/>
            <a:chExt cx="433800" cy="314300"/>
          </a:xfrm>
        </p:grpSpPr>
        <p:sp>
          <p:nvSpPr>
            <p:cNvPr id="37" name="Google Shape;2065;p47">
              <a:hlinkClick r:id="rId3" action="ppaction://hlinkfile"/>
              <a:extLst>
                <a:ext uri="{FF2B5EF4-FFF2-40B4-BE49-F238E27FC236}">
                  <a16:creationId xmlns:a16="http://schemas.microsoft.com/office/drawing/2014/main" id="{D24E9381-97D1-4695-9F75-AB0C6369D6FE}"/>
                </a:ext>
              </a:extLst>
            </p:cNvPr>
            <p:cNvSpPr/>
            <p:nvPr/>
          </p:nvSpPr>
          <p:spPr>
            <a:xfrm>
              <a:off x="4419050" y="1891075"/>
              <a:ext cx="421050" cy="273650"/>
            </a:xfrm>
            <a:custGeom>
              <a:avLst/>
              <a:gdLst/>
              <a:ahLst/>
              <a:cxnLst/>
              <a:rect l="l" t="t" r="r" b="b"/>
              <a:pathLst>
                <a:path w="16842" h="10946" extrusionOk="0">
                  <a:moveTo>
                    <a:pt x="1" y="1"/>
                  </a:moveTo>
                  <a:lnTo>
                    <a:pt x="1" y="10945"/>
                  </a:lnTo>
                  <a:lnTo>
                    <a:pt x="16841" y="10945"/>
                  </a:lnTo>
                  <a:lnTo>
                    <a:pt x="168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66;p47">
              <a:extLst>
                <a:ext uri="{FF2B5EF4-FFF2-40B4-BE49-F238E27FC236}">
                  <a16:creationId xmlns:a16="http://schemas.microsoft.com/office/drawing/2014/main" id="{3B988968-3813-44C7-BE9A-BEAC2268D4B6}"/>
                </a:ext>
              </a:extLst>
            </p:cNvPr>
            <p:cNvSpPr/>
            <p:nvPr/>
          </p:nvSpPr>
          <p:spPr>
            <a:xfrm>
              <a:off x="4819750" y="1891075"/>
              <a:ext cx="20350" cy="273650"/>
            </a:xfrm>
            <a:custGeom>
              <a:avLst/>
              <a:gdLst/>
              <a:ahLst/>
              <a:cxnLst/>
              <a:rect l="l" t="t" r="r" b="b"/>
              <a:pathLst>
                <a:path w="814" h="10946" extrusionOk="0">
                  <a:moveTo>
                    <a:pt x="0" y="1"/>
                  </a:moveTo>
                  <a:lnTo>
                    <a:pt x="0" y="10945"/>
                  </a:lnTo>
                  <a:lnTo>
                    <a:pt x="813" y="10945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67;p47">
              <a:extLst>
                <a:ext uri="{FF2B5EF4-FFF2-40B4-BE49-F238E27FC236}">
                  <a16:creationId xmlns:a16="http://schemas.microsoft.com/office/drawing/2014/main" id="{34D55D6B-AFF8-4B51-B6CB-F0819796304E}"/>
                </a:ext>
              </a:extLst>
            </p:cNvPr>
            <p:cNvSpPr/>
            <p:nvPr/>
          </p:nvSpPr>
          <p:spPr>
            <a:xfrm>
              <a:off x="4526750" y="1925175"/>
              <a:ext cx="205450" cy="205450"/>
            </a:xfrm>
            <a:custGeom>
              <a:avLst/>
              <a:gdLst/>
              <a:ahLst/>
              <a:cxnLst/>
              <a:rect l="l" t="t" r="r" b="b"/>
              <a:pathLst>
                <a:path w="8218" h="8218" extrusionOk="0">
                  <a:moveTo>
                    <a:pt x="4110" y="0"/>
                  </a:moveTo>
                  <a:cubicBezTo>
                    <a:pt x="1841" y="0"/>
                    <a:pt x="0" y="1841"/>
                    <a:pt x="0" y="4110"/>
                  </a:cubicBezTo>
                  <a:cubicBezTo>
                    <a:pt x="0" y="6377"/>
                    <a:pt x="1841" y="8217"/>
                    <a:pt x="4110" y="8217"/>
                  </a:cubicBezTo>
                  <a:cubicBezTo>
                    <a:pt x="6379" y="8217"/>
                    <a:pt x="8218" y="6377"/>
                    <a:pt x="8218" y="4110"/>
                  </a:cubicBezTo>
                  <a:cubicBezTo>
                    <a:pt x="8218" y="1841"/>
                    <a:pt x="6379" y="0"/>
                    <a:pt x="4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68;p47">
              <a:extLst>
                <a:ext uri="{FF2B5EF4-FFF2-40B4-BE49-F238E27FC236}">
                  <a16:creationId xmlns:a16="http://schemas.microsoft.com/office/drawing/2014/main" id="{4DDB29DF-C9FC-4AF0-B92F-6F2822888E0B}"/>
                </a:ext>
              </a:extLst>
            </p:cNvPr>
            <p:cNvSpPr/>
            <p:nvPr/>
          </p:nvSpPr>
          <p:spPr>
            <a:xfrm>
              <a:off x="4550325" y="1948750"/>
              <a:ext cx="194550" cy="181825"/>
            </a:xfrm>
            <a:custGeom>
              <a:avLst/>
              <a:gdLst/>
              <a:ahLst/>
              <a:cxnLst/>
              <a:rect l="l" t="t" r="r" b="b"/>
              <a:pathLst>
                <a:path w="7782" h="7273" extrusionOk="0">
                  <a:moveTo>
                    <a:pt x="5783" y="1"/>
                  </a:moveTo>
                  <a:cubicBezTo>
                    <a:pt x="5786" y="3"/>
                    <a:pt x="5789" y="6"/>
                    <a:pt x="5792" y="8"/>
                  </a:cubicBezTo>
                  <a:lnTo>
                    <a:pt x="5792" y="8"/>
                  </a:lnTo>
                  <a:cubicBezTo>
                    <a:pt x="5790" y="6"/>
                    <a:pt x="5788" y="3"/>
                    <a:pt x="5786" y="1"/>
                  </a:cubicBezTo>
                  <a:close/>
                  <a:moveTo>
                    <a:pt x="5792" y="8"/>
                  </a:moveTo>
                  <a:cubicBezTo>
                    <a:pt x="7136" y="1640"/>
                    <a:pt x="7020" y="4029"/>
                    <a:pt x="5526" y="5523"/>
                  </a:cubicBezTo>
                  <a:cubicBezTo>
                    <a:pt x="4727" y="6322"/>
                    <a:pt x="3675" y="6727"/>
                    <a:pt x="2618" y="6727"/>
                  </a:cubicBezTo>
                  <a:cubicBezTo>
                    <a:pt x="1692" y="6727"/>
                    <a:pt x="763" y="6415"/>
                    <a:pt x="1" y="5783"/>
                  </a:cubicBezTo>
                  <a:lnTo>
                    <a:pt x="1" y="5783"/>
                  </a:lnTo>
                  <a:cubicBezTo>
                    <a:pt x="817" y="6771"/>
                    <a:pt x="1990" y="7273"/>
                    <a:pt x="3168" y="7273"/>
                  </a:cubicBezTo>
                  <a:cubicBezTo>
                    <a:pt x="4214" y="7273"/>
                    <a:pt x="5264" y="6876"/>
                    <a:pt x="6071" y="6071"/>
                  </a:cubicBezTo>
                  <a:cubicBezTo>
                    <a:pt x="7782" y="4360"/>
                    <a:pt x="7652" y="1552"/>
                    <a:pt x="5792" y="8"/>
                  </a:cubicBezTo>
                  <a:close/>
                </a:path>
              </a:pathLst>
            </a:custGeom>
            <a:solidFill>
              <a:srgbClr val="E4F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69;p47">
              <a:extLst>
                <a:ext uri="{FF2B5EF4-FFF2-40B4-BE49-F238E27FC236}">
                  <a16:creationId xmlns:a16="http://schemas.microsoft.com/office/drawing/2014/main" id="{B63FB16A-BA94-4FC3-B5CB-68555A7B45E8}"/>
                </a:ext>
              </a:extLst>
            </p:cNvPr>
            <p:cNvSpPr/>
            <p:nvPr/>
          </p:nvSpPr>
          <p:spPr>
            <a:xfrm>
              <a:off x="4558050" y="1956475"/>
              <a:ext cx="142850" cy="142825"/>
            </a:xfrm>
            <a:custGeom>
              <a:avLst/>
              <a:gdLst/>
              <a:ahLst/>
              <a:cxnLst/>
              <a:rect l="l" t="t" r="r" b="b"/>
              <a:pathLst>
                <a:path w="5714" h="5713" extrusionOk="0">
                  <a:moveTo>
                    <a:pt x="2858" y="1"/>
                  </a:moveTo>
                  <a:cubicBezTo>
                    <a:pt x="1281" y="1"/>
                    <a:pt x="1" y="1280"/>
                    <a:pt x="1" y="2858"/>
                  </a:cubicBezTo>
                  <a:cubicBezTo>
                    <a:pt x="1" y="4433"/>
                    <a:pt x="1281" y="5713"/>
                    <a:pt x="2858" y="5713"/>
                  </a:cubicBezTo>
                  <a:cubicBezTo>
                    <a:pt x="4436" y="5713"/>
                    <a:pt x="5713" y="4433"/>
                    <a:pt x="5713" y="2858"/>
                  </a:cubicBezTo>
                  <a:cubicBezTo>
                    <a:pt x="5713" y="1280"/>
                    <a:pt x="4436" y="1"/>
                    <a:pt x="2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70;p47">
              <a:extLst>
                <a:ext uri="{FF2B5EF4-FFF2-40B4-BE49-F238E27FC236}">
                  <a16:creationId xmlns:a16="http://schemas.microsoft.com/office/drawing/2014/main" id="{B3076977-AAE5-4F60-89CE-873C15380491}"/>
                </a:ext>
              </a:extLst>
            </p:cNvPr>
            <p:cNvSpPr/>
            <p:nvPr/>
          </p:nvSpPr>
          <p:spPr>
            <a:xfrm>
              <a:off x="4589375" y="1987800"/>
              <a:ext cx="80200" cy="80200"/>
            </a:xfrm>
            <a:custGeom>
              <a:avLst/>
              <a:gdLst/>
              <a:ahLst/>
              <a:cxnLst/>
              <a:rect l="l" t="t" r="r" b="b"/>
              <a:pathLst>
                <a:path w="3208" h="3208" extrusionOk="0">
                  <a:moveTo>
                    <a:pt x="1605" y="0"/>
                  </a:moveTo>
                  <a:cubicBezTo>
                    <a:pt x="719" y="0"/>
                    <a:pt x="0" y="719"/>
                    <a:pt x="0" y="1605"/>
                  </a:cubicBezTo>
                  <a:cubicBezTo>
                    <a:pt x="0" y="2489"/>
                    <a:pt x="719" y="3207"/>
                    <a:pt x="1605" y="3207"/>
                  </a:cubicBezTo>
                  <a:cubicBezTo>
                    <a:pt x="2489" y="3207"/>
                    <a:pt x="3208" y="2489"/>
                    <a:pt x="3208" y="1605"/>
                  </a:cubicBezTo>
                  <a:cubicBezTo>
                    <a:pt x="3208" y="719"/>
                    <a:pt x="2489" y="0"/>
                    <a:pt x="1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71;p47">
              <a:extLst>
                <a:ext uri="{FF2B5EF4-FFF2-40B4-BE49-F238E27FC236}">
                  <a16:creationId xmlns:a16="http://schemas.microsoft.com/office/drawing/2014/main" id="{9F69DA6C-6A4C-48C0-89C5-0B1CE2D33318}"/>
                </a:ext>
              </a:extLst>
            </p:cNvPr>
            <p:cNvSpPr/>
            <p:nvPr/>
          </p:nvSpPr>
          <p:spPr>
            <a:xfrm>
              <a:off x="4594400" y="1992800"/>
              <a:ext cx="82300" cy="75200"/>
            </a:xfrm>
            <a:custGeom>
              <a:avLst/>
              <a:gdLst/>
              <a:ahLst/>
              <a:cxnLst/>
              <a:rect l="l" t="t" r="r" b="b"/>
              <a:pathLst>
                <a:path w="3292" h="3008" extrusionOk="0">
                  <a:moveTo>
                    <a:pt x="2180" y="1"/>
                  </a:moveTo>
                  <a:cubicBezTo>
                    <a:pt x="2527" y="627"/>
                    <a:pt x="2418" y="1405"/>
                    <a:pt x="1911" y="1912"/>
                  </a:cubicBezTo>
                  <a:cubicBezTo>
                    <a:pt x="1604" y="2221"/>
                    <a:pt x="1194" y="2382"/>
                    <a:pt x="779" y="2382"/>
                  </a:cubicBezTo>
                  <a:cubicBezTo>
                    <a:pt x="513" y="2382"/>
                    <a:pt x="245" y="2316"/>
                    <a:pt x="0" y="2181"/>
                  </a:cubicBezTo>
                  <a:lnTo>
                    <a:pt x="0" y="2181"/>
                  </a:lnTo>
                  <a:cubicBezTo>
                    <a:pt x="300" y="2721"/>
                    <a:pt x="850" y="3008"/>
                    <a:pt x="1407" y="3008"/>
                  </a:cubicBezTo>
                  <a:cubicBezTo>
                    <a:pt x="1812" y="3008"/>
                    <a:pt x="2220" y="2856"/>
                    <a:pt x="2538" y="2538"/>
                  </a:cubicBezTo>
                  <a:cubicBezTo>
                    <a:pt x="3291" y="1785"/>
                    <a:pt x="3115" y="519"/>
                    <a:pt x="2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72;p47">
              <a:extLst>
                <a:ext uri="{FF2B5EF4-FFF2-40B4-BE49-F238E27FC236}">
                  <a16:creationId xmlns:a16="http://schemas.microsoft.com/office/drawing/2014/main" id="{BCC0B94E-13B1-4116-A0E7-07AAD28731F1}"/>
                </a:ext>
              </a:extLst>
            </p:cNvPr>
            <p:cNvSpPr/>
            <p:nvPr/>
          </p:nvSpPr>
          <p:spPr>
            <a:xfrm>
              <a:off x="4748575" y="1918200"/>
              <a:ext cx="56825" cy="38975"/>
            </a:xfrm>
            <a:custGeom>
              <a:avLst/>
              <a:gdLst/>
              <a:ahLst/>
              <a:cxnLst/>
              <a:rect l="l" t="t" r="r" b="b"/>
              <a:pathLst>
                <a:path w="2273" h="1559" extrusionOk="0">
                  <a:moveTo>
                    <a:pt x="1" y="0"/>
                  </a:moveTo>
                  <a:lnTo>
                    <a:pt x="1" y="1559"/>
                  </a:lnTo>
                  <a:lnTo>
                    <a:pt x="2272" y="1559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73;p47">
              <a:extLst>
                <a:ext uri="{FF2B5EF4-FFF2-40B4-BE49-F238E27FC236}">
                  <a16:creationId xmlns:a16="http://schemas.microsoft.com/office/drawing/2014/main" id="{5B989016-C4AE-4678-97FA-91A0665AB93D}"/>
                </a:ext>
              </a:extLst>
            </p:cNvPr>
            <p:cNvSpPr/>
            <p:nvPr/>
          </p:nvSpPr>
          <p:spPr>
            <a:xfrm>
              <a:off x="4471575" y="1863975"/>
              <a:ext cx="56750" cy="27125"/>
            </a:xfrm>
            <a:custGeom>
              <a:avLst/>
              <a:gdLst/>
              <a:ahLst/>
              <a:cxnLst/>
              <a:rect l="l" t="t" r="r" b="b"/>
              <a:pathLst>
                <a:path w="2270" h="1085" extrusionOk="0">
                  <a:moveTo>
                    <a:pt x="1" y="0"/>
                  </a:moveTo>
                  <a:lnTo>
                    <a:pt x="1" y="1085"/>
                  </a:lnTo>
                  <a:lnTo>
                    <a:pt x="2270" y="1085"/>
                  </a:lnTo>
                  <a:lnTo>
                    <a:pt x="2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74;p47">
              <a:extLst>
                <a:ext uri="{FF2B5EF4-FFF2-40B4-BE49-F238E27FC236}">
                  <a16:creationId xmlns:a16="http://schemas.microsoft.com/office/drawing/2014/main" id="{06BE31F4-BD81-443E-932B-9EEB0DCEC3E0}"/>
                </a:ext>
              </a:extLst>
            </p:cNvPr>
            <p:cNvSpPr/>
            <p:nvPr/>
          </p:nvSpPr>
          <p:spPr>
            <a:xfrm>
              <a:off x="4770675" y="1985075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6" y="1"/>
                  </a:moveTo>
                  <a:cubicBezTo>
                    <a:pt x="307" y="1"/>
                    <a:pt x="0" y="307"/>
                    <a:pt x="0" y="687"/>
                  </a:cubicBezTo>
                  <a:cubicBezTo>
                    <a:pt x="0" y="1064"/>
                    <a:pt x="307" y="1370"/>
                    <a:pt x="686" y="1370"/>
                  </a:cubicBezTo>
                  <a:cubicBezTo>
                    <a:pt x="1063" y="1370"/>
                    <a:pt x="1369" y="1064"/>
                    <a:pt x="1369" y="687"/>
                  </a:cubicBezTo>
                  <a:cubicBezTo>
                    <a:pt x="1369" y="307"/>
                    <a:pt x="1063" y="1"/>
                    <a:pt x="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75;p47">
              <a:extLst>
                <a:ext uri="{FF2B5EF4-FFF2-40B4-BE49-F238E27FC236}">
                  <a16:creationId xmlns:a16="http://schemas.microsoft.com/office/drawing/2014/main" id="{68969290-8E09-4D08-94DD-7FA1CCD9BAB9}"/>
                </a:ext>
              </a:extLst>
            </p:cNvPr>
            <p:cNvSpPr/>
            <p:nvPr/>
          </p:nvSpPr>
          <p:spPr>
            <a:xfrm>
              <a:off x="4551750" y="1950125"/>
              <a:ext cx="161600" cy="155525"/>
            </a:xfrm>
            <a:custGeom>
              <a:avLst/>
              <a:gdLst/>
              <a:ahLst/>
              <a:cxnLst/>
              <a:rect l="l" t="t" r="r" b="b"/>
              <a:pathLst>
                <a:path w="6464" h="6221" extrusionOk="0">
                  <a:moveTo>
                    <a:pt x="3110" y="510"/>
                  </a:moveTo>
                  <a:cubicBezTo>
                    <a:pt x="4547" y="510"/>
                    <a:pt x="5710" y="1675"/>
                    <a:pt x="5713" y="3112"/>
                  </a:cubicBezTo>
                  <a:cubicBezTo>
                    <a:pt x="5713" y="4164"/>
                    <a:pt x="5079" y="5113"/>
                    <a:pt x="4105" y="5514"/>
                  </a:cubicBezTo>
                  <a:cubicBezTo>
                    <a:pt x="3783" y="5648"/>
                    <a:pt x="3444" y="5713"/>
                    <a:pt x="3109" y="5713"/>
                  </a:cubicBezTo>
                  <a:cubicBezTo>
                    <a:pt x="2432" y="5713"/>
                    <a:pt x="1768" y="5449"/>
                    <a:pt x="1270" y="4950"/>
                  </a:cubicBezTo>
                  <a:cubicBezTo>
                    <a:pt x="527" y="4208"/>
                    <a:pt x="304" y="3088"/>
                    <a:pt x="706" y="2115"/>
                  </a:cubicBezTo>
                  <a:cubicBezTo>
                    <a:pt x="1110" y="1144"/>
                    <a:pt x="2058" y="510"/>
                    <a:pt x="3110" y="510"/>
                  </a:cubicBezTo>
                  <a:close/>
                  <a:moveTo>
                    <a:pt x="3110" y="0"/>
                  </a:moveTo>
                  <a:cubicBezTo>
                    <a:pt x="1392" y="3"/>
                    <a:pt x="1" y="1393"/>
                    <a:pt x="1" y="3112"/>
                  </a:cubicBezTo>
                  <a:cubicBezTo>
                    <a:pt x="1" y="4370"/>
                    <a:pt x="757" y="5503"/>
                    <a:pt x="1920" y="5983"/>
                  </a:cubicBezTo>
                  <a:cubicBezTo>
                    <a:pt x="2306" y="6143"/>
                    <a:pt x="2711" y="6221"/>
                    <a:pt x="3112" y="6221"/>
                  </a:cubicBezTo>
                  <a:cubicBezTo>
                    <a:pt x="3921" y="6221"/>
                    <a:pt x="4715" y="5905"/>
                    <a:pt x="5309" y="5311"/>
                  </a:cubicBezTo>
                  <a:cubicBezTo>
                    <a:pt x="6198" y="4422"/>
                    <a:pt x="6464" y="3082"/>
                    <a:pt x="5984" y="1919"/>
                  </a:cubicBezTo>
                  <a:cubicBezTo>
                    <a:pt x="5501" y="759"/>
                    <a:pt x="4368" y="0"/>
                    <a:pt x="3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76;p47">
              <a:extLst>
                <a:ext uri="{FF2B5EF4-FFF2-40B4-BE49-F238E27FC236}">
                  <a16:creationId xmlns:a16="http://schemas.microsoft.com/office/drawing/2014/main" id="{BD614968-F006-42EE-B807-0E680E1101F1}"/>
                </a:ext>
              </a:extLst>
            </p:cNvPr>
            <p:cNvSpPr/>
            <p:nvPr/>
          </p:nvSpPr>
          <p:spPr>
            <a:xfrm>
              <a:off x="4741800" y="1912225"/>
              <a:ext cx="69500" cy="51750"/>
            </a:xfrm>
            <a:custGeom>
              <a:avLst/>
              <a:gdLst/>
              <a:ahLst/>
              <a:cxnLst/>
              <a:rect l="l" t="t" r="r" b="b"/>
              <a:pathLst>
                <a:path w="2780" h="2070" extrusionOk="0">
                  <a:moveTo>
                    <a:pt x="2272" y="510"/>
                  </a:moveTo>
                  <a:lnTo>
                    <a:pt x="2272" y="1559"/>
                  </a:lnTo>
                  <a:lnTo>
                    <a:pt x="510" y="1559"/>
                  </a:lnTo>
                  <a:lnTo>
                    <a:pt x="510" y="510"/>
                  </a:lnTo>
                  <a:close/>
                  <a:moveTo>
                    <a:pt x="255" y="1"/>
                  </a:moveTo>
                  <a:cubicBezTo>
                    <a:pt x="114" y="1"/>
                    <a:pt x="1" y="114"/>
                    <a:pt x="1" y="255"/>
                  </a:cubicBezTo>
                  <a:lnTo>
                    <a:pt x="1" y="1814"/>
                  </a:lnTo>
                  <a:cubicBezTo>
                    <a:pt x="1" y="1955"/>
                    <a:pt x="114" y="2069"/>
                    <a:pt x="255" y="2069"/>
                  </a:cubicBezTo>
                  <a:lnTo>
                    <a:pt x="2524" y="2069"/>
                  </a:lnTo>
                  <a:cubicBezTo>
                    <a:pt x="2665" y="2069"/>
                    <a:pt x="2779" y="1955"/>
                    <a:pt x="2779" y="1814"/>
                  </a:cubicBezTo>
                  <a:lnTo>
                    <a:pt x="2779" y="255"/>
                  </a:lnTo>
                  <a:cubicBezTo>
                    <a:pt x="2779" y="114"/>
                    <a:pt x="2665" y="1"/>
                    <a:pt x="2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77;p47">
              <a:extLst>
                <a:ext uri="{FF2B5EF4-FFF2-40B4-BE49-F238E27FC236}">
                  <a16:creationId xmlns:a16="http://schemas.microsoft.com/office/drawing/2014/main" id="{148B515B-942E-4C8D-A7CD-12F0CDFA71C9}"/>
                </a:ext>
              </a:extLst>
            </p:cNvPr>
            <p:cNvSpPr/>
            <p:nvPr/>
          </p:nvSpPr>
          <p:spPr>
            <a:xfrm>
              <a:off x="4756450" y="1978725"/>
              <a:ext cx="54850" cy="47000"/>
            </a:xfrm>
            <a:custGeom>
              <a:avLst/>
              <a:gdLst/>
              <a:ahLst/>
              <a:cxnLst/>
              <a:rect l="l" t="t" r="r" b="b"/>
              <a:pathLst>
                <a:path w="2194" h="1880" extrusionOk="0">
                  <a:moveTo>
                    <a:pt x="1250" y="508"/>
                  </a:moveTo>
                  <a:cubicBezTo>
                    <a:pt x="1473" y="508"/>
                    <a:pt x="1686" y="680"/>
                    <a:pt x="1686" y="941"/>
                  </a:cubicBezTo>
                  <a:cubicBezTo>
                    <a:pt x="1686" y="1177"/>
                    <a:pt x="1491" y="1369"/>
                    <a:pt x="1255" y="1372"/>
                  </a:cubicBezTo>
                  <a:cubicBezTo>
                    <a:pt x="870" y="1369"/>
                    <a:pt x="678" y="906"/>
                    <a:pt x="949" y="634"/>
                  </a:cubicBezTo>
                  <a:cubicBezTo>
                    <a:pt x="1036" y="547"/>
                    <a:pt x="1144" y="508"/>
                    <a:pt x="1250" y="508"/>
                  </a:cubicBezTo>
                  <a:close/>
                  <a:moveTo>
                    <a:pt x="1255" y="0"/>
                  </a:moveTo>
                  <a:cubicBezTo>
                    <a:pt x="418" y="0"/>
                    <a:pt x="0" y="1014"/>
                    <a:pt x="591" y="1605"/>
                  </a:cubicBezTo>
                  <a:cubicBezTo>
                    <a:pt x="771" y="1784"/>
                    <a:pt x="1011" y="1879"/>
                    <a:pt x="1255" y="1879"/>
                  </a:cubicBezTo>
                  <a:cubicBezTo>
                    <a:pt x="1376" y="1879"/>
                    <a:pt x="1497" y="1856"/>
                    <a:pt x="1613" y="1808"/>
                  </a:cubicBezTo>
                  <a:cubicBezTo>
                    <a:pt x="1966" y="1662"/>
                    <a:pt x="2193" y="1320"/>
                    <a:pt x="2193" y="941"/>
                  </a:cubicBezTo>
                  <a:cubicBezTo>
                    <a:pt x="2193" y="420"/>
                    <a:pt x="1773" y="3"/>
                    <a:pt x="1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78;p47">
              <a:extLst>
                <a:ext uri="{FF2B5EF4-FFF2-40B4-BE49-F238E27FC236}">
                  <a16:creationId xmlns:a16="http://schemas.microsoft.com/office/drawing/2014/main" id="{C794D1A5-6988-4AD0-905D-32491803AD28}"/>
                </a:ext>
              </a:extLst>
            </p:cNvPr>
            <p:cNvSpPr/>
            <p:nvPr/>
          </p:nvSpPr>
          <p:spPr>
            <a:xfrm>
              <a:off x="4412275" y="1857200"/>
              <a:ext cx="367100" cy="314300"/>
            </a:xfrm>
            <a:custGeom>
              <a:avLst/>
              <a:gdLst/>
              <a:ahLst/>
              <a:cxnLst/>
              <a:rect l="l" t="t" r="r" b="b"/>
              <a:pathLst>
                <a:path w="14684" h="12572" extrusionOk="0">
                  <a:moveTo>
                    <a:pt x="4406" y="507"/>
                  </a:moveTo>
                  <a:lnTo>
                    <a:pt x="4406" y="1085"/>
                  </a:lnTo>
                  <a:lnTo>
                    <a:pt x="2644" y="1085"/>
                  </a:lnTo>
                  <a:lnTo>
                    <a:pt x="2644" y="507"/>
                  </a:lnTo>
                  <a:close/>
                  <a:moveTo>
                    <a:pt x="2389" y="0"/>
                  </a:moveTo>
                  <a:cubicBezTo>
                    <a:pt x="2248" y="0"/>
                    <a:pt x="2134" y="111"/>
                    <a:pt x="2134" y="252"/>
                  </a:cubicBezTo>
                  <a:lnTo>
                    <a:pt x="2134" y="1085"/>
                  </a:lnTo>
                  <a:lnTo>
                    <a:pt x="253" y="1085"/>
                  </a:lnTo>
                  <a:cubicBezTo>
                    <a:pt x="112" y="1085"/>
                    <a:pt x="1" y="1196"/>
                    <a:pt x="1" y="1337"/>
                  </a:cubicBezTo>
                  <a:lnTo>
                    <a:pt x="1" y="12316"/>
                  </a:lnTo>
                  <a:cubicBezTo>
                    <a:pt x="1" y="12457"/>
                    <a:pt x="112" y="12571"/>
                    <a:pt x="253" y="12571"/>
                  </a:cubicBezTo>
                  <a:lnTo>
                    <a:pt x="2061" y="12571"/>
                  </a:lnTo>
                  <a:cubicBezTo>
                    <a:pt x="2063" y="12571"/>
                    <a:pt x="2065" y="12571"/>
                    <a:pt x="2066" y="12571"/>
                  </a:cubicBezTo>
                  <a:cubicBezTo>
                    <a:pt x="2194" y="12571"/>
                    <a:pt x="2302" y="12477"/>
                    <a:pt x="2321" y="12349"/>
                  </a:cubicBezTo>
                  <a:cubicBezTo>
                    <a:pt x="2340" y="12199"/>
                    <a:pt x="2226" y="12064"/>
                    <a:pt x="2074" y="12064"/>
                  </a:cubicBezTo>
                  <a:cubicBezTo>
                    <a:pt x="2072" y="12064"/>
                    <a:pt x="2071" y="12064"/>
                    <a:pt x="2069" y="12064"/>
                  </a:cubicBezTo>
                  <a:lnTo>
                    <a:pt x="507" y="12064"/>
                  </a:lnTo>
                  <a:lnTo>
                    <a:pt x="507" y="1592"/>
                  </a:lnTo>
                  <a:lnTo>
                    <a:pt x="14404" y="1592"/>
                  </a:lnTo>
                  <a:cubicBezTo>
                    <a:pt x="14406" y="1592"/>
                    <a:pt x="14408" y="1592"/>
                    <a:pt x="14410" y="1592"/>
                  </a:cubicBezTo>
                  <a:cubicBezTo>
                    <a:pt x="14537" y="1592"/>
                    <a:pt x="14646" y="1498"/>
                    <a:pt x="14664" y="1369"/>
                  </a:cubicBezTo>
                  <a:cubicBezTo>
                    <a:pt x="14683" y="1217"/>
                    <a:pt x="14567" y="1085"/>
                    <a:pt x="14412" y="1085"/>
                  </a:cubicBezTo>
                  <a:lnTo>
                    <a:pt x="4913" y="1085"/>
                  </a:lnTo>
                  <a:lnTo>
                    <a:pt x="4913" y="252"/>
                  </a:lnTo>
                  <a:cubicBezTo>
                    <a:pt x="4913" y="111"/>
                    <a:pt x="4799" y="0"/>
                    <a:pt x="4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79;p47">
              <a:extLst>
                <a:ext uri="{FF2B5EF4-FFF2-40B4-BE49-F238E27FC236}">
                  <a16:creationId xmlns:a16="http://schemas.microsoft.com/office/drawing/2014/main" id="{47C7CA79-2590-477E-9830-FB7C52B64396}"/>
                </a:ext>
              </a:extLst>
            </p:cNvPr>
            <p:cNvSpPr/>
            <p:nvPr/>
          </p:nvSpPr>
          <p:spPr>
            <a:xfrm>
              <a:off x="4486975" y="1884300"/>
              <a:ext cx="359100" cy="287200"/>
            </a:xfrm>
            <a:custGeom>
              <a:avLst/>
              <a:gdLst/>
              <a:ahLst/>
              <a:cxnLst/>
              <a:rect l="l" t="t" r="r" b="b"/>
              <a:pathLst>
                <a:path w="14364" h="11488" extrusionOk="0">
                  <a:moveTo>
                    <a:pt x="12617" y="1"/>
                  </a:moveTo>
                  <a:cubicBezTo>
                    <a:pt x="12489" y="1"/>
                    <a:pt x="12381" y="95"/>
                    <a:pt x="12362" y="223"/>
                  </a:cubicBezTo>
                  <a:cubicBezTo>
                    <a:pt x="12343" y="372"/>
                    <a:pt x="12460" y="508"/>
                    <a:pt x="12614" y="508"/>
                  </a:cubicBezTo>
                  <a:lnTo>
                    <a:pt x="13853" y="508"/>
                  </a:lnTo>
                  <a:lnTo>
                    <a:pt x="13853" y="10980"/>
                  </a:lnTo>
                  <a:lnTo>
                    <a:pt x="279" y="10980"/>
                  </a:lnTo>
                  <a:cubicBezTo>
                    <a:pt x="277" y="10980"/>
                    <a:pt x="276" y="10980"/>
                    <a:pt x="274" y="10980"/>
                  </a:cubicBezTo>
                  <a:cubicBezTo>
                    <a:pt x="146" y="10980"/>
                    <a:pt x="38" y="11074"/>
                    <a:pt x="19" y="11203"/>
                  </a:cubicBezTo>
                  <a:cubicBezTo>
                    <a:pt x="0" y="11352"/>
                    <a:pt x="117" y="11487"/>
                    <a:pt x="271" y="11487"/>
                  </a:cubicBezTo>
                  <a:lnTo>
                    <a:pt x="14108" y="11487"/>
                  </a:lnTo>
                  <a:cubicBezTo>
                    <a:pt x="14249" y="11487"/>
                    <a:pt x="14363" y="11373"/>
                    <a:pt x="14363" y="11232"/>
                  </a:cubicBezTo>
                  <a:lnTo>
                    <a:pt x="14363" y="253"/>
                  </a:lnTo>
                  <a:cubicBezTo>
                    <a:pt x="14363" y="112"/>
                    <a:pt x="14249" y="1"/>
                    <a:pt x="14108" y="1"/>
                  </a:cubicBezTo>
                  <a:lnTo>
                    <a:pt x="12623" y="1"/>
                  </a:lnTo>
                  <a:cubicBezTo>
                    <a:pt x="12621" y="1"/>
                    <a:pt x="12619" y="1"/>
                    <a:pt x="12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80;p47">
              <a:extLst>
                <a:ext uri="{FF2B5EF4-FFF2-40B4-BE49-F238E27FC236}">
                  <a16:creationId xmlns:a16="http://schemas.microsoft.com/office/drawing/2014/main" id="{242B9CE4-E3D6-439F-B8AC-93D3BEDCDB73}"/>
                </a:ext>
              </a:extLst>
            </p:cNvPr>
            <p:cNvSpPr/>
            <p:nvPr/>
          </p:nvSpPr>
          <p:spPr>
            <a:xfrm>
              <a:off x="4520450" y="1918875"/>
              <a:ext cx="226650" cy="218075"/>
            </a:xfrm>
            <a:custGeom>
              <a:avLst/>
              <a:gdLst/>
              <a:ahLst/>
              <a:cxnLst/>
              <a:rect l="l" t="t" r="r" b="b"/>
              <a:pathLst>
                <a:path w="9066" h="8723" extrusionOk="0">
                  <a:moveTo>
                    <a:pt x="4362" y="507"/>
                  </a:moveTo>
                  <a:cubicBezTo>
                    <a:pt x="6488" y="510"/>
                    <a:pt x="8212" y="2234"/>
                    <a:pt x="8215" y="4362"/>
                  </a:cubicBezTo>
                  <a:cubicBezTo>
                    <a:pt x="8215" y="5918"/>
                    <a:pt x="7277" y="7325"/>
                    <a:pt x="5837" y="7922"/>
                  </a:cubicBezTo>
                  <a:cubicBezTo>
                    <a:pt x="5361" y="8119"/>
                    <a:pt x="4860" y="8215"/>
                    <a:pt x="4364" y="8215"/>
                  </a:cubicBezTo>
                  <a:cubicBezTo>
                    <a:pt x="3361" y="8215"/>
                    <a:pt x="2374" y="7823"/>
                    <a:pt x="1638" y="7087"/>
                  </a:cubicBezTo>
                  <a:cubicBezTo>
                    <a:pt x="534" y="5983"/>
                    <a:pt x="204" y="4327"/>
                    <a:pt x="800" y="2887"/>
                  </a:cubicBezTo>
                  <a:cubicBezTo>
                    <a:pt x="1396" y="1445"/>
                    <a:pt x="2804" y="507"/>
                    <a:pt x="4362" y="507"/>
                  </a:cubicBezTo>
                  <a:close/>
                  <a:moveTo>
                    <a:pt x="4362" y="0"/>
                  </a:moveTo>
                  <a:cubicBezTo>
                    <a:pt x="1955" y="3"/>
                    <a:pt x="3" y="1952"/>
                    <a:pt x="0" y="4362"/>
                  </a:cubicBezTo>
                  <a:cubicBezTo>
                    <a:pt x="0" y="6124"/>
                    <a:pt x="1063" y="7716"/>
                    <a:pt x="2692" y="8391"/>
                  </a:cubicBezTo>
                  <a:cubicBezTo>
                    <a:pt x="3232" y="8614"/>
                    <a:pt x="3798" y="8723"/>
                    <a:pt x="4359" y="8723"/>
                  </a:cubicBezTo>
                  <a:cubicBezTo>
                    <a:pt x="5494" y="8723"/>
                    <a:pt x="6610" y="8279"/>
                    <a:pt x="7445" y="7445"/>
                  </a:cubicBezTo>
                  <a:cubicBezTo>
                    <a:pt x="8695" y="6198"/>
                    <a:pt x="9066" y="4322"/>
                    <a:pt x="8391" y="2692"/>
                  </a:cubicBezTo>
                  <a:cubicBezTo>
                    <a:pt x="7716" y="1063"/>
                    <a:pt x="6127" y="0"/>
                    <a:pt x="4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81;p47">
              <a:extLst>
                <a:ext uri="{FF2B5EF4-FFF2-40B4-BE49-F238E27FC236}">
                  <a16:creationId xmlns:a16="http://schemas.microsoft.com/office/drawing/2014/main" id="{6E6AD6EB-D060-4B6B-9EBE-D7D0BD524457}"/>
                </a:ext>
              </a:extLst>
            </p:cNvPr>
            <p:cNvSpPr/>
            <p:nvPr/>
          </p:nvSpPr>
          <p:spPr>
            <a:xfrm>
              <a:off x="4583000" y="1981425"/>
              <a:ext cx="96600" cy="92950"/>
            </a:xfrm>
            <a:custGeom>
              <a:avLst/>
              <a:gdLst/>
              <a:ahLst/>
              <a:cxnLst/>
              <a:rect l="l" t="t" r="r" b="b"/>
              <a:pathLst>
                <a:path w="3864" h="3718" extrusionOk="0">
                  <a:moveTo>
                    <a:pt x="1860" y="510"/>
                  </a:moveTo>
                  <a:cubicBezTo>
                    <a:pt x="2606" y="510"/>
                    <a:pt x="3208" y="1115"/>
                    <a:pt x="3210" y="1860"/>
                  </a:cubicBezTo>
                  <a:cubicBezTo>
                    <a:pt x="3210" y="2405"/>
                    <a:pt x="2880" y="2899"/>
                    <a:pt x="2375" y="3107"/>
                  </a:cubicBezTo>
                  <a:cubicBezTo>
                    <a:pt x="2209" y="3176"/>
                    <a:pt x="2034" y="3210"/>
                    <a:pt x="1861" y="3210"/>
                  </a:cubicBezTo>
                  <a:cubicBezTo>
                    <a:pt x="1509" y="3210"/>
                    <a:pt x="1164" y="3072"/>
                    <a:pt x="906" y="2815"/>
                  </a:cubicBezTo>
                  <a:cubicBezTo>
                    <a:pt x="518" y="2427"/>
                    <a:pt x="405" y="1847"/>
                    <a:pt x="613" y="1342"/>
                  </a:cubicBezTo>
                  <a:cubicBezTo>
                    <a:pt x="822" y="838"/>
                    <a:pt x="1313" y="510"/>
                    <a:pt x="1860" y="510"/>
                  </a:cubicBezTo>
                  <a:close/>
                  <a:moveTo>
                    <a:pt x="1860" y="1"/>
                  </a:moveTo>
                  <a:cubicBezTo>
                    <a:pt x="833" y="3"/>
                    <a:pt x="3" y="833"/>
                    <a:pt x="1" y="1860"/>
                  </a:cubicBezTo>
                  <a:cubicBezTo>
                    <a:pt x="1" y="2611"/>
                    <a:pt x="453" y="3289"/>
                    <a:pt x="1147" y="3576"/>
                  </a:cubicBezTo>
                  <a:cubicBezTo>
                    <a:pt x="1378" y="3671"/>
                    <a:pt x="1619" y="3717"/>
                    <a:pt x="1858" y="3717"/>
                  </a:cubicBezTo>
                  <a:cubicBezTo>
                    <a:pt x="2343" y="3717"/>
                    <a:pt x="2819" y="3528"/>
                    <a:pt x="3175" y="3172"/>
                  </a:cubicBezTo>
                  <a:cubicBezTo>
                    <a:pt x="3707" y="2641"/>
                    <a:pt x="3864" y="1841"/>
                    <a:pt x="3576" y="1147"/>
                  </a:cubicBezTo>
                  <a:cubicBezTo>
                    <a:pt x="3289" y="453"/>
                    <a:pt x="2611" y="1"/>
                    <a:pt x="18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mau chu cao 2.5 o ly 55 724x1024 - Bản mềm bộ mẫu chữ thường và hoa cao  2,5 ô ly dành cho học sinh tiểu học">
            <a:extLst>
              <a:ext uri="{FF2B5EF4-FFF2-40B4-BE49-F238E27FC236}">
                <a16:creationId xmlns:a16="http://schemas.microsoft.com/office/drawing/2014/main" id="{8BEF5BDB-89E3-4A27-8D38-485138C10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8" r="2862" b="16150"/>
          <a:stretch/>
        </p:blipFill>
        <p:spPr bwMode="auto">
          <a:xfrm>
            <a:off x="889092" y="474388"/>
            <a:ext cx="4044452" cy="41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F3EF2-A068-4C4B-9CA1-BF9A5BE8D1A5}"/>
              </a:ext>
            </a:extLst>
          </p:cNvPr>
          <p:cNvGrpSpPr/>
          <p:nvPr/>
        </p:nvGrpSpPr>
        <p:grpSpPr>
          <a:xfrm>
            <a:off x="5735957" y="525910"/>
            <a:ext cx="2863120" cy="803886"/>
            <a:chOff x="6086006" y="990605"/>
            <a:chExt cx="2863120" cy="803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96DB325-B5FA-41AA-A238-B339A29E87A2}"/>
                </a:ext>
              </a:extLst>
            </p:cNvPr>
            <p:cNvSpPr/>
            <p:nvPr/>
          </p:nvSpPr>
          <p:spPr>
            <a:xfrm>
              <a:off x="6086006" y="990605"/>
              <a:ext cx="2683239" cy="8038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ED6F55-E967-483B-8C45-8FBB79C89ED8}"/>
                </a:ext>
              </a:extLst>
            </p:cNvPr>
            <p:cNvSpPr txBox="1"/>
            <p:nvPr/>
          </p:nvSpPr>
          <p:spPr>
            <a:xfrm>
              <a:off x="6130975" y="1038605"/>
              <a:ext cx="2818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li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B7FFF4-B56E-409C-B7F6-1B0789C43AE0}"/>
              </a:ext>
            </a:extLst>
          </p:cNvPr>
          <p:cNvSpPr txBox="1"/>
          <p:nvPr/>
        </p:nvSpPr>
        <p:spPr>
          <a:xfrm>
            <a:off x="5735957" y="2045166"/>
            <a:ext cx="2683238" cy="40011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ô li 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63CC1F4-7619-49AF-BC6E-726F02869B84}"/>
              </a:ext>
            </a:extLst>
          </p:cNvPr>
          <p:cNvSpPr/>
          <p:nvPr/>
        </p:nvSpPr>
        <p:spPr>
          <a:xfrm>
            <a:off x="6935167" y="1485988"/>
            <a:ext cx="284813" cy="40011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F4FDAD-CDDE-4B25-ABC3-9153670F7D17}"/>
              </a:ext>
            </a:extLst>
          </p:cNvPr>
          <p:cNvSpPr txBox="1"/>
          <p:nvPr/>
        </p:nvSpPr>
        <p:spPr>
          <a:xfrm>
            <a:off x="5548575" y="3118592"/>
            <a:ext cx="3057996" cy="1631216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 ngược trái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C3B884A-8C85-4B30-BA35-CB8A71018760}"/>
              </a:ext>
            </a:extLst>
          </p:cNvPr>
          <p:cNvSpPr/>
          <p:nvPr/>
        </p:nvSpPr>
        <p:spPr>
          <a:xfrm>
            <a:off x="6935167" y="2581879"/>
            <a:ext cx="284813" cy="40011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803;p33">
            <a:extLst>
              <a:ext uri="{FF2B5EF4-FFF2-40B4-BE49-F238E27FC236}">
                <a16:creationId xmlns:a16="http://schemas.microsoft.com/office/drawing/2014/main" id="{493BCF31-5E84-4A63-83C1-D7EBFCCED7AA}"/>
              </a:ext>
            </a:extLst>
          </p:cNvPr>
          <p:cNvGrpSpPr/>
          <p:nvPr/>
        </p:nvGrpSpPr>
        <p:grpSpPr>
          <a:xfrm>
            <a:off x="190971" y="4532888"/>
            <a:ext cx="451075" cy="433825"/>
            <a:chOff x="985075" y="1089600"/>
            <a:chExt cx="451075" cy="433825"/>
          </a:xfrm>
        </p:grpSpPr>
        <p:sp>
          <p:nvSpPr>
            <p:cNvPr id="18" name="Google Shape;804;p33">
              <a:hlinkClick r:id="rId3" action="ppaction://hlinkfile"/>
              <a:extLst>
                <a:ext uri="{FF2B5EF4-FFF2-40B4-BE49-F238E27FC236}">
                  <a16:creationId xmlns:a16="http://schemas.microsoft.com/office/drawing/2014/main" id="{BCED3AA8-5977-4A6D-A006-BAA2FEF09ACA}"/>
                </a:ext>
              </a:extLst>
            </p:cNvPr>
            <p:cNvSpPr/>
            <p:nvPr/>
          </p:nvSpPr>
          <p:spPr>
            <a:xfrm>
              <a:off x="1016575" y="1123350"/>
              <a:ext cx="385875" cy="366325"/>
            </a:xfrm>
            <a:custGeom>
              <a:avLst/>
              <a:gdLst/>
              <a:ahLst/>
              <a:cxnLst/>
              <a:rect l="l" t="t" r="r" b="b"/>
              <a:pathLst>
                <a:path w="15435" h="14653" extrusionOk="0">
                  <a:moveTo>
                    <a:pt x="8103" y="1"/>
                  </a:moveTo>
                  <a:cubicBezTo>
                    <a:pt x="6694" y="1"/>
                    <a:pt x="5276" y="406"/>
                    <a:pt x="4035" y="1236"/>
                  </a:cubicBezTo>
                  <a:cubicBezTo>
                    <a:pt x="1129" y="3177"/>
                    <a:pt x="1" y="6899"/>
                    <a:pt x="1337" y="10128"/>
                  </a:cubicBezTo>
                  <a:cubicBezTo>
                    <a:pt x="2490" y="12906"/>
                    <a:pt x="5189" y="14652"/>
                    <a:pt x="8103" y="14652"/>
                  </a:cubicBezTo>
                  <a:cubicBezTo>
                    <a:pt x="8576" y="14652"/>
                    <a:pt x="9054" y="14606"/>
                    <a:pt x="9533" y="14511"/>
                  </a:cubicBezTo>
                  <a:cubicBezTo>
                    <a:pt x="12962" y="13828"/>
                    <a:pt x="15429" y="10822"/>
                    <a:pt x="15429" y="7327"/>
                  </a:cubicBezTo>
                  <a:cubicBezTo>
                    <a:pt x="15435" y="5381"/>
                    <a:pt x="14662" y="3516"/>
                    <a:pt x="13285" y="2147"/>
                  </a:cubicBezTo>
                  <a:cubicBezTo>
                    <a:pt x="11869" y="730"/>
                    <a:pt x="9993" y="1"/>
                    <a:pt x="8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805;p33">
              <a:extLst>
                <a:ext uri="{FF2B5EF4-FFF2-40B4-BE49-F238E27FC236}">
                  <a16:creationId xmlns:a16="http://schemas.microsoft.com/office/drawing/2014/main" id="{C44E0975-9382-4E60-BBC2-A732ED33E1AA}"/>
                </a:ext>
              </a:extLst>
            </p:cNvPr>
            <p:cNvSpPr/>
            <p:nvPr/>
          </p:nvSpPr>
          <p:spPr>
            <a:xfrm>
              <a:off x="1063425" y="1255150"/>
              <a:ext cx="102700" cy="10270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2055" y="0"/>
                  </a:moveTo>
                  <a:cubicBezTo>
                    <a:pt x="919" y="0"/>
                    <a:pt x="0" y="919"/>
                    <a:pt x="0" y="2055"/>
                  </a:cubicBezTo>
                  <a:cubicBezTo>
                    <a:pt x="0" y="3188"/>
                    <a:pt x="919" y="4108"/>
                    <a:pt x="2055" y="4108"/>
                  </a:cubicBezTo>
                  <a:cubicBezTo>
                    <a:pt x="3188" y="4108"/>
                    <a:pt x="4107" y="3188"/>
                    <a:pt x="4107" y="2055"/>
                  </a:cubicBezTo>
                  <a:cubicBezTo>
                    <a:pt x="4107" y="919"/>
                    <a:pt x="3188" y="0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6;p33">
              <a:extLst>
                <a:ext uri="{FF2B5EF4-FFF2-40B4-BE49-F238E27FC236}">
                  <a16:creationId xmlns:a16="http://schemas.microsoft.com/office/drawing/2014/main" id="{2DD4CF60-1F6E-43EC-85E7-A22B46381D20}"/>
                </a:ext>
              </a:extLst>
            </p:cNvPr>
            <p:cNvSpPr/>
            <p:nvPr/>
          </p:nvSpPr>
          <p:spPr>
            <a:xfrm>
              <a:off x="1167800" y="1359525"/>
              <a:ext cx="102775" cy="102775"/>
            </a:xfrm>
            <a:custGeom>
              <a:avLst/>
              <a:gdLst/>
              <a:ahLst/>
              <a:cxnLst/>
              <a:rect l="l" t="t" r="r" b="b"/>
              <a:pathLst>
                <a:path w="4111" h="4111" extrusionOk="0">
                  <a:moveTo>
                    <a:pt x="2055" y="0"/>
                  </a:moveTo>
                  <a:cubicBezTo>
                    <a:pt x="922" y="0"/>
                    <a:pt x="0" y="922"/>
                    <a:pt x="0" y="2055"/>
                  </a:cubicBezTo>
                  <a:cubicBezTo>
                    <a:pt x="0" y="3188"/>
                    <a:pt x="922" y="4110"/>
                    <a:pt x="2055" y="4110"/>
                  </a:cubicBezTo>
                  <a:cubicBezTo>
                    <a:pt x="3188" y="4110"/>
                    <a:pt x="4110" y="3188"/>
                    <a:pt x="4110" y="2055"/>
                  </a:cubicBezTo>
                  <a:cubicBezTo>
                    <a:pt x="4110" y="922"/>
                    <a:pt x="3188" y="0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7;p33">
              <a:extLst>
                <a:ext uri="{FF2B5EF4-FFF2-40B4-BE49-F238E27FC236}">
                  <a16:creationId xmlns:a16="http://schemas.microsoft.com/office/drawing/2014/main" id="{F56DEC30-EC55-4729-B5F5-C615AF989DF6}"/>
                </a:ext>
              </a:extLst>
            </p:cNvPr>
            <p:cNvSpPr/>
            <p:nvPr/>
          </p:nvSpPr>
          <p:spPr>
            <a:xfrm>
              <a:off x="1167800" y="1150700"/>
              <a:ext cx="102775" cy="102775"/>
            </a:xfrm>
            <a:custGeom>
              <a:avLst/>
              <a:gdLst/>
              <a:ahLst/>
              <a:cxnLst/>
              <a:rect l="l" t="t" r="r" b="b"/>
              <a:pathLst>
                <a:path w="4111" h="4111" extrusionOk="0">
                  <a:moveTo>
                    <a:pt x="2055" y="1"/>
                  </a:moveTo>
                  <a:cubicBezTo>
                    <a:pt x="922" y="1"/>
                    <a:pt x="0" y="922"/>
                    <a:pt x="0" y="2056"/>
                  </a:cubicBezTo>
                  <a:cubicBezTo>
                    <a:pt x="0" y="3189"/>
                    <a:pt x="922" y="4111"/>
                    <a:pt x="2055" y="4111"/>
                  </a:cubicBezTo>
                  <a:cubicBezTo>
                    <a:pt x="3188" y="4111"/>
                    <a:pt x="4110" y="3189"/>
                    <a:pt x="4110" y="2056"/>
                  </a:cubicBezTo>
                  <a:cubicBezTo>
                    <a:pt x="4110" y="922"/>
                    <a:pt x="3188" y="1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8;p33">
              <a:extLst>
                <a:ext uri="{FF2B5EF4-FFF2-40B4-BE49-F238E27FC236}">
                  <a16:creationId xmlns:a16="http://schemas.microsoft.com/office/drawing/2014/main" id="{C778EBD6-FBF7-4901-8EB0-CEC7378A77C6}"/>
                </a:ext>
              </a:extLst>
            </p:cNvPr>
            <p:cNvSpPr/>
            <p:nvPr/>
          </p:nvSpPr>
          <p:spPr>
            <a:xfrm>
              <a:off x="1272225" y="1255150"/>
              <a:ext cx="102700" cy="10270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2053" y="0"/>
                  </a:moveTo>
                  <a:cubicBezTo>
                    <a:pt x="920" y="0"/>
                    <a:pt x="1" y="919"/>
                    <a:pt x="1" y="2055"/>
                  </a:cubicBezTo>
                  <a:cubicBezTo>
                    <a:pt x="1" y="3188"/>
                    <a:pt x="920" y="4108"/>
                    <a:pt x="2053" y="4108"/>
                  </a:cubicBezTo>
                  <a:cubicBezTo>
                    <a:pt x="3189" y="4108"/>
                    <a:pt x="4108" y="3188"/>
                    <a:pt x="4108" y="2055"/>
                  </a:cubicBezTo>
                  <a:cubicBezTo>
                    <a:pt x="4108" y="919"/>
                    <a:pt x="3189" y="0"/>
                    <a:pt x="2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09;p33">
              <a:extLst>
                <a:ext uri="{FF2B5EF4-FFF2-40B4-BE49-F238E27FC236}">
                  <a16:creationId xmlns:a16="http://schemas.microsoft.com/office/drawing/2014/main" id="{0268EC91-ED89-42F4-AD46-A450968AB348}"/>
                </a:ext>
              </a:extLst>
            </p:cNvPr>
            <p:cNvSpPr/>
            <p:nvPr/>
          </p:nvSpPr>
          <p:spPr>
            <a:xfrm>
              <a:off x="1078250" y="1165550"/>
              <a:ext cx="342975" cy="324825"/>
            </a:xfrm>
            <a:custGeom>
              <a:avLst/>
              <a:gdLst/>
              <a:ahLst/>
              <a:cxnLst/>
              <a:rect l="l" t="t" r="r" b="b"/>
              <a:pathLst>
                <a:path w="13719" h="12993" extrusionOk="0">
                  <a:moveTo>
                    <a:pt x="10316" y="0"/>
                  </a:moveTo>
                  <a:cubicBezTo>
                    <a:pt x="12732" y="2912"/>
                    <a:pt x="12531" y="7185"/>
                    <a:pt x="9858" y="9858"/>
                  </a:cubicBezTo>
                  <a:cubicBezTo>
                    <a:pt x="8434" y="11282"/>
                    <a:pt x="6559" y="12004"/>
                    <a:pt x="4677" y="12004"/>
                  </a:cubicBezTo>
                  <a:cubicBezTo>
                    <a:pt x="3022" y="12004"/>
                    <a:pt x="1363" y="11446"/>
                    <a:pt x="1" y="10316"/>
                  </a:cubicBezTo>
                  <a:lnTo>
                    <a:pt x="1" y="10316"/>
                  </a:lnTo>
                  <a:cubicBezTo>
                    <a:pt x="145" y="10489"/>
                    <a:pt x="296" y="10657"/>
                    <a:pt x="456" y="10817"/>
                  </a:cubicBezTo>
                  <a:cubicBezTo>
                    <a:pt x="1890" y="12267"/>
                    <a:pt x="3778" y="12993"/>
                    <a:pt x="5665" y="12993"/>
                  </a:cubicBezTo>
                  <a:cubicBezTo>
                    <a:pt x="7540" y="12993"/>
                    <a:pt x="9415" y="12278"/>
                    <a:pt x="10845" y="10847"/>
                  </a:cubicBezTo>
                  <a:cubicBezTo>
                    <a:pt x="13719" y="7973"/>
                    <a:pt x="13705" y="3313"/>
                    <a:pt x="10818" y="459"/>
                  </a:cubicBezTo>
                  <a:cubicBezTo>
                    <a:pt x="10655" y="296"/>
                    <a:pt x="10490" y="144"/>
                    <a:pt x="10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0;p33">
              <a:extLst>
                <a:ext uri="{FF2B5EF4-FFF2-40B4-BE49-F238E27FC236}">
                  <a16:creationId xmlns:a16="http://schemas.microsoft.com/office/drawing/2014/main" id="{74BAF20D-0BF8-4D36-9B89-F3BFB01B93EC}"/>
                </a:ext>
              </a:extLst>
            </p:cNvPr>
            <p:cNvSpPr/>
            <p:nvPr/>
          </p:nvSpPr>
          <p:spPr>
            <a:xfrm>
              <a:off x="1375050" y="1409875"/>
              <a:ext cx="27125" cy="106775"/>
            </a:xfrm>
            <a:custGeom>
              <a:avLst/>
              <a:gdLst/>
              <a:ahLst/>
              <a:cxnLst/>
              <a:rect l="l" t="t" r="r" b="b"/>
              <a:pathLst>
                <a:path w="1085" h="4271" extrusionOk="0">
                  <a:moveTo>
                    <a:pt x="0" y="1"/>
                  </a:moveTo>
                  <a:lnTo>
                    <a:pt x="0" y="4270"/>
                  </a:lnTo>
                  <a:lnTo>
                    <a:pt x="1085" y="4270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1;p33">
              <a:extLst>
                <a:ext uri="{FF2B5EF4-FFF2-40B4-BE49-F238E27FC236}">
                  <a16:creationId xmlns:a16="http://schemas.microsoft.com/office/drawing/2014/main" id="{6F1D0122-08AF-4ADD-9BE8-D800CA2E0010}"/>
                </a:ext>
              </a:extLst>
            </p:cNvPr>
            <p:cNvSpPr/>
            <p:nvPr/>
          </p:nvSpPr>
          <p:spPr>
            <a:xfrm>
              <a:off x="1008650" y="1095950"/>
              <a:ext cx="421050" cy="421100"/>
            </a:xfrm>
            <a:custGeom>
              <a:avLst/>
              <a:gdLst/>
              <a:ahLst/>
              <a:cxnLst/>
              <a:rect l="l" t="t" r="r" b="b"/>
              <a:pathLst>
                <a:path w="16842" h="16844" extrusionOk="0">
                  <a:moveTo>
                    <a:pt x="8420" y="1095"/>
                  </a:moveTo>
                  <a:cubicBezTo>
                    <a:pt x="8893" y="1095"/>
                    <a:pt x="9371" y="1141"/>
                    <a:pt x="9850" y="1236"/>
                  </a:cubicBezTo>
                  <a:cubicBezTo>
                    <a:pt x="13279" y="1920"/>
                    <a:pt x="15746" y="4926"/>
                    <a:pt x="15746" y="8423"/>
                  </a:cubicBezTo>
                  <a:cubicBezTo>
                    <a:pt x="15752" y="10367"/>
                    <a:pt x="14979" y="12232"/>
                    <a:pt x="13602" y="13601"/>
                  </a:cubicBezTo>
                  <a:cubicBezTo>
                    <a:pt x="12186" y="15018"/>
                    <a:pt x="10310" y="15747"/>
                    <a:pt x="8420" y="15747"/>
                  </a:cubicBezTo>
                  <a:cubicBezTo>
                    <a:pt x="7011" y="15747"/>
                    <a:pt x="5593" y="15341"/>
                    <a:pt x="4352" y="14512"/>
                  </a:cubicBezTo>
                  <a:cubicBezTo>
                    <a:pt x="1446" y="12571"/>
                    <a:pt x="318" y="8849"/>
                    <a:pt x="1654" y="5620"/>
                  </a:cubicBezTo>
                  <a:cubicBezTo>
                    <a:pt x="2807" y="2842"/>
                    <a:pt x="5506" y="1095"/>
                    <a:pt x="8420" y="1095"/>
                  </a:cubicBezTo>
                  <a:close/>
                  <a:moveTo>
                    <a:pt x="8421" y="0"/>
                  </a:moveTo>
                  <a:cubicBezTo>
                    <a:pt x="3772" y="0"/>
                    <a:pt x="1" y="3771"/>
                    <a:pt x="1" y="8423"/>
                  </a:cubicBezTo>
                  <a:cubicBezTo>
                    <a:pt x="1" y="13073"/>
                    <a:pt x="3772" y="16844"/>
                    <a:pt x="8421" y="16844"/>
                  </a:cubicBezTo>
                  <a:cubicBezTo>
                    <a:pt x="13073" y="16844"/>
                    <a:pt x="16842" y="13073"/>
                    <a:pt x="16842" y="8423"/>
                  </a:cubicBezTo>
                  <a:cubicBezTo>
                    <a:pt x="16842" y="3771"/>
                    <a:pt x="13073" y="0"/>
                    <a:pt x="8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12;p33">
              <a:extLst>
                <a:ext uri="{FF2B5EF4-FFF2-40B4-BE49-F238E27FC236}">
                  <a16:creationId xmlns:a16="http://schemas.microsoft.com/office/drawing/2014/main" id="{32ADD86E-9532-4800-A486-6D4886249121}"/>
                </a:ext>
              </a:extLst>
            </p:cNvPr>
            <p:cNvSpPr/>
            <p:nvPr/>
          </p:nvSpPr>
          <p:spPr>
            <a:xfrm>
              <a:off x="1056650" y="1144000"/>
              <a:ext cx="373125" cy="373050"/>
            </a:xfrm>
            <a:custGeom>
              <a:avLst/>
              <a:gdLst/>
              <a:ahLst/>
              <a:cxnLst/>
              <a:rect l="l" t="t" r="r" b="b"/>
              <a:pathLst>
                <a:path w="14925" h="14922" extrusionOk="0">
                  <a:moveTo>
                    <a:pt x="11855" y="0"/>
                  </a:moveTo>
                  <a:cubicBezTo>
                    <a:pt x="13100" y="1505"/>
                    <a:pt x="13780" y="3400"/>
                    <a:pt x="13777" y="5355"/>
                  </a:cubicBezTo>
                  <a:cubicBezTo>
                    <a:pt x="13777" y="5436"/>
                    <a:pt x="13775" y="5514"/>
                    <a:pt x="13772" y="5596"/>
                  </a:cubicBezTo>
                  <a:cubicBezTo>
                    <a:pt x="13810" y="5897"/>
                    <a:pt x="13826" y="6198"/>
                    <a:pt x="13826" y="6501"/>
                  </a:cubicBezTo>
                  <a:cubicBezTo>
                    <a:pt x="13826" y="10546"/>
                    <a:pt x="10546" y="13826"/>
                    <a:pt x="6501" y="13826"/>
                  </a:cubicBezTo>
                  <a:cubicBezTo>
                    <a:pt x="6197" y="13826"/>
                    <a:pt x="5897" y="13807"/>
                    <a:pt x="5596" y="13770"/>
                  </a:cubicBezTo>
                  <a:cubicBezTo>
                    <a:pt x="5517" y="13772"/>
                    <a:pt x="5436" y="13775"/>
                    <a:pt x="5354" y="13775"/>
                  </a:cubicBezTo>
                  <a:cubicBezTo>
                    <a:pt x="5350" y="13775"/>
                    <a:pt x="5347" y="13775"/>
                    <a:pt x="5343" y="13775"/>
                  </a:cubicBezTo>
                  <a:cubicBezTo>
                    <a:pt x="3392" y="13775"/>
                    <a:pt x="1504" y="13095"/>
                    <a:pt x="0" y="11853"/>
                  </a:cubicBezTo>
                  <a:lnTo>
                    <a:pt x="0" y="11853"/>
                  </a:lnTo>
                  <a:cubicBezTo>
                    <a:pt x="1598" y="13794"/>
                    <a:pt x="3980" y="14922"/>
                    <a:pt x="6492" y="14922"/>
                  </a:cubicBezTo>
                  <a:cubicBezTo>
                    <a:pt x="6495" y="14922"/>
                    <a:pt x="6498" y="14922"/>
                    <a:pt x="6501" y="14922"/>
                  </a:cubicBezTo>
                  <a:cubicBezTo>
                    <a:pt x="11153" y="14922"/>
                    <a:pt x="14922" y="11151"/>
                    <a:pt x="14922" y="6501"/>
                  </a:cubicBezTo>
                  <a:cubicBezTo>
                    <a:pt x="14924" y="3983"/>
                    <a:pt x="13799" y="1597"/>
                    <a:pt x="1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13;p33">
              <a:extLst>
                <a:ext uri="{FF2B5EF4-FFF2-40B4-BE49-F238E27FC236}">
                  <a16:creationId xmlns:a16="http://schemas.microsoft.com/office/drawing/2014/main" id="{5FFD49E2-FF91-41C9-9411-F9C67727BA1D}"/>
                </a:ext>
              </a:extLst>
            </p:cNvPr>
            <p:cNvSpPr/>
            <p:nvPr/>
          </p:nvSpPr>
          <p:spPr>
            <a:xfrm>
              <a:off x="1202025" y="1289375"/>
              <a:ext cx="34300" cy="34250"/>
            </a:xfrm>
            <a:custGeom>
              <a:avLst/>
              <a:gdLst/>
              <a:ahLst/>
              <a:cxnLst/>
              <a:rect l="l" t="t" r="r" b="b"/>
              <a:pathLst>
                <a:path w="1372" h="1370" extrusionOk="0">
                  <a:moveTo>
                    <a:pt x="686" y="0"/>
                  </a:moveTo>
                  <a:cubicBezTo>
                    <a:pt x="309" y="0"/>
                    <a:pt x="0" y="307"/>
                    <a:pt x="0" y="686"/>
                  </a:cubicBezTo>
                  <a:cubicBezTo>
                    <a:pt x="0" y="1063"/>
                    <a:pt x="309" y="1369"/>
                    <a:pt x="686" y="1369"/>
                  </a:cubicBezTo>
                  <a:cubicBezTo>
                    <a:pt x="1063" y="1369"/>
                    <a:pt x="1372" y="1063"/>
                    <a:pt x="1372" y="686"/>
                  </a:cubicBezTo>
                  <a:cubicBezTo>
                    <a:pt x="1372" y="307"/>
                    <a:pt x="1063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14;p33">
              <a:extLst>
                <a:ext uri="{FF2B5EF4-FFF2-40B4-BE49-F238E27FC236}">
                  <a16:creationId xmlns:a16="http://schemas.microsoft.com/office/drawing/2014/main" id="{95557724-5410-4812-8D7B-DF6124C7959F}"/>
                </a:ext>
              </a:extLst>
            </p:cNvPr>
            <p:cNvSpPr/>
            <p:nvPr/>
          </p:nvSpPr>
          <p:spPr>
            <a:xfrm>
              <a:off x="1192675" y="1207700"/>
              <a:ext cx="52750" cy="14825"/>
            </a:xfrm>
            <a:custGeom>
              <a:avLst/>
              <a:gdLst/>
              <a:ahLst/>
              <a:cxnLst/>
              <a:rect l="l" t="t" r="r" b="b"/>
              <a:pathLst>
                <a:path w="2110" h="593" extrusionOk="0">
                  <a:moveTo>
                    <a:pt x="1060" y="1"/>
                  </a:moveTo>
                  <a:cubicBezTo>
                    <a:pt x="779" y="1"/>
                    <a:pt x="499" y="30"/>
                    <a:pt x="222" y="90"/>
                  </a:cubicBezTo>
                  <a:cubicBezTo>
                    <a:pt x="87" y="117"/>
                    <a:pt x="0" y="253"/>
                    <a:pt x="30" y="391"/>
                  </a:cubicBezTo>
                  <a:cubicBezTo>
                    <a:pt x="53" y="511"/>
                    <a:pt x="158" y="592"/>
                    <a:pt x="276" y="592"/>
                  </a:cubicBezTo>
                  <a:cubicBezTo>
                    <a:pt x="294" y="592"/>
                    <a:pt x="312" y="590"/>
                    <a:pt x="331" y="586"/>
                  </a:cubicBezTo>
                  <a:cubicBezTo>
                    <a:pt x="571" y="535"/>
                    <a:pt x="815" y="509"/>
                    <a:pt x="1059" y="509"/>
                  </a:cubicBezTo>
                  <a:cubicBezTo>
                    <a:pt x="1303" y="509"/>
                    <a:pt x="1548" y="535"/>
                    <a:pt x="1789" y="586"/>
                  </a:cubicBezTo>
                  <a:cubicBezTo>
                    <a:pt x="1806" y="589"/>
                    <a:pt x="1825" y="592"/>
                    <a:pt x="1844" y="592"/>
                  </a:cubicBezTo>
                  <a:cubicBezTo>
                    <a:pt x="1971" y="592"/>
                    <a:pt x="2082" y="494"/>
                    <a:pt x="2096" y="364"/>
                  </a:cubicBezTo>
                  <a:cubicBezTo>
                    <a:pt x="2109" y="236"/>
                    <a:pt x="2025" y="117"/>
                    <a:pt x="1898" y="90"/>
                  </a:cubicBezTo>
                  <a:cubicBezTo>
                    <a:pt x="1621" y="30"/>
                    <a:pt x="1341" y="1"/>
                    <a:pt x="10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15;p33">
              <a:extLst>
                <a:ext uri="{FF2B5EF4-FFF2-40B4-BE49-F238E27FC236}">
                  <a16:creationId xmlns:a16="http://schemas.microsoft.com/office/drawing/2014/main" id="{11014125-6825-4E80-9AE4-247505F34904}"/>
                </a:ext>
              </a:extLst>
            </p:cNvPr>
            <p:cNvSpPr/>
            <p:nvPr/>
          </p:nvSpPr>
          <p:spPr>
            <a:xfrm>
              <a:off x="1302450" y="1280550"/>
              <a:ext cx="16225" cy="51875"/>
            </a:xfrm>
            <a:custGeom>
              <a:avLst/>
              <a:gdLst/>
              <a:ahLst/>
              <a:cxnLst/>
              <a:rect l="l" t="t" r="r" b="b"/>
              <a:pathLst>
                <a:path w="649" h="2075" extrusionOk="0">
                  <a:moveTo>
                    <a:pt x="281" y="1"/>
                  </a:moveTo>
                  <a:cubicBezTo>
                    <a:pt x="263" y="1"/>
                    <a:pt x="244" y="2"/>
                    <a:pt x="226" y="6"/>
                  </a:cubicBezTo>
                  <a:cubicBezTo>
                    <a:pt x="90" y="36"/>
                    <a:pt x="4" y="172"/>
                    <a:pt x="33" y="307"/>
                  </a:cubicBezTo>
                  <a:cubicBezTo>
                    <a:pt x="136" y="790"/>
                    <a:pt x="136" y="1286"/>
                    <a:pt x="33" y="1766"/>
                  </a:cubicBezTo>
                  <a:cubicBezTo>
                    <a:pt x="1" y="1904"/>
                    <a:pt x="90" y="2040"/>
                    <a:pt x="229" y="2069"/>
                  </a:cubicBezTo>
                  <a:cubicBezTo>
                    <a:pt x="245" y="2072"/>
                    <a:pt x="264" y="2075"/>
                    <a:pt x="280" y="2075"/>
                  </a:cubicBezTo>
                  <a:cubicBezTo>
                    <a:pt x="402" y="2075"/>
                    <a:pt x="505" y="1991"/>
                    <a:pt x="530" y="1874"/>
                  </a:cubicBezTo>
                  <a:cubicBezTo>
                    <a:pt x="649" y="1324"/>
                    <a:pt x="649" y="752"/>
                    <a:pt x="530" y="202"/>
                  </a:cubicBezTo>
                  <a:cubicBezTo>
                    <a:pt x="504" y="82"/>
                    <a:pt x="398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16;p33">
              <a:extLst>
                <a:ext uri="{FF2B5EF4-FFF2-40B4-BE49-F238E27FC236}">
                  <a16:creationId xmlns:a16="http://schemas.microsoft.com/office/drawing/2014/main" id="{4B4D6E88-CBE3-4174-AF45-FF8E31CCA97D}"/>
                </a:ext>
              </a:extLst>
            </p:cNvPr>
            <p:cNvSpPr/>
            <p:nvPr/>
          </p:nvSpPr>
          <p:spPr>
            <a:xfrm>
              <a:off x="1192675" y="1390475"/>
              <a:ext cx="53075" cy="14875"/>
            </a:xfrm>
            <a:custGeom>
              <a:avLst/>
              <a:gdLst/>
              <a:ahLst/>
              <a:cxnLst/>
              <a:rect l="l" t="t" r="r" b="b"/>
              <a:pathLst>
                <a:path w="2123" h="595" extrusionOk="0">
                  <a:moveTo>
                    <a:pt x="279" y="1"/>
                  </a:moveTo>
                  <a:cubicBezTo>
                    <a:pt x="161" y="1"/>
                    <a:pt x="56" y="82"/>
                    <a:pt x="30" y="202"/>
                  </a:cubicBezTo>
                  <a:cubicBezTo>
                    <a:pt x="0" y="337"/>
                    <a:pt x="87" y="473"/>
                    <a:pt x="222" y="505"/>
                  </a:cubicBezTo>
                  <a:cubicBezTo>
                    <a:pt x="499" y="565"/>
                    <a:pt x="779" y="595"/>
                    <a:pt x="1060" y="595"/>
                  </a:cubicBezTo>
                  <a:cubicBezTo>
                    <a:pt x="1341" y="595"/>
                    <a:pt x="1621" y="565"/>
                    <a:pt x="1898" y="505"/>
                  </a:cubicBezTo>
                  <a:cubicBezTo>
                    <a:pt x="2033" y="473"/>
                    <a:pt x="2123" y="340"/>
                    <a:pt x="2093" y="202"/>
                  </a:cubicBezTo>
                  <a:cubicBezTo>
                    <a:pt x="2067" y="82"/>
                    <a:pt x="1962" y="1"/>
                    <a:pt x="1844" y="1"/>
                  </a:cubicBezTo>
                  <a:cubicBezTo>
                    <a:pt x="1826" y="1"/>
                    <a:pt x="1808" y="3"/>
                    <a:pt x="1789" y="7"/>
                  </a:cubicBezTo>
                  <a:cubicBezTo>
                    <a:pt x="1549" y="58"/>
                    <a:pt x="1305" y="84"/>
                    <a:pt x="1061" y="84"/>
                  </a:cubicBezTo>
                  <a:cubicBezTo>
                    <a:pt x="817" y="84"/>
                    <a:pt x="573" y="58"/>
                    <a:pt x="334" y="7"/>
                  </a:cubicBezTo>
                  <a:cubicBezTo>
                    <a:pt x="315" y="3"/>
                    <a:pt x="297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17;p33">
              <a:extLst>
                <a:ext uri="{FF2B5EF4-FFF2-40B4-BE49-F238E27FC236}">
                  <a16:creationId xmlns:a16="http://schemas.microsoft.com/office/drawing/2014/main" id="{0108E9D1-DBB4-404E-A6DD-70AD59D1A539}"/>
                </a:ext>
              </a:extLst>
            </p:cNvPr>
            <p:cNvSpPr/>
            <p:nvPr/>
          </p:nvSpPr>
          <p:spPr>
            <a:xfrm>
              <a:off x="1119675" y="1280550"/>
              <a:ext cx="16150" cy="51875"/>
            </a:xfrm>
            <a:custGeom>
              <a:avLst/>
              <a:gdLst/>
              <a:ahLst/>
              <a:cxnLst/>
              <a:rect l="l" t="t" r="r" b="b"/>
              <a:pathLst>
                <a:path w="646" h="2075" extrusionOk="0">
                  <a:moveTo>
                    <a:pt x="368" y="1"/>
                  </a:moveTo>
                  <a:cubicBezTo>
                    <a:pt x="251" y="1"/>
                    <a:pt x="145" y="82"/>
                    <a:pt x="120" y="202"/>
                  </a:cubicBezTo>
                  <a:cubicBezTo>
                    <a:pt x="0" y="752"/>
                    <a:pt x="0" y="1324"/>
                    <a:pt x="120" y="1874"/>
                  </a:cubicBezTo>
                  <a:cubicBezTo>
                    <a:pt x="144" y="1991"/>
                    <a:pt x="247" y="2075"/>
                    <a:pt x="366" y="2075"/>
                  </a:cubicBezTo>
                  <a:cubicBezTo>
                    <a:pt x="385" y="2075"/>
                    <a:pt x="404" y="2072"/>
                    <a:pt x="420" y="2069"/>
                  </a:cubicBezTo>
                  <a:cubicBezTo>
                    <a:pt x="559" y="2040"/>
                    <a:pt x="646" y="1904"/>
                    <a:pt x="616" y="1769"/>
                  </a:cubicBezTo>
                  <a:cubicBezTo>
                    <a:pt x="513" y="1286"/>
                    <a:pt x="513" y="790"/>
                    <a:pt x="616" y="310"/>
                  </a:cubicBezTo>
                  <a:cubicBezTo>
                    <a:pt x="646" y="172"/>
                    <a:pt x="559" y="36"/>
                    <a:pt x="420" y="9"/>
                  </a:cubicBezTo>
                  <a:lnTo>
                    <a:pt x="423" y="6"/>
                  </a:lnTo>
                  <a:cubicBezTo>
                    <a:pt x="405" y="2"/>
                    <a:pt x="387" y="1"/>
                    <a:pt x="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8;p33">
              <a:extLst>
                <a:ext uri="{FF2B5EF4-FFF2-40B4-BE49-F238E27FC236}">
                  <a16:creationId xmlns:a16="http://schemas.microsoft.com/office/drawing/2014/main" id="{076BBCF0-43B8-4A83-A849-E0F79CBA2DB0}"/>
                </a:ext>
              </a:extLst>
            </p:cNvPr>
            <p:cNvSpPr/>
            <p:nvPr/>
          </p:nvSpPr>
          <p:spPr>
            <a:xfrm>
              <a:off x="985075" y="1089600"/>
              <a:ext cx="451075" cy="433825"/>
            </a:xfrm>
            <a:custGeom>
              <a:avLst/>
              <a:gdLst/>
              <a:ahLst/>
              <a:cxnLst/>
              <a:rect l="l" t="t" r="r" b="b"/>
              <a:pathLst>
                <a:path w="18043" h="17353" extrusionOk="0">
                  <a:moveTo>
                    <a:pt x="16448" y="13703"/>
                  </a:moveTo>
                  <a:lnTo>
                    <a:pt x="16448" y="16843"/>
                  </a:lnTo>
                  <a:lnTo>
                    <a:pt x="15871" y="16843"/>
                  </a:lnTo>
                  <a:lnTo>
                    <a:pt x="15871" y="14438"/>
                  </a:lnTo>
                  <a:cubicBezTo>
                    <a:pt x="16077" y="14202"/>
                    <a:pt x="16269" y="13958"/>
                    <a:pt x="16448" y="13703"/>
                  </a:cubicBezTo>
                  <a:close/>
                  <a:moveTo>
                    <a:pt x="9364" y="1"/>
                  </a:moveTo>
                  <a:cubicBezTo>
                    <a:pt x="7549" y="1"/>
                    <a:pt x="5746" y="569"/>
                    <a:pt x="4229" y="1683"/>
                  </a:cubicBezTo>
                  <a:cubicBezTo>
                    <a:pt x="4113" y="1764"/>
                    <a:pt x="4083" y="1927"/>
                    <a:pt x="4170" y="2043"/>
                  </a:cubicBezTo>
                  <a:cubicBezTo>
                    <a:pt x="4219" y="2111"/>
                    <a:pt x="4296" y="2147"/>
                    <a:pt x="4374" y="2147"/>
                  </a:cubicBezTo>
                  <a:cubicBezTo>
                    <a:pt x="4428" y="2147"/>
                    <a:pt x="4484" y="2129"/>
                    <a:pt x="4530" y="2092"/>
                  </a:cubicBezTo>
                  <a:cubicBezTo>
                    <a:pt x="5922" y="1064"/>
                    <a:pt x="7607" y="509"/>
                    <a:pt x="9339" y="509"/>
                  </a:cubicBezTo>
                  <a:cubicBezTo>
                    <a:pt x="9347" y="509"/>
                    <a:pt x="9356" y="509"/>
                    <a:pt x="9364" y="509"/>
                  </a:cubicBezTo>
                  <a:cubicBezTo>
                    <a:pt x="13867" y="509"/>
                    <a:pt x="17532" y="4172"/>
                    <a:pt x="17532" y="8677"/>
                  </a:cubicBezTo>
                  <a:cubicBezTo>
                    <a:pt x="17532" y="13180"/>
                    <a:pt x="13867" y="16843"/>
                    <a:pt x="9364" y="16843"/>
                  </a:cubicBezTo>
                  <a:cubicBezTo>
                    <a:pt x="4861" y="16843"/>
                    <a:pt x="1198" y="13180"/>
                    <a:pt x="1198" y="8677"/>
                  </a:cubicBezTo>
                  <a:cubicBezTo>
                    <a:pt x="1190" y="6479"/>
                    <a:pt x="2077" y="4369"/>
                    <a:pt x="3652" y="2838"/>
                  </a:cubicBezTo>
                  <a:cubicBezTo>
                    <a:pt x="3758" y="2743"/>
                    <a:pt x="3763" y="2578"/>
                    <a:pt x="3663" y="2474"/>
                  </a:cubicBezTo>
                  <a:cubicBezTo>
                    <a:pt x="3613" y="2423"/>
                    <a:pt x="3546" y="2397"/>
                    <a:pt x="3480" y="2397"/>
                  </a:cubicBezTo>
                  <a:cubicBezTo>
                    <a:pt x="3414" y="2397"/>
                    <a:pt x="3348" y="2423"/>
                    <a:pt x="3300" y="2474"/>
                  </a:cubicBezTo>
                  <a:cubicBezTo>
                    <a:pt x="778" y="4942"/>
                    <a:pt x="0" y="8685"/>
                    <a:pt x="1331" y="11952"/>
                  </a:cubicBezTo>
                  <a:cubicBezTo>
                    <a:pt x="2662" y="15216"/>
                    <a:pt x="5837" y="17350"/>
                    <a:pt x="9364" y="17353"/>
                  </a:cubicBezTo>
                  <a:cubicBezTo>
                    <a:pt x="11609" y="17353"/>
                    <a:pt x="13721" y="16504"/>
                    <a:pt x="15364" y="14964"/>
                  </a:cubicBezTo>
                  <a:lnTo>
                    <a:pt x="15364" y="17098"/>
                  </a:lnTo>
                  <a:cubicBezTo>
                    <a:pt x="15339" y="17239"/>
                    <a:pt x="15453" y="17353"/>
                    <a:pt x="15594" y="17353"/>
                  </a:cubicBezTo>
                  <a:lnTo>
                    <a:pt x="16689" y="17353"/>
                  </a:lnTo>
                  <a:cubicBezTo>
                    <a:pt x="16830" y="17347"/>
                    <a:pt x="16947" y="17239"/>
                    <a:pt x="16955" y="17098"/>
                  </a:cubicBezTo>
                  <a:lnTo>
                    <a:pt x="16955" y="12904"/>
                  </a:lnTo>
                  <a:cubicBezTo>
                    <a:pt x="17668" y="11608"/>
                    <a:pt x="18042" y="10155"/>
                    <a:pt x="18039" y="8677"/>
                  </a:cubicBezTo>
                  <a:cubicBezTo>
                    <a:pt x="18039" y="5405"/>
                    <a:pt x="16201" y="2412"/>
                    <a:pt x="13284" y="937"/>
                  </a:cubicBezTo>
                  <a:cubicBezTo>
                    <a:pt x="12046" y="310"/>
                    <a:pt x="10702" y="1"/>
                    <a:pt x="93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9;p33">
              <a:extLst>
                <a:ext uri="{FF2B5EF4-FFF2-40B4-BE49-F238E27FC236}">
                  <a16:creationId xmlns:a16="http://schemas.microsoft.com/office/drawing/2014/main" id="{F5DBE228-AC04-4BC0-A923-351710F10B83}"/>
                </a:ext>
              </a:extLst>
            </p:cNvPr>
            <p:cNvSpPr/>
            <p:nvPr/>
          </p:nvSpPr>
          <p:spPr>
            <a:xfrm>
              <a:off x="1008325" y="1116150"/>
              <a:ext cx="424625" cy="379875"/>
            </a:xfrm>
            <a:custGeom>
              <a:avLst/>
              <a:gdLst/>
              <a:ahLst/>
              <a:cxnLst/>
              <a:rect l="l" t="t" r="r" b="b"/>
              <a:pathLst>
                <a:path w="16985" h="15195" extrusionOk="0">
                  <a:moveTo>
                    <a:pt x="8439" y="1"/>
                  </a:moveTo>
                  <a:cubicBezTo>
                    <a:pt x="6265" y="1"/>
                    <a:pt x="4111" y="930"/>
                    <a:pt x="2611" y="2716"/>
                  </a:cubicBezTo>
                  <a:cubicBezTo>
                    <a:pt x="0" y="5831"/>
                    <a:pt x="298" y="10448"/>
                    <a:pt x="3291" y="13197"/>
                  </a:cubicBezTo>
                  <a:cubicBezTo>
                    <a:pt x="4746" y="14531"/>
                    <a:pt x="6587" y="15194"/>
                    <a:pt x="8426" y="15194"/>
                  </a:cubicBezTo>
                  <a:cubicBezTo>
                    <a:pt x="10372" y="15194"/>
                    <a:pt x="12315" y="14451"/>
                    <a:pt x="13794" y="12975"/>
                  </a:cubicBezTo>
                  <a:cubicBezTo>
                    <a:pt x="13821" y="12948"/>
                    <a:pt x="13848" y="12921"/>
                    <a:pt x="13872" y="12894"/>
                  </a:cubicBezTo>
                  <a:cubicBezTo>
                    <a:pt x="13965" y="12791"/>
                    <a:pt x="13962" y="12636"/>
                    <a:pt x="13864" y="12538"/>
                  </a:cubicBezTo>
                  <a:cubicBezTo>
                    <a:pt x="13814" y="12491"/>
                    <a:pt x="13750" y="12467"/>
                    <a:pt x="13687" y="12467"/>
                  </a:cubicBezTo>
                  <a:cubicBezTo>
                    <a:pt x="13623" y="12467"/>
                    <a:pt x="13559" y="12491"/>
                    <a:pt x="13509" y="12538"/>
                  </a:cubicBezTo>
                  <a:cubicBezTo>
                    <a:pt x="13485" y="12563"/>
                    <a:pt x="13460" y="12590"/>
                    <a:pt x="13436" y="12614"/>
                  </a:cubicBezTo>
                  <a:cubicBezTo>
                    <a:pt x="12063" y="13983"/>
                    <a:pt x="10261" y="14672"/>
                    <a:pt x="8457" y="14672"/>
                  </a:cubicBezTo>
                  <a:cubicBezTo>
                    <a:pt x="6751" y="14672"/>
                    <a:pt x="5043" y="14056"/>
                    <a:pt x="3692" y="12818"/>
                  </a:cubicBezTo>
                  <a:cubicBezTo>
                    <a:pt x="916" y="10272"/>
                    <a:pt x="640" y="5989"/>
                    <a:pt x="3061" y="3099"/>
                  </a:cubicBezTo>
                  <a:cubicBezTo>
                    <a:pt x="4453" y="1441"/>
                    <a:pt x="6451" y="578"/>
                    <a:pt x="8468" y="578"/>
                  </a:cubicBezTo>
                  <a:cubicBezTo>
                    <a:pt x="9963" y="578"/>
                    <a:pt x="11468" y="1053"/>
                    <a:pt x="12742" y="2028"/>
                  </a:cubicBezTo>
                  <a:cubicBezTo>
                    <a:pt x="15735" y="4319"/>
                    <a:pt x="16396" y="8561"/>
                    <a:pt x="14241" y="11655"/>
                  </a:cubicBezTo>
                  <a:cubicBezTo>
                    <a:pt x="14160" y="11769"/>
                    <a:pt x="14187" y="11929"/>
                    <a:pt x="14303" y="12007"/>
                  </a:cubicBezTo>
                  <a:cubicBezTo>
                    <a:pt x="14348" y="12039"/>
                    <a:pt x="14399" y="12054"/>
                    <a:pt x="14449" y="12054"/>
                  </a:cubicBezTo>
                  <a:cubicBezTo>
                    <a:pt x="14529" y="12054"/>
                    <a:pt x="14608" y="12016"/>
                    <a:pt x="14656" y="11945"/>
                  </a:cubicBezTo>
                  <a:cubicBezTo>
                    <a:pt x="16985" y="8613"/>
                    <a:pt x="16274" y="4037"/>
                    <a:pt x="13048" y="1564"/>
                  </a:cubicBezTo>
                  <a:cubicBezTo>
                    <a:pt x="11674" y="512"/>
                    <a:pt x="10051" y="1"/>
                    <a:pt x="84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0;p33">
              <a:extLst>
                <a:ext uri="{FF2B5EF4-FFF2-40B4-BE49-F238E27FC236}">
                  <a16:creationId xmlns:a16="http://schemas.microsoft.com/office/drawing/2014/main" id="{D89815D2-C96D-4576-859D-4447AF763405}"/>
                </a:ext>
              </a:extLst>
            </p:cNvPr>
            <p:cNvSpPr/>
            <p:nvPr/>
          </p:nvSpPr>
          <p:spPr>
            <a:xfrm>
              <a:off x="1195725" y="1283000"/>
              <a:ext cx="48750" cy="46975"/>
            </a:xfrm>
            <a:custGeom>
              <a:avLst/>
              <a:gdLst/>
              <a:ahLst/>
              <a:cxnLst/>
              <a:rect l="l" t="t" r="r" b="b"/>
              <a:pathLst>
                <a:path w="1950" h="1879" extrusionOk="0">
                  <a:moveTo>
                    <a:pt x="938" y="510"/>
                  </a:moveTo>
                  <a:cubicBezTo>
                    <a:pt x="1177" y="510"/>
                    <a:pt x="1369" y="703"/>
                    <a:pt x="1369" y="941"/>
                  </a:cubicBezTo>
                  <a:cubicBezTo>
                    <a:pt x="1369" y="1200"/>
                    <a:pt x="1157" y="1372"/>
                    <a:pt x="936" y="1372"/>
                  </a:cubicBezTo>
                  <a:cubicBezTo>
                    <a:pt x="830" y="1372"/>
                    <a:pt x="722" y="1333"/>
                    <a:pt x="634" y="1245"/>
                  </a:cubicBezTo>
                  <a:cubicBezTo>
                    <a:pt x="363" y="974"/>
                    <a:pt x="556" y="510"/>
                    <a:pt x="938" y="510"/>
                  </a:cubicBezTo>
                  <a:close/>
                  <a:moveTo>
                    <a:pt x="938" y="1"/>
                  </a:moveTo>
                  <a:cubicBezTo>
                    <a:pt x="420" y="3"/>
                    <a:pt x="0" y="421"/>
                    <a:pt x="0" y="941"/>
                  </a:cubicBezTo>
                  <a:cubicBezTo>
                    <a:pt x="0" y="1321"/>
                    <a:pt x="228" y="1662"/>
                    <a:pt x="577" y="1806"/>
                  </a:cubicBezTo>
                  <a:cubicBezTo>
                    <a:pt x="694" y="1855"/>
                    <a:pt x="817" y="1878"/>
                    <a:pt x="938" y="1878"/>
                  </a:cubicBezTo>
                  <a:cubicBezTo>
                    <a:pt x="1183" y="1878"/>
                    <a:pt x="1423" y="1782"/>
                    <a:pt x="1602" y="1603"/>
                  </a:cubicBezTo>
                  <a:cubicBezTo>
                    <a:pt x="1871" y="1334"/>
                    <a:pt x="1949" y="930"/>
                    <a:pt x="1806" y="581"/>
                  </a:cubicBezTo>
                  <a:cubicBezTo>
                    <a:pt x="1659" y="231"/>
                    <a:pt x="1318" y="1"/>
                    <a:pt x="9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1;p33">
              <a:extLst>
                <a:ext uri="{FF2B5EF4-FFF2-40B4-BE49-F238E27FC236}">
                  <a16:creationId xmlns:a16="http://schemas.microsoft.com/office/drawing/2014/main" id="{B217B837-3EC8-44D6-9316-9CBC22ACBD9D}"/>
                </a:ext>
              </a:extLst>
            </p:cNvPr>
            <p:cNvSpPr/>
            <p:nvPr/>
          </p:nvSpPr>
          <p:spPr>
            <a:xfrm>
              <a:off x="1161475" y="1353200"/>
              <a:ext cx="119925" cy="115400"/>
            </a:xfrm>
            <a:custGeom>
              <a:avLst/>
              <a:gdLst/>
              <a:ahLst/>
              <a:cxnLst/>
              <a:rect l="l" t="t" r="r" b="b"/>
              <a:pathLst>
                <a:path w="4797" h="4616" extrusionOk="0">
                  <a:moveTo>
                    <a:pt x="2308" y="508"/>
                  </a:moveTo>
                  <a:cubicBezTo>
                    <a:pt x="3037" y="508"/>
                    <a:pt x="3693" y="947"/>
                    <a:pt x="3970" y="1620"/>
                  </a:cubicBezTo>
                  <a:cubicBezTo>
                    <a:pt x="4249" y="2292"/>
                    <a:pt x="4095" y="3067"/>
                    <a:pt x="3580" y="3580"/>
                  </a:cubicBezTo>
                  <a:cubicBezTo>
                    <a:pt x="3237" y="3924"/>
                    <a:pt x="2776" y="4107"/>
                    <a:pt x="2308" y="4107"/>
                  </a:cubicBezTo>
                  <a:cubicBezTo>
                    <a:pt x="2076" y="4107"/>
                    <a:pt x="1842" y="4063"/>
                    <a:pt x="1619" y="3970"/>
                  </a:cubicBezTo>
                  <a:cubicBezTo>
                    <a:pt x="947" y="3694"/>
                    <a:pt x="508" y="3038"/>
                    <a:pt x="508" y="2308"/>
                  </a:cubicBezTo>
                  <a:cubicBezTo>
                    <a:pt x="511" y="1316"/>
                    <a:pt x="1316" y="511"/>
                    <a:pt x="2308" y="508"/>
                  </a:cubicBezTo>
                  <a:close/>
                  <a:moveTo>
                    <a:pt x="2304" y="0"/>
                  </a:moveTo>
                  <a:cubicBezTo>
                    <a:pt x="2008" y="0"/>
                    <a:pt x="1709" y="57"/>
                    <a:pt x="1424" y="175"/>
                  </a:cubicBezTo>
                  <a:cubicBezTo>
                    <a:pt x="562" y="533"/>
                    <a:pt x="1" y="1376"/>
                    <a:pt x="1" y="2308"/>
                  </a:cubicBezTo>
                  <a:cubicBezTo>
                    <a:pt x="1" y="3582"/>
                    <a:pt x="1034" y="4615"/>
                    <a:pt x="2308" y="4615"/>
                  </a:cubicBezTo>
                  <a:cubicBezTo>
                    <a:pt x="3241" y="4615"/>
                    <a:pt x="4084" y="4054"/>
                    <a:pt x="4442" y="3192"/>
                  </a:cubicBezTo>
                  <a:cubicBezTo>
                    <a:pt x="4797" y="2330"/>
                    <a:pt x="4599" y="1338"/>
                    <a:pt x="3940" y="676"/>
                  </a:cubicBezTo>
                  <a:cubicBezTo>
                    <a:pt x="3497" y="235"/>
                    <a:pt x="2906" y="0"/>
                    <a:pt x="23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2;p33">
              <a:extLst>
                <a:ext uri="{FF2B5EF4-FFF2-40B4-BE49-F238E27FC236}">
                  <a16:creationId xmlns:a16="http://schemas.microsoft.com/office/drawing/2014/main" id="{8A95A10D-A433-4BCF-991F-5B7BA6EAC5F7}"/>
                </a:ext>
              </a:extLst>
            </p:cNvPr>
            <p:cNvSpPr/>
            <p:nvPr/>
          </p:nvSpPr>
          <p:spPr>
            <a:xfrm>
              <a:off x="1052500" y="1248775"/>
              <a:ext cx="120000" cy="115450"/>
            </a:xfrm>
            <a:custGeom>
              <a:avLst/>
              <a:gdLst/>
              <a:ahLst/>
              <a:cxnLst/>
              <a:rect l="l" t="t" r="r" b="b"/>
              <a:pathLst>
                <a:path w="4800" h="4618" extrusionOk="0">
                  <a:moveTo>
                    <a:pt x="2491" y="508"/>
                  </a:moveTo>
                  <a:cubicBezTo>
                    <a:pt x="2723" y="508"/>
                    <a:pt x="2957" y="553"/>
                    <a:pt x="3181" y="646"/>
                  </a:cubicBezTo>
                  <a:cubicBezTo>
                    <a:pt x="3853" y="925"/>
                    <a:pt x="4289" y="1581"/>
                    <a:pt x="4289" y="2310"/>
                  </a:cubicBezTo>
                  <a:cubicBezTo>
                    <a:pt x="4289" y="3303"/>
                    <a:pt x="3484" y="4108"/>
                    <a:pt x="2492" y="4108"/>
                  </a:cubicBezTo>
                  <a:cubicBezTo>
                    <a:pt x="1763" y="4108"/>
                    <a:pt x="1107" y="3671"/>
                    <a:pt x="828" y="2999"/>
                  </a:cubicBezTo>
                  <a:cubicBezTo>
                    <a:pt x="548" y="2324"/>
                    <a:pt x="703" y="1551"/>
                    <a:pt x="1218" y="1036"/>
                  </a:cubicBezTo>
                  <a:cubicBezTo>
                    <a:pt x="1562" y="692"/>
                    <a:pt x="2022" y="508"/>
                    <a:pt x="2491" y="508"/>
                  </a:cubicBezTo>
                  <a:close/>
                  <a:moveTo>
                    <a:pt x="2492" y="1"/>
                  </a:moveTo>
                  <a:cubicBezTo>
                    <a:pt x="1557" y="1"/>
                    <a:pt x="716" y="564"/>
                    <a:pt x="359" y="1426"/>
                  </a:cubicBezTo>
                  <a:cubicBezTo>
                    <a:pt x="1" y="2289"/>
                    <a:pt x="199" y="3281"/>
                    <a:pt x="860" y="3940"/>
                  </a:cubicBezTo>
                  <a:cubicBezTo>
                    <a:pt x="1301" y="4382"/>
                    <a:pt x="1891" y="4617"/>
                    <a:pt x="2491" y="4617"/>
                  </a:cubicBezTo>
                  <a:cubicBezTo>
                    <a:pt x="2788" y="4617"/>
                    <a:pt x="3088" y="4560"/>
                    <a:pt x="3373" y="4441"/>
                  </a:cubicBezTo>
                  <a:cubicBezTo>
                    <a:pt x="4235" y="4083"/>
                    <a:pt x="4799" y="3243"/>
                    <a:pt x="4799" y="2310"/>
                  </a:cubicBezTo>
                  <a:cubicBezTo>
                    <a:pt x="4796" y="1033"/>
                    <a:pt x="3766" y="3"/>
                    <a:pt x="2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23;p33">
              <a:extLst>
                <a:ext uri="{FF2B5EF4-FFF2-40B4-BE49-F238E27FC236}">
                  <a16:creationId xmlns:a16="http://schemas.microsoft.com/office/drawing/2014/main" id="{E12B63DA-B4F3-4AF7-B064-A4E873EC1307}"/>
                </a:ext>
              </a:extLst>
            </p:cNvPr>
            <p:cNvSpPr/>
            <p:nvPr/>
          </p:nvSpPr>
          <p:spPr>
            <a:xfrm>
              <a:off x="1156950" y="1144375"/>
              <a:ext cx="119925" cy="115400"/>
            </a:xfrm>
            <a:custGeom>
              <a:avLst/>
              <a:gdLst/>
              <a:ahLst/>
              <a:cxnLst/>
              <a:rect l="l" t="t" r="r" b="b"/>
              <a:pathLst>
                <a:path w="4797" h="4616" extrusionOk="0">
                  <a:moveTo>
                    <a:pt x="2489" y="509"/>
                  </a:moveTo>
                  <a:cubicBezTo>
                    <a:pt x="2721" y="509"/>
                    <a:pt x="2955" y="554"/>
                    <a:pt x="3178" y="647"/>
                  </a:cubicBezTo>
                  <a:cubicBezTo>
                    <a:pt x="3850" y="923"/>
                    <a:pt x="4289" y="1579"/>
                    <a:pt x="4289" y="2309"/>
                  </a:cubicBezTo>
                  <a:cubicBezTo>
                    <a:pt x="4286" y="3301"/>
                    <a:pt x="3481" y="4106"/>
                    <a:pt x="2489" y="4109"/>
                  </a:cubicBezTo>
                  <a:cubicBezTo>
                    <a:pt x="1760" y="4109"/>
                    <a:pt x="1104" y="3670"/>
                    <a:pt x="827" y="2997"/>
                  </a:cubicBezTo>
                  <a:cubicBezTo>
                    <a:pt x="548" y="2325"/>
                    <a:pt x="703" y="1550"/>
                    <a:pt x="1218" y="1037"/>
                  </a:cubicBezTo>
                  <a:cubicBezTo>
                    <a:pt x="1560" y="693"/>
                    <a:pt x="2021" y="509"/>
                    <a:pt x="2489" y="509"/>
                  </a:cubicBezTo>
                  <a:close/>
                  <a:moveTo>
                    <a:pt x="2493" y="1"/>
                  </a:moveTo>
                  <a:cubicBezTo>
                    <a:pt x="1892" y="1"/>
                    <a:pt x="1300" y="235"/>
                    <a:pt x="857" y="677"/>
                  </a:cubicBezTo>
                  <a:cubicBezTo>
                    <a:pt x="198" y="1338"/>
                    <a:pt x="0" y="2330"/>
                    <a:pt x="355" y="3192"/>
                  </a:cubicBezTo>
                  <a:cubicBezTo>
                    <a:pt x="713" y="4055"/>
                    <a:pt x="1556" y="4616"/>
                    <a:pt x="2489" y="4616"/>
                  </a:cubicBezTo>
                  <a:cubicBezTo>
                    <a:pt x="3763" y="4616"/>
                    <a:pt x="4796" y="3583"/>
                    <a:pt x="4796" y="2309"/>
                  </a:cubicBezTo>
                  <a:cubicBezTo>
                    <a:pt x="4796" y="1376"/>
                    <a:pt x="4235" y="533"/>
                    <a:pt x="3373" y="175"/>
                  </a:cubicBezTo>
                  <a:cubicBezTo>
                    <a:pt x="3088" y="58"/>
                    <a:pt x="2789" y="1"/>
                    <a:pt x="2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24;p33">
              <a:extLst>
                <a:ext uri="{FF2B5EF4-FFF2-40B4-BE49-F238E27FC236}">
                  <a16:creationId xmlns:a16="http://schemas.microsoft.com/office/drawing/2014/main" id="{8E1F0280-9548-4483-876F-C24342A1AF2E}"/>
                </a:ext>
              </a:extLst>
            </p:cNvPr>
            <p:cNvSpPr/>
            <p:nvPr/>
          </p:nvSpPr>
          <p:spPr>
            <a:xfrm>
              <a:off x="1260300" y="1248775"/>
              <a:ext cx="124525" cy="115525"/>
            </a:xfrm>
            <a:custGeom>
              <a:avLst/>
              <a:gdLst/>
              <a:ahLst/>
              <a:cxnLst/>
              <a:rect l="l" t="t" r="r" b="b"/>
              <a:pathLst>
                <a:path w="4981" h="4621" extrusionOk="0">
                  <a:moveTo>
                    <a:pt x="2530" y="0"/>
                  </a:moveTo>
                  <a:cubicBezTo>
                    <a:pt x="1454" y="0"/>
                    <a:pt x="469" y="761"/>
                    <a:pt x="261" y="1893"/>
                  </a:cubicBezTo>
                  <a:cubicBezTo>
                    <a:pt x="1" y="3313"/>
                    <a:pt x="1090" y="4620"/>
                    <a:pt x="2530" y="4620"/>
                  </a:cubicBezTo>
                  <a:lnTo>
                    <a:pt x="2533" y="4617"/>
                  </a:lnTo>
                  <a:cubicBezTo>
                    <a:pt x="3398" y="4617"/>
                    <a:pt x="4192" y="4132"/>
                    <a:pt x="4585" y="3359"/>
                  </a:cubicBezTo>
                  <a:cubicBezTo>
                    <a:pt x="4981" y="2587"/>
                    <a:pt x="4910" y="1660"/>
                    <a:pt x="4401" y="957"/>
                  </a:cubicBezTo>
                  <a:cubicBezTo>
                    <a:pt x="4353" y="885"/>
                    <a:pt x="4274" y="846"/>
                    <a:pt x="4193" y="846"/>
                  </a:cubicBezTo>
                  <a:cubicBezTo>
                    <a:pt x="4141" y="846"/>
                    <a:pt x="4088" y="862"/>
                    <a:pt x="4043" y="895"/>
                  </a:cubicBezTo>
                  <a:cubicBezTo>
                    <a:pt x="3926" y="979"/>
                    <a:pt x="3902" y="1142"/>
                    <a:pt x="3991" y="1256"/>
                  </a:cubicBezTo>
                  <a:cubicBezTo>
                    <a:pt x="4512" y="1977"/>
                    <a:pt x="4425" y="2974"/>
                    <a:pt x="3785" y="3595"/>
                  </a:cubicBezTo>
                  <a:cubicBezTo>
                    <a:pt x="3439" y="3931"/>
                    <a:pt x="2988" y="4102"/>
                    <a:pt x="2536" y="4102"/>
                  </a:cubicBezTo>
                  <a:cubicBezTo>
                    <a:pt x="2152" y="4102"/>
                    <a:pt x="1767" y="3980"/>
                    <a:pt x="1443" y="3731"/>
                  </a:cubicBezTo>
                  <a:cubicBezTo>
                    <a:pt x="735" y="3189"/>
                    <a:pt x="532" y="2210"/>
                    <a:pt x="966" y="1432"/>
                  </a:cubicBezTo>
                  <a:cubicBezTo>
                    <a:pt x="1289" y="848"/>
                    <a:pt x="1899" y="510"/>
                    <a:pt x="2535" y="510"/>
                  </a:cubicBezTo>
                  <a:cubicBezTo>
                    <a:pt x="2747" y="510"/>
                    <a:pt x="2962" y="548"/>
                    <a:pt x="3170" y="627"/>
                  </a:cubicBezTo>
                  <a:cubicBezTo>
                    <a:pt x="3203" y="642"/>
                    <a:pt x="3238" y="649"/>
                    <a:pt x="3273" y="649"/>
                  </a:cubicBezTo>
                  <a:cubicBezTo>
                    <a:pt x="3374" y="649"/>
                    <a:pt x="3470" y="587"/>
                    <a:pt x="3509" y="486"/>
                  </a:cubicBezTo>
                  <a:cubicBezTo>
                    <a:pt x="3563" y="348"/>
                    <a:pt x="3490" y="196"/>
                    <a:pt x="3351" y="152"/>
                  </a:cubicBezTo>
                  <a:cubicBezTo>
                    <a:pt x="3079" y="49"/>
                    <a:pt x="2802" y="0"/>
                    <a:pt x="25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Th Ba ngy 21 thng 4 nm 2020">
            <a:extLst>
              <a:ext uri="{FF2B5EF4-FFF2-40B4-BE49-F238E27FC236}">
                <a16:creationId xmlns:a16="http://schemas.microsoft.com/office/drawing/2014/main" id="{39CFFA07-8B4A-445C-8AA3-063901BF1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r="9892"/>
          <a:stretch/>
        </p:blipFill>
        <p:spPr bwMode="auto">
          <a:xfrm>
            <a:off x="955343" y="712245"/>
            <a:ext cx="3988959" cy="37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Luyện viết từ ứng dụng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05BD07-C217-4EB8-847B-322A0B22EE4F}"/>
              </a:ext>
            </a:extLst>
          </p:cNvPr>
          <p:cNvGrpSpPr/>
          <p:nvPr/>
        </p:nvGrpSpPr>
        <p:grpSpPr>
          <a:xfrm>
            <a:off x="1884128" y="1648896"/>
            <a:ext cx="5306400" cy="2484000"/>
            <a:chOff x="1836000" y="1612800"/>
            <a:chExt cx="5306400" cy="2484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E3638A8-CB2B-495F-9E21-9C7B2A59E4B9}"/>
                </a:ext>
              </a:extLst>
            </p:cNvPr>
            <p:cNvSpPr/>
            <p:nvPr/>
          </p:nvSpPr>
          <p:spPr>
            <a:xfrm>
              <a:off x="1836000" y="1612800"/>
              <a:ext cx="5306400" cy="24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EC39122-C156-4323-9540-863BAD2FAF80}"/>
                </a:ext>
              </a:extLst>
            </p:cNvPr>
            <p:cNvSpPr txBox="1"/>
            <p:nvPr/>
          </p:nvSpPr>
          <p:spPr>
            <a:xfrm>
              <a:off x="2627975" y="2884708"/>
              <a:ext cx="388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chemeClr val="accent1">
                      <a:lumMod val="75000"/>
                    </a:schemeClr>
                  </a:solidFill>
                  <a:latin typeface="HP001 4 hàng" panose="020B0603050302020204" pitchFamily="34" charset="0"/>
                </a:rPr>
                <a:t>ȁȁȁȁ</a:t>
              </a:r>
              <a:endParaRPr lang="en-US" sz="4400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B40C76-E28F-4679-BC1A-DA8AC1F5FA0E}"/>
                </a:ext>
              </a:extLst>
            </p:cNvPr>
            <p:cNvSpPr txBox="1"/>
            <p:nvPr/>
          </p:nvSpPr>
          <p:spPr>
            <a:xfrm>
              <a:off x="2813975" y="2891908"/>
              <a:ext cx="3650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b="1" dirty="0" err="1">
                  <a:latin typeface="HP001 4 hàng" panose="020B0603050302020204" pitchFamily="34" charset="0"/>
                </a:rPr>
                <a:t>Vừ</a:t>
              </a:r>
              <a:r>
                <a:rPr lang="en-US" sz="4300" b="1" dirty="0">
                  <a:latin typeface="HP001 4 hàng" panose="020B0603050302020204" pitchFamily="34" charset="0"/>
                </a:rPr>
                <a:t> A </a:t>
              </a:r>
              <a:r>
                <a:rPr lang="en-US" sz="4300" b="1" dirty="0" err="1">
                  <a:latin typeface="HP001 4 hàng" panose="020B0603050302020204" pitchFamily="34" charset="0"/>
                </a:rPr>
                <a:t>Dính</a:t>
              </a:r>
              <a:endParaRPr lang="en-US" sz="43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9867499-6D2F-4713-89AD-82F0F1BFE463}"/>
                </a:ext>
              </a:extLst>
            </p:cNvPr>
            <p:cNvSpPr txBox="1"/>
            <p:nvPr/>
          </p:nvSpPr>
          <p:spPr>
            <a:xfrm>
              <a:off x="2627975" y="1987654"/>
              <a:ext cx="388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chemeClr val="accent1">
                      <a:lumMod val="75000"/>
                    </a:schemeClr>
                  </a:solidFill>
                  <a:latin typeface="HP001 4 hàng" panose="020B0603050302020204" pitchFamily="34" charset="0"/>
                </a:rPr>
                <a:t>ȁȁȁȁ</a:t>
              </a:r>
              <a:endParaRPr lang="en-US" sz="4400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3.3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.6|1.7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9.3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Camera Accessories Workshop by Slidesgo">
  <a:themeElements>
    <a:clrScheme name="Simple Light">
      <a:dk1>
        <a:srgbClr val="000000"/>
      </a:dk1>
      <a:lt1>
        <a:srgbClr val="FFFFFF"/>
      </a:lt1>
      <a:dk2>
        <a:srgbClr val="FFF2F2"/>
      </a:dk2>
      <a:lt2>
        <a:srgbClr val="FBB6BB"/>
      </a:lt2>
      <a:accent1>
        <a:srgbClr val="3BABC1"/>
      </a:accent1>
      <a:accent2>
        <a:srgbClr val="FE5D1F"/>
      </a:accent2>
      <a:accent3>
        <a:srgbClr val="FFB998"/>
      </a:accent3>
      <a:accent4>
        <a:srgbClr val="FCC82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668</Words>
  <Application>Microsoft Office PowerPoint</Application>
  <PresentationFormat>On-screen Show (16:9)</PresentationFormat>
  <Paragraphs>81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Krona One</vt:lpstr>
      <vt:lpstr>Prompt</vt:lpstr>
      <vt:lpstr>HP001 4 hàng</vt:lpstr>
      <vt:lpstr>.VnTime</vt:lpstr>
      <vt:lpstr>Arial</vt:lpstr>
      <vt:lpstr>Camera Accessories Workshop by Slidesgo</vt:lpstr>
      <vt:lpstr>ÔN CHỮ HOA A</vt:lpstr>
      <vt:lpstr>Mục tiêu</vt:lpstr>
      <vt:lpstr>1. Luyện viết chữ hoa.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Luyện viết từ ứng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CON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CHỮ HOA A</dc:title>
  <dc:creator>Admin</dc:creator>
  <cp:lastModifiedBy>ASUS</cp:lastModifiedBy>
  <cp:revision>13</cp:revision>
  <dcterms:modified xsi:type="dcterms:W3CDTF">2021-09-18T06:16:09Z</dcterms:modified>
</cp:coreProperties>
</file>