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301" r:id="rId3"/>
    <p:sldId id="302" r:id="rId4"/>
    <p:sldId id="334" r:id="rId5"/>
    <p:sldId id="305" r:id="rId6"/>
    <p:sldId id="337" r:id="rId7"/>
    <p:sldId id="338" r:id="rId8"/>
    <p:sldId id="335" r:id="rId9"/>
    <p:sldId id="336" r:id="rId10"/>
    <p:sldId id="324" r:id="rId11"/>
    <p:sldId id="310" r:id="rId12"/>
    <p:sldId id="326" r:id="rId13"/>
    <p:sldId id="312" r:id="rId14"/>
    <p:sldId id="333" r:id="rId15"/>
    <p:sldId id="329" r:id="rId16"/>
    <p:sldId id="323" r:id="rId17"/>
    <p:sldId id="315" r:id="rId18"/>
    <p:sldId id="339" r:id="rId19"/>
    <p:sldId id="283" r:id="rId20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FFFF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65" autoAdjust="0"/>
  </p:normalViewPr>
  <p:slideViewPr>
    <p:cSldViewPr snapToGrid="0">
      <p:cViewPr varScale="1">
        <p:scale>
          <a:sx n="77" d="100"/>
          <a:sy n="77" d="100"/>
        </p:scale>
        <p:origin x="936" y="96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0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9.wdp"/><Relationship Id="rId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8739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NHÍM NÂU KẾT BẠN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20749" y="7644405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97217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79508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69427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Chi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386" y="2641971"/>
            <a:ext cx="12385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nấp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bụi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cuộn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người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hãi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run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bước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5" t="46876" r="21328" b="16123"/>
          <a:stretch/>
        </p:blipFill>
        <p:spPr bwMode="auto">
          <a:xfrm>
            <a:off x="9907581" y="4645617"/>
            <a:ext cx="600924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66485" y="566909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5" y="209022"/>
            <a:ext cx="14057508" cy="8992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8488" y="4267576"/>
            <a:ext cx="14937354" cy="1484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lnSpc>
                <a:spcPct val="150000"/>
              </a:lnSpc>
              <a:defRPr/>
            </a:pP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4182928" y="52596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085" y="327388"/>
            <a:ext cx="4348646" cy="32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82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5333" y="2563817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buổi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quả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7733" y="4738500"/>
            <a:ext cx="1499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tránh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048681" y="676710"/>
            <a:ext cx="14398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Theo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kết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cùng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80" y="2405142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thấy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bụng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̉,…</a:t>
            </a:r>
          </a:p>
        </p:txBody>
      </p:sp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16" y="5411743"/>
            <a:ext cx="4176486" cy="41764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7100" y="4713466"/>
            <a:ext cx="1301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rất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buồn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59275" y="279726"/>
            <a:ext cx="15766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Nhơ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có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ngày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ấm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áp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41654" y="2209959"/>
            <a:ext cx="10588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phải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mình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giữa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mùa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lạnh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34375" r="12323" b="25781"/>
          <a:stretch/>
        </p:blipFill>
        <p:spPr bwMode="auto">
          <a:xfrm>
            <a:off x="6172200" y="4886324"/>
            <a:ext cx="10018060" cy="4257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7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nhím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lần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gặp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lại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các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85" t="41015" r="9186" b="10938"/>
          <a:stretch/>
        </p:blipFill>
        <p:spPr bwMode="auto">
          <a:xfrm>
            <a:off x="856386" y="2405142"/>
            <a:ext cx="13834558" cy="568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2409221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An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nói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đáp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lời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lỗi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huống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0528" y="3046162"/>
            <a:ext cx="1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Bình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vào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An,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làm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6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6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̃.</a:t>
            </a:r>
          </a:p>
        </p:txBody>
      </p:sp>
    </p:spTree>
    <p:extLst>
      <p:ext uri="{BB962C8B-B14F-4D97-AF65-F5344CB8AC3E}">
        <p14:creationId xmlns:p14="http://schemas.microsoft.com/office/powerpoint/2010/main" val="229702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98" y="3463812"/>
            <a:ext cx="7188727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Hãy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31674" y="1613662"/>
            <a:ext cx="1855305" cy="11926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93198" y="5445012"/>
            <a:ext cx="7036328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muốn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học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tập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những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đức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tính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tốt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của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bạn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2656" r="8589" b="11329"/>
          <a:stretch/>
        </p:blipFill>
        <p:spPr bwMode="auto">
          <a:xfrm>
            <a:off x="7629525" y="2245611"/>
            <a:ext cx="8387728" cy="526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2337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75413" y="2527656"/>
            <a:ext cx="12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84912" y="3980646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93687" y="6904821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382097"/>
            <a:ext cx="13463960" cy="9526097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211" y="3716249"/>
            <a:ext cx="6135611" cy="6135611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333" y="1098647"/>
            <a:ext cx="5497846" cy="804535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37047" y="1556760"/>
            <a:ext cx="541866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4185" y="2651453"/>
            <a:ext cx="386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nhút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nhát</a:t>
            </a:r>
            <a:endParaRPr lang="en-US" sz="6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5001" y="3724266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vộn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50156" y="5934683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3690" y="4833295"/>
            <a:ext cx="4681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</a:p>
        </p:txBody>
      </p:sp>
    </p:spTree>
    <p:extLst>
      <p:ext uri="{BB962C8B-B14F-4D97-AF65-F5344CB8AC3E}">
        <p14:creationId xmlns:p14="http://schemas.microsoft.com/office/powerpoint/2010/main" val="3265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6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549425" y="1704146"/>
            <a:ext cx="1568117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Vồn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̃: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niềm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̉,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nhiệt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tình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̀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chuyện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với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người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khác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https://i.pinimg.com/564x/ec/1a/b2/ec1ab2891afda0aa58ea17305356687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46"/>
          <a:stretch/>
        </p:blipFill>
        <p:spPr bwMode="auto">
          <a:xfrm>
            <a:off x="4013200" y="3024634"/>
            <a:ext cx="8474075" cy="5789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48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8666" y="645151"/>
            <a:ext cx="5418667" cy="84001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06751" y="1704146"/>
            <a:ext cx="119378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 </a:t>
            </a:r>
            <a:r>
              <a:rPr lang="en-US" altLang="zh-CN" sz="4267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</a:t>
            </a:r>
            <a:r>
              <a:rPr lang="en-US" altLang="zh-CN" sz="4267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̣: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sống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tạm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ở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một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nào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</a:t>
            </a:r>
            <a:r>
              <a:rPr lang="en-US" altLang="zh-CN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́. </a:t>
            </a:r>
            <a:endParaRPr lang="zh-CN" altLang="en-US" sz="4267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Premium Vector | Kids play tree hou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771775"/>
            <a:ext cx="9515475" cy="577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10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48248" y="647541"/>
            <a:ext cx="157322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 NHÍM NÂU KẾT BẠN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1882" y="1476148"/>
            <a:ext cx="15732235" cy="65689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ngụ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c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>
              <a:lnSpc>
                <a:spcPct val="12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Luyện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đọc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đoạn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5852" y="155232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95852" y="3566751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/>
          <p:cNvSpPr/>
          <p:nvPr/>
        </p:nvSpPr>
        <p:spPr>
          <a:xfrm>
            <a:off x="337599" y="5519376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46612" y="2006778"/>
            <a:ext cx="1602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59455" y="6413856"/>
            <a:ext cx="172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23160" y="6903162"/>
            <a:ext cx="147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99305" y="2748950"/>
            <a:ext cx="14139674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756515" y="2810277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18508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87250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058480" y="380931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3435</TotalTime>
  <Words>1147</Words>
  <Application>Microsoft Office PowerPoint</Application>
  <PresentationFormat>Custom</PresentationFormat>
  <Paragraphs>68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等线</vt:lpstr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Mijas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Dương Nguyễn</cp:lastModifiedBy>
  <cp:revision>109</cp:revision>
  <dcterms:created xsi:type="dcterms:W3CDTF">2021-05-31T08:31:14Z</dcterms:created>
  <dcterms:modified xsi:type="dcterms:W3CDTF">2022-11-13T11:22:45Z</dcterms:modified>
</cp:coreProperties>
</file>