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6" r:id="rId3"/>
    <p:sldId id="332" r:id="rId4"/>
    <p:sldId id="333" r:id="rId5"/>
    <p:sldId id="334" r:id="rId6"/>
    <p:sldId id="335" r:id="rId7"/>
    <p:sldId id="323" r:id="rId8"/>
    <p:sldId id="330" r:id="rId9"/>
    <p:sldId id="331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110" d="100"/>
          <a:sy n="110" d="100"/>
        </p:scale>
        <p:origin x="7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85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13/11/2022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6.emf"/><Relationship Id="rId10" Type="http://schemas.openxmlformats.org/officeDocument/2006/relationships/image" Target="../media/image23.jpeg"/><Relationship Id="rId4" Type="http://schemas.openxmlformats.org/officeDocument/2006/relationships/image" Target="../media/image8.emf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18145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196907" y="3794407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Đồ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chơi yêu thích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672E0B-0347-4044-B50B-7123E7C43CDB}"/>
              </a:ext>
            </a:extLst>
          </p:cNvPr>
          <p:cNvSpPr/>
          <p:nvPr/>
        </p:nvSpPr>
        <p:spPr>
          <a:xfrm>
            <a:off x="5185237" y="1314316"/>
            <a:ext cx="33009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Tiếng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Việt</a:t>
            </a:r>
            <a:endParaRPr lang="en-US" altLang="zh-CN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9583" y="1844552"/>
            <a:ext cx="101003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Đồ chơi yêu thích</a:t>
            </a:r>
            <a:endParaRPr lang="vi-VN" sz="3200" dirty="0"/>
          </a:p>
          <a:p>
            <a:r>
              <a:rPr lang="vi-VN" sz="3200" dirty="0"/>
              <a:t>Tớ rất thích các đồ chơi truyền thống như diều, chong chóng, đèn ông sao. Tớ cũng thích các đồ chơi hiện đại như lê-gô, ô tô điều khiển từ xa, siêu nhân. Đồ chơi nào tớ cũng giữ gìn cẩn thận.</a:t>
            </a:r>
          </a:p>
          <a:p>
            <a:br>
              <a:rPr lang="vi-VN" sz="3200" dirty="0"/>
            </a:br>
            <a:br>
              <a:rPr lang="vi-VN" sz="3200" dirty="0"/>
            </a:b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đồ chơi truyền thống mà bé thích?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06045" y="2545348"/>
            <a:ext cx="685726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Diều, chong chóng, đèn ông sao.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98138" y="3494500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tên những đồ chơi hiện đại mà bé thích?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01443" y="3395317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159" y="4293352"/>
            <a:ext cx="89911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Lê-gô, ô-tô điều khiển từ xa, siêu nhân.</a:t>
            </a:r>
          </a:p>
        </p:txBody>
      </p:sp>
    </p:spTree>
    <p:extLst>
      <p:ext uri="{BB962C8B-B14F-4D97-AF65-F5344CB8AC3E}">
        <p14:creationId xmlns:p14="http://schemas.microsoft.com/office/powerpoint/2010/main" val="34958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lê-gô, siêu nhân, giữ gìn,...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hoa chữ cái đầu câu, chú ý các dấu câu.</a:t>
            </a:r>
          </a:p>
        </p:txBody>
      </p:sp>
    </p:spTree>
    <p:extLst>
      <p:ext uri="{BB962C8B-B14F-4D97-AF65-F5344CB8AC3E}">
        <p14:creationId xmlns:p14="http://schemas.microsoft.com/office/powerpoint/2010/main" val="21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4869492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724166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965768" y="353762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1553798"/>
            <a:ext cx="10612055" cy="3127084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024" y="476423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29583" y="1844552"/>
            <a:ext cx="1010033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/>
              <a:t>Đồ chơi yêu thích</a:t>
            </a:r>
            <a:endParaRPr lang="vi-VN" sz="3200" dirty="0"/>
          </a:p>
          <a:p>
            <a:r>
              <a:rPr lang="vi-VN" sz="3200" dirty="0"/>
              <a:t>Tớ rất thích các đồ chơi truyền thống như diều, chong chóng, đèn ông sao. Tớ cũng thích các đồ chơi hiện đại như lê-gô, ô tô điều khiển từ xa, siêu nhân. Đồ chơi nào tớ cũng giữ gìn cẩn thận.</a:t>
            </a:r>
          </a:p>
          <a:p>
            <a:br>
              <a:rPr lang="vi-VN" sz="3200" dirty="0"/>
            </a:br>
            <a:br>
              <a:rPr lang="vi-VN" sz="3200" dirty="0"/>
            </a:b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thay cho ô vuông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629" y="1094532"/>
            <a:ext cx="7607262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 ai nói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nói 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 ta vẫn vững như kiềng ba chân.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4629" y="2853044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Vào những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ày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ỉ, chúng tôi thường chơi đá bóng.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4629" y="3842396"/>
            <a:ext cx="115367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Mấy cậu bạn đang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 tìm chỗ chơi đá cầu.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66479" y="139203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96750" y="3001508"/>
            <a:ext cx="676533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027334" y="1325445"/>
            <a:ext cx="796481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940146" y="3060394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037695" y="3980599"/>
            <a:ext cx="647855" cy="452781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249730" y="3966798"/>
            <a:ext cx="464234" cy="40796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6" grpId="0"/>
      <p:bldP spid="2" grpId="0" animBg="1"/>
      <p:bldP spid="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183" y="4108108"/>
            <a:ext cx="179806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thu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50433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ung sức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69" y="4109681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xanh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48868" y="4109682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15" y="2003759"/>
            <a:ext cx="2934856" cy="1947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30500" r="6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24616" r="31880" b="24923"/>
          <a:stretch/>
        </p:blipFill>
        <p:spPr>
          <a:xfrm>
            <a:off x="7026956" y="1836042"/>
            <a:ext cx="1301117" cy="2254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34" y="1974696"/>
            <a:ext cx="2788130" cy="1976740"/>
          </a:xfrm>
          <a:prstGeom prst="rect">
            <a:avLst/>
          </a:prstGeom>
        </p:spPr>
      </p:pic>
      <p:sp>
        <p:nvSpPr>
          <p:cNvPr id="5" name="AutoShape 2" descr="Nền Studio chụp ảnh Bầu Trời Đẹp Và Biển 180x300 cm Ảnh Cưới Nền Nghề Chụp  Ảnh Vinyl|studio background|photography studio backgroundsstudio backdrop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913" y="2003759"/>
            <a:ext cx="2946275" cy="196418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544966" y="4257926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648909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6636634" y="424529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786498" y="4238253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521130" y="4238254"/>
            <a:ext cx="464234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4" grpId="0"/>
      <p:bldP spid="25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Chọn a hoặc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1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hoặc </a:t>
            </a:r>
            <a:r>
              <a:rPr lang="en-US" sz="3200" b="1" i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thay cho ô vuông.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1" t="38077" r="61952" b="26346"/>
          <a:stretch/>
        </p:blipFill>
        <p:spPr bwMode="auto">
          <a:xfrm>
            <a:off x="1191357" y="1507158"/>
            <a:ext cx="1735375" cy="260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9" t="35922" r="22996" b="28156"/>
          <a:stretch/>
        </p:blipFill>
        <p:spPr bwMode="auto">
          <a:xfrm>
            <a:off x="4552477" y="1844073"/>
            <a:ext cx="3029891" cy="21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t="40817" r="22344" b="30549"/>
          <a:stretch/>
        </p:blipFill>
        <p:spPr bwMode="auto">
          <a:xfrm>
            <a:off x="8888307" y="2015032"/>
            <a:ext cx="1702190" cy="209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53920" y="4206720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gió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01655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uồn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59789" y="4260118"/>
            <a:ext cx="253153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uộn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chỉ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26927" y="4363880"/>
            <a:ext cx="874070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389036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540721" y="4380251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9211086" y="4414246"/>
            <a:ext cx="636181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399</Words>
  <Application>Microsoft Office PowerPoint</Application>
  <PresentationFormat>Widescreen</PresentationFormat>
  <Paragraphs>55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Dương Nguyễn</cp:lastModifiedBy>
  <cp:revision>157</cp:revision>
  <dcterms:created xsi:type="dcterms:W3CDTF">2021-06-02T14:23:54Z</dcterms:created>
  <dcterms:modified xsi:type="dcterms:W3CDTF">2022-11-13T11:27:56Z</dcterms:modified>
</cp:coreProperties>
</file>