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301" r:id="rId3"/>
    <p:sldId id="302" r:id="rId4"/>
    <p:sldId id="334" r:id="rId5"/>
    <p:sldId id="305" r:id="rId6"/>
    <p:sldId id="337" r:id="rId7"/>
    <p:sldId id="338" r:id="rId8"/>
    <p:sldId id="335" r:id="rId9"/>
    <p:sldId id="336" r:id="rId10"/>
    <p:sldId id="324" r:id="rId11"/>
    <p:sldId id="310" r:id="rId12"/>
    <p:sldId id="326" r:id="rId13"/>
    <p:sldId id="312" r:id="rId14"/>
    <p:sldId id="333" r:id="rId15"/>
    <p:sldId id="329" r:id="rId16"/>
    <p:sldId id="323" r:id="rId17"/>
    <p:sldId id="315" r:id="rId18"/>
    <p:sldId id="339" r:id="rId19"/>
    <p:sldId id="283" r:id="rId20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59" d="100"/>
          <a:sy n="59" d="100"/>
        </p:scale>
        <p:origin x="869" y="6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20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NHÍM NÂU KẾT BẠN</a:t>
            </a:r>
            <a:endParaRPr lang="en-US" sz="60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Chi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386" y="2641971"/>
            <a:ext cx="1238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nấp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người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hãi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run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bước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46876" r="21328" b="16123"/>
          <a:stretch/>
        </p:blipFill>
        <p:spPr bwMode="auto">
          <a:xfrm>
            <a:off x="9907581" y="4645617"/>
            <a:ext cx="600924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5333" y="2563817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7733" y="4738500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Theo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40514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bụng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̉,…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7100" y="4713466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ngày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áp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1654" y="2209959"/>
            <a:ext cx="10588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giữa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mùa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34375" r="12323" b="25781"/>
          <a:stretch/>
        </p:blipFill>
        <p:spPr bwMode="auto">
          <a:xfrm>
            <a:off x="6172200" y="4886324"/>
            <a:ext cx="10018060" cy="42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41015" r="9186" b="10938"/>
          <a:stretch/>
        </p:blipFill>
        <p:spPr bwMode="auto">
          <a:xfrm>
            <a:off x="856386" y="2405142"/>
            <a:ext cx="13834558" cy="56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An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lỗi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huống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528" y="3046162"/>
            <a:ext cx="1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An,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  <a:endParaRPr lang="en-US" sz="6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98" y="3463812"/>
            <a:ext cx="7188727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Hãy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198" y="5445012"/>
            <a:ext cx="7036328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tập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2656" r="8589" b="11329"/>
          <a:stretch/>
        </p:blipFill>
        <p:spPr bwMode="auto">
          <a:xfrm>
            <a:off x="7629525" y="2245611"/>
            <a:ext cx="8387728" cy="526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805320" y="1978203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33104" y="2514593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95104" y="3962983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7599" y="6891758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85" y="2651453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nhút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5001" y="3724266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156" y="5934683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rang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trí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690" y="4833295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49425" y="1704146"/>
            <a:ext cx="15681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Vồn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niềm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chuyện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người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>
            <a:off x="4013200" y="3024634"/>
            <a:ext cx="8474075" cy="578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4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06751" y="1704146"/>
            <a:ext cx="119378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sống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tạm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71775"/>
            <a:ext cx="9515475" cy="577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1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46612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59455" y="6413856"/>
            <a:ext cx="172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23160" y="6903162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305" y="2748950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080321" y="2650176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47005" y="381508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87250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05848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3491</TotalTime>
  <Words>1147</Words>
  <Application>Microsoft Office PowerPoint</Application>
  <PresentationFormat>Custom</PresentationFormat>
  <Paragraphs>68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Mijas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115</cp:revision>
  <dcterms:created xsi:type="dcterms:W3CDTF">2021-05-31T08:31:14Z</dcterms:created>
  <dcterms:modified xsi:type="dcterms:W3CDTF">2021-12-20T13:10:15Z</dcterms:modified>
</cp:coreProperties>
</file>