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1"/>
  </p:notesMasterIdLst>
  <p:sldIdLst>
    <p:sldId id="294" r:id="rId6"/>
    <p:sldId id="295" r:id="rId7"/>
    <p:sldId id="256" r:id="rId8"/>
    <p:sldId id="264" r:id="rId9"/>
    <p:sldId id="285" r:id="rId10"/>
    <p:sldId id="289" r:id="rId11"/>
    <p:sldId id="290" r:id="rId12"/>
    <p:sldId id="287" r:id="rId13"/>
    <p:sldId id="288" r:id="rId14"/>
    <p:sldId id="291" r:id="rId15"/>
    <p:sldId id="293" r:id="rId16"/>
    <p:sldId id="292" r:id="rId17"/>
    <p:sldId id="286" r:id="rId18"/>
    <p:sldId id="29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82" d="100"/>
          <a:sy n="82" d="100"/>
        </p:scale>
        <p:origin x="30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54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3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28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614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5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7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43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00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706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82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84679"/>
      </p:ext>
    </p:extLst>
  </p:cSld>
  <p:clrMapOvr>
    <a:masterClrMapping/>
  </p:clrMapOvr>
  <p:transition spd="med" advTm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6960"/>
      </p:ext>
    </p:extLst>
  </p:cSld>
  <p:clrMapOvr>
    <a:masterClrMapping/>
  </p:clrMapOvr>
  <p:transition spd="med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457324"/>
      </p:ext>
    </p:extLst>
  </p:cSld>
  <p:clrMapOvr>
    <a:masterClrMapping/>
  </p:clrMapOvr>
  <p:transition spd="med" advTm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292499"/>
      </p:ext>
    </p:extLst>
  </p:cSld>
  <p:clrMapOvr>
    <a:masterClrMapping/>
  </p:clrMapOvr>
  <p:transition spd="med" advTm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36610"/>
      </p:ext>
    </p:extLst>
  </p:cSld>
  <p:clrMapOvr>
    <a:masterClrMapping/>
  </p:clrMapOvr>
  <p:transition spd="med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896345"/>
      </p:ext>
    </p:extLst>
  </p:cSld>
  <p:clrMapOvr>
    <a:masterClrMapping/>
  </p:clrMapOvr>
  <p:transition spd="med" advTm="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80604"/>
      </p:ext>
    </p:extLst>
  </p:cSld>
  <p:clrMapOvr>
    <a:masterClrMapping/>
  </p:clrMapOvr>
  <p:transition spd="med" advTm="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048373"/>
      </p:ext>
    </p:extLst>
  </p:cSld>
  <p:clrMapOvr>
    <a:masterClrMapping/>
  </p:clrMapOvr>
  <p:transition spd="med" advTm="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585158"/>
      </p:ext>
    </p:extLst>
  </p:cSld>
  <p:clrMapOvr>
    <a:masterClrMapping/>
  </p:clrMapOvr>
  <p:transition spd="med" advTm="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282920"/>
      </p:ext>
    </p:extLst>
  </p:cSld>
  <p:clrMapOvr>
    <a:masterClrMapping/>
  </p:clrMapOvr>
  <p:transition spd="med" advTm="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60952"/>
      </p:ext>
    </p:extLst>
  </p:cSld>
  <p:clrMapOvr>
    <a:masterClrMapping/>
  </p:clrMapOvr>
  <p:transition spd="med" advTm="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33971"/>
      </p:ext>
    </p:extLst>
  </p:cSld>
  <p:clrMapOvr>
    <a:masterClrMapping/>
  </p:clrMapOvr>
  <p:transition spd="med" advTm="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43750-C8AE-4CD5-96A0-18DADABA3AF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E820F-9D8F-4B2F-9C1F-06381A894F0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02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62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1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9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281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spd="med" advTm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w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8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2.png"/><Relationship Id="rId19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8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2.png"/><Relationship Id="rId19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8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2.png"/><Relationship Id="rId19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0"/>
            <a:ext cx="2237170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6" y="-62381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237170" y="426098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PHÒNG GIÁO DỤC VÀ ĐÀO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TẠO QUẬN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 LONG 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TRƯỜNG TIỂU HỌC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VŨ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charset="0"/>
              </a:rPr>
              <a:t> XUÂN THIỀU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579700" y="3245182"/>
            <a:ext cx="1065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inpin heiti" charset="-122"/>
                <a:cs typeface="+mn-cs"/>
              </a:rPr>
              <a:t>ĐẾN DỰ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inpin heiti" charset="-122"/>
                <a:cs typeface="+mn-cs"/>
              </a:rPr>
              <a:t>GIỜ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inpin heiti" charset="-122"/>
                <a:cs typeface="+mn-cs"/>
              </a:rPr>
              <a:t> THĂM LỚP 2A3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inpin heiti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inpin heiti" charset="-122"/>
                <a:cs typeface="+mn-cs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inpin heiti" charset="-122"/>
              <a:cs typeface="+mn-cs"/>
            </a:endParaRP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8" y="4645583"/>
            <a:ext cx="3455888" cy="981314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399" y="4645583"/>
            <a:ext cx="3788357" cy="9813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0766" y="2021855"/>
            <a:ext cx="10325269" cy="4724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CHÀO MỪNG </a:t>
            </a:r>
            <a:r>
              <a:rPr lang="en-US" sz="6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微软雅黑"/>
              </a:rPr>
              <a:t>CÁC THẦY CÔ GIÁO 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7248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2" t="-1" r="6003" b="35548"/>
          <a:stretch/>
        </p:blipFill>
        <p:spPr>
          <a:xfrm>
            <a:off x="1001722" y="68514"/>
            <a:ext cx="10141339" cy="655366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2832B86-CE3C-469C-98CB-35A09FB9B6E3}"/>
              </a:ext>
            </a:extLst>
          </p:cNvPr>
          <p:cNvCxnSpPr>
            <a:cxnSpLocks/>
          </p:cNvCxnSpPr>
          <p:nvPr/>
        </p:nvCxnSpPr>
        <p:spPr>
          <a:xfrm>
            <a:off x="2175978" y="68514"/>
            <a:ext cx="0" cy="6553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1093" y="448104"/>
            <a:ext cx="776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wgày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9643" y="1087466"/>
            <a:ext cx="280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1173" y="1725089"/>
            <a:ext cx="853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 rộng vốn từ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2451" y="3453834"/>
            <a:ext cx="78927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36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9643" y="2366891"/>
            <a:ext cx="4442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3163" y="3832399"/>
            <a:ext cx="4059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4073056" y="4744720"/>
            <a:ext cx="2974243" cy="1542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1316" y="4321592"/>
            <a:ext cx="43878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adena" panose="02000503000000020004" pitchFamily="2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0" name="TextBox1" r:id="rId2" imgW="8915400" imgH="3581280"/>
        </mc:Choice>
        <mc:Fallback>
          <p:control name="TextBox1" r:id="rId2" imgW="8915400" imgH="3581280">
            <p:pic>
              <p:nvPicPr>
                <p:cNvPr id="9" name="TextBox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0600" y="609600"/>
                  <a:ext cx="8915400" cy="3581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604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1603" y="549818"/>
            <a:ext cx="102936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dòng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nương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lúa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bầu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860" y="549818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68" y="2677111"/>
            <a:ext cx="8898288" cy="2409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996872" y="3590688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Bầu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vời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vợi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.</a:t>
            </a:r>
            <a:endParaRPr lang="en-US" sz="4000" b="1" dirty="0" smtClean="0">
              <a:solidFill>
                <a:prstClr val="black"/>
              </a:solidFill>
              <a:latin typeface="Arial" panose="020B0604020202020204" pitchFamily="34" charset="0"/>
              <a:ea typeface="HP001 4H" panose="020B0603050302020204" pitchFamily="34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P001 4H" panose="020B0603050302020204" pitchFamily="34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221634" y="2912563"/>
            <a:ext cx="763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M: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Bầu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T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iCiel Cadena" panose="02000503000000020004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hảo</a:t>
              </a:r>
              <a:r>
                <a:rPr lang="en-US" sz="3600" b="1" dirty="0" smtClean="0">
                  <a:solidFill>
                    <a:srgbClr val="FF0000"/>
                  </a:solidFill>
                  <a:latin typeface="iCiel Cadena" panose="02000503000000020004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7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18" y="1094683"/>
            <a:ext cx="9328985" cy="4415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0836" y="1716832"/>
            <a:ext cx="86401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Tìm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thêm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các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từ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chỉ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sự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vật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về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thiên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nhiên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và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đặc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điểm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của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các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sự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vật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đó</a:t>
            </a:r>
            <a:endParaRPr lang="en-US" sz="3600" dirty="0" smtClean="0">
              <a:solidFill>
                <a:srgbClr val="FF33CC"/>
              </a:solidFill>
              <a:latin typeface="iCiel Cucho Bold" pitchFamily="50" charset="0"/>
              <a:cs typeface="iCiel Cucho Bold" pitchFamily="50" charset="0"/>
            </a:endParaRPr>
          </a:p>
          <a:p>
            <a:endParaRPr lang="en-US" sz="3600" dirty="0" smtClean="0">
              <a:solidFill>
                <a:srgbClr val="FF33CC"/>
              </a:solidFill>
              <a:latin typeface="iCiel Cucho Bold" pitchFamily="50" charset="0"/>
              <a:cs typeface="iCiel Cucho Bold" pitchFamily="50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Thực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hành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hỏi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–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đáp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về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đặc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điểm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của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các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sự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vật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trong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thiên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nhiên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với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bố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mẹ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/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anh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chị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em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trong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gia</a:t>
            </a:r>
            <a:r>
              <a:rPr lang="en-US" sz="3600" dirty="0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600" dirty="0" err="1" smtClean="0">
                <a:solidFill>
                  <a:srgbClr val="FF33CC"/>
                </a:solidFill>
                <a:latin typeface="iCiel Cucho Bold" pitchFamily="50" charset="0"/>
                <a:cs typeface="iCiel Cucho Bold" pitchFamily="50" charset="0"/>
              </a:rPr>
              <a:t>đình</a:t>
            </a:r>
            <a:endParaRPr lang="en-US" sz="3600" dirty="0">
              <a:solidFill>
                <a:srgbClr val="FF33CC"/>
              </a:solidFill>
              <a:latin typeface="iCiel Cucho Bold" pitchFamily="50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163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18" y="1094683"/>
            <a:ext cx="9328985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322902" y="1370178"/>
            <a:ext cx="352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tập</a:t>
            </a:r>
            <a:endParaRPr 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94474" y="1995137"/>
            <a:ext cx="93289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Mở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rộng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vốn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từ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về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thiên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nhiên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. </a:t>
            </a:r>
          </a:p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Câu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nêu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460875" y="293072"/>
            <a:ext cx="589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36959" y="1197002"/>
            <a:ext cx="10187293" cy="1093587"/>
            <a:chOff x="774356" y="888444"/>
            <a:chExt cx="10187293" cy="109358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904813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latin typeface="+mj-lt"/>
                </a:rPr>
                <a:t>Tìm </a:t>
              </a:r>
              <a:r>
                <a:rPr lang="vi-VN" sz="3200" dirty="0">
                  <a:latin typeface="+mj-lt"/>
                </a:rPr>
                <a:t>được và hiểu nghĩa một số từ về sự vật</a:t>
              </a:r>
              <a:r>
                <a:rPr lang="en-US" sz="3200" dirty="0">
                  <a:latin typeface="+mj-lt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60161" y="2892151"/>
            <a:ext cx="10080709" cy="714672"/>
            <a:chOff x="752655" y="2065203"/>
            <a:chExt cx="10080709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28284" y="2134583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latin typeface="+mj-lt"/>
                </a:rPr>
                <a:t> </a:t>
              </a:r>
              <a:r>
                <a:rPr lang="vi-VN" sz="3200" dirty="0">
                  <a:latin typeface="+mj-lt"/>
                </a:rPr>
                <a:t>Đặt được câu nêu đặc điểm.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74835" y="4287380"/>
            <a:ext cx="8495327" cy="1263611"/>
            <a:chOff x="778314" y="3315253"/>
            <a:chExt cx="10210371" cy="1263611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4354608" y="629252"/>
            <a:ext cx="3152512" cy="2541489"/>
            <a:chOff x="975360" y="2895482"/>
            <a:chExt cx="2794914" cy="2100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6868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4488783" y="3134172"/>
            <a:ext cx="3081845" cy="2660660"/>
            <a:chOff x="3428999" y="2897792"/>
            <a:chExt cx="2311384" cy="199549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99935" y="3941107"/>
              <a:ext cx="1369512" cy="6232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</a:t>
              </a: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3619" y="5197182"/>
            <a:ext cx="2482715" cy="11952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304" y="2112965"/>
            <a:ext cx="2632545" cy="11881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369" y="3696197"/>
            <a:ext cx="2441541" cy="13101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543" y="4168774"/>
            <a:ext cx="2627504" cy="1187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1646" y="806885"/>
            <a:ext cx="2632545" cy="1135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868" y="2300537"/>
            <a:ext cx="2632545" cy="11128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8412962" y="3371428"/>
            <a:ext cx="2351229" cy="10892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92" y="5287480"/>
            <a:ext cx="2672581" cy="1068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928" y="904123"/>
            <a:ext cx="2465688" cy="97469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ngữ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vào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nhóm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thích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2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2" y="4033461"/>
            <a:ext cx="1574044" cy="20553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880" y="4134117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8" y="462455"/>
            <a:ext cx="7894639" cy="4255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057893" y="4834515"/>
            <a:ext cx="9538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nương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lúa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: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trồng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lúa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đồi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núi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ea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4354608" y="629252"/>
            <a:ext cx="3152512" cy="2541489"/>
            <a:chOff x="975360" y="2895482"/>
            <a:chExt cx="2794914" cy="2100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6868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 vật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4488783" y="3134172"/>
            <a:ext cx="3081845" cy="2660660"/>
            <a:chOff x="3428999" y="2897792"/>
            <a:chExt cx="2311384" cy="199549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99935" y="3941107"/>
              <a:ext cx="1369512" cy="62324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</a:t>
              </a:r>
              <a:r>
                <a:rPr kumimoji="0" lang="en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3619" y="5197182"/>
            <a:ext cx="2482715" cy="11952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304" y="2112965"/>
            <a:ext cx="2632545" cy="11881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369" y="3696197"/>
            <a:ext cx="2441541" cy="13101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543" y="4168774"/>
            <a:ext cx="2627504" cy="1187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1646" y="806885"/>
            <a:ext cx="2632545" cy="1135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868" y="2300537"/>
            <a:ext cx="2632545" cy="11128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8412962" y="3371428"/>
            <a:ext cx="2351229" cy="10892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92" y="5287480"/>
            <a:ext cx="2672581" cy="1068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928" y="904123"/>
            <a:ext cx="2465688" cy="97469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hợp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1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4373853" y="1196920"/>
            <a:ext cx="2983388" cy="1981119"/>
            <a:chOff x="985009" y="2955766"/>
            <a:chExt cx="2794914" cy="21005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5009" y="2955766"/>
              <a:ext cx="2794914" cy="21005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96086" y="4006057"/>
              <a:ext cx="1701369" cy="75057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 vật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3062" y="3204367"/>
            <a:ext cx="2944179" cy="2079474"/>
            <a:chOff x="5306441" y="2933976"/>
            <a:chExt cx="3081845" cy="26606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06441" y="2933976"/>
              <a:ext cx="3081845" cy="26606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5916573" y="4377086"/>
              <a:ext cx="1943628" cy="9057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</a:t>
              </a:r>
              <a:r>
                <a:rPr kumimoji="0" lang="en-V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133" y="4716467"/>
            <a:ext cx="2482715" cy="11952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262" y="2150459"/>
            <a:ext cx="2632545" cy="11881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88" y="3127474"/>
            <a:ext cx="2441541" cy="13101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262" y="3852653"/>
            <a:ext cx="2627504" cy="1187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303" y="1306089"/>
            <a:ext cx="2632545" cy="1135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95" y="2314527"/>
            <a:ext cx="2632545" cy="11128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8487875" y="3093154"/>
            <a:ext cx="2351229" cy="10892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625" y="4182385"/>
            <a:ext cx="2672581" cy="1068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52" y="1530558"/>
            <a:ext cx="2465688" cy="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8 L 0.00182 -0.16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17578 -0.279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2461 0.2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8997 0.162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29076 -0.1342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4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25326 0.4618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6979 0.343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1706 -0.519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5787 L 0.05143 -0.644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1603" y="549818"/>
            <a:ext cx="102936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Ghép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 ở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b="1" dirty="0" err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860" y="549818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68" y="2677111"/>
            <a:ext cx="8898288" cy="2409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05920" y="3178435"/>
            <a:ext cx="763314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M: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Bầu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trời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xanh</a:t>
            </a:r>
            <a:r>
              <a:rPr lang="en-US" sz="4000" b="1" dirty="0" smtClean="0">
                <a:latin typeface="Arial" panose="020B0604020202020204" pitchFamily="34" charset="0"/>
                <a:ea typeface="HP001 4H" panose="020B0603050302020204" pitchFamily="34" charset="-127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ea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317</Words>
  <Application>Microsoft Office PowerPoint</Application>
  <PresentationFormat>Widescreen</PresentationFormat>
  <Paragraphs>51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Calibri Light</vt:lpstr>
      <vt:lpstr>HP001 4 hàng</vt:lpstr>
      <vt:lpstr>HP001 4H</vt:lpstr>
      <vt:lpstr>iCiel Cadena</vt:lpstr>
      <vt:lpstr>iCiel Crocante</vt:lpstr>
      <vt:lpstr>iCiel Cucho Bold</vt:lpstr>
      <vt:lpstr>inpin heiti</vt:lpstr>
      <vt:lpstr>Tahoma</vt:lpstr>
      <vt:lpstr>Times New Roman</vt:lpstr>
      <vt:lpstr>思源黑体 CN Bold</vt:lpstr>
      <vt:lpstr>Office Theme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223</cp:revision>
  <dcterms:created xsi:type="dcterms:W3CDTF">2021-05-29T04:05:18Z</dcterms:created>
  <dcterms:modified xsi:type="dcterms:W3CDTF">2022-02-16T14:59:04Z</dcterms:modified>
</cp:coreProperties>
</file>