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9"/>
  </p:notesMasterIdLst>
  <p:sldIdLst>
    <p:sldId id="291" r:id="rId2"/>
    <p:sldId id="281" r:id="rId3"/>
    <p:sldId id="287" r:id="rId4"/>
    <p:sldId id="288" r:id="rId5"/>
    <p:sldId id="289" r:id="rId6"/>
    <p:sldId id="290" r:id="rId7"/>
    <p:sldId id="283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P001 4H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P001 4H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33CC"/>
    <a:srgbClr val="800080"/>
    <a:srgbClr val="FF0000"/>
    <a:srgbClr val="FF66FF"/>
    <a:srgbClr val="FF66CC"/>
    <a:srgbClr val="CDCD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37" autoAdjust="0"/>
    <p:restoredTop sz="94582" autoAdjust="0"/>
  </p:normalViewPr>
  <p:slideViewPr>
    <p:cSldViewPr snapToGrid="0">
      <p:cViewPr varScale="1">
        <p:scale>
          <a:sx n="83" d="100"/>
          <a:sy n="83" d="100"/>
        </p:scale>
        <p:origin x="158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7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7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6667B6D-25EF-4401-B5E8-000F90A7E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157A9-863C-4B47-83E4-B552BE5ACE0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24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9902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902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10EA-2EC9-4F2A-9F0A-95A63BE2D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031F-182D-4AC1-9D02-A0CECD74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FF25-4007-4C6E-BE97-5E770DEEC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6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3BA6D-92A0-4728-890D-D512D54F1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D3548-5378-4D52-A6C7-46011AD7B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325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859D7-C83C-4ADD-9E9D-0F94C13F9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4F44C-2E39-4505-AF12-20721B1FE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1B57-7A8D-478F-BC49-146268237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B469-8A93-48C4-80A4-8491130E7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7CC1A-26DE-48C4-AC04-BF5079342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63185-9062-45DF-8C77-59F9BEAF3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E586-0F93-4401-A2A5-87CBC5953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45AD6-7747-47A2-855C-B79B9ADED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5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99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B9C57FC1-0423-4AC2-B33F-5BF010698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/>
          <p:cNvSpPr txBox="1"/>
          <p:nvPr/>
        </p:nvSpPr>
        <p:spPr>
          <a:xfrm>
            <a:off x="1266092" y="1178170"/>
            <a:ext cx="7324281" cy="541699"/>
          </a:xfrm>
          <a:prstGeom prst="rect">
            <a:avLst/>
          </a:prstGeom>
          <a:ln>
            <a:noFill/>
          </a:ln>
        </p:spPr>
        <p:txBody>
          <a:bodyPr vert="horz" lIns="84406" tIns="42203" rIns="84406" bIns="4220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altLang="zh-CN" sz="2215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marL="0" indent="0" algn="ctr">
              <a:buNone/>
              <a:defRPr/>
            </a:pPr>
            <a:r>
              <a:rPr lang="en-US" altLang="zh-CN" sz="2215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TR</a:t>
            </a:r>
            <a:r>
              <a:rPr lang="vi-VN" altLang="zh-CN" sz="2215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ƯỜNG</a:t>
            </a:r>
            <a:r>
              <a:rPr lang="en-US" altLang="zh-CN" sz="2215" b="1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TIỂU HỌC VŨ XUÂN THIỀU</a:t>
            </a:r>
            <a:endParaRPr lang="zh-CN" altLang="en-US" sz="2215" b="1" dirty="0">
              <a:ln w="6350">
                <a:noFill/>
              </a:ln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Content Placeholder 2"/>
          <p:cNvSpPr txBox="1"/>
          <p:nvPr/>
        </p:nvSpPr>
        <p:spPr>
          <a:xfrm>
            <a:off x="3516923" y="4765431"/>
            <a:ext cx="4896639" cy="371419"/>
          </a:xfrm>
          <a:prstGeom prst="rect">
            <a:avLst/>
          </a:prstGeom>
          <a:ln>
            <a:noFill/>
          </a:ln>
        </p:spPr>
        <p:txBody>
          <a:bodyPr vert="horz" lIns="84406" tIns="42203" rIns="84406" bIns="42203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en-US" altLang="zh-CN" sz="2585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GV: </a:t>
            </a:r>
            <a:r>
              <a:rPr lang="en-US" altLang="zh-CN" sz="2585" b="1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Phạm</a:t>
            </a:r>
            <a:r>
              <a:rPr lang="en-US" altLang="zh-CN" sz="2585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85" b="1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Thanh</a:t>
            </a:r>
            <a:r>
              <a:rPr lang="en-US" altLang="zh-CN" sz="2585" b="1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585" b="1" dirty="0" err="1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方正尚酷简体" panose="02000000000000000000" pitchFamily="2" charset="-122"/>
                <a:cs typeface="Times New Roman" panose="02020603050405020304" pitchFamily="18" charset="0"/>
              </a:rPr>
              <a:t>Huyền</a:t>
            </a:r>
            <a:endParaRPr lang="zh-CN" altLang="en-US" sz="2585" b="1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方正尚酷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629" y="2584939"/>
            <a:ext cx="6727384" cy="1619496"/>
          </a:xfrm>
          <a:prstGeom prst="rect">
            <a:avLst/>
          </a:prstGeom>
          <a:noFill/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en-US" sz="4985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  <a:p>
            <a:pPr algn="ctr"/>
            <a:r>
              <a:rPr lang="en-US" sz="4985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SƠN TINH THUỶ TINH</a:t>
            </a:r>
            <a:endParaRPr lang="en-US" sz="4985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9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 004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0" y="2157413"/>
            <a:ext cx="7521575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0" y="203200"/>
            <a:ext cx="89201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Arial" charset="0"/>
              </a:rPr>
              <a:t>Kể chuyện</a:t>
            </a:r>
          </a:p>
          <a:p>
            <a:pPr algn="ctr"/>
            <a:endParaRPr lang="en-US" sz="2800" b="1">
              <a:latin typeface="Arial" charset="0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/>
            <a:endParaRPr lang="en-US" sz="28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5267325" y="1371600"/>
            <a:ext cx="3876675" cy="5486400"/>
          </a:xfrm>
          <a:prstGeom prst="rect">
            <a:avLst/>
          </a:prstGeom>
          <a:solidFill>
            <a:srgbClr val="FF99FF"/>
          </a:solidFill>
          <a:ln w="9525">
            <a:solidFill>
              <a:srgbClr val="CDCD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>
              <a:latin typeface="Arial" charset="0"/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5268913" y="2006600"/>
            <a:ext cx="38750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b="1">
                <a:latin typeface="Arial" charset="0"/>
              </a:rPr>
              <a:t>    </a:t>
            </a:r>
            <a:r>
              <a:rPr lang="en-US" sz="3200" b="1" u="sng">
                <a:latin typeface="Arial" charset="0"/>
              </a:rPr>
              <a:t>Bài 1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Sắp xếp lại 3 bức tranh  theo thứ tự vẽ trong sách theo </a:t>
            </a:r>
            <a:r>
              <a:rPr lang="vi-VN" sz="3200" b="1">
                <a:latin typeface="Arial" charset="0"/>
              </a:rPr>
              <a:t>đúng</a:t>
            </a:r>
            <a:r>
              <a:rPr lang="en-US" sz="3200" b="1">
                <a:latin typeface="Arial" charset="0"/>
              </a:rPr>
              <a:t> nội dung truyện </a:t>
            </a:r>
          </a:p>
          <a:p>
            <a:pPr marL="342900" indent="-342900" algn="ctr"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  <p:sp>
        <p:nvSpPr>
          <p:cNvPr id="4102" name="Oval 10"/>
          <p:cNvSpPr>
            <a:spLocks noChangeArrowheads="1"/>
          </p:cNvSpPr>
          <p:nvPr/>
        </p:nvSpPr>
        <p:spPr bwMode="auto">
          <a:xfrm>
            <a:off x="2482850" y="2301875"/>
            <a:ext cx="420688" cy="361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4103" name="Oval 11"/>
          <p:cNvSpPr>
            <a:spLocks noChangeArrowheads="1"/>
          </p:cNvSpPr>
          <p:nvPr/>
        </p:nvSpPr>
        <p:spPr bwMode="auto">
          <a:xfrm>
            <a:off x="4878388" y="4411663"/>
            <a:ext cx="420687" cy="361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  <p:sp>
        <p:nvSpPr>
          <p:cNvPr id="4104" name="Oval 12"/>
          <p:cNvSpPr>
            <a:spLocks noChangeArrowheads="1"/>
          </p:cNvSpPr>
          <p:nvPr/>
        </p:nvSpPr>
        <p:spPr bwMode="auto">
          <a:xfrm>
            <a:off x="4849813" y="2192338"/>
            <a:ext cx="420687" cy="36195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pic>
        <p:nvPicPr>
          <p:cNvPr id="6157" name="Picture 13" descr="Picture 011"/>
          <p:cNvPicPr>
            <a:picLocks noChangeAspect="1" noChangeArrowheads="1"/>
          </p:cNvPicPr>
          <p:nvPr/>
        </p:nvPicPr>
        <p:blipFill>
          <a:blip r:embed="rId3">
            <a:lum bright="6000" contrast="60000"/>
          </a:blip>
          <a:srcRect/>
          <a:stretch>
            <a:fillRect/>
          </a:stretch>
        </p:blipFill>
        <p:spPr bwMode="auto">
          <a:xfrm>
            <a:off x="-4530725" y="2101850"/>
            <a:ext cx="3725862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9" name="Picture 15" descr="Picture 010"/>
          <p:cNvPicPr>
            <a:picLocks noChangeAspect="1" noChangeArrowheads="1"/>
          </p:cNvPicPr>
          <p:nvPr/>
        </p:nvPicPr>
        <p:blipFill>
          <a:blip r:embed="rId4">
            <a:lum contrast="72000"/>
          </a:blip>
          <a:srcRect/>
          <a:stretch>
            <a:fillRect/>
          </a:stretch>
        </p:blipFill>
        <p:spPr bwMode="auto">
          <a:xfrm>
            <a:off x="10933113" y="3933825"/>
            <a:ext cx="2595562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60" name="Picture 16" descr="Picture 007"/>
          <p:cNvPicPr>
            <a:picLocks noChangeAspect="1" noChangeArrowheads="1"/>
          </p:cNvPicPr>
          <p:nvPr/>
        </p:nvPicPr>
        <p:blipFill>
          <a:blip r:embed="rId5" cstate="print">
            <a:lum contrast="60000"/>
          </a:blip>
          <a:srcRect/>
          <a:stretch>
            <a:fillRect/>
          </a:stretch>
        </p:blipFill>
        <p:spPr bwMode="auto">
          <a:xfrm>
            <a:off x="10795000" y="1316038"/>
            <a:ext cx="26257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809 0.01875 L 0.44306 0.018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792 0.03519 L -0.86632 0.037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881 0.1287 L -0.88715 0.1222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0" y="204788"/>
            <a:ext cx="91440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u="sng">
                <a:latin typeface="Arial" charset="0"/>
              </a:rPr>
              <a:t>Kể chuyện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4000" b="1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5123" name="Picture 13" descr="Picture 011"/>
          <p:cNvPicPr>
            <a:picLocks noChangeAspect="1" noChangeArrowheads="1"/>
          </p:cNvPicPr>
          <p:nvPr/>
        </p:nvPicPr>
        <p:blipFill>
          <a:blip r:embed="rId2">
            <a:lum bright="6000" contrast="60000"/>
          </a:blip>
          <a:srcRect/>
          <a:stretch>
            <a:fillRect/>
          </a:stretch>
        </p:blipFill>
        <p:spPr bwMode="auto">
          <a:xfrm>
            <a:off x="-298450" y="3227388"/>
            <a:ext cx="37258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9" descr="Picture 010"/>
          <p:cNvPicPr>
            <a:picLocks noChangeAspect="1" noChangeArrowheads="1"/>
          </p:cNvPicPr>
          <p:nvPr/>
        </p:nvPicPr>
        <p:blipFill>
          <a:blip r:embed="rId3">
            <a:lum contrast="72000"/>
          </a:blip>
          <a:srcRect/>
          <a:stretch>
            <a:fillRect/>
          </a:stretch>
        </p:blipFill>
        <p:spPr bwMode="auto">
          <a:xfrm>
            <a:off x="2667000" y="3224213"/>
            <a:ext cx="41386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0" descr="Picture 007"/>
          <p:cNvPicPr>
            <a:picLocks noChangeAspect="1" noChangeArrowheads="1"/>
          </p:cNvPicPr>
          <p:nvPr/>
        </p:nvPicPr>
        <p:blipFill>
          <a:blip r:embed="rId4">
            <a:lum contrast="60000"/>
          </a:blip>
          <a:srcRect/>
          <a:stretch>
            <a:fillRect/>
          </a:stretch>
        </p:blipFill>
        <p:spPr bwMode="auto">
          <a:xfrm>
            <a:off x="6216650" y="3217863"/>
            <a:ext cx="29273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23"/>
          <p:cNvSpPr txBox="1">
            <a:spLocks noChangeArrowheads="1"/>
          </p:cNvSpPr>
          <p:nvPr/>
        </p:nvSpPr>
        <p:spPr bwMode="auto">
          <a:xfrm>
            <a:off x="638175" y="1784350"/>
            <a:ext cx="81565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latin typeface="Arial" charset="0"/>
              </a:rPr>
              <a:t>Bài 2:</a:t>
            </a:r>
            <a:r>
              <a:rPr lang="en-US" b="1">
                <a:latin typeface="Arial" charset="0"/>
              </a:rPr>
              <a:t>  </a:t>
            </a:r>
            <a:r>
              <a:rPr lang="en-US" sz="2800" b="1">
                <a:latin typeface="Arial" charset="0"/>
              </a:rPr>
              <a:t>Hãy kể  lại từng đoạn câu chuyện theo tranh đã sắp xếp lại?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0" y="13747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Kể lại câu chuyện theo bức tranh 1</a:t>
            </a:r>
          </a:p>
        </p:txBody>
      </p:sp>
      <p:pic>
        <p:nvPicPr>
          <p:cNvPr id="6147" name="Picture 5" descr="Picture 011"/>
          <p:cNvPicPr>
            <a:picLocks noChangeAspect="1" noChangeArrowheads="1"/>
          </p:cNvPicPr>
          <p:nvPr/>
        </p:nvPicPr>
        <p:blipFill>
          <a:blip r:embed="rId2">
            <a:lum bright="6000" contrast="60000"/>
          </a:blip>
          <a:srcRect/>
          <a:stretch>
            <a:fillRect/>
          </a:stretch>
        </p:blipFill>
        <p:spPr bwMode="auto">
          <a:xfrm>
            <a:off x="0" y="2044700"/>
            <a:ext cx="8778875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4800" b="1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Picture 010"/>
          <p:cNvPicPr>
            <a:picLocks noChangeAspect="1" noChangeArrowheads="1"/>
          </p:cNvPicPr>
          <p:nvPr/>
        </p:nvPicPr>
        <p:blipFill>
          <a:blip r:embed="rId2" cstate="print">
            <a:lum contrast="72000"/>
          </a:blip>
          <a:srcRect/>
          <a:stretch>
            <a:fillRect/>
          </a:stretch>
        </p:blipFill>
        <p:spPr bwMode="auto">
          <a:xfrm>
            <a:off x="0" y="2162175"/>
            <a:ext cx="91440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258763" y="0"/>
            <a:ext cx="80438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/>
            <a:endParaRPr lang="en-US" sz="4000" b="1">
              <a:latin typeface="Arial" charset="0"/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0" y="15621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Kể lại câu chuyện theo bức tranh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icture 007"/>
          <p:cNvPicPr>
            <a:picLocks noChangeAspect="1" noChangeArrowheads="1"/>
          </p:cNvPicPr>
          <p:nvPr/>
        </p:nvPicPr>
        <p:blipFill>
          <a:blip r:embed="rId2">
            <a:lum contrast="60000"/>
          </a:blip>
          <a:srcRect/>
          <a:stretch>
            <a:fillRect/>
          </a:stretch>
        </p:blipFill>
        <p:spPr bwMode="auto">
          <a:xfrm>
            <a:off x="303213" y="2335213"/>
            <a:ext cx="8535987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1755775"/>
            <a:ext cx="8666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Kể lại câu chuyện theo bức tranh 3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0"/>
            <a:ext cx="9144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5" name="j0211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3050" y="6103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5" descr="Picture 011"/>
          <p:cNvPicPr>
            <a:picLocks noChangeAspect="1" noChangeArrowheads="1"/>
          </p:cNvPicPr>
          <p:nvPr/>
        </p:nvPicPr>
        <p:blipFill>
          <a:blip r:embed="rId4">
            <a:lum bright="6000" contrast="60000"/>
          </a:blip>
          <a:srcRect/>
          <a:stretch>
            <a:fillRect/>
          </a:stretch>
        </p:blipFill>
        <p:spPr bwMode="auto">
          <a:xfrm>
            <a:off x="-298450" y="3227388"/>
            <a:ext cx="3725863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6" descr="Picture 010"/>
          <p:cNvPicPr>
            <a:picLocks noChangeAspect="1" noChangeArrowheads="1"/>
          </p:cNvPicPr>
          <p:nvPr/>
        </p:nvPicPr>
        <p:blipFill>
          <a:blip r:embed="rId5">
            <a:lum contrast="72000"/>
          </a:blip>
          <a:srcRect/>
          <a:stretch>
            <a:fillRect/>
          </a:stretch>
        </p:blipFill>
        <p:spPr bwMode="auto">
          <a:xfrm>
            <a:off x="2667000" y="3224213"/>
            <a:ext cx="41386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Picture 007"/>
          <p:cNvPicPr>
            <a:picLocks noChangeAspect="1" noChangeArrowheads="1"/>
          </p:cNvPicPr>
          <p:nvPr/>
        </p:nvPicPr>
        <p:blipFill>
          <a:blip r:embed="rId6">
            <a:lum contrast="60000"/>
          </a:blip>
          <a:srcRect/>
          <a:stretch>
            <a:fillRect/>
          </a:stretch>
        </p:blipFill>
        <p:spPr bwMode="auto">
          <a:xfrm>
            <a:off x="6216650" y="3217863"/>
            <a:ext cx="2927350" cy="331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8"/>
          <p:cNvSpPr>
            <a:spLocks noChangeArrowheads="1"/>
          </p:cNvSpPr>
          <p:nvPr/>
        </p:nvSpPr>
        <p:spPr bwMode="auto">
          <a:xfrm>
            <a:off x="0" y="0"/>
            <a:ext cx="89185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u="sng">
                <a:latin typeface="Arial" charset="0"/>
              </a:rPr>
              <a:t>Kể chuyện</a:t>
            </a:r>
          </a:p>
          <a:p>
            <a:pPr algn="ctr"/>
            <a:endParaRPr lang="en-US" sz="2400" b="1">
              <a:latin typeface="Arial" charset="0"/>
            </a:endParaRPr>
          </a:p>
          <a:p>
            <a:pPr algn="ctr"/>
            <a:r>
              <a:rPr lang="en-US" sz="2400" b="1">
                <a:solidFill>
                  <a:srgbClr val="FF0000"/>
                </a:solidFill>
                <a:latin typeface="Arial" charset="0"/>
              </a:rPr>
              <a:t>Sơn Tinh Thuỷ Tinh</a:t>
            </a:r>
          </a:p>
          <a:p>
            <a:pPr algn="ctr">
              <a:spcBef>
                <a:spcPct val="50000"/>
              </a:spcBef>
            </a:pPr>
            <a:endParaRPr lang="en-US" sz="36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230188" y="1925638"/>
            <a:ext cx="8350250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" charset="0"/>
              </a:rPr>
              <a:t> </a:t>
            </a:r>
            <a:r>
              <a:rPr lang="en-US" sz="2800" b="1" u="sng">
                <a:latin typeface="Arial" charset="0"/>
              </a:rPr>
              <a:t>Bài 3:</a:t>
            </a:r>
            <a:r>
              <a:rPr lang="en-US" b="1">
                <a:latin typeface="Arial" charset="0"/>
              </a:rPr>
              <a:t> </a:t>
            </a:r>
            <a:r>
              <a:rPr lang="en-US" sz="2800" b="1">
                <a:latin typeface="Arial" charset="0"/>
              </a:rPr>
              <a:t>Kể lại toàn bộ câu  chuyện theo  các bức tranh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324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1796</TotalTime>
  <Words>143</Words>
  <Application>Microsoft Office PowerPoint</Application>
  <PresentationFormat>On-screen Show (4:3)</PresentationFormat>
  <Paragraphs>30</Paragraphs>
  <Slides>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宋体</vt:lpstr>
      <vt:lpstr>Arial</vt:lpstr>
      <vt:lpstr>HP001 4H</vt:lpstr>
      <vt:lpstr>Times New Roman</vt:lpstr>
      <vt:lpstr>Wingdings</vt:lpstr>
      <vt:lpstr>方正尚酷简体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DELL</cp:lastModifiedBy>
  <cp:revision>96</cp:revision>
  <dcterms:created xsi:type="dcterms:W3CDTF">2005-11-21T13:12:18Z</dcterms:created>
  <dcterms:modified xsi:type="dcterms:W3CDTF">2021-02-27T04:42:56Z</dcterms:modified>
</cp:coreProperties>
</file>