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83" r:id="rId6"/>
    <p:sldId id="259" r:id="rId7"/>
    <p:sldId id="286" r:id="rId8"/>
    <p:sldId id="287" r:id="rId9"/>
    <p:sldId id="288" r:id="rId10"/>
    <p:sldId id="293" r:id="rId11"/>
    <p:sldId id="284" r:id="rId12"/>
    <p:sldId id="289" r:id="rId13"/>
    <p:sldId id="290" r:id="rId14"/>
    <p:sldId id="291" r:id="rId15"/>
    <p:sldId id="285" r:id="rId16"/>
    <p:sldId id="292" r:id="rId17"/>
    <p:sldId id="294" r:id="rId18"/>
    <p:sldId id="26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5D4"/>
    <a:srgbClr val="F9CD3C"/>
    <a:srgbClr val="E8A2DE"/>
    <a:srgbClr val="9999FF"/>
    <a:srgbClr val="E183D4"/>
    <a:srgbClr val="1FD7B4"/>
    <a:srgbClr val="A56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C114E-33D5-496A-A634-8017700AEA75}" v="1201" dt="2021-08-05T16:09:46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5" autoAdjust="0"/>
    <p:restoredTop sz="96727" autoAdjust="0"/>
  </p:normalViewPr>
  <p:slideViewPr>
    <p:cSldViewPr snapToGrid="0">
      <p:cViewPr varScale="1">
        <p:scale>
          <a:sx n="61" d="100"/>
          <a:sy n="61" d="100"/>
        </p:scale>
        <p:origin x="10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82EB-A200-415A-A8B2-371CC1DEBC5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4DE32-7FE4-4FCE-9E58-539E1690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7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8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46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39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2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6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1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3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DE32-7FE4-4FCE-9E58-539E1690A5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5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88BF-EEFE-45E3-A89D-1987CB96C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6EC6E-4E6F-43BF-9D09-CE09BB7F0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9B10-7671-4D86-8BBE-297A4841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84A04-89B9-471A-83AA-ED61589C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C242-BE55-4F84-B260-2AC0970C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6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4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3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24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8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230C-2AF1-4385-BAC6-0D4E279C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6B6E-649B-47DA-BBC8-CC54A3A0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42FAD-2115-436F-8908-8526739E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8A902-3E02-4C05-A069-5B779A60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4C14-462F-4D98-8B97-9B314CC3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05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1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61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09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80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1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26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6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D9D8-34E7-4F6F-9212-B4B87EAE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21075-D3A0-4BA7-8697-924105400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B86A7-840D-4B1B-BC6D-F67D268C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AC651-7402-4AD7-8E00-31F15E8C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B27E-4B77-460C-8152-EAA9E1D7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5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40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80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2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4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7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3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94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4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2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5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4574-5129-4D3F-B009-38897122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53FD4-6742-445A-A858-50A636CA6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B5C30-7188-473C-83B3-C46ECDB15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D0EFC-A7AF-4668-9F11-EB72F11D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4B9C3-9E4E-4351-BE3F-6A8EE829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DA9A-D56F-46B1-B363-0645B048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62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38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8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27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38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7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13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93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9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89EB-D373-4F48-A47E-1E00F7FB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A2702-A91D-4BB4-9CD7-D794E1DF8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994D-9636-44C1-A9FC-9974BC6CD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B9EF0-CDAB-4D61-9D92-6F06A129A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4B113-B49E-4EE7-8B6A-0D3C36072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C7EF7-1BBC-4F78-BDEE-37032743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6128C-36CD-48FC-A23E-38B641A7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A3400-6A20-499C-9172-CEEE5EA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8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9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07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142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2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56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8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05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9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11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AE3C-F823-4153-BBDF-6A7667B6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B76B6-50CC-488C-82AE-30C80A17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3F6AF-10D0-4C6E-9F9A-6E15DE60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F546A-2E72-4F08-9898-2F9D4610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43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063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867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20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90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15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09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60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85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59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25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34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56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6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989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619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65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23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33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C604-2CFD-4766-9755-A48A66F8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80DDB-393C-4562-AF53-1EB5B3558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67F51-603A-4BE6-802E-7FF48FD7C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F7B3B-D7FF-45F9-BDFE-D5D9130A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66605-FF19-4FB1-9FE2-07F61A79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4FB43-2438-4580-9257-9C8D470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150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9959-EBA6-40CA-8DA6-D10CCF7F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F9E7B-185F-49CB-89B1-495621028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187E5-28F2-47AF-BE4D-EC615B7A9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6A298-73DE-40C8-84C8-DBF86419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D8740-048F-415F-AE71-D746E2F1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DFED4-647A-4F20-8A14-0E0E1005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978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4BD5-792E-4384-978D-4A1E7B04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A6DF1-9007-4F8A-8653-8FDE59B58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FD5A-28ED-4DE3-B189-37C43B3A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F8A32-65C5-407E-AE97-BA78F5A6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58F89-408F-4A5D-9AFA-3E860B06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48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793D1-9AC7-444D-816B-E79FB9CEB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CD241-135A-48CE-B233-DF879B276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FAD46-FBF5-4A64-8AED-D089C1A3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0724-CB87-4C96-BB8C-559AA4FC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7A699-9D84-4775-8844-BD4952F1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B34FA-50C3-419B-8A4F-0DE375F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77C2-9682-4952-B5BD-DE5540A3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539B-2358-43D3-BFC1-CF5E6980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8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17D5E-0D3F-4FB3-A06B-ECA5269C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73CD5-FAB5-4739-A952-2BF15ACE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F7340-1F59-40DB-B914-098F900E4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31BA-270C-4AD7-A05C-C5315F05442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BB4EE-535C-4C4B-AB1B-909704335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F9B55-31D6-44F7-9E07-571C7FBAE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D53-6D70-40DE-8BAF-C5EBFC90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0" r:id="rId8"/>
    <p:sldLayoutId id="2147483729" r:id="rId9"/>
    <p:sldLayoutId id="2147483728" r:id="rId10"/>
    <p:sldLayoutId id="2147483727" r:id="rId11"/>
    <p:sldLayoutId id="2147483726" r:id="rId12"/>
    <p:sldLayoutId id="2147483725" r:id="rId13"/>
    <p:sldLayoutId id="2147483724" r:id="rId14"/>
    <p:sldLayoutId id="2147483723" r:id="rId15"/>
    <p:sldLayoutId id="2147483722" r:id="rId16"/>
    <p:sldLayoutId id="2147483721" r:id="rId17"/>
    <p:sldLayoutId id="2147483720" r:id="rId18"/>
    <p:sldLayoutId id="2147483719" r:id="rId19"/>
    <p:sldLayoutId id="2147483718" r:id="rId20"/>
    <p:sldLayoutId id="2147483717" r:id="rId21"/>
    <p:sldLayoutId id="2147483716" r:id="rId22"/>
    <p:sldLayoutId id="2147483715" r:id="rId23"/>
    <p:sldLayoutId id="2147483714" r:id="rId24"/>
    <p:sldLayoutId id="2147483713" r:id="rId25"/>
    <p:sldLayoutId id="2147483712" r:id="rId26"/>
    <p:sldLayoutId id="2147483711" r:id="rId27"/>
    <p:sldLayoutId id="2147483710" r:id="rId28"/>
    <p:sldLayoutId id="2147483709" r:id="rId29"/>
    <p:sldLayoutId id="2147483708" r:id="rId30"/>
    <p:sldLayoutId id="2147483707" r:id="rId31"/>
    <p:sldLayoutId id="2147483706" r:id="rId32"/>
    <p:sldLayoutId id="2147483705" r:id="rId33"/>
    <p:sldLayoutId id="2147483704" r:id="rId34"/>
    <p:sldLayoutId id="2147483703" r:id="rId35"/>
    <p:sldLayoutId id="2147483702" r:id="rId36"/>
    <p:sldLayoutId id="2147483701" r:id="rId37"/>
    <p:sldLayoutId id="2147483700" r:id="rId38"/>
    <p:sldLayoutId id="2147483699" r:id="rId39"/>
    <p:sldLayoutId id="2147483698" r:id="rId40"/>
    <p:sldLayoutId id="2147483697" r:id="rId41"/>
    <p:sldLayoutId id="2147483696" r:id="rId42"/>
    <p:sldLayoutId id="2147483695" r:id="rId43"/>
    <p:sldLayoutId id="2147483694" r:id="rId44"/>
    <p:sldLayoutId id="2147483693" r:id="rId45"/>
    <p:sldLayoutId id="2147483692" r:id="rId46"/>
    <p:sldLayoutId id="2147483691" r:id="rId47"/>
    <p:sldLayoutId id="2147483690" r:id="rId48"/>
    <p:sldLayoutId id="2147483689" r:id="rId49"/>
    <p:sldLayoutId id="2147483688" r:id="rId50"/>
    <p:sldLayoutId id="2147483687" r:id="rId51"/>
    <p:sldLayoutId id="2147483686" r:id="rId52"/>
    <p:sldLayoutId id="2147483685" r:id="rId53"/>
    <p:sldLayoutId id="2147483684" r:id="rId54"/>
    <p:sldLayoutId id="2147483683" r:id="rId55"/>
    <p:sldLayoutId id="2147483682" r:id="rId56"/>
    <p:sldLayoutId id="2147483681" r:id="rId57"/>
    <p:sldLayoutId id="2147483680" r:id="rId58"/>
    <p:sldLayoutId id="2147483679" r:id="rId59"/>
    <p:sldLayoutId id="2147483678" r:id="rId60"/>
    <p:sldLayoutId id="2147483677" r:id="rId61"/>
    <p:sldLayoutId id="2147483676" r:id="rId62"/>
    <p:sldLayoutId id="2147483675" r:id="rId63"/>
    <p:sldLayoutId id="2147483674" r:id="rId64"/>
    <p:sldLayoutId id="2147483673" r:id="rId65"/>
    <p:sldLayoutId id="2147483672" r:id="rId66"/>
    <p:sldLayoutId id="2147483671" r:id="rId67"/>
    <p:sldLayoutId id="2147483670" r:id="rId68"/>
    <p:sldLayoutId id="2147483669" r:id="rId69"/>
    <p:sldLayoutId id="2147483668" r:id="rId70"/>
    <p:sldLayoutId id="2147483667" r:id="rId71"/>
    <p:sldLayoutId id="2147483666" r:id="rId72"/>
    <p:sldLayoutId id="2147483665" r:id="rId73"/>
    <p:sldLayoutId id="2147483664" r:id="rId74"/>
    <p:sldLayoutId id="2147483663" r:id="rId75"/>
    <p:sldLayoutId id="2147483662" r:id="rId76"/>
    <p:sldLayoutId id="2147483661" r:id="rId77"/>
    <p:sldLayoutId id="2147483660" r:id="rId78"/>
    <p:sldLayoutId id="2147483656" r:id="rId79"/>
    <p:sldLayoutId id="2147483657" r:id="rId80"/>
    <p:sldLayoutId id="2147483658" r:id="rId81"/>
    <p:sldLayoutId id="2147483659" r:id="rId8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AE199-E84C-48CE-BB3E-7B76C6C3C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23" r="15924"/>
          <a:stretch/>
        </p:blipFill>
        <p:spPr>
          <a:xfrm>
            <a:off x="1" y="10"/>
            <a:ext cx="7184684" cy="70103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7108835" y="2035297"/>
            <a:ext cx="5010859" cy="1754326"/>
          </a:xfrm>
          <a:prstGeom prst="rect">
            <a:avLst/>
          </a:prstGeom>
          <a:solidFill>
            <a:srgbClr val="F9CD3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ÔN VỀ TỪ CHỈ ĐẶC ĐIỂM</a:t>
            </a:r>
          </a:p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ÔN TẬP CÂU AI THẾ NÀO?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DẤU PHẨY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63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331233" cy="103180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165895" y="1541585"/>
            <a:ext cx="9172665" cy="1593676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hoa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vườn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thật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tươi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tắn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nắng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sớm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550127" y="1612163"/>
            <a:ext cx="1459671" cy="15230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08" y="3587912"/>
            <a:ext cx="4175760" cy="2646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50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331233" cy="103180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324466" y="2428980"/>
            <a:ext cx="9014094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Buổi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sớm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thường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rất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lạnh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910773" y="2448319"/>
            <a:ext cx="1459671" cy="9274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>
                <a:solidFill>
                  <a:schemeClr val="tx1"/>
                </a:solidFill>
                <a:latin typeface="Arial"/>
                <a:sym typeface="Arial"/>
              </a:rPr>
              <a:t>c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66" y="3660363"/>
            <a:ext cx="4611710" cy="2781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3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75608"/>
            <a:ext cx="9766662" cy="1406275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270399" y="2166951"/>
            <a:ext cx="9240518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Ếch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ngoan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ngoãn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minh.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823687" y="2159518"/>
            <a:ext cx="1459671" cy="92747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270399" y="3350626"/>
            <a:ext cx="9240519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Nắng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cuối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ong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dù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giữa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trưa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cũng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dìu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dịu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823686" y="3252944"/>
            <a:ext cx="1459671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193833" y="4499434"/>
            <a:ext cx="9240519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Trời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xanh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ngắt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cao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xanh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dòng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sông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trôi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lặng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lẽ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giữa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ngọn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cây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hè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phố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797786" y="4346370"/>
            <a:ext cx="1459671" cy="9274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6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75608"/>
            <a:ext cx="9766662" cy="1406275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270399" y="2166951"/>
            <a:ext cx="9240518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Ếch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ngoan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ngoãn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minh.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823687" y="2159518"/>
            <a:ext cx="1459671" cy="92747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270399" y="3350626"/>
            <a:ext cx="9240519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Nắng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cuối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ong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dù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giữa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trưa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cũng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dìu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dịu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823686" y="3252944"/>
            <a:ext cx="1459671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193833" y="4499434"/>
            <a:ext cx="9240519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Trời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xanh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ngắt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cao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xanh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dòng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sông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trôi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lặng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lẽ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giữa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ngọn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cây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hè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phố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797786" y="4346370"/>
            <a:ext cx="1459671" cy="9274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4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635F2-3ACC-4A8C-9130-BF382590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8" y="5050978"/>
            <a:ext cx="1515291" cy="180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B5FF61-C5B6-463C-9169-FD1FC1563D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-60959"/>
            <a:ext cx="1210491" cy="1219990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551EA5D-CC20-4ACA-8E63-2483C1EEA5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14" y="0"/>
            <a:ext cx="1284585" cy="966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7C6AE6-460B-4B70-BE45-148B5079E9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0" t="7657" r="67036" b="7934"/>
          <a:stretch/>
        </p:blipFill>
        <p:spPr>
          <a:xfrm flipH="1">
            <a:off x="0" y="5605987"/>
            <a:ext cx="1042667" cy="1252013"/>
          </a:xfrm>
          <a:prstGeom prst="rect">
            <a:avLst/>
          </a:prstGeom>
        </p:spPr>
      </p:pic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1C5D088C-C9F1-4E4A-B911-181324603AD8}"/>
              </a:ext>
            </a:extLst>
          </p:cNvPr>
          <p:cNvSpPr/>
          <p:nvPr/>
        </p:nvSpPr>
        <p:spPr>
          <a:xfrm>
            <a:off x="1904348" y="1569476"/>
            <a:ext cx="9556131" cy="1539484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solidFill>
            <a:srgbClr val="FADAEB"/>
          </a:solidFill>
          <a:ln>
            <a:solidFill>
              <a:srgbClr val="E966A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023" tIns="94100" rIns="94100" bIns="94100" numCol="1" spcCol="1270" anchor="ctr" anchorCtr="0">
            <a:noAutofit/>
          </a:bodyPr>
          <a:lstStyle/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Ngăn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cách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bộ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phận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cùng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trả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lời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hỏi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678087" y="1395304"/>
            <a:ext cx="1680754" cy="1887828"/>
          </a:xfrm>
          <a:prstGeom prst="ellipse">
            <a:avLst/>
          </a:prstGeom>
          <a:solidFill>
            <a:srgbClr val="E185D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Dấu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phẩy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5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BB140-71F0-47C8-82A9-A5FFD7C3F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2" r="2932" b="1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25FD2D-9E4F-4FE1-84CE-FF0E3F95F0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559">
            <a:off x="1794692" y="2175262"/>
            <a:ext cx="1448794" cy="1747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F2BDFC-17C3-4AC0-81A2-9E6973931B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5570">
            <a:off x="8339781" y="3207510"/>
            <a:ext cx="1448794" cy="17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6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635F2-3ACC-4A8C-9130-BF382590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8" y="5050978"/>
            <a:ext cx="1515291" cy="180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B5FF61-C5B6-463C-9169-FD1FC1563D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-60959"/>
            <a:ext cx="1210491" cy="1219990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551EA5D-CC20-4ACA-8E63-2483C1EEA5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14" y="0"/>
            <a:ext cx="1284585" cy="966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7C6AE6-460B-4B70-BE45-148B5079E9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0" t="7657" r="67036" b="7934"/>
          <a:stretch/>
        </p:blipFill>
        <p:spPr>
          <a:xfrm flipH="1">
            <a:off x="0" y="5605987"/>
            <a:ext cx="1042667" cy="1252013"/>
          </a:xfrm>
          <a:prstGeom prst="rect">
            <a:avLst/>
          </a:prstGeom>
        </p:spPr>
      </p:pic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1C5D088C-C9F1-4E4A-B911-181324603AD8}"/>
              </a:ext>
            </a:extLst>
          </p:cNvPr>
          <p:cNvSpPr/>
          <p:nvPr/>
        </p:nvSpPr>
        <p:spPr>
          <a:xfrm>
            <a:off x="1904348" y="1569476"/>
            <a:ext cx="9556131" cy="2618185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solidFill>
            <a:srgbClr val="FADAEB"/>
          </a:solidFill>
          <a:ln>
            <a:solidFill>
              <a:srgbClr val="E966A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023" tIns="94100" rIns="94100" bIns="94100" numCol="1" spcCol="1270" anchor="ctr" anchorCtr="0">
            <a:noAutofit/>
          </a:bodyPr>
          <a:lstStyle/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Tìm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được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</a:p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theo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mẫu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Ai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thế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nào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để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miêu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tả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đối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tượng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</a:p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được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dấu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phẩy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vào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chỗ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thích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hợp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521333" y="1569475"/>
            <a:ext cx="1680754" cy="2618185"/>
          </a:xfrm>
          <a:prstGeom prst="ellipse">
            <a:avLst/>
          </a:prstGeom>
          <a:solidFill>
            <a:srgbClr val="E185D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MỤC TIÊU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766662" cy="211167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9" y="2831177"/>
            <a:ext cx="9014094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Chú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Mến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truyện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Đôi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2760600"/>
            <a:ext cx="1459671" cy="92747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8" y="3905785"/>
            <a:ext cx="9014095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Anh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Đom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Đóm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thơ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cùng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3835208"/>
            <a:ext cx="1459671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8" y="4963174"/>
            <a:ext cx="9014094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Anh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Mồ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Côi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hoặc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chủ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quán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)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truyện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Mồ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Côi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xử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kiện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4892596"/>
            <a:ext cx="1459671" cy="9274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3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766662" cy="211167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8" y="2817205"/>
            <a:ext cx="9014094" cy="1580624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Mến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dũng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cảm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tốt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bụng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sẵn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sàng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sẻ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khó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khăn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hi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sinh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272937" y="2760600"/>
            <a:ext cx="1194061" cy="18201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20" y="2185852"/>
            <a:ext cx="2380484" cy="3506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27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766662" cy="211167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383610" y="2617376"/>
            <a:ext cx="9390379" cy="1480465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Anh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Đom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Đóm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cù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chuyên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tốt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bụng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trách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nhiệm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,…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832396" y="2617376"/>
            <a:ext cx="1459671" cy="1470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5" y="4390028"/>
            <a:ext cx="3718560" cy="2200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9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766662" cy="211167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080623" y="2508720"/>
            <a:ext cx="9693366" cy="2019737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marL="457200" indent="-457200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  <a:buFontTx/>
              <a:buChar char="-"/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Anh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Mồ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Côi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minh,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tài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trí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tốt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bụng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bảo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vệ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lẽ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phải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…</a:t>
            </a:r>
          </a:p>
          <a:p>
            <a:pPr marL="457200" indent="-457200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  <a:buFontTx/>
              <a:buChar char="-"/>
            </a:pP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chủ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quán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tham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lam,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xảo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quyệt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gian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trá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xấu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xa</a:t>
            </a: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…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550127" y="2416955"/>
            <a:ext cx="1459671" cy="21115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>
                <a:solidFill>
                  <a:schemeClr val="tx1"/>
                </a:solidFill>
                <a:latin typeface="Arial"/>
                <a:sym typeface="Arial"/>
              </a:rPr>
              <a:t>c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298" y="4574879"/>
            <a:ext cx="2419258" cy="2071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738" y="4600722"/>
            <a:ext cx="1623149" cy="2019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89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635F2-3ACC-4A8C-9130-BF382590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8" y="5050978"/>
            <a:ext cx="1515291" cy="180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B5FF61-C5B6-463C-9169-FD1FC1563D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-60959"/>
            <a:ext cx="1210491" cy="1219990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551EA5D-CC20-4ACA-8E63-2483C1EEA5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14" y="0"/>
            <a:ext cx="1284585" cy="966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7C6AE6-460B-4B70-BE45-148B5079E9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0" t="7657" r="67036" b="7934"/>
          <a:stretch/>
        </p:blipFill>
        <p:spPr>
          <a:xfrm flipH="1">
            <a:off x="0" y="5605987"/>
            <a:ext cx="1042667" cy="1252013"/>
          </a:xfrm>
          <a:prstGeom prst="rect">
            <a:avLst/>
          </a:prstGeom>
        </p:spPr>
      </p:pic>
      <p:sp>
        <p:nvSpPr>
          <p:cNvPr id="15" name="Freeform: Shape 29">
            <a:extLst>
              <a:ext uri="{FF2B5EF4-FFF2-40B4-BE49-F238E27FC236}">
                <a16:creationId xmlns:a16="http://schemas.microsoft.com/office/drawing/2014/main" id="{1C5D088C-C9F1-4E4A-B911-181324603AD8}"/>
              </a:ext>
            </a:extLst>
          </p:cNvPr>
          <p:cNvSpPr/>
          <p:nvPr/>
        </p:nvSpPr>
        <p:spPr>
          <a:xfrm>
            <a:off x="1904348" y="1569476"/>
            <a:ext cx="9556131" cy="378890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solidFill>
            <a:srgbClr val="FADAEB"/>
          </a:solidFill>
          <a:ln>
            <a:solidFill>
              <a:srgbClr val="E966A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023" tIns="94100" rIns="94100" bIns="94100" numCol="1" spcCol="1270" anchor="ctr" anchorCtr="0">
            <a:noAutofit/>
          </a:bodyPr>
          <a:lstStyle/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nét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riêng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biệt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vẻ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riêng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sự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nào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đó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</a:p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chủ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yếu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bên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ngoài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ta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thể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nhận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trực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tiếp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qua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mắt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nhìn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tai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nghe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tay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sờ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mũi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ngửi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...</a:t>
            </a:r>
          </a:p>
          <a:p>
            <a:pPr lvl="1" indent="-457200" defTabSz="2062587" fontAlgn="auto">
              <a:lnSpc>
                <a:spcPct val="90000"/>
              </a:lnSpc>
              <a:spcAft>
                <a:spcPct val="15000"/>
              </a:spcAft>
              <a:buClr>
                <a:srgbClr val="000000"/>
              </a:buClr>
              <a:buFontTx/>
              <a:buChar char="-"/>
            </a:pP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cũng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thể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điểm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bên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mà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ta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quan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sát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suy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luận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khái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quát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,... 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ta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mới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thể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nhận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GB" sz="32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được</a:t>
            </a:r>
            <a:r>
              <a:rPr lang="en-GB" sz="3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521333" y="1569475"/>
            <a:ext cx="1680754" cy="3788909"/>
          </a:xfrm>
          <a:prstGeom prst="ellipse">
            <a:avLst/>
          </a:prstGeom>
          <a:solidFill>
            <a:srgbClr val="E185D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Từ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chỉ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đặc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Arial"/>
                <a:sym typeface="Arial"/>
              </a:rPr>
              <a:t>điểm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9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331233" cy="103180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9" y="2831177"/>
            <a:ext cx="9014094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bác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2760600"/>
            <a:ext cx="1459671" cy="92747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8" y="3905785"/>
            <a:ext cx="9014095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hoa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vườn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3835208"/>
            <a:ext cx="1459671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b)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420258" y="4963174"/>
            <a:ext cx="9014094" cy="927480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buổi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sớm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2084944" y="4892596"/>
            <a:ext cx="1459671" cy="9274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C3AA19-D1C2-44BB-B609-1BEEC37112C9}"/>
              </a:ext>
            </a:extLst>
          </p:cNvPr>
          <p:cNvGrpSpPr/>
          <p:nvPr/>
        </p:nvGrpSpPr>
        <p:grpSpPr>
          <a:xfrm>
            <a:off x="2978084" y="1421430"/>
            <a:ext cx="8168886" cy="1262619"/>
            <a:chOff x="3016150" y="1298419"/>
            <a:chExt cx="8168886" cy="1538050"/>
          </a:xfrm>
        </p:grpSpPr>
        <p:sp>
          <p:nvSpPr>
            <p:cNvPr id="18" name="Freeform: Shape 28">
              <a:extLst>
                <a:ext uri="{FF2B5EF4-FFF2-40B4-BE49-F238E27FC236}">
                  <a16:creationId xmlns:a16="http://schemas.microsoft.com/office/drawing/2014/main" id="{214779B9-A01B-4818-8540-AF44AFF0A138}"/>
                </a:ext>
              </a:extLst>
            </p:cNvPr>
            <p:cNvSpPr/>
            <p:nvPr/>
          </p:nvSpPr>
          <p:spPr>
            <a:xfrm>
              <a:off x="3016150" y="1301671"/>
              <a:ext cx="1416136" cy="1534798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rgbClr val="F2A3CD"/>
            </a:solidFill>
            <a:ln>
              <a:solidFill>
                <a:srgbClr val="E966A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09" tIns="737050" rIns="24109" bIns="737049" numCol="1" spcCol="1270" anchor="ctr" anchorCtr="0">
              <a:noAutofit/>
            </a:bodyPr>
            <a:lstStyle/>
            <a:p>
              <a:pPr algn="ctr" defTabSz="1687571" fontAlgn="auto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</a:pPr>
              <a:r>
                <a:rPr lang="en-GB" sz="32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M:</a:t>
              </a:r>
              <a:endPara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9" name="Freeform: Shape 29">
              <a:extLst>
                <a:ext uri="{FF2B5EF4-FFF2-40B4-BE49-F238E27FC236}">
                  <a16:creationId xmlns:a16="http://schemas.microsoft.com/office/drawing/2014/main" id="{1C5D088C-C9F1-4E4A-B911-181324603AD8}"/>
                </a:ext>
              </a:extLst>
            </p:cNvPr>
            <p:cNvSpPr/>
            <p:nvPr/>
          </p:nvSpPr>
          <p:spPr>
            <a:xfrm>
              <a:off x="4445245" y="1298419"/>
              <a:ext cx="6739791" cy="997619"/>
            </a:xfrm>
            <a:custGeom>
              <a:avLst/>
              <a:gdLst>
                <a:gd name="connsiteX0" fmla="*/ 209245 w 1255447"/>
                <a:gd name="connsiteY0" fmla="*/ 0 h 6775979"/>
                <a:gd name="connsiteX1" fmla="*/ 1046202 w 1255447"/>
                <a:gd name="connsiteY1" fmla="*/ 0 h 6775979"/>
                <a:gd name="connsiteX2" fmla="*/ 1255447 w 1255447"/>
                <a:gd name="connsiteY2" fmla="*/ 209245 h 6775979"/>
                <a:gd name="connsiteX3" fmla="*/ 1255447 w 1255447"/>
                <a:gd name="connsiteY3" fmla="*/ 6775979 h 6775979"/>
                <a:gd name="connsiteX4" fmla="*/ 1255447 w 1255447"/>
                <a:gd name="connsiteY4" fmla="*/ 6775979 h 6775979"/>
                <a:gd name="connsiteX5" fmla="*/ 0 w 1255447"/>
                <a:gd name="connsiteY5" fmla="*/ 6775979 h 6775979"/>
                <a:gd name="connsiteX6" fmla="*/ 0 w 1255447"/>
                <a:gd name="connsiteY6" fmla="*/ 6775979 h 6775979"/>
                <a:gd name="connsiteX7" fmla="*/ 0 w 1255447"/>
                <a:gd name="connsiteY7" fmla="*/ 209245 h 6775979"/>
                <a:gd name="connsiteX8" fmla="*/ 209245 w 1255447"/>
                <a:gd name="connsiteY8" fmla="*/ 0 h 67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447" h="6775979">
                  <a:moveTo>
                    <a:pt x="1255447" y="1129352"/>
                  </a:moveTo>
                  <a:lnTo>
                    <a:pt x="1255447" y="5646627"/>
                  </a:lnTo>
                  <a:cubicBezTo>
                    <a:pt x="1255447" y="6270350"/>
                    <a:pt x="1238090" y="6775976"/>
                    <a:pt x="1216678" y="6775976"/>
                  </a:cubicBezTo>
                  <a:lnTo>
                    <a:pt x="0" y="6775976"/>
                  </a:lnTo>
                  <a:lnTo>
                    <a:pt x="0" y="6775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6678" y="3"/>
                  </a:lnTo>
                  <a:cubicBezTo>
                    <a:pt x="1238090" y="3"/>
                    <a:pt x="1255447" y="505629"/>
                    <a:pt x="1255447" y="1129352"/>
                  </a:cubicBezTo>
                  <a:close/>
                </a:path>
              </a:pathLst>
            </a:custGeom>
            <a:solidFill>
              <a:srgbClr val="FADAEB"/>
            </a:solidFill>
            <a:ln>
              <a:solidFill>
                <a:srgbClr val="E966A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023" tIns="94100" rIns="94100" bIns="94100" numCol="1" spcCol="1270" anchor="ctr" anchorCtr="0">
              <a:noAutofit/>
            </a:bodyPr>
            <a:lstStyle/>
            <a:p>
              <a:pPr marL="301352" lvl="1" indent="-301352" defTabSz="2062587" fontAlgn="auto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Arial"/>
                <a:buChar char="•"/>
              </a:pP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Buổi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sớm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hôm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nay </a:t>
              </a: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lạnh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cóng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GB" sz="3200" dirty="0" err="1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tay</a:t>
              </a:r>
              <a:r>
                <a:rPr lang="en-GB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.</a:t>
              </a:r>
              <a:endParaRPr lang="en-US" sz="3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5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03DB8-D24F-4ABC-A58F-0D91C427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76704" y="5050971"/>
            <a:ext cx="1515296" cy="180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1EBA5-BB03-4AAA-A564-4C4C7368A8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41" b="2114"/>
          <a:stretch/>
        </p:blipFill>
        <p:spPr>
          <a:xfrm>
            <a:off x="0" y="0"/>
            <a:ext cx="1132114" cy="1140998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856EB38-BB45-43EF-A15C-E72D88C68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47" y="5610600"/>
            <a:ext cx="1657674" cy="1247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092927" y="213519"/>
            <a:ext cx="914400" cy="9274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3A969C4C-B64A-4F02-99F7-2B0B17AFB7C1}"/>
              </a:ext>
            </a:extLst>
          </p:cNvPr>
          <p:cNvSpPr/>
          <p:nvPr/>
        </p:nvSpPr>
        <p:spPr>
          <a:xfrm>
            <a:off x="2007327" y="213519"/>
            <a:ext cx="9331233" cy="103180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095A28E2-5569-4397-85BA-687CBEA31FBF}"/>
              </a:ext>
            </a:extLst>
          </p:cNvPr>
          <p:cNvSpPr/>
          <p:nvPr/>
        </p:nvSpPr>
        <p:spPr>
          <a:xfrm>
            <a:off x="2007327" y="1628310"/>
            <a:ext cx="9014094" cy="1348937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744" tIns="261180" rIns="487534" bIns="261179" numCol="1" spcCol="1270" anchor="ctr" anchorCtr="0">
            <a:noAutofit/>
          </a:bodyPr>
          <a:lstStyle/>
          <a:p>
            <a:pPr algn="ctr" defTabSz="3047003" fontAlgn="auto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Bác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nông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chịu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thương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chịu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khó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7413D5-E1DE-4929-93C6-9BAE23E9D47D}"/>
              </a:ext>
            </a:extLst>
          </p:cNvPr>
          <p:cNvSpPr/>
          <p:nvPr/>
        </p:nvSpPr>
        <p:spPr>
          <a:xfrm>
            <a:off x="1475344" y="1523982"/>
            <a:ext cx="1459671" cy="1506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3364820"/>
              <a:satOff val="-11474"/>
              <a:lumOff val="-1911"/>
              <a:alphaOff val="0"/>
            </a:schemeClr>
          </a:fillRef>
          <a:effectRef idx="0">
            <a:schemeClr val="accent5">
              <a:tint val="50000"/>
              <a:hueOff val="-3364820"/>
              <a:satOff val="-11474"/>
              <a:lumOff val="-19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sym typeface="Arial"/>
              </a:rPr>
              <a:t>a)</a:t>
            </a:r>
            <a:endParaRPr lang="en-US" sz="3200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15" y="3081575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35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857424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C292BB996144B840106315B6E4823" ma:contentTypeVersion="11" ma:contentTypeDescription="Create a new document." ma:contentTypeScope="" ma:versionID="8521f04c50ceed4168d0dbb7d18bf06e">
  <xsd:schema xmlns:xsd="http://www.w3.org/2001/XMLSchema" xmlns:xs="http://www.w3.org/2001/XMLSchema" xmlns:p="http://schemas.microsoft.com/office/2006/metadata/properties" xmlns:ns3="f6f679cc-a8f7-456c-8352-e94088f927ff" xmlns:ns4="f245a6f3-c684-4a42-b3d3-298fc223beb0" targetNamespace="http://schemas.microsoft.com/office/2006/metadata/properties" ma:root="true" ma:fieldsID="ee9d45de77931ab3f4f93d0ba631c337" ns3:_="" ns4:_="">
    <xsd:import namespace="f6f679cc-a8f7-456c-8352-e94088f927ff"/>
    <xsd:import namespace="f245a6f3-c684-4a42-b3d3-298fc223be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679cc-a8f7-456c-8352-e94088f92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5a6f3-c684-4a42-b3d3-298fc223be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2AD72-DC9A-4A05-8701-574077BC91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f679cc-a8f7-456c-8352-e94088f927ff"/>
    <ds:schemaRef ds:uri="f245a6f3-c684-4a42-b3d3-298fc223be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7F4260-8157-49E0-A915-28056F16D77E}">
  <ds:schemaRefs>
    <ds:schemaRef ds:uri="f6f679cc-a8f7-456c-8352-e94088f927ff"/>
    <ds:schemaRef ds:uri="http://purl.org/dc/terms/"/>
    <ds:schemaRef ds:uri="http://schemas.openxmlformats.org/package/2006/metadata/core-properties"/>
    <ds:schemaRef ds:uri="http://purl.org/dc/dcmitype/"/>
    <ds:schemaRef ds:uri="f245a6f3-c684-4a42-b3d3-298fc223beb0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84EEC8-2A06-47A0-B078-0A1B1199EA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1998</TotalTime>
  <Words>657</Words>
  <Application>Microsoft Office PowerPoint</Application>
  <PresentationFormat>Widescreen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Thu Hương</dc:creator>
  <cp:lastModifiedBy>ASUS</cp:lastModifiedBy>
  <cp:revision>22</cp:revision>
  <dcterms:created xsi:type="dcterms:W3CDTF">2021-08-03T13:46:29Z</dcterms:created>
  <dcterms:modified xsi:type="dcterms:W3CDTF">2021-12-29T09:04:01Z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0x010100E9BC292BB996144B840106315B6E4823</vt:lpwstr>
  </property>
</Properties>
</file>