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8" r:id="rId7"/>
    <p:sldId id="261" r:id="rId8"/>
    <p:sldId id="270" r:id="rId9"/>
    <p:sldId id="269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HP001 4H" panose="020B0604020202020204" charset="0"/>
      <p:regular r:id="rId22"/>
      <p:bold r:id="rId23"/>
    </p:embeddedFont>
    <p:embeddedFont>
      <p:font typeface="KG Primary Penmanship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F0B61-6DD4-4EFF-A5A9-80D9B9E1E13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D43E-5B25-43A4-A650-164A9E9D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D43E-5B25-43A4-A650-164A9E9D1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D43E-5B25-43A4-A650-164A9E9D10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4.svg"/><Relationship Id="rId12" Type="http://schemas.openxmlformats.org/officeDocument/2006/relationships/image" Target="../media/image8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48.svg"/><Relationship Id="rId10" Type="http://schemas.openxmlformats.org/officeDocument/2006/relationships/image" Target="../media/image87.png"/><Relationship Id="rId4" Type="http://schemas.openxmlformats.org/officeDocument/2006/relationships/image" Target="../media/image47.png"/><Relationship Id="rId9" Type="http://schemas.openxmlformats.org/officeDocument/2006/relationships/image" Target="../media/image8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svg"/><Relationship Id="rId7" Type="http://schemas.openxmlformats.org/officeDocument/2006/relationships/image" Target="../media/image7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32.sv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7.svg"/><Relationship Id="rId5" Type="http://schemas.openxmlformats.org/officeDocument/2006/relationships/image" Target="../media/image62.sv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7.svg"/><Relationship Id="rId5" Type="http://schemas.openxmlformats.org/officeDocument/2006/relationships/image" Target="../media/image71.jpeg"/><Relationship Id="rId10" Type="http://schemas.openxmlformats.org/officeDocument/2006/relationships/image" Target="../media/image66.png"/><Relationship Id="rId4" Type="http://schemas.openxmlformats.org/officeDocument/2006/relationships/image" Target="../media/image70.svg"/><Relationship Id="rId9" Type="http://schemas.openxmlformats.org/officeDocument/2006/relationships/image" Target="../media/image7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svg"/><Relationship Id="rId7" Type="http://schemas.openxmlformats.org/officeDocument/2006/relationships/image" Target="../media/image7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71240">
            <a:off x="14771657" y="4811250"/>
            <a:ext cx="4975285" cy="67565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51836" y="1693606"/>
            <a:ext cx="12965328" cy="46224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51836" y="1647654"/>
            <a:ext cx="12965328" cy="46683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119768" y="2491475"/>
            <a:ext cx="10429463" cy="149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vi-VN" sz="8000" dirty="0">
                <a:solidFill>
                  <a:schemeClr val="accent6"/>
                </a:solidFill>
                <a:latin typeface="KG Primary Penmanship"/>
              </a:rPr>
              <a:t>Chính tả (nghe-viết)</a:t>
            </a:r>
            <a:endParaRPr lang="en-US" sz="8000" dirty="0">
              <a:solidFill>
                <a:schemeClr val="accent6"/>
              </a:solidFill>
              <a:latin typeface="KG Primary Penmanship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4817">
            <a:off x="7766008" y="1062148"/>
            <a:ext cx="2755983" cy="8819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954227">
            <a:off x="1632872" y="390611"/>
            <a:ext cx="3660170" cy="36601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17164" y="1062148"/>
            <a:ext cx="1777368" cy="14962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59790" y="4076030"/>
            <a:ext cx="9585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8800" dirty="0" err="1">
                <a:solidFill>
                  <a:srgbClr val="6471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SG" sz="8800" dirty="0">
                <a:solidFill>
                  <a:srgbClr val="6471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800" dirty="0" err="1">
                <a:solidFill>
                  <a:srgbClr val="6471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SG" sz="8800" dirty="0">
                <a:solidFill>
                  <a:srgbClr val="6471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800" dirty="0" err="1">
                <a:solidFill>
                  <a:srgbClr val="6471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SG" sz="8800" dirty="0">
                <a:solidFill>
                  <a:srgbClr val="6471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800" dirty="0" err="1">
                <a:solidFill>
                  <a:srgbClr val="6471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thêu</a:t>
            </a:r>
            <a:endParaRPr lang="en-US" sz="8800" dirty="0">
              <a:solidFill>
                <a:srgbClr val="6471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4138"/>
          <a:stretch>
            <a:fillRect/>
          </a:stretch>
        </p:blipFill>
        <p:spPr>
          <a:xfrm>
            <a:off x="1688150" y="2573121"/>
            <a:ext cx="14767766" cy="43620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7141" y="3080072"/>
            <a:ext cx="1848358" cy="13778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06507">
            <a:off x="15113656" y="2456030"/>
            <a:ext cx="2846143" cy="10090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557196">
            <a:off x="102737" y="6789323"/>
            <a:ext cx="3167384" cy="1059634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4600" y="1319048"/>
            <a:ext cx="14324869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400" u="sng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44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2/24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SG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SG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SG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 hay </a:t>
            </a:r>
            <a:r>
              <a:rPr lang="en-SG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altLang="zh-CN" sz="44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8823873" y="2957994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endParaRPr lang="en-US" altLang="zh-C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5369DD-A0F9-4B47-B736-5AEA1894B9D6}"/>
              </a:ext>
            </a:extLst>
          </p:cNvPr>
          <p:cNvSpPr txBox="1"/>
          <p:nvPr/>
        </p:nvSpPr>
        <p:spPr>
          <a:xfrm>
            <a:off x="1865949" y="2928550"/>
            <a:ext cx="14589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…ở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to…..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Lê.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…….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.....í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…..o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ọng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…..í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uyền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…..o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AA14AF82-14B4-4661-9EEF-6DC3CDF6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2531" y="2972136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</a:p>
        </p:txBody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DFF4DAE9-F18E-4D4C-9DF1-6666BF526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056" y="3598076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D3C13396-773E-4450-912F-ADE376EE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372" y="3572455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</a:p>
        </p:txBody>
      </p:sp>
      <p:sp>
        <p:nvSpPr>
          <p:cNvPr id="23" name="Text Box 35">
            <a:extLst>
              <a:ext uri="{FF2B5EF4-FFF2-40B4-BE49-F238E27FC236}">
                <a16:creationId xmlns:a16="http://schemas.microsoft.com/office/drawing/2014/main" id="{61AD0EC5-0FCE-4BEE-8F53-ED346508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032" y="4210769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35339903-4B01-4E83-9D7D-D988D706B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4032" y="4193715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C25EE3FD-B62B-4571-BEFA-1D8000EBE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007" y="4754124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endParaRPr lang="en-US" altLang="zh-CN" sz="3600" b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79109FD4-03D7-4FBC-A76C-37E62FAA9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034" y="4801378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CB0C7E9F-23E6-4057-AFAC-BE2FA8E6B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812" y="4791152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99308D4A-08AE-41FD-B22A-776AFF029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3928" y="5398792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</a:p>
        </p:txBody>
      </p:sp>
      <p:sp>
        <p:nvSpPr>
          <p:cNvPr id="29" name="Text Box 35">
            <a:extLst>
              <a:ext uri="{FF2B5EF4-FFF2-40B4-BE49-F238E27FC236}">
                <a16:creationId xmlns:a16="http://schemas.microsoft.com/office/drawing/2014/main" id="{6E0DFA1B-6771-41AF-9F97-19F9A43D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6938" y="5339690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endParaRPr lang="en-US" altLang="zh-C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TextBox1" r:id="rId2" imgW="17297280" imgH="2781360"/>
        </mc:Choice>
        <mc:Fallback>
          <p:control name="TextBox1" r:id="rId2" imgW="17297280" imgH="2781360">
            <p:pic>
              <p:nvPicPr>
                <p:cNvPr id="2" name="TextBox1">
                  <a:extLst>
                    <a:ext uri="{FF2B5EF4-FFF2-40B4-BE49-F238E27FC236}">
                      <a16:creationId xmlns:a16="http://schemas.microsoft.com/office/drawing/2014/main" id="{1DB02ECA-C623-4D7D-B746-A7B454DC324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1000" y="7290557"/>
                  <a:ext cx="17297400" cy="2782131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84868">
            <a:off x="8116571" y="943601"/>
            <a:ext cx="6264866" cy="8789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55130" y="1937438"/>
            <a:ext cx="11577741" cy="650984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76823" y="3524112"/>
            <a:ext cx="8734354" cy="2856865"/>
            <a:chOff x="0" y="0"/>
            <a:chExt cx="11645805" cy="3809153"/>
          </a:xfrm>
        </p:grpSpPr>
        <p:sp>
          <p:nvSpPr>
            <p:cNvPr id="6" name="TextBox 6"/>
            <p:cNvSpPr txBox="1"/>
            <p:nvPr/>
          </p:nvSpPr>
          <p:spPr>
            <a:xfrm>
              <a:off x="0" y="3000375"/>
              <a:ext cx="11645805" cy="808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3800">
                  <a:solidFill>
                    <a:srgbClr val="FDFCF7"/>
                  </a:solidFill>
                  <a:latin typeface="KG Primary Penmanship"/>
                </a:rPr>
                <a:t>DO YOU HAVE ANY QUESTIONS FOR ME?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14350"/>
              <a:ext cx="11645805" cy="2533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50"/>
                </a:lnSpc>
              </a:pPr>
              <a:r>
                <a:rPr lang="en-US" sz="15000" dirty="0">
                  <a:solidFill>
                    <a:srgbClr val="FDFCF7"/>
                  </a:solidFill>
                  <a:latin typeface="KG Primary Penmanship"/>
                </a:rPr>
                <a:t>Thank you!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8578">
            <a:off x="12517371" y="1279464"/>
            <a:ext cx="3117069" cy="25446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5859">
            <a:off x="2517501" y="7377223"/>
            <a:ext cx="2542240" cy="1807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82919" y="1057275"/>
            <a:ext cx="4645285" cy="447636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604019" y="1437927"/>
            <a:ext cx="3803084" cy="3715059"/>
            <a:chOff x="0" y="0"/>
            <a:chExt cx="4828540" cy="4716780"/>
          </a:xfrm>
        </p:grpSpPr>
        <p:sp>
          <p:nvSpPr>
            <p:cNvPr id="4" name="Freeform 4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23179" r="-23179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614015" y="1028700"/>
            <a:ext cx="4645285" cy="447636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035116" y="1409353"/>
            <a:ext cx="3803084" cy="3715059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5858" r="-90554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0702" y="6770972"/>
            <a:ext cx="1575996" cy="15387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8200" y="4358282"/>
            <a:ext cx="537128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vi-VN" sz="10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</a:t>
            </a:r>
            <a:endParaRPr lang="en-US" sz="100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88186" y="5733805"/>
            <a:ext cx="11354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bài 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thêu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3228" y="6985202"/>
            <a:ext cx="11974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SG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SG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SG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SG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SG" sz="3200" dirty="0">
                <a:latin typeface="Cambria" panose="02040503050406030204" pitchFamily="18" charset="0"/>
                <a:ea typeface="Cambria" panose="02040503050406030204" pitchFamily="18" charset="0"/>
              </a:rPr>
              <a:t> tr/</a:t>
            </a:r>
            <a:r>
              <a:rPr lang="en-SG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178464" y="449302"/>
            <a:ext cx="1253575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6600" dirty="0">
                <a:solidFill>
                  <a:srgbClr val="FDFCF7"/>
                </a:solidFill>
                <a:latin typeface="KG Primary Penmanship"/>
              </a:rPr>
              <a:t>Chính tả (nghe-viết)</a:t>
            </a:r>
            <a:endParaRPr lang="en-US" sz="6600" dirty="0">
              <a:solidFill>
                <a:srgbClr val="FDFCF7"/>
              </a:solidFill>
              <a:latin typeface="KG Primary Penmanship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19400" y="3539474"/>
            <a:ext cx="12725399" cy="6938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chemeClr val="bg1">
                <a:lumMod val="75000"/>
                <a:alpha val="70000"/>
              </a:scheme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0715">
            <a:off x="1681148" y="9055297"/>
            <a:ext cx="1625653" cy="15813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29450" y="2780141"/>
            <a:ext cx="1106028" cy="1487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7550">
            <a:off x="2021971" y="2860119"/>
            <a:ext cx="2312983" cy="1724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3799" y="1717181"/>
            <a:ext cx="9585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SG" sz="66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66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SG" sz="66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66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SG" sz="66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66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thêu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77554" y="4471141"/>
            <a:ext cx="12337574" cy="45947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latin typeface="HP001 4H" panose="020B0603050302020204" pitchFamily="34" charset="-127"/>
                <a:ea typeface="HP001 4H" panose="020B0603050302020204" pitchFamily="34" charset="-127"/>
              </a:rPr>
              <a:t>        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vó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đom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đóm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đỗ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8100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65925">
            <a:off x="-4909938" y="5048863"/>
            <a:ext cx="7148339" cy="70573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9468">
            <a:off x="3272023" y="1057357"/>
            <a:ext cx="9026051" cy="13379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8805">
            <a:off x="2670019" y="3255015"/>
            <a:ext cx="14191035" cy="63481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330826">
            <a:off x="-1756627" y="-561259"/>
            <a:ext cx="4054264" cy="56883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32256">
            <a:off x="635122" y="1338758"/>
            <a:ext cx="2768185" cy="15854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93286" y="1276138"/>
            <a:ext cx="74396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3810659"/>
            <a:ext cx="12649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altLang="zh-CN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7212" y="5680014"/>
            <a:ext cx="125261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Cậu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học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cả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khi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đốn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củi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lúc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kéo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vó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tôm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không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có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đèn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cậu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bắt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đom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đóm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bỏ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vào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vỏ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trứng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để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học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401800" y="7948307"/>
            <a:ext cx="2813657" cy="1258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1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52" r="51971"/>
          <a:stretch>
            <a:fillRect/>
          </a:stretch>
        </p:blipFill>
        <p:spPr>
          <a:xfrm>
            <a:off x="2893042" y="4108966"/>
            <a:ext cx="12629869" cy="552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85049" y="3623354"/>
            <a:ext cx="739200" cy="9940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2085">
            <a:off x="14707470" y="5743209"/>
            <a:ext cx="3447847" cy="35182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8020" y="8140826"/>
            <a:ext cx="1635240" cy="14984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4557">
            <a:off x="-644812" y="-503209"/>
            <a:ext cx="4081291" cy="12614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78688" y="4374059"/>
            <a:ext cx="55764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altLang="zh-CN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8688" y="5130469"/>
            <a:ext cx="2115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4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câu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76945" y="268095"/>
            <a:ext cx="8229600" cy="108291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52506" y="353032"/>
            <a:ext cx="8279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cách trình bày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445DC5-E9A5-45BA-B468-A88B56A7C6DB}"/>
              </a:ext>
            </a:extLst>
          </p:cNvPr>
          <p:cNvSpPr/>
          <p:nvPr/>
        </p:nvSpPr>
        <p:spPr>
          <a:xfrm>
            <a:off x="3496053" y="6091283"/>
            <a:ext cx="11258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altLang="zh-CN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5459AB-CD6B-4237-836B-3531CA3C0565}"/>
              </a:ext>
            </a:extLst>
          </p:cNvPr>
          <p:cNvSpPr/>
          <p:nvPr/>
        </p:nvSpPr>
        <p:spPr>
          <a:xfrm>
            <a:off x="3578688" y="7034729"/>
            <a:ext cx="11545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Những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đầu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: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Cậu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Tối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Chẳng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riêng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: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Quốc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Khái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Lê.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2" grpId="0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33322" y="2982684"/>
            <a:ext cx="1051955" cy="10098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8717" y="5534927"/>
            <a:ext cx="2308283" cy="26559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67000" y="3685475"/>
            <a:ext cx="13220700" cy="44298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02085">
            <a:off x="14059796" y="3299694"/>
            <a:ext cx="1419389" cy="14483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30400" y="86824"/>
            <a:ext cx="1677469" cy="7777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6838">
            <a:off x="7859097" y="14163"/>
            <a:ext cx="1467591" cy="1094023"/>
          </a:xfrm>
          <a:prstGeom prst="rect">
            <a:avLst/>
          </a:prstGeom>
        </p:spPr>
      </p:pic>
      <p:sp>
        <p:nvSpPr>
          <p:cNvPr id="18" name="Google Shape;1242;p56">
            <a:extLst>
              <a:ext uri="{FF2B5EF4-FFF2-40B4-BE49-F238E27FC236}">
                <a16:creationId xmlns:a16="http://schemas.microsoft.com/office/drawing/2014/main" id="{4A19C8D9-DA8D-48F7-8FC6-7C18936A656B}"/>
              </a:ext>
            </a:extLst>
          </p:cNvPr>
          <p:cNvSpPr/>
          <p:nvPr/>
        </p:nvSpPr>
        <p:spPr>
          <a:xfrm rot="21560024">
            <a:off x="651866" y="1574809"/>
            <a:ext cx="7933808" cy="128754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486401" y="5021464"/>
            <a:ext cx="2362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đốn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củi</a:t>
            </a:r>
            <a:endParaRPr lang="en-US" altLang="zh-C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C2030987-EDE7-4BAB-AF3E-01D20A35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5897742"/>
            <a:ext cx="2362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endParaRPr lang="en-US" altLang="zh-C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4D88124A-ECE4-4988-A4BA-60889CC1C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133" y="5021464"/>
            <a:ext cx="2362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endParaRPr lang="en-US" altLang="zh-C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0585333D-B046-4E78-A059-CD28C763A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133" y="6014713"/>
            <a:ext cx="2362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altLang="zh-C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8961" y="3231224"/>
            <a:ext cx="1690369" cy="1656562"/>
          </a:xfrm>
          <a:prstGeom prst="rect">
            <a:avLst/>
          </a:prstGeom>
        </p:spPr>
      </p:pic>
      <p:pic>
        <p:nvPicPr>
          <p:cNvPr id="14" name="Picture 2" descr="TAP LAM VAN Luyen tap ta ngi Ta">
            <a:extLst>
              <a:ext uri="{FF2B5EF4-FFF2-40B4-BE49-F238E27FC236}">
                <a16:creationId xmlns:a16="http://schemas.microsoft.com/office/drawing/2014/main" id="{082C4BCC-1E33-442A-854D-5E67D878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38493"/>
            <a:ext cx="11221445" cy="75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9468">
            <a:off x="2364433" y="1302381"/>
            <a:ext cx="6017423" cy="12441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52800" y="1439846"/>
            <a:ext cx="373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chính tả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85062">
            <a:off x="12688168" y="2218234"/>
            <a:ext cx="2725916" cy="9168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14065" y="9283093"/>
            <a:ext cx="1677469" cy="777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178464" y="449302"/>
            <a:ext cx="1253575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6600" dirty="0">
                <a:solidFill>
                  <a:srgbClr val="FDFCF7"/>
                </a:solidFill>
                <a:latin typeface="KG Primary Penmanship"/>
              </a:rPr>
              <a:t>Chính tả (nghe-viết)</a:t>
            </a:r>
            <a:endParaRPr lang="en-US" sz="6600" dirty="0">
              <a:solidFill>
                <a:srgbClr val="FDFCF7"/>
              </a:solidFill>
              <a:latin typeface="KG Primary Penmanship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19400" y="3539474"/>
            <a:ext cx="12725399" cy="6938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chemeClr val="bg1">
                <a:lumMod val="75000"/>
                <a:alpha val="70000"/>
              </a:scheme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0715">
            <a:off x="1681148" y="9055297"/>
            <a:ext cx="1625653" cy="15813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29450" y="2780141"/>
            <a:ext cx="1106028" cy="1487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7550">
            <a:off x="2021971" y="2860119"/>
            <a:ext cx="2312983" cy="1724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3799" y="1717181"/>
            <a:ext cx="9585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SG" sz="66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66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SG" sz="66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66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SG" sz="66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66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thêu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77554" y="4471141"/>
            <a:ext cx="12337574" cy="45947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latin typeface="HP001 4H" panose="020B0603050302020204" pitchFamily="34" charset="-127"/>
                <a:ea typeface="HP001 4H" panose="020B0603050302020204" pitchFamily="34" charset="-127"/>
              </a:rPr>
              <a:t>        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vó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đom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đóm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đỗ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Lê.</a:t>
            </a:r>
          </a:p>
        </p:txBody>
      </p:sp>
    </p:spTree>
    <p:extLst>
      <p:ext uri="{BB962C8B-B14F-4D97-AF65-F5344CB8AC3E}">
        <p14:creationId xmlns:p14="http://schemas.microsoft.com/office/powerpoint/2010/main" val="1464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84868">
            <a:off x="8116571" y="943601"/>
            <a:ext cx="6264866" cy="8789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52800" y="1890319"/>
            <a:ext cx="11577741" cy="65098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76823" y="3909875"/>
            <a:ext cx="8734354" cy="17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vi-VN" sz="15000" dirty="0">
                <a:solidFill>
                  <a:srgbClr val="FDFCF7"/>
                </a:solidFill>
                <a:latin typeface="KG Primary Penmanship"/>
              </a:rPr>
              <a:t>BÀI TẬP</a:t>
            </a:r>
            <a:endParaRPr lang="en-US" sz="15000" dirty="0">
              <a:solidFill>
                <a:srgbClr val="FDFCF7"/>
              </a:solidFill>
              <a:latin typeface="KG Primary Penmanship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8578">
            <a:off x="12517371" y="1279464"/>
            <a:ext cx="3117069" cy="25446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5859">
            <a:off x="2517501" y="7377223"/>
            <a:ext cx="2542240" cy="18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444</Words>
  <Application>Microsoft Office PowerPoint</Application>
  <PresentationFormat>Custom</PresentationFormat>
  <Paragraphs>43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KG Primary Penmanship</vt:lpstr>
      <vt:lpstr>Times New Roman</vt:lpstr>
      <vt:lpstr>Arial</vt:lpstr>
      <vt:lpstr>Calibri</vt:lpstr>
      <vt:lpstr>Cambria</vt:lpstr>
      <vt:lpstr>HP001 4H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26</cp:revision>
  <dcterms:created xsi:type="dcterms:W3CDTF">2006-08-16T00:00:00Z</dcterms:created>
  <dcterms:modified xsi:type="dcterms:W3CDTF">2022-02-08T01:49:46Z</dcterms:modified>
  <dc:identifier>DAEvbzs3We4</dc:identifier>
</cp:coreProperties>
</file>