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72" r:id="rId6"/>
    <p:sldId id="259" r:id="rId7"/>
    <p:sldId id="27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B3"/>
    <a:srgbClr val="31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9259-119C-4D9B-ACCE-494EF0193ABF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FACB-FEA4-460F-8FCB-3412D58F8F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9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87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12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0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5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2"/>
          <a:stretch/>
        </p:blipFill>
        <p:spPr>
          <a:xfrm>
            <a:off x="-1" y="0"/>
            <a:ext cx="12192001" cy="22625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0" b="4079"/>
          <a:stretch/>
        </p:blipFill>
        <p:spPr>
          <a:xfrm>
            <a:off x="281354" y="785355"/>
            <a:ext cx="7408984" cy="5908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38695"/>
          <a:stretch/>
        </p:blipFill>
        <p:spPr>
          <a:xfrm>
            <a:off x="6506307" y="3380793"/>
            <a:ext cx="5896708" cy="3477207"/>
          </a:xfrm>
          <a:prstGeom prst="rect">
            <a:avLst/>
          </a:prstGeom>
        </p:spPr>
      </p:pic>
      <p:sp>
        <p:nvSpPr>
          <p:cNvPr id="7" name="TextBox 38"/>
          <p:cNvSpPr txBox="1"/>
          <p:nvPr/>
        </p:nvSpPr>
        <p:spPr>
          <a:xfrm rot="20983736">
            <a:off x="2467048" y="3288799"/>
            <a:ext cx="405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5400" dirty="0">
                <a:solidFill>
                  <a:srgbClr val="FF9DB3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105号-简雅黑" panose="00000500000000000000" pitchFamily="2" charset="-122"/>
              </a:rPr>
              <a:t>TOÁN</a:t>
            </a:r>
          </a:p>
          <a:p>
            <a:pPr lvl="0" algn="dist"/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LUYỆN TẬP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7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34645" y="289174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D02D202-3401-4471-8754-1A4177308135}"/>
              </a:ext>
            </a:extLst>
          </p:cNvPr>
          <p:cNvSpPr txBox="1"/>
          <p:nvPr/>
        </p:nvSpPr>
        <p:spPr>
          <a:xfrm>
            <a:off x="2240004" y="776354"/>
            <a:ext cx="5989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MỤC TIÊU</a:t>
            </a:r>
            <a:endParaRPr lang="zh-CN" altLang="en-US" sz="5400" b="1" dirty="0">
              <a:solidFill>
                <a:srgbClr val="317CC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2" name="图片 11" descr="7b987850b3a780adad1169ff24db9db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854263" y="732279"/>
            <a:ext cx="1301750" cy="1301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38" y="3070437"/>
            <a:ext cx="3628052" cy="362805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6C9E1B9-299E-480A-AE49-64A86FA3CB6C}"/>
              </a:ext>
            </a:extLst>
          </p:cNvPr>
          <p:cNvSpPr txBox="1"/>
          <p:nvPr/>
        </p:nvSpPr>
        <p:spPr>
          <a:xfrm>
            <a:off x="742028" y="2006411"/>
            <a:ext cx="102174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tệ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78410" y="374053"/>
            <a:ext cx="579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Chiếc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ví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nào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có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nhiều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tiền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nhất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?</a:t>
            </a:r>
            <a:endParaRPr lang="zh-CN" altLang="en-US" sz="3200" dirty="0">
              <a:solidFill>
                <a:srgbClr val="317CC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6802" y="0"/>
            <a:ext cx="2975212" cy="1825230"/>
            <a:chOff x="11849" y="508"/>
            <a:chExt cx="6825" cy="3218"/>
          </a:xfrm>
        </p:grpSpPr>
        <p:pic>
          <p:nvPicPr>
            <p:cNvPr id="10" name="图片 9" descr="e009f81f0cee1b7610dbb06d435050d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662" y="508"/>
              <a:ext cx="4012" cy="3218"/>
            </a:xfrm>
            <a:prstGeom prst="rect">
              <a:avLst/>
            </a:prstGeom>
          </p:spPr>
        </p:pic>
        <p:pic>
          <p:nvPicPr>
            <p:cNvPr id="11" name="图片 10" descr="c06e69ed372742ac1ba67168af3357b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9" y="1215"/>
              <a:ext cx="3609" cy="1805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476464" y="401006"/>
            <a:ext cx="111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105号-简雅黑" panose="00000500000000000000" pitchFamily="2" charset="-122"/>
              </a:rPr>
              <a:t>01</a:t>
            </a:r>
          </a:p>
        </p:txBody>
      </p:sp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825685" y="4549775"/>
            <a:ext cx="3455035" cy="230822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6802" y="3886531"/>
            <a:ext cx="3463119" cy="3463119"/>
          </a:xfrm>
          <a:prstGeom prst="rect">
            <a:avLst/>
          </a:prstGeom>
          <a:noFill/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B136B6B-4D32-44DE-987B-FBD038D6E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995" y="1047337"/>
            <a:ext cx="6516009" cy="354379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9B0EE7C-5BC2-4CE3-8149-EBAE1E2FFAB8}"/>
              </a:ext>
            </a:extLst>
          </p:cNvPr>
          <p:cNvSpPr txBox="1"/>
          <p:nvPr/>
        </p:nvSpPr>
        <p:spPr>
          <a:xfrm>
            <a:off x="3955680" y="1043109"/>
            <a:ext cx="174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6300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BAA940E-2218-4E6D-A41B-B300D5BC8A8A}"/>
              </a:ext>
            </a:extLst>
          </p:cNvPr>
          <p:cNvSpPr txBox="1"/>
          <p:nvPr/>
        </p:nvSpPr>
        <p:spPr>
          <a:xfrm>
            <a:off x="6654842" y="963126"/>
            <a:ext cx="174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2836EE8-5FCA-4B7E-8FA9-71C6C6438408}"/>
              </a:ext>
            </a:extLst>
          </p:cNvPr>
          <p:cNvSpPr txBox="1"/>
          <p:nvPr/>
        </p:nvSpPr>
        <p:spPr>
          <a:xfrm>
            <a:off x="3955679" y="4293932"/>
            <a:ext cx="214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DED1371-F01D-4596-9CA0-9ED6A649A3FB}"/>
              </a:ext>
            </a:extLst>
          </p:cNvPr>
          <p:cNvSpPr txBox="1"/>
          <p:nvPr/>
        </p:nvSpPr>
        <p:spPr>
          <a:xfrm>
            <a:off x="6503850" y="4360299"/>
            <a:ext cx="214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9700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FB56E8-26D1-4877-822B-2DB5C115C23E}"/>
              </a:ext>
            </a:extLst>
          </p:cNvPr>
          <p:cNvSpPr txBox="1"/>
          <p:nvPr/>
        </p:nvSpPr>
        <p:spPr>
          <a:xfrm>
            <a:off x="3955679" y="1043796"/>
            <a:ext cx="174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6300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56225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3463119" cy="1716732"/>
            <a:chOff x="11849" y="508"/>
            <a:chExt cx="6825" cy="3218"/>
          </a:xfrm>
        </p:grpSpPr>
        <p:pic>
          <p:nvPicPr>
            <p:cNvPr id="10" name="图片 9" descr="e009f81f0cee1b7610dbb06d435050d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662" y="508"/>
              <a:ext cx="4012" cy="3218"/>
            </a:xfrm>
            <a:prstGeom prst="rect">
              <a:avLst/>
            </a:prstGeom>
          </p:spPr>
        </p:pic>
        <p:pic>
          <p:nvPicPr>
            <p:cNvPr id="11" name="图片 10" descr="c06e69ed372742ac1ba67168af3357b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9" y="1215"/>
              <a:ext cx="3609" cy="1805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856709" y="374053"/>
            <a:ext cx="106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105号-简雅黑" panose="00000500000000000000" pitchFamily="2" charset="-122"/>
              </a:rPr>
              <a:t>02</a:t>
            </a: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78B394B4-9A06-4402-A489-8F7737771B57}"/>
              </a:ext>
            </a:extLst>
          </p:cNvPr>
          <p:cNvSpPr txBox="1"/>
          <p:nvPr/>
        </p:nvSpPr>
        <p:spPr>
          <a:xfrm>
            <a:off x="3353331" y="374053"/>
            <a:ext cx="8504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Phải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lấy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ra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các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tờ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giấy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bạc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nào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để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được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số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tiền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ở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bên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phải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?</a:t>
            </a:r>
            <a:endParaRPr lang="zh-CN" altLang="en-US" sz="3200" dirty="0">
              <a:solidFill>
                <a:srgbClr val="317CC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5877668-A2A7-4BDA-A73C-6FA2126AA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548" y="1637597"/>
            <a:ext cx="7411306" cy="421346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9788" y="3845257"/>
            <a:ext cx="3463119" cy="3463119"/>
          </a:xfrm>
          <a:prstGeom prst="rect">
            <a:avLst/>
          </a:prstGeom>
          <a:noFill/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28A66EA-80AB-4CE1-A5A4-E22B4DDCB445}"/>
              </a:ext>
            </a:extLst>
          </p:cNvPr>
          <p:cNvSpPr txBox="1"/>
          <p:nvPr/>
        </p:nvSpPr>
        <p:spPr>
          <a:xfrm>
            <a:off x="9181074" y="1925463"/>
            <a:ext cx="29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227B6EB2-CB96-4684-B4A4-16C6584FD36E}"/>
              </a:ext>
            </a:extLst>
          </p:cNvPr>
          <p:cNvSpPr txBox="1"/>
          <p:nvPr/>
        </p:nvSpPr>
        <p:spPr>
          <a:xfrm>
            <a:off x="9181073" y="2578684"/>
            <a:ext cx="312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103D32CF-A5DB-4176-AC85-6F65877124CE}"/>
              </a:ext>
            </a:extLst>
          </p:cNvPr>
          <p:cNvSpPr txBox="1"/>
          <p:nvPr/>
        </p:nvSpPr>
        <p:spPr>
          <a:xfrm>
            <a:off x="9159917" y="3325037"/>
            <a:ext cx="29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5EF35E96-8409-4A1B-A9EA-7554AA467E9E}"/>
              </a:ext>
            </a:extLst>
          </p:cNvPr>
          <p:cNvSpPr txBox="1"/>
          <p:nvPr/>
        </p:nvSpPr>
        <p:spPr>
          <a:xfrm>
            <a:off x="9159916" y="3978258"/>
            <a:ext cx="299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D6543A6-1A7C-459F-88AF-80B5D5902F30}"/>
              </a:ext>
            </a:extLst>
          </p:cNvPr>
          <p:cNvSpPr txBox="1"/>
          <p:nvPr/>
        </p:nvSpPr>
        <p:spPr>
          <a:xfrm>
            <a:off x="9198829" y="4864853"/>
            <a:ext cx="29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84D07C0-E6C2-46F8-A483-5E52EA1A7F23}"/>
              </a:ext>
            </a:extLst>
          </p:cNvPr>
          <p:cNvSpPr txBox="1"/>
          <p:nvPr/>
        </p:nvSpPr>
        <p:spPr>
          <a:xfrm>
            <a:off x="9198828" y="5518074"/>
            <a:ext cx="299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+ 100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4" name="组合 8">
            <a:extLst>
              <a:ext uri="{FF2B5EF4-FFF2-40B4-BE49-F238E27FC236}">
                <a16:creationId xmlns:a16="http://schemas.microsoft.com/office/drawing/2014/main" id="{6CD24EFF-4543-4FC0-9197-F89770113ABA}"/>
              </a:ext>
            </a:extLst>
          </p:cNvPr>
          <p:cNvGrpSpPr/>
          <p:nvPr/>
        </p:nvGrpSpPr>
        <p:grpSpPr>
          <a:xfrm>
            <a:off x="1" y="0"/>
            <a:ext cx="3352696" cy="1542197"/>
            <a:chOff x="11849" y="508"/>
            <a:chExt cx="6825" cy="3218"/>
          </a:xfrm>
        </p:grpSpPr>
        <p:pic>
          <p:nvPicPr>
            <p:cNvPr id="16" name="图片 9" descr="e009f81f0cee1b7610dbb06d435050d8">
              <a:extLst>
                <a:ext uri="{FF2B5EF4-FFF2-40B4-BE49-F238E27FC236}">
                  <a16:creationId xmlns:a16="http://schemas.microsoft.com/office/drawing/2014/main" id="{587F5AAF-0B5F-4173-B432-D161775EE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662" y="508"/>
              <a:ext cx="4012" cy="3218"/>
            </a:xfrm>
            <a:prstGeom prst="rect">
              <a:avLst/>
            </a:prstGeom>
          </p:spPr>
        </p:pic>
        <p:pic>
          <p:nvPicPr>
            <p:cNvPr id="17" name="图片 10" descr="c06e69ed372742ac1ba67168af3357b1">
              <a:extLst>
                <a:ext uri="{FF2B5EF4-FFF2-40B4-BE49-F238E27FC236}">
                  <a16:creationId xmlns:a16="http://schemas.microsoft.com/office/drawing/2014/main" id="{160F950C-67D4-4B13-BEB7-397125F1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9" y="1215"/>
              <a:ext cx="3609" cy="1805"/>
            </a:xfrm>
            <a:prstGeom prst="rect">
              <a:avLst/>
            </a:prstGeom>
          </p:spPr>
        </p:pic>
      </p:grpSp>
      <p:sp>
        <p:nvSpPr>
          <p:cNvPr id="18" name="文本框 7">
            <a:extLst>
              <a:ext uri="{FF2B5EF4-FFF2-40B4-BE49-F238E27FC236}">
                <a16:creationId xmlns:a16="http://schemas.microsoft.com/office/drawing/2014/main" id="{9B880982-8F0E-4CF4-AE88-469FDD586286}"/>
              </a:ext>
            </a:extLst>
          </p:cNvPr>
          <p:cNvSpPr txBox="1"/>
          <p:nvPr/>
        </p:nvSpPr>
        <p:spPr>
          <a:xfrm>
            <a:off x="3353331" y="374053"/>
            <a:ext cx="850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Xem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tranh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rồi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trả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lời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các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câu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hỏi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sau</a:t>
            </a:r>
            <a:r>
              <a:rPr lang="en-US" altLang="zh-CN" sz="3200" dirty="0">
                <a:solidFill>
                  <a:srgbClr val="317CC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:</a:t>
            </a:r>
            <a:endParaRPr lang="zh-CN" altLang="en-US" sz="3200" dirty="0">
              <a:solidFill>
                <a:srgbClr val="317CC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9" name="文本框 11">
            <a:extLst>
              <a:ext uri="{FF2B5EF4-FFF2-40B4-BE49-F238E27FC236}">
                <a16:creationId xmlns:a16="http://schemas.microsoft.com/office/drawing/2014/main" id="{6B1241D6-6E52-4FFA-AC1C-60AFD8CD89A6}"/>
              </a:ext>
            </a:extLst>
          </p:cNvPr>
          <p:cNvSpPr txBox="1"/>
          <p:nvPr/>
        </p:nvSpPr>
        <p:spPr>
          <a:xfrm>
            <a:off x="1856709" y="374053"/>
            <a:ext cx="106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105号-简雅黑" panose="00000500000000000000" pitchFamily="2" charset="-122"/>
              </a:rPr>
              <a:t>03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CEBBB2D-2751-4037-96C0-34551261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722" y="947214"/>
            <a:ext cx="6811326" cy="5401429"/>
          </a:xfrm>
          <a:prstGeom prst="rect">
            <a:avLst/>
          </a:prstGeom>
        </p:spPr>
      </p:pic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36965" y="4575887"/>
            <a:ext cx="3455035" cy="230822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9787" y="4107976"/>
            <a:ext cx="3274084" cy="3274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0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圆角矩形 3">
            <a:extLst>
              <a:ext uri="{FF2B5EF4-FFF2-40B4-BE49-F238E27FC236}">
                <a16:creationId xmlns:a16="http://schemas.microsoft.com/office/drawing/2014/main" id="{E39471F0-79C3-4527-B0BB-9F90BFFE03E2}"/>
              </a:ext>
            </a:extLst>
          </p:cNvPr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3" name="组合 8">
            <a:extLst>
              <a:ext uri="{FF2B5EF4-FFF2-40B4-BE49-F238E27FC236}">
                <a16:creationId xmlns:a16="http://schemas.microsoft.com/office/drawing/2014/main" id="{B8CBF84D-5DCD-4560-B208-E69FC14A7F04}"/>
              </a:ext>
            </a:extLst>
          </p:cNvPr>
          <p:cNvGrpSpPr/>
          <p:nvPr/>
        </p:nvGrpSpPr>
        <p:grpSpPr>
          <a:xfrm>
            <a:off x="1" y="0"/>
            <a:ext cx="3352696" cy="1542197"/>
            <a:chOff x="11849" y="508"/>
            <a:chExt cx="6825" cy="3218"/>
          </a:xfrm>
        </p:grpSpPr>
        <p:pic>
          <p:nvPicPr>
            <p:cNvPr id="15" name="图片 9" descr="e009f81f0cee1b7610dbb06d435050d8">
              <a:extLst>
                <a:ext uri="{FF2B5EF4-FFF2-40B4-BE49-F238E27FC236}">
                  <a16:creationId xmlns:a16="http://schemas.microsoft.com/office/drawing/2014/main" id="{81CF1657-A5DB-4EA9-91A8-8CEEDA767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662" y="508"/>
              <a:ext cx="4012" cy="3218"/>
            </a:xfrm>
            <a:prstGeom prst="rect">
              <a:avLst/>
            </a:prstGeom>
          </p:spPr>
        </p:pic>
        <p:pic>
          <p:nvPicPr>
            <p:cNvPr id="17" name="图片 10" descr="c06e69ed372742ac1ba67168af3357b1">
              <a:extLst>
                <a:ext uri="{FF2B5EF4-FFF2-40B4-BE49-F238E27FC236}">
                  <a16:creationId xmlns:a16="http://schemas.microsoft.com/office/drawing/2014/main" id="{41F21BB6-739D-4E6F-A71E-71884E01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9" y="1215"/>
              <a:ext cx="3609" cy="1805"/>
            </a:xfrm>
            <a:prstGeom prst="rect">
              <a:avLst/>
            </a:prstGeom>
          </p:spPr>
        </p:pic>
      </p:grpSp>
      <p:sp>
        <p:nvSpPr>
          <p:cNvPr id="19" name="文本框 11">
            <a:extLst>
              <a:ext uri="{FF2B5EF4-FFF2-40B4-BE49-F238E27FC236}">
                <a16:creationId xmlns:a16="http://schemas.microsoft.com/office/drawing/2014/main" id="{1B37F577-F614-4D4C-B1D7-BCC55AC0ABB4}"/>
              </a:ext>
            </a:extLst>
          </p:cNvPr>
          <p:cNvSpPr txBox="1"/>
          <p:nvPr/>
        </p:nvSpPr>
        <p:spPr>
          <a:xfrm>
            <a:off x="1856709" y="374053"/>
            <a:ext cx="106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105号-简雅黑" panose="00000500000000000000" pitchFamily="2" charset="-122"/>
              </a:rPr>
              <a:t>04</a:t>
            </a:r>
          </a:p>
        </p:txBody>
      </p:sp>
      <p:pic>
        <p:nvPicPr>
          <p:cNvPr id="28" name="图片 12" descr="9b7cc000282450bd19d8c0d46b7731e0">
            <a:extLst>
              <a:ext uri="{FF2B5EF4-FFF2-40B4-BE49-F238E27FC236}">
                <a16:creationId xmlns:a16="http://schemas.microsoft.com/office/drawing/2014/main" id="{575FB71E-0CA5-4497-B1A3-6F7DA0F10A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36965" y="4575887"/>
            <a:ext cx="3455035" cy="2308225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60A3D49F-4564-4406-9755-73FB914C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9787" y="4107976"/>
            <a:ext cx="3274084" cy="3274084"/>
          </a:xfrm>
          <a:prstGeom prst="rect">
            <a:avLst/>
          </a:prstGeom>
          <a:noFill/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0B7F0ED-4C36-481B-93D1-4DF129CB5BAF}"/>
              </a:ext>
            </a:extLst>
          </p:cNvPr>
          <p:cNvSpPr txBox="1"/>
          <p:nvPr/>
        </p:nvSpPr>
        <p:spPr>
          <a:xfrm>
            <a:off x="3132616" y="234357"/>
            <a:ext cx="88923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mua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6700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2300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đưa cho cô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cô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nhiêu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F6AAD08-4E5D-4818-99D1-F5BCA1ABBBA5}"/>
              </a:ext>
            </a:extLst>
          </p:cNvPr>
          <p:cNvSpPr txBox="1"/>
          <p:nvPr/>
        </p:nvSpPr>
        <p:spPr>
          <a:xfrm>
            <a:off x="886439" y="1746913"/>
            <a:ext cx="311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8B8A2CA-D78B-416B-AD4C-E56AECB6509C}"/>
              </a:ext>
            </a:extLst>
          </p:cNvPr>
          <p:cNvSpPr txBox="1"/>
          <p:nvPr/>
        </p:nvSpPr>
        <p:spPr>
          <a:xfrm>
            <a:off x="334010" y="2226646"/>
            <a:ext cx="88923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6700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2300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ẹ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10 000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:…..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图片 20" descr="1a29f989225e3bd393089709e6eb7e78">
            <a:extLst>
              <a:ext uri="{FF2B5EF4-FFF2-40B4-BE49-F238E27FC236}">
                <a16:creationId xmlns:a16="http://schemas.microsoft.com/office/drawing/2014/main" id="{7E32CA85-33DE-44F6-9669-9ACC47BEA2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75862" y="1216117"/>
            <a:ext cx="7662142" cy="4579195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25BE8CF-2874-42F0-99E4-9B078E6CC72A}"/>
              </a:ext>
            </a:extLst>
          </p:cNvPr>
          <p:cNvSpPr txBox="1"/>
          <p:nvPr/>
        </p:nvSpPr>
        <p:spPr>
          <a:xfrm>
            <a:off x="5009819" y="2497613"/>
            <a:ext cx="61483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6700 + 2300 = 9000 (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10 000 – 9000 = 1000 (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b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2"/>
          <a:stretch/>
        </p:blipFill>
        <p:spPr>
          <a:xfrm>
            <a:off x="-1" y="0"/>
            <a:ext cx="12192001" cy="22625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0" b="4079"/>
          <a:stretch/>
        </p:blipFill>
        <p:spPr>
          <a:xfrm>
            <a:off x="281354" y="785355"/>
            <a:ext cx="7408984" cy="5908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38695"/>
          <a:stretch/>
        </p:blipFill>
        <p:spPr>
          <a:xfrm>
            <a:off x="6506307" y="3380793"/>
            <a:ext cx="5896708" cy="3477207"/>
          </a:xfrm>
          <a:prstGeom prst="rect">
            <a:avLst/>
          </a:prstGeom>
        </p:spPr>
      </p:pic>
      <p:sp>
        <p:nvSpPr>
          <p:cNvPr id="7" name="TextBox 38"/>
          <p:cNvSpPr txBox="1"/>
          <p:nvPr/>
        </p:nvSpPr>
        <p:spPr>
          <a:xfrm rot="20983736">
            <a:off x="1443001" y="3663048"/>
            <a:ext cx="554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Chào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tạm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sym typeface="字魂105号-简雅黑" panose="00000500000000000000" pitchFamily="2" charset="-122"/>
              </a:rPr>
              <a:t>biệt</a:t>
            </a:r>
            <a:endParaRPr lang="zh-CN" altLang="en-US" sz="4800" dirty="0">
              <a:latin typeface="Cambria" panose="02040503050406030204" pitchFamily="18" charset="0"/>
              <a:ea typeface="字魂27号-布丁体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02C63C84-B73A-4304-9812-EA5A87E06A84}"/>
              </a:ext>
            </a:extLst>
          </p:cNvPr>
          <p:cNvSpPr txBox="1"/>
          <p:nvPr/>
        </p:nvSpPr>
        <p:spPr>
          <a:xfrm>
            <a:off x="8430196" y="2594503"/>
            <a:ext cx="883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讲课人</a:t>
            </a: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BE854DF9-0F56-478F-967D-A20F090B8148}"/>
              </a:ext>
            </a:extLst>
          </p:cNvPr>
          <p:cNvSpPr/>
          <p:nvPr/>
        </p:nvSpPr>
        <p:spPr>
          <a:xfrm rot="5400000">
            <a:off x="9311961" y="2714842"/>
            <a:ext cx="119095" cy="51061"/>
          </a:xfrm>
          <a:prstGeom prst="triangle">
            <a:avLst>
              <a:gd name="adj" fmla="val 50000"/>
            </a:avLst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290</Words>
  <Application>Microsoft Office PowerPoint</Application>
  <PresentationFormat>Màn hình rộng</PresentationFormat>
  <Paragraphs>45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字魂105号-简雅黑</vt:lpstr>
      <vt:lpstr>字魂27号-布丁体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HIEN</cp:lastModifiedBy>
  <cp:revision>96</cp:revision>
  <dcterms:created xsi:type="dcterms:W3CDTF">2020-06-11T05:46:00Z</dcterms:created>
  <dcterms:modified xsi:type="dcterms:W3CDTF">2022-03-10T13:07:28Z</dcterms:modified>
</cp:coreProperties>
</file>