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4"/>
  </p:sldMasterIdLst>
  <p:notesMasterIdLst>
    <p:notesMasterId r:id="rId44"/>
  </p:notesMasterIdLst>
  <p:sldIdLst>
    <p:sldId id="315" r:id="rId5"/>
    <p:sldId id="270" r:id="rId6"/>
    <p:sldId id="312" r:id="rId7"/>
    <p:sldId id="261" r:id="rId8"/>
    <p:sldId id="272" r:id="rId9"/>
    <p:sldId id="273" r:id="rId10"/>
    <p:sldId id="274" r:id="rId11"/>
    <p:sldId id="275" r:id="rId12"/>
    <p:sldId id="264" r:id="rId13"/>
    <p:sldId id="276" r:id="rId14"/>
    <p:sldId id="285" r:id="rId15"/>
    <p:sldId id="307" r:id="rId16"/>
    <p:sldId id="286" r:id="rId17"/>
    <p:sldId id="287" r:id="rId18"/>
    <p:sldId id="288" r:id="rId19"/>
    <p:sldId id="289" r:id="rId20"/>
    <p:sldId id="290" r:id="rId21"/>
    <p:sldId id="298" r:id="rId22"/>
    <p:sldId id="291" r:id="rId23"/>
    <p:sldId id="292" r:id="rId24"/>
    <p:sldId id="293" r:id="rId25"/>
    <p:sldId id="299" r:id="rId26"/>
    <p:sldId id="308" r:id="rId27"/>
    <p:sldId id="294" r:id="rId28"/>
    <p:sldId id="296" r:id="rId29"/>
    <p:sldId id="309" r:id="rId30"/>
    <p:sldId id="301" r:id="rId31"/>
    <p:sldId id="297" r:id="rId32"/>
    <p:sldId id="316" r:id="rId33"/>
    <p:sldId id="317" r:id="rId34"/>
    <p:sldId id="318" r:id="rId35"/>
    <p:sldId id="321" r:id="rId36"/>
    <p:sldId id="323" r:id="rId37"/>
    <p:sldId id="324" r:id="rId38"/>
    <p:sldId id="326" r:id="rId39"/>
    <p:sldId id="327" r:id="rId40"/>
    <p:sldId id="328" r:id="rId41"/>
    <p:sldId id="329" r:id="rId42"/>
    <p:sldId id="331" r:id="rId43"/>
  </p:sldIdLst>
  <p:sldSz cx="12192000" cy="6858000"/>
  <p:notesSz cx="6858000" cy="9144000"/>
  <p:custDataLst>
    <p:tags r:id="rId4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1">
          <p15:clr>
            <a:srgbClr val="A4A3A4"/>
          </p15:clr>
        </p15:guide>
        <p15:guide id="2" pos="2739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87DB"/>
    <a:srgbClr val="FD7E7D"/>
    <a:srgbClr val="61B716"/>
    <a:srgbClr val="ED540E"/>
    <a:srgbClr val="FEB707"/>
    <a:srgbClr val="E3F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/>
    <p:restoredTop sz="94660"/>
  </p:normalViewPr>
  <p:slideViewPr>
    <p:cSldViewPr snapToGrid="0" showGuides="1">
      <p:cViewPr varScale="1">
        <p:scale>
          <a:sx n="69" d="100"/>
          <a:sy n="69" d="100"/>
        </p:scale>
        <p:origin x="648" y="52"/>
      </p:cViewPr>
      <p:guideLst>
        <p:guide orient="horz" pos="2091"/>
        <p:guide pos="27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1E1C4374-0ABB-4D0B-9DAB-BD6A5D09A01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06E2DF83-26CF-4AE7-9E02-055F614A5C9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2B51AC-F925-4A47-A54E-A9B42A16E6B2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86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425280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89EBDC-A690-4204-BB52-DC563561C5E6}" type="slidenum">
              <a:rPr lang="en-US" altLang="en-US"/>
              <a:pPr eaLnBrk="1" hangingPunct="1"/>
              <a:t>23</a:t>
            </a:fld>
            <a:endParaRPr lang="en-US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63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0BBF4C-CB99-40D8-81DA-D8FBD05A70C7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46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fld id="{5D6A48B5-4019-4E53-8933-965C5E815654}" type="slidenum">
              <a:rPr lang="vi-VN" altLang="en-US"/>
              <a:pPr/>
              <a:t>37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77254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10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14591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56467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56683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088949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24816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41549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489835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122834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48178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308724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77" r:id="rId3"/>
    <p:sldLayoutId id="2147483676" r:id="rId4"/>
    <p:sldLayoutId id="2147483662" r:id="rId5"/>
    <p:sldLayoutId id="2147483678" r:id="rId6"/>
    <p:sldLayoutId id="2147483675" r:id="rId7"/>
    <p:sldLayoutId id="2147483674" r:id="rId8"/>
    <p:sldLayoutId id="2147483673" r:id="rId9"/>
    <p:sldLayoutId id="214748367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81" r:id="rId16"/>
    <p:sldLayoutId id="2147483679" r:id="rId17"/>
    <p:sldLayoutId id="2147483668" r:id="rId18"/>
    <p:sldLayoutId id="2147483669" r:id="rId19"/>
    <p:sldLayoutId id="2147483670" r:id="rId20"/>
    <p:sldLayoutId id="2147483671" r:id="rId21"/>
  </p:sldLayoutIdLst>
  <p:transition spd="slow" advTm="3000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0" Type="http://schemas.openxmlformats.org/officeDocument/2006/relationships/image" Target="../media/image6.jpeg"/><Relationship Id="rId4" Type="http://schemas.openxmlformats.org/officeDocument/2006/relationships/slide" Target="slide2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eg"/><Relationship Id="rId7" Type="http://schemas.openxmlformats.org/officeDocument/2006/relationships/slide" Target="slide1.xml"/><Relationship Id="rId12" Type="http://schemas.openxmlformats.org/officeDocument/2006/relationships/image" Target="../media/image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11" Type="http://schemas.openxmlformats.org/officeDocument/2006/relationships/image" Target="../media/image7.jpeg"/><Relationship Id="rId5" Type="http://schemas.openxmlformats.org/officeDocument/2006/relationships/image" Target="../media/image5.jpeg"/><Relationship Id="rId10" Type="http://schemas.openxmlformats.org/officeDocument/2006/relationships/image" Target="../media/image4.jpeg"/><Relationship Id="rId4" Type="http://schemas.openxmlformats.org/officeDocument/2006/relationships/slide" Target="slide10.xml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0.jpe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3.jpe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5.jpe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7.jpe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29.jpe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1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0" Type="http://schemas.openxmlformats.org/officeDocument/2006/relationships/image" Target="../media/image6.jpeg"/><Relationship Id="rId4" Type="http://schemas.openxmlformats.org/officeDocument/2006/relationships/slide" Target="slide2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3.jpe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5.jpe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7.jpe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gif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6.jpe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8.jpe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0" Type="http://schemas.openxmlformats.org/officeDocument/2006/relationships/image" Target="../media/image6.jpeg"/><Relationship Id="rId4" Type="http://schemas.openxmlformats.org/officeDocument/2006/relationships/slide" Target="slide2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34.xml"/><Relationship Id="rId5" Type="http://schemas.openxmlformats.org/officeDocument/2006/relationships/image" Target="../media/image3.jpe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openxmlformats.org/officeDocument/2006/relationships/image" Target="../media/image10.jpe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slide" Target="slide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slide" Target="slide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7.jpeg"/><Relationship Id="rId5" Type="http://schemas.openxmlformats.org/officeDocument/2006/relationships/image" Target="../media/image3.jpeg"/><Relationship Id="rId15" Type="http://schemas.openxmlformats.org/officeDocument/2006/relationships/image" Target="../media/image11.png"/><Relationship Id="rId10" Type="http://schemas.openxmlformats.org/officeDocument/2006/relationships/image" Target="../media/image6.jpeg"/><Relationship Id="rId4" Type="http://schemas.openxmlformats.org/officeDocument/2006/relationships/slide" Target="slide2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Box 17"/>
          <p:cNvSpPr txBox="1">
            <a:spLocks noChangeArrowheads="1"/>
          </p:cNvSpPr>
          <p:nvPr/>
        </p:nvSpPr>
        <p:spPr bwMode="auto">
          <a:xfrm>
            <a:off x="168152" y="1233671"/>
            <a:ext cx="10515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TỰ NHIÊN VÀ XÃ HỘI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CHIM, THÚ</a:t>
            </a:r>
            <a:endParaRPr lang="en-US" alt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851" y="-762000"/>
            <a:ext cx="13615851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950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117475" y="264795"/>
            <a:ext cx="9755395" cy="55399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Loài nào biết bay, loài nào biết bơi, loài nào chạy nhanh?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18618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393636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18618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393827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392366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393827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18618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18618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323590"/>
            <a:ext cx="308292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322955"/>
            <a:ext cx="280733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322955"/>
            <a:ext cx="308292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322955"/>
            <a:ext cx="322008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051550"/>
            <a:ext cx="287591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051550"/>
            <a:ext cx="326961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051550"/>
            <a:ext cx="312864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74175" y="6051550"/>
            <a:ext cx="294068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430457215"/>
              </p:ext>
            </p:extLst>
          </p:nvPr>
        </p:nvGraphicFramePr>
        <p:xfrm>
          <a:off x="393065" y="283210"/>
          <a:ext cx="11479530" cy="6370320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5624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9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6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 bơi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nhanh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3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211" name="Picture 19" descr="C:\Users\USER\Downloads\Eagle-Dai-Bang-2.jpgEagle-Dai-Bang-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1655" y="1066165"/>
            <a:ext cx="2629535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660" y="1066165"/>
            <a:ext cx="2579371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75660" y="2939415"/>
            <a:ext cx="2491105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 l="13906"/>
          <a:stretch>
            <a:fillRect/>
          </a:stretch>
        </p:blipFill>
        <p:spPr>
          <a:xfrm>
            <a:off x="541655" y="2939415"/>
            <a:ext cx="2629535" cy="181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4" name="Picture 22" descr="C:\Users\USER\Downloads\chim-ruoi-1.jpgchim-ruoi-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5660" y="4749165"/>
            <a:ext cx="2491105" cy="181038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7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rcRect/>
          <a:stretch>
            <a:fillRect/>
          </a:stretch>
        </p:blipFill>
        <p:spPr>
          <a:xfrm>
            <a:off x="9066530" y="1066164"/>
            <a:ext cx="2734945" cy="24721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059806" y="1066165"/>
            <a:ext cx="2827019" cy="187351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6070600" y="3843129"/>
            <a:ext cx="2815590" cy="21328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cxnSp>
        <p:nvCxnSpPr>
          <p:cNvPr id="5" name="Straight Connector 4"/>
          <p:cNvCxnSpPr/>
          <p:nvPr/>
        </p:nvCxnSpPr>
        <p:spPr>
          <a:xfrm>
            <a:off x="6030595" y="283210"/>
            <a:ext cx="0" cy="6355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990965" y="293370"/>
            <a:ext cx="0" cy="6309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"/>
          <p:cNvSpPr txBox="1"/>
          <p:nvPr/>
        </p:nvSpPr>
        <p:spPr>
          <a:xfrm>
            <a:off x="867590" y="2412900"/>
            <a:ext cx="2055771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nhanh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3375660" y="2355850"/>
            <a:ext cx="150114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 hay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507277" y="4769094"/>
            <a:ext cx="205039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chước tiếng người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4134678" y="4167505"/>
            <a:ext cx="173145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đẹp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780098" y="6054354"/>
            <a:ext cx="403733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yên bằng 2 cánh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050695" y="2939415"/>
            <a:ext cx="1511384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bơi, lặn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6048818" y="5975984"/>
            <a:ext cx="151235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bơi, lặn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9095106" y="3538329"/>
            <a:ext cx="2166275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7596" name="Group 12"/>
          <p:cNvGrpSpPr>
            <a:grpSpLocks/>
          </p:cNvGrpSpPr>
          <p:nvPr/>
        </p:nvGrpSpPr>
        <p:grpSpPr bwMode="auto">
          <a:xfrm>
            <a:off x="1470991" y="2319130"/>
            <a:ext cx="8839200" cy="4538870"/>
            <a:chOff x="0" y="1008"/>
            <a:chExt cx="5568" cy="3312"/>
          </a:xfrm>
        </p:grpSpPr>
        <p:pic>
          <p:nvPicPr>
            <p:cNvPr id="25606" name="Picture 2" descr="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00"/>
              <a:ext cx="1296" cy="1920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</p:pic>
        <p:pic>
          <p:nvPicPr>
            <p:cNvPr id="25607" name="Picture 3" descr="Eagl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129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4" descr="peacock-display-0111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640"/>
              <a:ext cx="1475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5" descr="Blackheaded%20Oriole%2026807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056"/>
              <a:ext cx="129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6" descr="parrot-hotlink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56"/>
              <a:ext cx="1200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7" descr="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699"/>
              <a:ext cx="1193" cy="16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2" name="Picture 8" descr="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008"/>
              <a:ext cx="1296" cy="1584"/>
            </a:xfrm>
            <a:prstGeom prst="rect">
              <a:avLst/>
            </a:prstGeom>
            <a:noFill/>
            <a:ln w="9525">
              <a:solidFill>
                <a:srgbClr val="FF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3" name="Picture 9" descr="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640"/>
              <a:ext cx="1296" cy="168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791007" y="749088"/>
            <a:ext cx="843187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731669" y="1875195"/>
            <a:ext cx="11016045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đầu,mình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7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  <p:bldP spid="675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75865" y="1181637"/>
            <a:ext cx="8625840" cy="865505"/>
          </a:xfrm>
          <a:prstGeom prst="ellipse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3F679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algn="just"/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endParaRPr lang="en-US" altLang="en-US" sz="3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2"/>
          <p:cNvSpPr txBox="1"/>
          <p:nvPr/>
        </p:nvSpPr>
        <p:spPr>
          <a:xfrm flipH="1">
            <a:off x="475186" y="1706553"/>
            <a:ext cx="11502886" cy="30444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sắc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af2cf59410d4f98aa0c5.jpgaf2cf59410d4f98aa0c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1699"/>
          <a:stretch>
            <a:fillRect/>
          </a:stretch>
        </p:blipFill>
        <p:spPr>
          <a:xfrm>
            <a:off x="7620" y="351155"/>
            <a:ext cx="4298315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f11e939fd1f88ebd44cfa5485dc64e71.jpgf11e939fd1f88ebd44cfa5485dc64e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 b="7588"/>
          <a:stretch>
            <a:fillRect/>
          </a:stretch>
        </p:blipFill>
        <p:spPr>
          <a:xfrm>
            <a:off x="7685405" y="351155"/>
            <a:ext cx="4506595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3_rtjq.jpg13_rtjq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05935" y="351155"/>
            <a:ext cx="3379470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70655" y="6250622"/>
            <a:ext cx="4050030" cy="61404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4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thiên đường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him-hồng-hạc-sống-chung-thủy.jpgChim-hồng-hạc-sống-chung-thủy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461010"/>
            <a:ext cx="5817235" cy="488061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James_Flamingos_cropped_MC.jpgJames_Flamingos_cropped_MC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461010"/>
            <a:ext cx="6099810" cy="487870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4070985" y="5659755"/>
            <a:ext cx="4050030" cy="614045"/>
          </a:xfrm>
          <a:prstGeom prst="rect">
            <a:avLst/>
          </a:prstGeom>
          <a:solidFill>
            <a:srgbClr val="FD7E7D"/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hạc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ac-loai-chim-doc-la-nhat-tren-the-gioi_9.jpgcac-loai-chim-doc-la-nhat-tren-the-gioi_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590550"/>
            <a:ext cx="5817235" cy="47421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ac-loai-chim-doc-la-nhat-tren-the-gioi_10.jpgcac-loai-chim-doc-la-nhat-tren-the-gioi_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589915"/>
            <a:ext cx="6099810" cy="47421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63035" y="5614987"/>
            <a:ext cx="4050030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Giẻ cùi lam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unnamed.jpgunnam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6495" r="21297"/>
          <a:stretch>
            <a:fillRect/>
          </a:stretch>
        </p:blipFill>
        <p:spPr>
          <a:xfrm>
            <a:off x="173990" y="0"/>
            <a:ext cx="5757545" cy="56597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DSC2732.jpgDSC27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5038" y="0"/>
            <a:ext cx="6045835" cy="56597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06520" y="5955030"/>
            <a:ext cx="4050030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âu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him thiên nga.jpgChim thiên ng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990" y="517525"/>
            <a:ext cx="5757545" cy="51422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thiennga_wcmh.jpgthiennga_wcmh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5355" y="517525"/>
            <a:ext cx="6045835" cy="51422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4070985" y="5870257"/>
            <a:ext cx="4050030" cy="614045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6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Arial" panose="020B0604020202020204" pitchFamily="34" charset="0"/>
              </a:rPr>
              <a:t>Thiên nga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97790" y="216054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unnamed.pngunnam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815" y="1046153"/>
            <a:ext cx="5817235" cy="50360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bach-khong-tuoc-4-1-600x400.jpgbach-khong-tuoc-4-1-600x40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58864" y="1046153"/>
            <a:ext cx="5928995" cy="50360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651471" y="6088559"/>
            <a:ext cx="4050030" cy="76944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cảnh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"/>
            <a:ext cx="3082290" cy="2928729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3601883"/>
            <a:ext cx="2917825" cy="2904328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"/>
            <a:ext cx="2807335" cy="29287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3601883"/>
            <a:ext cx="3128645" cy="300973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3559921"/>
            <a:ext cx="2875280" cy="294629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3580902"/>
            <a:ext cx="3267710" cy="303008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"/>
            <a:ext cx="3220085" cy="29287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0"/>
            <a:ext cx="3082290" cy="29433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-36830" y="2914981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63557" y="2921442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907087" y="2935962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9008110" y="2935962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5280" y="6261925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88145" y="6221109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7" grpId="0" animBg="1"/>
      <p:bldP spid="1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97790" y="86361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vi-sao-chim-bo-cau-lai-co-the-dua-thu-chinh-xac-den-noi-can-den-18-134300.jpgvi-sao-chim-bo-cau-lai-co-the-dua-thu-chinh-xac-den-noi-can-den-18-13430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786766"/>
            <a:ext cx="5817235" cy="524037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hoc-ao-thuat-bien-ra-chim-bo-cau-.jpghoc-ao-thuat-bien-ra-chim-bo-cau-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786766"/>
            <a:ext cx="6099810" cy="524037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981392" y="6091803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thư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7012940" y="6027141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 thuật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0" y="120016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mon-ga1.jpgmon-ga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854076"/>
            <a:ext cx="5817235" cy="50549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94260_goi_y_nhung_mon_ngon_tu_thit_vit_1578449401.jpg94260_goi_y_nhung_mon_ngon_tu_thit_vit_157844940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854076"/>
            <a:ext cx="6099810" cy="50549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963035" y="6032748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88265" y="78741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Arial" panose="020B0604020202020204" pitchFamily="34" charset="0"/>
              </a:rPr>
              <a:t>Chim có ích lợi gì?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1797933" y="6132244"/>
            <a:ext cx="3083560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trí</a:t>
            </a:r>
          </a:p>
        </p:txBody>
      </p:sp>
      <p:pic>
        <p:nvPicPr>
          <p:cNvPr id="8211" name="Picture 19" descr="C:\Users\USER\Downloads\y-nghia-phong-thuy-cua-lon-chim-cong.jpgy-nghia-phong-thuy-cua-lon-chim-co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71525"/>
            <a:ext cx="3082925" cy="527494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kinh-nghiem-chon-mua-goi-long-ngong-1.jpgkinh-nghiem-chon-mua-goi-long-ngong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62395" y="771525"/>
            <a:ext cx="5729605" cy="5360718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d5f01b0501ba244f93dc8e9aa9764098.jpgd5f01b0501ba244f93dc8e9aa9764098"/>
          <p:cNvPicPr>
            <a:picLocks noChangeAspect="1"/>
          </p:cNvPicPr>
          <p:nvPr/>
        </p:nvPicPr>
        <p:blipFill>
          <a:blip r:embed="rId8"/>
          <a:srcRect t="3138" b="4021"/>
          <a:stretch>
            <a:fillRect/>
          </a:stretch>
        </p:blipFill>
        <p:spPr>
          <a:xfrm>
            <a:off x="3082925" y="771525"/>
            <a:ext cx="3379470" cy="527494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TextBox 2"/>
          <p:cNvSpPr txBox="1"/>
          <p:nvPr/>
        </p:nvSpPr>
        <p:spPr>
          <a:xfrm>
            <a:off x="6694805" y="6132243"/>
            <a:ext cx="5264785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</a:rPr>
              <a:t>Làm quạt, áo lông, gối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65043" y="2966591"/>
            <a:ext cx="1178118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7829" name="Picture 5" descr="5jzaz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398227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8" descr="14cqmm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44348"/>
            <a:ext cx="392927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9" descr="user25_pic179_12256219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348"/>
            <a:ext cx="472440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10" descr="user25_pic178_12256219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78" y="0"/>
            <a:ext cx="364434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1" descr="user25_pic180_12256219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13" descr="45229104-chim-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70" y="3644348"/>
            <a:ext cx="353833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6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46356" y="120016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665ebf064c46a518fc57.jpg665ebf064c46a518fc5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079" y="914400"/>
            <a:ext cx="6092190" cy="5083492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huong-dan-cach-nuoi-chim-sau-xanh-chuan-nhat-5.jpghuong-dan-cach-nuoi-chim-sau-xanh-chuan-nhat-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3460" y="914400"/>
            <a:ext cx="5888990" cy="5083492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087756" y="5997892"/>
            <a:ext cx="5870713" cy="6140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 côn trùng gây hại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232410" y="253048"/>
            <a:ext cx="1172718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nhưng cũng có một số loài gây hại</a:t>
            </a:r>
          </a:p>
        </p:txBody>
      </p:sp>
      <p:pic>
        <p:nvPicPr>
          <p:cNvPr id="8211" name="Picture 19" descr="C:\Users\USER\Downloads\1200px-Corvus_coronoides.jpg1200px-Corvus_coronoide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4635" y="1120141"/>
            <a:ext cx="3562350" cy="48272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25677468207_d335124f41_b.jpg25677468207_d335124f41_b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36280" y="1120140"/>
            <a:ext cx="3646170" cy="48266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Eagle-Dai-Bang-2.jpgEagle-Dai-Bang-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93515" y="1120140"/>
            <a:ext cx="4204970" cy="48266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254635" y="5947410"/>
            <a:ext cx="3562350" cy="6140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993515" y="5946775"/>
            <a:ext cx="4204970" cy="614045"/>
          </a:xfrm>
          <a:prstGeom prst="rect">
            <a:avLst/>
          </a:prstGeom>
          <a:solidFill>
            <a:schemeClr val="bg2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bàng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8336915" y="5946775"/>
            <a:ext cx="3645535" cy="614045"/>
          </a:xfrm>
          <a:prstGeom prst="rect">
            <a:avLst/>
          </a:prstGeom>
          <a:solidFill>
            <a:schemeClr val="bg2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 hâu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868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0" y="536144"/>
            <a:ext cx="9170505" cy="89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7" name="TextBox 2"/>
          <p:cNvSpPr txBox="1"/>
          <p:nvPr/>
        </p:nvSpPr>
        <p:spPr>
          <a:xfrm flipH="1">
            <a:off x="371063" y="1432839"/>
            <a:ext cx="11502886" cy="36435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5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1447165" y="330835"/>
            <a:ext cx="3118485" cy="614044"/>
          </a:xfrm>
          <a:prstGeom prst="homePlat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7479030" y="330835"/>
            <a:ext cx="3118485" cy="614044"/>
          </a:xfrm>
          <a:prstGeom prst="homePlat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</a:p>
        </p:txBody>
      </p:sp>
      <p:pic>
        <p:nvPicPr>
          <p:cNvPr id="27678" name="Picture 30" descr="b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" y="3963209"/>
            <a:ext cx="5085963" cy="277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79" name="Picture 31" descr="C:\Users\USER\Downloads\chim cong 1.jpgchim cong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774" y="1185004"/>
            <a:ext cx="5085964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80" name="Picture 32" descr="C:\Users\USER\Downloads\100120_chimtroi2.jpg100120_chimtroi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57843" y="3943350"/>
            <a:ext cx="5704784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81" name="Picture 33" descr="C:\Users\USER\Downloads\Zing__chim_1_2.jpgZing__chim_1_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41775" y="1163955"/>
            <a:ext cx="5738190" cy="27762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6241140" y="1161236"/>
            <a:ext cx="5721487" cy="2821658"/>
            <a:chOff x="10080" y="6795"/>
            <a:chExt cx="5296" cy="2880"/>
          </a:xfrm>
        </p:grpSpPr>
        <p:sp>
          <p:nvSpPr>
            <p:cNvPr id="27684" name="Line 36"/>
            <p:cNvSpPr/>
            <p:nvPr/>
          </p:nvSpPr>
          <p:spPr>
            <a:xfrm flipH="1">
              <a:off x="10096" y="6795"/>
              <a:ext cx="5280" cy="288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685" name="Line 37"/>
            <p:cNvSpPr/>
            <p:nvPr/>
          </p:nvSpPr>
          <p:spPr>
            <a:xfrm>
              <a:off x="10080" y="6840"/>
              <a:ext cx="5280" cy="2802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" name="Group 6"/>
          <p:cNvGrpSpPr/>
          <p:nvPr/>
        </p:nvGrpSpPr>
        <p:grpSpPr>
          <a:xfrm>
            <a:off x="6241140" y="3917136"/>
            <a:ext cx="5738825" cy="2821658"/>
            <a:chOff x="10080" y="6795"/>
            <a:chExt cx="5296" cy="2880"/>
          </a:xfrm>
        </p:grpSpPr>
        <p:sp>
          <p:nvSpPr>
            <p:cNvPr id="8" name="Line 36"/>
            <p:cNvSpPr/>
            <p:nvPr/>
          </p:nvSpPr>
          <p:spPr>
            <a:xfrm flipH="1">
              <a:off x="10096" y="6795"/>
              <a:ext cx="5280" cy="288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" name="Line 37"/>
            <p:cNvSpPr/>
            <p:nvPr/>
          </p:nvSpPr>
          <p:spPr>
            <a:xfrm>
              <a:off x="10080" y="6840"/>
              <a:ext cx="5280" cy="2802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2"/>
          <p:cNvSpPr txBox="1"/>
          <p:nvPr/>
        </p:nvSpPr>
        <p:spPr>
          <a:xfrm flipH="1">
            <a:off x="689114" y="945637"/>
            <a:ext cx="11502886" cy="42905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cuộc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biệt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hiếm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săn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bừa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ình ảnh con trâu đẹp, đậm tính phong thủy cho người tuổi trâu, tỵ, dậ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5097" y="1887538"/>
            <a:ext cx="5867400" cy="394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>
          <a:xfrm>
            <a:off x="6074048" y="4470401"/>
            <a:ext cx="790575" cy="1235075"/>
          </a:xfrm>
          <a:custGeom>
            <a:avLst/>
            <a:gdLst>
              <a:gd name="connsiteX0" fmla="*/ 0 w 791570"/>
              <a:gd name="connsiteY0" fmla="*/ 101590 h 1234355"/>
              <a:gd name="connsiteX1" fmla="*/ 136477 w 791570"/>
              <a:gd name="connsiteY1" fmla="*/ 74295 h 1234355"/>
              <a:gd name="connsiteX2" fmla="*/ 245659 w 791570"/>
              <a:gd name="connsiteY2" fmla="*/ 46999 h 1234355"/>
              <a:gd name="connsiteX3" fmla="*/ 368489 w 791570"/>
              <a:gd name="connsiteY3" fmla="*/ 33352 h 1234355"/>
              <a:gd name="connsiteX4" fmla="*/ 764274 w 791570"/>
              <a:gd name="connsiteY4" fmla="*/ 33352 h 1234355"/>
              <a:gd name="connsiteX5" fmla="*/ 791570 w 791570"/>
              <a:gd name="connsiteY5" fmla="*/ 115238 h 1234355"/>
              <a:gd name="connsiteX6" fmla="*/ 777922 w 791570"/>
              <a:gd name="connsiteY6" fmla="*/ 292659 h 1234355"/>
              <a:gd name="connsiteX7" fmla="*/ 723331 w 791570"/>
              <a:gd name="connsiteY7" fmla="*/ 415489 h 1234355"/>
              <a:gd name="connsiteX8" fmla="*/ 682388 w 791570"/>
              <a:gd name="connsiteY8" fmla="*/ 497375 h 1234355"/>
              <a:gd name="connsiteX9" fmla="*/ 668740 w 791570"/>
              <a:gd name="connsiteY9" fmla="*/ 551966 h 1234355"/>
              <a:gd name="connsiteX10" fmla="*/ 641444 w 791570"/>
              <a:gd name="connsiteY10" fmla="*/ 702092 h 1234355"/>
              <a:gd name="connsiteX11" fmla="*/ 627797 w 791570"/>
              <a:gd name="connsiteY11" fmla="*/ 961399 h 1234355"/>
              <a:gd name="connsiteX12" fmla="*/ 614149 w 791570"/>
              <a:gd name="connsiteY12" fmla="*/ 1002343 h 1234355"/>
              <a:gd name="connsiteX13" fmla="*/ 600501 w 791570"/>
              <a:gd name="connsiteY13" fmla="*/ 1070581 h 1234355"/>
              <a:gd name="connsiteX14" fmla="*/ 532262 w 791570"/>
              <a:gd name="connsiteY14" fmla="*/ 1193411 h 1234355"/>
              <a:gd name="connsiteX15" fmla="*/ 504967 w 791570"/>
              <a:gd name="connsiteY15" fmla="*/ 1234355 h 1234355"/>
              <a:gd name="connsiteX16" fmla="*/ 300250 w 791570"/>
              <a:gd name="connsiteY16" fmla="*/ 1220707 h 1234355"/>
              <a:gd name="connsiteX17" fmla="*/ 218364 w 791570"/>
              <a:gd name="connsiteY17" fmla="*/ 1193411 h 1234355"/>
              <a:gd name="connsiteX18" fmla="*/ 136477 w 791570"/>
              <a:gd name="connsiteY18" fmla="*/ 1070581 h 1234355"/>
              <a:gd name="connsiteX19" fmla="*/ 109182 w 791570"/>
              <a:gd name="connsiteY19" fmla="*/ 1029638 h 1234355"/>
              <a:gd name="connsiteX20" fmla="*/ 81886 w 791570"/>
              <a:gd name="connsiteY20" fmla="*/ 920456 h 1234355"/>
              <a:gd name="connsiteX21" fmla="*/ 68238 w 791570"/>
              <a:gd name="connsiteY21" fmla="*/ 879513 h 1234355"/>
              <a:gd name="connsiteX22" fmla="*/ 54591 w 791570"/>
              <a:gd name="connsiteY22" fmla="*/ 702092 h 1234355"/>
              <a:gd name="connsiteX23" fmla="*/ 27295 w 791570"/>
              <a:gd name="connsiteY23" fmla="*/ 415489 h 1234355"/>
              <a:gd name="connsiteX24" fmla="*/ 27295 w 791570"/>
              <a:gd name="connsiteY24" fmla="*/ 156181 h 1234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91570" h="1234355">
                <a:moveTo>
                  <a:pt x="0" y="101590"/>
                </a:moveTo>
                <a:cubicBezTo>
                  <a:pt x="45492" y="92492"/>
                  <a:pt x="91469" y="85547"/>
                  <a:pt x="136477" y="74295"/>
                </a:cubicBezTo>
                <a:cubicBezTo>
                  <a:pt x="172871" y="65196"/>
                  <a:pt x="208374" y="51142"/>
                  <a:pt x="245659" y="46999"/>
                </a:cubicBezTo>
                <a:lnTo>
                  <a:pt x="368489" y="33352"/>
                </a:lnTo>
                <a:cubicBezTo>
                  <a:pt x="507966" y="-1518"/>
                  <a:pt x="559304" y="-19788"/>
                  <a:pt x="764274" y="33352"/>
                </a:cubicBezTo>
                <a:cubicBezTo>
                  <a:pt x="792125" y="40573"/>
                  <a:pt x="791570" y="115238"/>
                  <a:pt x="791570" y="115238"/>
                </a:cubicBezTo>
                <a:cubicBezTo>
                  <a:pt x="787021" y="174378"/>
                  <a:pt x="787173" y="234070"/>
                  <a:pt x="777922" y="292659"/>
                </a:cubicBezTo>
                <a:cubicBezTo>
                  <a:pt x="761671" y="395578"/>
                  <a:pt x="757332" y="347487"/>
                  <a:pt x="723331" y="415489"/>
                </a:cubicBezTo>
                <a:cubicBezTo>
                  <a:pt x="666827" y="528496"/>
                  <a:pt x="760611" y="380038"/>
                  <a:pt x="682388" y="497375"/>
                </a:cubicBezTo>
                <a:cubicBezTo>
                  <a:pt x="677839" y="515572"/>
                  <a:pt x="672095" y="533512"/>
                  <a:pt x="668740" y="551966"/>
                </a:cubicBezTo>
                <a:cubicBezTo>
                  <a:pt x="636139" y="731271"/>
                  <a:pt x="672399" y="578275"/>
                  <a:pt x="641444" y="702092"/>
                </a:cubicBezTo>
                <a:cubicBezTo>
                  <a:pt x="636895" y="788528"/>
                  <a:pt x="635633" y="875199"/>
                  <a:pt x="627797" y="961399"/>
                </a:cubicBezTo>
                <a:cubicBezTo>
                  <a:pt x="626495" y="975726"/>
                  <a:pt x="617638" y="988386"/>
                  <a:pt x="614149" y="1002343"/>
                </a:cubicBezTo>
                <a:cubicBezTo>
                  <a:pt x="608523" y="1024847"/>
                  <a:pt x="606127" y="1048077"/>
                  <a:pt x="600501" y="1070581"/>
                </a:cubicBezTo>
                <a:cubicBezTo>
                  <a:pt x="586087" y="1128235"/>
                  <a:pt x="572924" y="1132418"/>
                  <a:pt x="532262" y="1193411"/>
                </a:cubicBezTo>
                <a:lnTo>
                  <a:pt x="504967" y="1234355"/>
                </a:lnTo>
                <a:cubicBezTo>
                  <a:pt x="436728" y="1229806"/>
                  <a:pt x="367953" y="1230379"/>
                  <a:pt x="300250" y="1220707"/>
                </a:cubicBezTo>
                <a:cubicBezTo>
                  <a:pt x="271767" y="1216638"/>
                  <a:pt x="218364" y="1193411"/>
                  <a:pt x="218364" y="1193411"/>
                </a:cubicBezTo>
                <a:lnTo>
                  <a:pt x="136477" y="1070581"/>
                </a:lnTo>
                <a:cubicBezTo>
                  <a:pt x="127379" y="1056933"/>
                  <a:pt x="114369" y="1045199"/>
                  <a:pt x="109182" y="1029638"/>
                </a:cubicBezTo>
                <a:cubicBezTo>
                  <a:pt x="77985" y="936048"/>
                  <a:pt x="114825" y="1052208"/>
                  <a:pt x="81886" y="920456"/>
                </a:cubicBezTo>
                <a:cubicBezTo>
                  <a:pt x="78397" y="906500"/>
                  <a:pt x="72787" y="893161"/>
                  <a:pt x="68238" y="879513"/>
                </a:cubicBezTo>
                <a:cubicBezTo>
                  <a:pt x="63689" y="820373"/>
                  <a:pt x="59961" y="761163"/>
                  <a:pt x="54591" y="702092"/>
                </a:cubicBezTo>
                <a:cubicBezTo>
                  <a:pt x="45118" y="597886"/>
                  <a:pt x="30768" y="523151"/>
                  <a:pt x="27295" y="415489"/>
                </a:cubicBezTo>
                <a:cubicBezTo>
                  <a:pt x="24508" y="329098"/>
                  <a:pt x="27295" y="242617"/>
                  <a:pt x="27295" y="156181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3" name="Freeform 12"/>
          <p:cNvSpPr/>
          <p:nvPr/>
        </p:nvSpPr>
        <p:spPr>
          <a:xfrm>
            <a:off x="6537598" y="2116137"/>
            <a:ext cx="2238375" cy="1943100"/>
          </a:xfrm>
          <a:custGeom>
            <a:avLst/>
            <a:gdLst>
              <a:gd name="connsiteX0" fmla="*/ 736986 w 2238239"/>
              <a:gd name="connsiteY0" fmla="*/ 177421 h 1787857"/>
              <a:gd name="connsiteX1" fmla="*/ 805224 w 2238239"/>
              <a:gd name="connsiteY1" fmla="*/ 150126 h 1787857"/>
              <a:gd name="connsiteX2" fmla="*/ 887111 w 2238239"/>
              <a:gd name="connsiteY2" fmla="*/ 122830 h 1787857"/>
              <a:gd name="connsiteX3" fmla="*/ 968997 w 2238239"/>
              <a:gd name="connsiteY3" fmla="*/ 95535 h 1787857"/>
              <a:gd name="connsiteX4" fmla="*/ 1050884 w 2238239"/>
              <a:gd name="connsiteY4" fmla="*/ 68239 h 1787857"/>
              <a:gd name="connsiteX5" fmla="*/ 1091827 w 2238239"/>
              <a:gd name="connsiteY5" fmla="*/ 54591 h 1787857"/>
              <a:gd name="connsiteX6" fmla="*/ 1241953 w 2238239"/>
              <a:gd name="connsiteY6" fmla="*/ 13648 h 1787857"/>
              <a:gd name="connsiteX7" fmla="*/ 1282896 w 2238239"/>
              <a:gd name="connsiteY7" fmla="*/ 0 h 1787857"/>
              <a:gd name="connsiteX8" fmla="*/ 1637738 w 2238239"/>
              <a:gd name="connsiteY8" fmla="*/ 13648 h 1787857"/>
              <a:gd name="connsiteX9" fmla="*/ 1678681 w 2238239"/>
              <a:gd name="connsiteY9" fmla="*/ 27296 h 1787857"/>
              <a:gd name="connsiteX10" fmla="*/ 1760568 w 2238239"/>
              <a:gd name="connsiteY10" fmla="*/ 81887 h 1787857"/>
              <a:gd name="connsiteX11" fmla="*/ 1801511 w 2238239"/>
              <a:gd name="connsiteY11" fmla="*/ 109182 h 1787857"/>
              <a:gd name="connsiteX12" fmla="*/ 1842454 w 2238239"/>
              <a:gd name="connsiteY12" fmla="*/ 136478 h 1787857"/>
              <a:gd name="connsiteX13" fmla="*/ 1924341 w 2238239"/>
              <a:gd name="connsiteY13" fmla="*/ 163773 h 1787857"/>
              <a:gd name="connsiteX14" fmla="*/ 2101762 w 2238239"/>
              <a:gd name="connsiteY14" fmla="*/ 191069 h 1787857"/>
              <a:gd name="connsiteX15" fmla="*/ 2142705 w 2238239"/>
              <a:gd name="connsiteY15" fmla="*/ 204717 h 1787857"/>
              <a:gd name="connsiteX16" fmla="*/ 2210944 w 2238239"/>
              <a:gd name="connsiteY16" fmla="*/ 327547 h 1787857"/>
              <a:gd name="connsiteX17" fmla="*/ 2238239 w 2238239"/>
              <a:gd name="connsiteY17" fmla="*/ 436729 h 1787857"/>
              <a:gd name="connsiteX18" fmla="*/ 2224592 w 2238239"/>
              <a:gd name="connsiteY18" fmla="*/ 1187356 h 1787857"/>
              <a:gd name="connsiteX19" fmla="*/ 2197296 w 2238239"/>
              <a:gd name="connsiteY19" fmla="*/ 1323833 h 1787857"/>
              <a:gd name="connsiteX20" fmla="*/ 2170000 w 2238239"/>
              <a:gd name="connsiteY20" fmla="*/ 1364776 h 1787857"/>
              <a:gd name="connsiteX21" fmla="*/ 2156353 w 2238239"/>
              <a:gd name="connsiteY21" fmla="*/ 1460311 h 1787857"/>
              <a:gd name="connsiteX22" fmla="*/ 2129057 w 2238239"/>
              <a:gd name="connsiteY22" fmla="*/ 1542197 h 1787857"/>
              <a:gd name="connsiteX23" fmla="*/ 2060818 w 2238239"/>
              <a:gd name="connsiteY23" fmla="*/ 1651379 h 1787857"/>
              <a:gd name="connsiteX24" fmla="*/ 2047171 w 2238239"/>
              <a:gd name="connsiteY24" fmla="*/ 1692323 h 1787857"/>
              <a:gd name="connsiteX25" fmla="*/ 1951636 w 2238239"/>
              <a:gd name="connsiteY25" fmla="*/ 1774209 h 1787857"/>
              <a:gd name="connsiteX26" fmla="*/ 1910693 w 2238239"/>
              <a:gd name="connsiteY26" fmla="*/ 1787857 h 1787857"/>
              <a:gd name="connsiteX27" fmla="*/ 1351135 w 2238239"/>
              <a:gd name="connsiteY27" fmla="*/ 1774209 h 1787857"/>
              <a:gd name="connsiteX28" fmla="*/ 1310192 w 2238239"/>
              <a:gd name="connsiteY28" fmla="*/ 1760562 h 1787857"/>
              <a:gd name="connsiteX29" fmla="*/ 1255600 w 2238239"/>
              <a:gd name="connsiteY29" fmla="*/ 1692323 h 1787857"/>
              <a:gd name="connsiteX30" fmla="*/ 1228305 w 2238239"/>
              <a:gd name="connsiteY30" fmla="*/ 1651379 h 1787857"/>
              <a:gd name="connsiteX31" fmla="*/ 1187362 w 2238239"/>
              <a:gd name="connsiteY31" fmla="*/ 1624084 h 1787857"/>
              <a:gd name="connsiteX32" fmla="*/ 1091827 w 2238239"/>
              <a:gd name="connsiteY32" fmla="*/ 1569493 h 1787857"/>
              <a:gd name="connsiteX33" fmla="*/ 968997 w 2238239"/>
              <a:gd name="connsiteY33" fmla="*/ 1446663 h 1787857"/>
              <a:gd name="connsiteX34" fmla="*/ 928054 w 2238239"/>
              <a:gd name="connsiteY34" fmla="*/ 1405720 h 1787857"/>
              <a:gd name="connsiteX35" fmla="*/ 846168 w 2238239"/>
              <a:gd name="connsiteY35" fmla="*/ 1337481 h 1787857"/>
              <a:gd name="connsiteX36" fmla="*/ 818872 w 2238239"/>
              <a:gd name="connsiteY36" fmla="*/ 1296538 h 1787857"/>
              <a:gd name="connsiteX37" fmla="*/ 777929 w 2238239"/>
              <a:gd name="connsiteY37" fmla="*/ 1241947 h 1787857"/>
              <a:gd name="connsiteX38" fmla="*/ 723338 w 2238239"/>
              <a:gd name="connsiteY38" fmla="*/ 1160060 h 1787857"/>
              <a:gd name="connsiteX39" fmla="*/ 586860 w 2238239"/>
              <a:gd name="connsiteY39" fmla="*/ 1023582 h 1787857"/>
              <a:gd name="connsiteX40" fmla="*/ 545917 w 2238239"/>
              <a:gd name="connsiteY40" fmla="*/ 982639 h 1787857"/>
              <a:gd name="connsiteX41" fmla="*/ 504974 w 2238239"/>
              <a:gd name="connsiteY41" fmla="*/ 955344 h 1787857"/>
              <a:gd name="connsiteX42" fmla="*/ 464030 w 2238239"/>
              <a:gd name="connsiteY42" fmla="*/ 914400 h 1787857"/>
              <a:gd name="connsiteX43" fmla="*/ 395792 w 2238239"/>
              <a:gd name="connsiteY43" fmla="*/ 832514 h 1787857"/>
              <a:gd name="connsiteX44" fmla="*/ 354848 w 2238239"/>
              <a:gd name="connsiteY44" fmla="*/ 818866 h 1787857"/>
              <a:gd name="connsiteX45" fmla="*/ 313905 w 2238239"/>
              <a:gd name="connsiteY45" fmla="*/ 777923 h 1787857"/>
              <a:gd name="connsiteX46" fmla="*/ 218371 w 2238239"/>
              <a:gd name="connsiteY46" fmla="*/ 736979 h 1787857"/>
              <a:gd name="connsiteX47" fmla="*/ 177427 w 2238239"/>
              <a:gd name="connsiteY47" fmla="*/ 696036 h 1787857"/>
              <a:gd name="connsiteX48" fmla="*/ 136484 w 2238239"/>
              <a:gd name="connsiteY48" fmla="*/ 668741 h 1787857"/>
              <a:gd name="connsiteX49" fmla="*/ 109189 w 2238239"/>
              <a:gd name="connsiteY49" fmla="*/ 614150 h 1787857"/>
              <a:gd name="connsiteX50" fmla="*/ 54597 w 2238239"/>
              <a:gd name="connsiteY50" fmla="*/ 532263 h 1787857"/>
              <a:gd name="connsiteX51" fmla="*/ 27302 w 2238239"/>
              <a:gd name="connsiteY51" fmla="*/ 491320 h 1787857"/>
              <a:gd name="connsiteX52" fmla="*/ 13654 w 2238239"/>
              <a:gd name="connsiteY52" fmla="*/ 436729 h 1787857"/>
              <a:gd name="connsiteX53" fmla="*/ 6 w 2238239"/>
              <a:gd name="connsiteY53" fmla="*/ 395785 h 1787857"/>
              <a:gd name="connsiteX54" fmla="*/ 13654 w 2238239"/>
              <a:gd name="connsiteY54" fmla="*/ 300251 h 1787857"/>
              <a:gd name="connsiteX55" fmla="*/ 54597 w 2238239"/>
              <a:gd name="connsiteY55" fmla="*/ 286603 h 1787857"/>
              <a:gd name="connsiteX56" fmla="*/ 777929 w 2238239"/>
              <a:gd name="connsiteY56" fmla="*/ 272956 h 1787857"/>
              <a:gd name="connsiteX57" fmla="*/ 859815 w 2238239"/>
              <a:gd name="connsiteY57" fmla="*/ 204717 h 1787857"/>
              <a:gd name="connsiteX58" fmla="*/ 914406 w 2238239"/>
              <a:gd name="connsiteY58" fmla="*/ 122830 h 1787857"/>
              <a:gd name="connsiteX59" fmla="*/ 955350 w 2238239"/>
              <a:gd name="connsiteY59" fmla="*/ 109182 h 1787857"/>
              <a:gd name="connsiteX60" fmla="*/ 996293 w 2238239"/>
              <a:gd name="connsiteY60" fmla="*/ 81887 h 1787857"/>
              <a:gd name="connsiteX61" fmla="*/ 1105475 w 2238239"/>
              <a:gd name="connsiteY61" fmla="*/ 68239 h 178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238239" h="1787857">
                <a:moveTo>
                  <a:pt x="736986" y="177421"/>
                </a:moveTo>
                <a:cubicBezTo>
                  <a:pt x="759732" y="168323"/>
                  <a:pt x="782201" y="158498"/>
                  <a:pt x="805224" y="150126"/>
                </a:cubicBezTo>
                <a:cubicBezTo>
                  <a:pt x="832264" y="140293"/>
                  <a:pt x="859815" y="131929"/>
                  <a:pt x="887111" y="122830"/>
                </a:cubicBezTo>
                <a:lnTo>
                  <a:pt x="968997" y="95535"/>
                </a:lnTo>
                <a:lnTo>
                  <a:pt x="1050884" y="68239"/>
                </a:lnTo>
                <a:cubicBezTo>
                  <a:pt x="1064532" y="63690"/>
                  <a:pt x="1077720" y="57412"/>
                  <a:pt x="1091827" y="54591"/>
                </a:cubicBezTo>
                <a:cubicBezTo>
                  <a:pt x="1188279" y="35302"/>
                  <a:pt x="1138061" y="48279"/>
                  <a:pt x="1241953" y="13648"/>
                </a:cubicBezTo>
                <a:lnTo>
                  <a:pt x="1282896" y="0"/>
                </a:lnTo>
                <a:cubicBezTo>
                  <a:pt x="1401177" y="4549"/>
                  <a:pt x="1519650" y="5504"/>
                  <a:pt x="1637738" y="13648"/>
                </a:cubicBezTo>
                <a:cubicBezTo>
                  <a:pt x="1652090" y="14638"/>
                  <a:pt x="1666105" y="20310"/>
                  <a:pt x="1678681" y="27296"/>
                </a:cubicBezTo>
                <a:cubicBezTo>
                  <a:pt x="1707358" y="43228"/>
                  <a:pt x="1733272" y="63690"/>
                  <a:pt x="1760568" y="81887"/>
                </a:cubicBezTo>
                <a:lnTo>
                  <a:pt x="1801511" y="109182"/>
                </a:lnTo>
                <a:cubicBezTo>
                  <a:pt x="1815159" y="118281"/>
                  <a:pt x="1826893" y="131291"/>
                  <a:pt x="1842454" y="136478"/>
                </a:cubicBezTo>
                <a:cubicBezTo>
                  <a:pt x="1869750" y="145576"/>
                  <a:pt x="1895791" y="160204"/>
                  <a:pt x="1924341" y="163773"/>
                </a:cubicBezTo>
                <a:cubicBezTo>
                  <a:pt x="1990636" y="172060"/>
                  <a:pt x="2039240" y="175438"/>
                  <a:pt x="2101762" y="191069"/>
                </a:cubicBezTo>
                <a:cubicBezTo>
                  <a:pt x="2115718" y="194558"/>
                  <a:pt x="2129057" y="200168"/>
                  <a:pt x="2142705" y="204717"/>
                </a:cubicBezTo>
                <a:cubicBezTo>
                  <a:pt x="2188421" y="273291"/>
                  <a:pt x="2194314" y="266569"/>
                  <a:pt x="2210944" y="327547"/>
                </a:cubicBezTo>
                <a:cubicBezTo>
                  <a:pt x="2220814" y="363739"/>
                  <a:pt x="2238239" y="436729"/>
                  <a:pt x="2238239" y="436729"/>
                </a:cubicBezTo>
                <a:cubicBezTo>
                  <a:pt x="2233690" y="686938"/>
                  <a:pt x="2232792" y="937240"/>
                  <a:pt x="2224592" y="1187356"/>
                </a:cubicBezTo>
                <a:cubicBezTo>
                  <a:pt x="2224191" y="1199580"/>
                  <a:pt x="2206586" y="1302157"/>
                  <a:pt x="2197296" y="1323833"/>
                </a:cubicBezTo>
                <a:cubicBezTo>
                  <a:pt x="2190835" y="1338909"/>
                  <a:pt x="2179099" y="1351128"/>
                  <a:pt x="2170000" y="1364776"/>
                </a:cubicBezTo>
                <a:cubicBezTo>
                  <a:pt x="2165451" y="1396621"/>
                  <a:pt x="2163586" y="1428967"/>
                  <a:pt x="2156353" y="1460311"/>
                </a:cubicBezTo>
                <a:cubicBezTo>
                  <a:pt x="2149883" y="1488346"/>
                  <a:pt x="2143860" y="1517525"/>
                  <a:pt x="2129057" y="1542197"/>
                </a:cubicBezTo>
                <a:cubicBezTo>
                  <a:pt x="2079675" y="1624501"/>
                  <a:pt x="2102828" y="1588365"/>
                  <a:pt x="2060818" y="1651379"/>
                </a:cubicBezTo>
                <a:cubicBezTo>
                  <a:pt x="2056269" y="1665027"/>
                  <a:pt x="2055151" y="1680353"/>
                  <a:pt x="2047171" y="1692323"/>
                </a:cubicBezTo>
                <a:cubicBezTo>
                  <a:pt x="2032279" y="1714661"/>
                  <a:pt x="1972010" y="1762567"/>
                  <a:pt x="1951636" y="1774209"/>
                </a:cubicBezTo>
                <a:cubicBezTo>
                  <a:pt x="1939146" y="1781346"/>
                  <a:pt x="1924341" y="1783308"/>
                  <a:pt x="1910693" y="1787857"/>
                </a:cubicBezTo>
                <a:cubicBezTo>
                  <a:pt x="1724174" y="1783308"/>
                  <a:pt x="1537517" y="1782681"/>
                  <a:pt x="1351135" y="1774209"/>
                </a:cubicBezTo>
                <a:cubicBezTo>
                  <a:pt x="1336764" y="1773556"/>
                  <a:pt x="1320364" y="1770734"/>
                  <a:pt x="1310192" y="1760562"/>
                </a:cubicBezTo>
                <a:cubicBezTo>
                  <a:pt x="1178355" y="1628725"/>
                  <a:pt x="1437354" y="1813488"/>
                  <a:pt x="1255600" y="1692323"/>
                </a:cubicBezTo>
                <a:cubicBezTo>
                  <a:pt x="1246502" y="1678675"/>
                  <a:pt x="1239903" y="1662978"/>
                  <a:pt x="1228305" y="1651379"/>
                </a:cubicBezTo>
                <a:cubicBezTo>
                  <a:pt x="1216707" y="1639781"/>
                  <a:pt x="1200709" y="1633618"/>
                  <a:pt x="1187362" y="1624084"/>
                </a:cubicBezTo>
                <a:cubicBezTo>
                  <a:pt x="1115065" y="1572444"/>
                  <a:pt x="1158269" y="1591640"/>
                  <a:pt x="1091827" y="1569493"/>
                </a:cubicBezTo>
                <a:lnTo>
                  <a:pt x="968997" y="1446663"/>
                </a:lnTo>
                <a:cubicBezTo>
                  <a:pt x="955349" y="1433015"/>
                  <a:pt x="944113" y="1416426"/>
                  <a:pt x="928054" y="1405720"/>
                </a:cubicBezTo>
                <a:cubicBezTo>
                  <a:pt x="887796" y="1378881"/>
                  <a:pt x="879006" y="1376887"/>
                  <a:pt x="846168" y="1337481"/>
                </a:cubicBezTo>
                <a:cubicBezTo>
                  <a:pt x="835667" y="1324880"/>
                  <a:pt x="828406" y="1309885"/>
                  <a:pt x="818872" y="1296538"/>
                </a:cubicBezTo>
                <a:cubicBezTo>
                  <a:pt x="805651" y="1278029"/>
                  <a:pt x="790973" y="1260581"/>
                  <a:pt x="777929" y="1241947"/>
                </a:cubicBezTo>
                <a:cubicBezTo>
                  <a:pt x="759117" y="1215072"/>
                  <a:pt x="746535" y="1183257"/>
                  <a:pt x="723338" y="1160060"/>
                </a:cubicBezTo>
                <a:lnTo>
                  <a:pt x="586860" y="1023582"/>
                </a:lnTo>
                <a:cubicBezTo>
                  <a:pt x="573212" y="1009934"/>
                  <a:pt x="561976" y="993345"/>
                  <a:pt x="545917" y="982639"/>
                </a:cubicBezTo>
                <a:cubicBezTo>
                  <a:pt x="532269" y="973541"/>
                  <a:pt x="517575" y="965845"/>
                  <a:pt x="504974" y="955344"/>
                </a:cubicBezTo>
                <a:cubicBezTo>
                  <a:pt x="490146" y="942988"/>
                  <a:pt x="476386" y="929228"/>
                  <a:pt x="464030" y="914400"/>
                </a:cubicBezTo>
                <a:cubicBezTo>
                  <a:pt x="432560" y="876635"/>
                  <a:pt x="440649" y="862418"/>
                  <a:pt x="395792" y="832514"/>
                </a:cubicBezTo>
                <a:cubicBezTo>
                  <a:pt x="383822" y="824534"/>
                  <a:pt x="368496" y="823415"/>
                  <a:pt x="354848" y="818866"/>
                </a:cubicBezTo>
                <a:cubicBezTo>
                  <a:pt x="341200" y="805218"/>
                  <a:pt x="329611" y="789141"/>
                  <a:pt x="313905" y="777923"/>
                </a:cubicBezTo>
                <a:cubicBezTo>
                  <a:pt x="284392" y="756842"/>
                  <a:pt x="251784" y="748117"/>
                  <a:pt x="218371" y="736979"/>
                </a:cubicBezTo>
                <a:cubicBezTo>
                  <a:pt x="204723" y="723331"/>
                  <a:pt x="192255" y="708392"/>
                  <a:pt x="177427" y="696036"/>
                </a:cubicBezTo>
                <a:cubicBezTo>
                  <a:pt x="164826" y="685536"/>
                  <a:pt x="146985" y="681342"/>
                  <a:pt x="136484" y="668741"/>
                </a:cubicBezTo>
                <a:cubicBezTo>
                  <a:pt x="123460" y="653112"/>
                  <a:pt x="119656" y="631596"/>
                  <a:pt x="109189" y="614150"/>
                </a:cubicBezTo>
                <a:cubicBezTo>
                  <a:pt x="92311" y="586020"/>
                  <a:pt x="72794" y="559559"/>
                  <a:pt x="54597" y="532263"/>
                </a:cubicBezTo>
                <a:lnTo>
                  <a:pt x="27302" y="491320"/>
                </a:lnTo>
                <a:cubicBezTo>
                  <a:pt x="22753" y="473123"/>
                  <a:pt x="18807" y="454764"/>
                  <a:pt x="13654" y="436729"/>
                </a:cubicBezTo>
                <a:cubicBezTo>
                  <a:pt x="9702" y="422896"/>
                  <a:pt x="6" y="410171"/>
                  <a:pt x="6" y="395785"/>
                </a:cubicBezTo>
                <a:cubicBezTo>
                  <a:pt x="6" y="363617"/>
                  <a:pt x="-732" y="329023"/>
                  <a:pt x="13654" y="300251"/>
                </a:cubicBezTo>
                <a:cubicBezTo>
                  <a:pt x="20088" y="287384"/>
                  <a:pt x="40220" y="287116"/>
                  <a:pt x="54597" y="286603"/>
                </a:cubicBezTo>
                <a:cubicBezTo>
                  <a:pt x="295597" y="277996"/>
                  <a:pt x="536818" y="277505"/>
                  <a:pt x="777929" y="272956"/>
                </a:cubicBezTo>
                <a:cubicBezTo>
                  <a:pt x="837724" y="253024"/>
                  <a:pt x="814551" y="269380"/>
                  <a:pt x="859815" y="204717"/>
                </a:cubicBezTo>
                <a:cubicBezTo>
                  <a:pt x="878627" y="177842"/>
                  <a:pt x="883284" y="133204"/>
                  <a:pt x="914406" y="122830"/>
                </a:cubicBezTo>
                <a:cubicBezTo>
                  <a:pt x="928054" y="118281"/>
                  <a:pt x="942483" y="115616"/>
                  <a:pt x="955350" y="109182"/>
                </a:cubicBezTo>
                <a:cubicBezTo>
                  <a:pt x="970021" y="101847"/>
                  <a:pt x="980582" y="86600"/>
                  <a:pt x="996293" y="81887"/>
                </a:cubicBezTo>
                <a:cubicBezTo>
                  <a:pt x="1043931" y="67596"/>
                  <a:pt x="1067070" y="68239"/>
                  <a:pt x="1105475" y="68239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4" name="Freeform 13"/>
          <p:cNvSpPr/>
          <p:nvPr/>
        </p:nvSpPr>
        <p:spPr>
          <a:xfrm>
            <a:off x="3057797" y="4257675"/>
            <a:ext cx="1392238" cy="1447800"/>
          </a:xfrm>
          <a:custGeom>
            <a:avLst/>
            <a:gdLst>
              <a:gd name="connsiteX0" fmla="*/ 40836 w 1391964"/>
              <a:gd name="connsiteY0" fmla="*/ 68239 h 1692322"/>
              <a:gd name="connsiteX1" fmla="*/ 27188 w 1391964"/>
              <a:gd name="connsiteY1" fmla="*/ 382137 h 1692322"/>
              <a:gd name="connsiteX2" fmla="*/ 13540 w 1391964"/>
              <a:gd name="connsiteY2" fmla="*/ 477671 h 1692322"/>
              <a:gd name="connsiteX3" fmla="*/ 40836 w 1391964"/>
              <a:gd name="connsiteY3" fmla="*/ 1078173 h 1692322"/>
              <a:gd name="connsiteX4" fmla="*/ 54483 w 1391964"/>
              <a:gd name="connsiteY4" fmla="*/ 1228298 h 1692322"/>
              <a:gd name="connsiteX5" fmla="*/ 68131 w 1391964"/>
              <a:gd name="connsiteY5" fmla="*/ 1282889 h 1692322"/>
              <a:gd name="connsiteX6" fmla="*/ 95427 w 1391964"/>
              <a:gd name="connsiteY6" fmla="*/ 1460310 h 1692322"/>
              <a:gd name="connsiteX7" fmla="*/ 109074 w 1391964"/>
              <a:gd name="connsiteY7" fmla="*/ 1501254 h 1692322"/>
              <a:gd name="connsiteX8" fmla="*/ 150018 w 1391964"/>
              <a:gd name="connsiteY8" fmla="*/ 1665027 h 1692322"/>
              <a:gd name="connsiteX9" fmla="*/ 190961 w 1391964"/>
              <a:gd name="connsiteY9" fmla="*/ 1692322 h 1692322"/>
              <a:gd name="connsiteX10" fmla="*/ 532155 w 1391964"/>
              <a:gd name="connsiteY10" fmla="*/ 1678674 h 1692322"/>
              <a:gd name="connsiteX11" fmla="*/ 627689 w 1391964"/>
              <a:gd name="connsiteY11" fmla="*/ 1651379 h 1692322"/>
              <a:gd name="connsiteX12" fmla="*/ 682280 w 1391964"/>
              <a:gd name="connsiteY12" fmla="*/ 1624083 h 1692322"/>
              <a:gd name="connsiteX13" fmla="*/ 777815 w 1391964"/>
              <a:gd name="connsiteY13" fmla="*/ 1596788 h 1692322"/>
              <a:gd name="connsiteX14" fmla="*/ 914292 w 1391964"/>
              <a:gd name="connsiteY14" fmla="*/ 1569492 h 1692322"/>
              <a:gd name="connsiteX15" fmla="*/ 1050770 w 1391964"/>
              <a:gd name="connsiteY15" fmla="*/ 1555845 h 1692322"/>
              <a:gd name="connsiteX16" fmla="*/ 1241839 w 1391964"/>
              <a:gd name="connsiteY16" fmla="*/ 1542197 h 1692322"/>
              <a:gd name="connsiteX17" fmla="*/ 1391964 w 1391964"/>
              <a:gd name="connsiteY17" fmla="*/ 1528549 h 1692322"/>
              <a:gd name="connsiteX18" fmla="*/ 1364668 w 1391964"/>
              <a:gd name="connsiteY18" fmla="*/ 1419367 h 1692322"/>
              <a:gd name="connsiteX19" fmla="*/ 1323725 w 1391964"/>
              <a:gd name="connsiteY19" fmla="*/ 1392071 h 1692322"/>
              <a:gd name="connsiteX20" fmla="*/ 1296430 w 1391964"/>
              <a:gd name="connsiteY20" fmla="*/ 1351128 h 1692322"/>
              <a:gd name="connsiteX21" fmla="*/ 1173600 w 1391964"/>
              <a:gd name="connsiteY21" fmla="*/ 1241946 h 1692322"/>
              <a:gd name="connsiteX22" fmla="*/ 1119009 w 1391964"/>
              <a:gd name="connsiteY22" fmla="*/ 1160060 h 1692322"/>
              <a:gd name="connsiteX23" fmla="*/ 1064418 w 1391964"/>
              <a:gd name="connsiteY23" fmla="*/ 1078173 h 1692322"/>
              <a:gd name="connsiteX24" fmla="*/ 1037122 w 1391964"/>
              <a:gd name="connsiteY24" fmla="*/ 1037230 h 1692322"/>
              <a:gd name="connsiteX25" fmla="*/ 1009827 w 1391964"/>
              <a:gd name="connsiteY25" fmla="*/ 955343 h 1692322"/>
              <a:gd name="connsiteX26" fmla="*/ 996179 w 1391964"/>
              <a:gd name="connsiteY26" fmla="*/ 914400 h 1692322"/>
              <a:gd name="connsiteX27" fmla="*/ 1037122 w 1391964"/>
              <a:gd name="connsiteY27" fmla="*/ 709683 h 1692322"/>
              <a:gd name="connsiteX28" fmla="*/ 1064418 w 1391964"/>
              <a:gd name="connsiteY28" fmla="*/ 668740 h 1692322"/>
              <a:gd name="connsiteX29" fmla="*/ 1105361 w 1391964"/>
              <a:gd name="connsiteY29" fmla="*/ 532263 h 1692322"/>
              <a:gd name="connsiteX30" fmla="*/ 1119009 w 1391964"/>
              <a:gd name="connsiteY30" fmla="*/ 491319 h 1692322"/>
              <a:gd name="connsiteX31" fmla="*/ 1159952 w 1391964"/>
              <a:gd name="connsiteY31" fmla="*/ 450376 h 1692322"/>
              <a:gd name="connsiteX32" fmla="*/ 1146304 w 1391964"/>
              <a:gd name="connsiteY32" fmla="*/ 259307 h 1692322"/>
              <a:gd name="connsiteX33" fmla="*/ 695928 w 1391964"/>
              <a:gd name="connsiteY33" fmla="*/ 245660 h 1692322"/>
              <a:gd name="connsiteX34" fmla="*/ 654985 w 1391964"/>
              <a:gd name="connsiteY34" fmla="*/ 218364 h 1692322"/>
              <a:gd name="connsiteX35" fmla="*/ 614042 w 1391964"/>
              <a:gd name="connsiteY35" fmla="*/ 204716 h 1692322"/>
              <a:gd name="connsiteX36" fmla="*/ 559451 w 1391964"/>
              <a:gd name="connsiteY36" fmla="*/ 163773 h 1692322"/>
              <a:gd name="connsiteX37" fmla="*/ 518507 w 1391964"/>
              <a:gd name="connsiteY37" fmla="*/ 122830 h 1692322"/>
              <a:gd name="connsiteX38" fmla="*/ 477564 w 1391964"/>
              <a:gd name="connsiteY38" fmla="*/ 95534 h 1692322"/>
              <a:gd name="connsiteX39" fmla="*/ 436621 w 1391964"/>
              <a:gd name="connsiteY39" fmla="*/ 54591 h 1692322"/>
              <a:gd name="connsiteX40" fmla="*/ 395677 w 1391964"/>
              <a:gd name="connsiteY40" fmla="*/ 27295 h 1692322"/>
              <a:gd name="connsiteX41" fmla="*/ 313791 w 1391964"/>
              <a:gd name="connsiteY41" fmla="*/ 0 h 1692322"/>
              <a:gd name="connsiteX42" fmla="*/ 245552 w 1391964"/>
              <a:gd name="connsiteY42" fmla="*/ 13648 h 1692322"/>
              <a:gd name="connsiteX43" fmla="*/ 136370 w 1391964"/>
              <a:gd name="connsiteY43" fmla="*/ 27295 h 1692322"/>
              <a:gd name="connsiteX44" fmla="*/ 95427 w 1391964"/>
              <a:gd name="connsiteY44" fmla="*/ 54591 h 1692322"/>
              <a:gd name="connsiteX45" fmla="*/ 81779 w 1391964"/>
              <a:gd name="connsiteY45" fmla="*/ 95534 h 1692322"/>
              <a:gd name="connsiteX46" fmla="*/ 54483 w 1391964"/>
              <a:gd name="connsiteY46" fmla="*/ 136477 h 1692322"/>
              <a:gd name="connsiteX47" fmla="*/ 27188 w 1391964"/>
              <a:gd name="connsiteY47" fmla="*/ 218364 h 169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391964" h="1692322">
                <a:moveTo>
                  <a:pt x="40836" y="68239"/>
                </a:moveTo>
                <a:cubicBezTo>
                  <a:pt x="36287" y="172872"/>
                  <a:pt x="34155" y="277637"/>
                  <a:pt x="27188" y="382137"/>
                </a:cubicBezTo>
                <a:cubicBezTo>
                  <a:pt x="25048" y="414234"/>
                  <a:pt x="13540" y="445503"/>
                  <a:pt x="13540" y="477671"/>
                </a:cubicBezTo>
                <a:cubicBezTo>
                  <a:pt x="13540" y="1009616"/>
                  <a:pt x="-30734" y="863468"/>
                  <a:pt x="40836" y="1078173"/>
                </a:cubicBezTo>
                <a:cubicBezTo>
                  <a:pt x="45385" y="1128215"/>
                  <a:pt x="47842" y="1178491"/>
                  <a:pt x="54483" y="1228298"/>
                </a:cubicBezTo>
                <a:cubicBezTo>
                  <a:pt x="56962" y="1246891"/>
                  <a:pt x="65047" y="1264387"/>
                  <a:pt x="68131" y="1282889"/>
                </a:cubicBezTo>
                <a:cubicBezTo>
                  <a:pt x="84708" y="1382349"/>
                  <a:pt x="74553" y="1376812"/>
                  <a:pt x="95427" y="1460310"/>
                </a:cubicBezTo>
                <a:cubicBezTo>
                  <a:pt x="98916" y="1474267"/>
                  <a:pt x="105953" y="1487210"/>
                  <a:pt x="109074" y="1501254"/>
                </a:cubicBezTo>
                <a:cubicBezTo>
                  <a:pt x="113541" y="1521355"/>
                  <a:pt x="128436" y="1650639"/>
                  <a:pt x="150018" y="1665027"/>
                </a:cubicBezTo>
                <a:lnTo>
                  <a:pt x="190961" y="1692322"/>
                </a:lnTo>
                <a:cubicBezTo>
                  <a:pt x="304692" y="1687773"/>
                  <a:pt x="418602" y="1686505"/>
                  <a:pt x="532155" y="1678674"/>
                </a:cubicBezTo>
                <a:cubicBezTo>
                  <a:pt x="545915" y="1677725"/>
                  <a:pt x="610972" y="1658544"/>
                  <a:pt x="627689" y="1651379"/>
                </a:cubicBezTo>
                <a:cubicBezTo>
                  <a:pt x="646389" y="1643365"/>
                  <a:pt x="663580" y="1632097"/>
                  <a:pt x="682280" y="1624083"/>
                </a:cubicBezTo>
                <a:cubicBezTo>
                  <a:pt x="706143" y="1613856"/>
                  <a:pt x="754739" y="1601733"/>
                  <a:pt x="777815" y="1596788"/>
                </a:cubicBezTo>
                <a:cubicBezTo>
                  <a:pt x="823178" y="1587067"/>
                  <a:pt x="868129" y="1574108"/>
                  <a:pt x="914292" y="1569492"/>
                </a:cubicBezTo>
                <a:lnTo>
                  <a:pt x="1050770" y="1555845"/>
                </a:lnTo>
                <a:cubicBezTo>
                  <a:pt x="1114401" y="1550542"/>
                  <a:pt x="1178190" y="1547289"/>
                  <a:pt x="1241839" y="1542197"/>
                </a:cubicBezTo>
                <a:cubicBezTo>
                  <a:pt x="1291927" y="1538190"/>
                  <a:pt x="1341922" y="1533098"/>
                  <a:pt x="1391964" y="1528549"/>
                </a:cubicBezTo>
                <a:cubicBezTo>
                  <a:pt x="1391284" y="1525150"/>
                  <a:pt x="1375860" y="1433356"/>
                  <a:pt x="1364668" y="1419367"/>
                </a:cubicBezTo>
                <a:cubicBezTo>
                  <a:pt x="1354421" y="1406559"/>
                  <a:pt x="1337373" y="1401170"/>
                  <a:pt x="1323725" y="1392071"/>
                </a:cubicBezTo>
                <a:cubicBezTo>
                  <a:pt x="1314627" y="1378423"/>
                  <a:pt x="1308028" y="1362726"/>
                  <a:pt x="1296430" y="1351128"/>
                </a:cubicBezTo>
                <a:cubicBezTo>
                  <a:pt x="1214379" y="1269078"/>
                  <a:pt x="1288237" y="1413900"/>
                  <a:pt x="1173600" y="1241946"/>
                </a:cubicBezTo>
                <a:lnTo>
                  <a:pt x="1119009" y="1160060"/>
                </a:lnTo>
                <a:lnTo>
                  <a:pt x="1064418" y="1078173"/>
                </a:lnTo>
                <a:lnTo>
                  <a:pt x="1037122" y="1037230"/>
                </a:lnTo>
                <a:lnTo>
                  <a:pt x="1009827" y="955343"/>
                </a:lnTo>
                <a:lnTo>
                  <a:pt x="996179" y="914400"/>
                </a:lnTo>
                <a:cubicBezTo>
                  <a:pt x="1001457" y="866899"/>
                  <a:pt x="1004865" y="758067"/>
                  <a:pt x="1037122" y="709683"/>
                </a:cubicBezTo>
                <a:lnTo>
                  <a:pt x="1064418" y="668740"/>
                </a:lnTo>
                <a:cubicBezTo>
                  <a:pt x="1129286" y="474134"/>
                  <a:pt x="1064107" y="676651"/>
                  <a:pt x="1105361" y="532263"/>
                </a:cubicBezTo>
                <a:cubicBezTo>
                  <a:pt x="1109313" y="518430"/>
                  <a:pt x="1111029" y="503289"/>
                  <a:pt x="1119009" y="491319"/>
                </a:cubicBezTo>
                <a:cubicBezTo>
                  <a:pt x="1129715" y="475260"/>
                  <a:pt x="1146304" y="464024"/>
                  <a:pt x="1159952" y="450376"/>
                </a:cubicBezTo>
                <a:cubicBezTo>
                  <a:pt x="1155403" y="386686"/>
                  <a:pt x="1204723" y="285080"/>
                  <a:pt x="1146304" y="259307"/>
                </a:cubicBezTo>
                <a:cubicBezTo>
                  <a:pt x="1008889" y="198683"/>
                  <a:pt x="845603" y="258133"/>
                  <a:pt x="695928" y="245660"/>
                </a:cubicBezTo>
                <a:cubicBezTo>
                  <a:pt x="679582" y="244298"/>
                  <a:pt x="669656" y="225700"/>
                  <a:pt x="654985" y="218364"/>
                </a:cubicBezTo>
                <a:cubicBezTo>
                  <a:pt x="642118" y="211930"/>
                  <a:pt x="627690" y="209265"/>
                  <a:pt x="614042" y="204716"/>
                </a:cubicBezTo>
                <a:cubicBezTo>
                  <a:pt x="595845" y="191068"/>
                  <a:pt x="576721" y="178576"/>
                  <a:pt x="559451" y="163773"/>
                </a:cubicBezTo>
                <a:cubicBezTo>
                  <a:pt x="544797" y="151212"/>
                  <a:pt x="533334" y="135186"/>
                  <a:pt x="518507" y="122830"/>
                </a:cubicBezTo>
                <a:cubicBezTo>
                  <a:pt x="505906" y="112329"/>
                  <a:pt x="490165" y="106035"/>
                  <a:pt x="477564" y="95534"/>
                </a:cubicBezTo>
                <a:cubicBezTo>
                  <a:pt x="462737" y="83178"/>
                  <a:pt x="451448" y="66947"/>
                  <a:pt x="436621" y="54591"/>
                </a:cubicBezTo>
                <a:cubicBezTo>
                  <a:pt x="424020" y="44090"/>
                  <a:pt x="410666" y="33957"/>
                  <a:pt x="395677" y="27295"/>
                </a:cubicBezTo>
                <a:cubicBezTo>
                  <a:pt x="369385" y="15610"/>
                  <a:pt x="313791" y="0"/>
                  <a:pt x="313791" y="0"/>
                </a:cubicBezTo>
                <a:cubicBezTo>
                  <a:pt x="291045" y="4549"/>
                  <a:pt x="268479" y="10121"/>
                  <a:pt x="245552" y="13648"/>
                </a:cubicBezTo>
                <a:cubicBezTo>
                  <a:pt x="209301" y="19225"/>
                  <a:pt x="171755" y="17645"/>
                  <a:pt x="136370" y="27295"/>
                </a:cubicBezTo>
                <a:cubicBezTo>
                  <a:pt x="120545" y="31611"/>
                  <a:pt x="109075" y="45492"/>
                  <a:pt x="95427" y="54591"/>
                </a:cubicBezTo>
                <a:cubicBezTo>
                  <a:pt x="90878" y="68239"/>
                  <a:pt x="88213" y="82667"/>
                  <a:pt x="81779" y="95534"/>
                </a:cubicBezTo>
                <a:cubicBezTo>
                  <a:pt x="74443" y="110205"/>
                  <a:pt x="61145" y="121488"/>
                  <a:pt x="54483" y="136477"/>
                </a:cubicBezTo>
                <a:cubicBezTo>
                  <a:pt x="42798" y="162769"/>
                  <a:pt x="27188" y="218364"/>
                  <a:pt x="27188" y="218364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8" name="Freeform 17"/>
          <p:cNvSpPr/>
          <p:nvPr/>
        </p:nvSpPr>
        <p:spPr>
          <a:xfrm>
            <a:off x="2940322" y="1887538"/>
            <a:ext cx="4648200" cy="2682875"/>
          </a:xfrm>
          <a:custGeom>
            <a:avLst/>
            <a:gdLst>
              <a:gd name="connsiteX0" fmla="*/ 4312692 w 4312692"/>
              <a:gd name="connsiteY0" fmla="*/ 2006221 h 2579427"/>
              <a:gd name="connsiteX1" fmla="*/ 4094328 w 4312692"/>
              <a:gd name="connsiteY1" fmla="*/ 2033516 h 2579427"/>
              <a:gd name="connsiteX2" fmla="*/ 3930555 w 4312692"/>
              <a:gd name="connsiteY2" fmla="*/ 2060812 h 2579427"/>
              <a:gd name="connsiteX3" fmla="*/ 3862316 w 4312692"/>
              <a:gd name="connsiteY3" fmla="*/ 2074460 h 2579427"/>
              <a:gd name="connsiteX4" fmla="*/ 3671248 w 4312692"/>
              <a:gd name="connsiteY4" fmla="*/ 2142699 h 2579427"/>
              <a:gd name="connsiteX5" fmla="*/ 3589361 w 4312692"/>
              <a:gd name="connsiteY5" fmla="*/ 2183642 h 2579427"/>
              <a:gd name="connsiteX6" fmla="*/ 3439236 w 4312692"/>
              <a:gd name="connsiteY6" fmla="*/ 2238233 h 2579427"/>
              <a:gd name="connsiteX7" fmla="*/ 3330054 w 4312692"/>
              <a:gd name="connsiteY7" fmla="*/ 2292824 h 2579427"/>
              <a:gd name="connsiteX8" fmla="*/ 3275463 w 4312692"/>
              <a:gd name="connsiteY8" fmla="*/ 2320119 h 2579427"/>
              <a:gd name="connsiteX9" fmla="*/ 3234519 w 4312692"/>
              <a:gd name="connsiteY9" fmla="*/ 2347415 h 2579427"/>
              <a:gd name="connsiteX10" fmla="*/ 3193576 w 4312692"/>
              <a:gd name="connsiteY10" fmla="*/ 2361063 h 2579427"/>
              <a:gd name="connsiteX11" fmla="*/ 3138985 w 4312692"/>
              <a:gd name="connsiteY11" fmla="*/ 2388358 h 2579427"/>
              <a:gd name="connsiteX12" fmla="*/ 3098042 w 4312692"/>
              <a:gd name="connsiteY12" fmla="*/ 2402006 h 2579427"/>
              <a:gd name="connsiteX13" fmla="*/ 3057098 w 4312692"/>
              <a:gd name="connsiteY13" fmla="*/ 2429302 h 2579427"/>
              <a:gd name="connsiteX14" fmla="*/ 2961564 w 4312692"/>
              <a:gd name="connsiteY14" fmla="*/ 2470245 h 2579427"/>
              <a:gd name="connsiteX15" fmla="*/ 2920621 w 4312692"/>
              <a:gd name="connsiteY15" fmla="*/ 2497540 h 2579427"/>
              <a:gd name="connsiteX16" fmla="*/ 2838734 w 4312692"/>
              <a:gd name="connsiteY16" fmla="*/ 2524836 h 2579427"/>
              <a:gd name="connsiteX17" fmla="*/ 2797791 w 4312692"/>
              <a:gd name="connsiteY17" fmla="*/ 2538484 h 2579427"/>
              <a:gd name="connsiteX18" fmla="*/ 2729552 w 4312692"/>
              <a:gd name="connsiteY18" fmla="*/ 2552131 h 2579427"/>
              <a:gd name="connsiteX19" fmla="*/ 2552131 w 4312692"/>
              <a:gd name="connsiteY19" fmla="*/ 2579427 h 2579427"/>
              <a:gd name="connsiteX20" fmla="*/ 1678674 w 4312692"/>
              <a:gd name="connsiteY20" fmla="*/ 2565779 h 2579427"/>
              <a:gd name="connsiteX21" fmla="*/ 1487606 w 4312692"/>
              <a:gd name="connsiteY21" fmla="*/ 2538484 h 2579427"/>
              <a:gd name="connsiteX22" fmla="*/ 1378424 w 4312692"/>
              <a:gd name="connsiteY22" fmla="*/ 2524836 h 2579427"/>
              <a:gd name="connsiteX23" fmla="*/ 1296537 w 4312692"/>
              <a:gd name="connsiteY23" fmla="*/ 2497540 h 2579427"/>
              <a:gd name="connsiteX24" fmla="*/ 1201003 w 4312692"/>
              <a:gd name="connsiteY24" fmla="*/ 2483893 h 2579427"/>
              <a:gd name="connsiteX25" fmla="*/ 1091821 w 4312692"/>
              <a:gd name="connsiteY25" fmla="*/ 2470245 h 2579427"/>
              <a:gd name="connsiteX26" fmla="*/ 914400 w 4312692"/>
              <a:gd name="connsiteY26" fmla="*/ 2415654 h 2579427"/>
              <a:gd name="connsiteX27" fmla="*/ 859809 w 4312692"/>
              <a:gd name="connsiteY27" fmla="*/ 2402006 h 2579427"/>
              <a:gd name="connsiteX28" fmla="*/ 777922 w 4312692"/>
              <a:gd name="connsiteY28" fmla="*/ 2374711 h 2579427"/>
              <a:gd name="connsiteX29" fmla="*/ 736979 w 4312692"/>
              <a:gd name="connsiteY29" fmla="*/ 2347415 h 2579427"/>
              <a:gd name="connsiteX30" fmla="*/ 627797 w 4312692"/>
              <a:gd name="connsiteY30" fmla="*/ 2306472 h 2579427"/>
              <a:gd name="connsiteX31" fmla="*/ 545910 w 4312692"/>
              <a:gd name="connsiteY31" fmla="*/ 2251881 h 2579427"/>
              <a:gd name="connsiteX32" fmla="*/ 436728 w 4312692"/>
              <a:gd name="connsiteY32" fmla="*/ 2197290 h 2579427"/>
              <a:gd name="connsiteX33" fmla="*/ 327546 w 4312692"/>
              <a:gd name="connsiteY33" fmla="*/ 2115403 h 2579427"/>
              <a:gd name="connsiteX34" fmla="*/ 245660 w 4312692"/>
              <a:gd name="connsiteY34" fmla="*/ 2047164 h 2579427"/>
              <a:gd name="connsiteX35" fmla="*/ 177421 w 4312692"/>
              <a:gd name="connsiteY35" fmla="*/ 1937982 h 2579427"/>
              <a:gd name="connsiteX36" fmla="*/ 163773 w 4312692"/>
              <a:gd name="connsiteY36" fmla="*/ 1897039 h 2579427"/>
              <a:gd name="connsiteX37" fmla="*/ 136477 w 4312692"/>
              <a:gd name="connsiteY37" fmla="*/ 1828800 h 2579427"/>
              <a:gd name="connsiteX38" fmla="*/ 122830 w 4312692"/>
              <a:gd name="connsiteY38" fmla="*/ 1774209 h 2579427"/>
              <a:gd name="connsiteX39" fmla="*/ 95534 w 4312692"/>
              <a:gd name="connsiteY39" fmla="*/ 1733266 h 2579427"/>
              <a:gd name="connsiteX40" fmla="*/ 68239 w 4312692"/>
              <a:gd name="connsiteY40" fmla="*/ 1569493 h 2579427"/>
              <a:gd name="connsiteX41" fmla="*/ 54591 w 4312692"/>
              <a:gd name="connsiteY41" fmla="*/ 1528549 h 2579427"/>
              <a:gd name="connsiteX42" fmla="*/ 27295 w 4312692"/>
              <a:gd name="connsiteY42" fmla="*/ 1364776 h 2579427"/>
              <a:gd name="connsiteX43" fmla="*/ 0 w 4312692"/>
              <a:gd name="connsiteY43" fmla="*/ 1228299 h 2579427"/>
              <a:gd name="connsiteX44" fmla="*/ 13648 w 4312692"/>
              <a:gd name="connsiteY44" fmla="*/ 887105 h 2579427"/>
              <a:gd name="connsiteX45" fmla="*/ 109182 w 4312692"/>
              <a:gd name="connsiteY45" fmla="*/ 750627 h 2579427"/>
              <a:gd name="connsiteX46" fmla="*/ 191068 w 4312692"/>
              <a:gd name="connsiteY46" fmla="*/ 614149 h 2579427"/>
              <a:gd name="connsiteX47" fmla="*/ 245660 w 4312692"/>
              <a:gd name="connsiteY47" fmla="*/ 559558 h 2579427"/>
              <a:gd name="connsiteX48" fmla="*/ 368489 w 4312692"/>
              <a:gd name="connsiteY48" fmla="*/ 368490 h 2579427"/>
              <a:gd name="connsiteX49" fmla="*/ 436728 w 4312692"/>
              <a:gd name="connsiteY49" fmla="*/ 286603 h 2579427"/>
              <a:gd name="connsiteX50" fmla="*/ 491319 w 4312692"/>
              <a:gd name="connsiteY50" fmla="*/ 245660 h 2579427"/>
              <a:gd name="connsiteX51" fmla="*/ 586854 w 4312692"/>
              <a:gd name="connsiteY51" fmla="*/ 204716 h 2579427"/>
              <a:gd name="connsiteX52" fmla="*/ 696036 w 4312692"/>
              <a:gd name="connsiteY52" fmla="*/ 177421 h 2579427"/>
              <a:gd name="connsiteX53" fmla="*/ 750627 w 4312692"/>
              <a:gd name="connsiteY53" fmla="*/ 163773 h 2579427"/>
              <a:gd name="connsiteX54" fmla="*/ 805218 w 4312692"/>
              <a:gd name="connsiteY54" fmla="*/ 136478 h 2579427"/>
              <a:gd name="connsiteX55" fmla="*/ 928048 w 4312692"/>
              <a:gd name="connsiteY55" fmla="*/ 109182 h 2579427"/>
              <a:gd name="connsiteX56" fmla="*/ 1009934 w 4312692"/>
              <a:gd name="connsiteY56" fmla="*/ 54591 h 2579427"/>
              <a:gd name="connsiteX57" fmla="*/ 1064525 w 4312692"/>
              <a:gd name="connsiteY57" fmla="*/ 40943 h 2579427"/>
              <a:gd name="connsiteX58" fmla="*/ 1105468 w 4312692"/>
              <a:gd name="connsiteY58" fmla="*/ 27296 h 2579427"/>
              <a:gd name="connsiteX59" fmla="*/ 1214651 w 4312692"/>
              <a:gd name="connsiteY59" fmla="*/ 0 h 2579427"/>
              <a:gd name="connsiteX60" fmla="*/ 1487606 w 4312692"/>
              <a:gd name="connsiteY60" fmla="*/ 13648 h 2579427"/>
              <a:gd name="connsiteX61" fmla="*/ 1542197 w 4312692"/>
              <a:gd name="connsiteY61" fmla="*/ 27296 h 2579427"/>
              <a:gd name="connsiteX62" fmla="*/ 1624083 w 4312692"/>
              <a:gd name="connsiteY62" fmla="*/ 40943 h 2579427"/>
              <a:gd name="connsiteX63" fmla="*/ 1842448 w 4312692"/>
              <a:gd name="connsiteY63" fmla="*/ 54591 h 2579427"/>
              <a:gd name="connsiteX64" fmla="*/ 2006221 w 4312692"/>
              <a:gd name="connsiteY64" fmla="*/ 68239 h 2579427"/>
              <a:gd name="connsiteX65" fmla="*/ 2115403 w 4312692"/>
              <a:gd name="connsiteY65" fmla="*/ 81887 h 2579427"/>
              <a:gd name="connsiteX66" fmla="*/ 2333767 w 4312692"/>
              <a:gd name="connsiteY66" fmla="*/ 95534 h 2579427"/>
              <a:gd name="connsiteX67" fmla="*/ 2756848 w 4312692"/>
              <a:gd name="connsiteY67" fmla="*/ 81887 h 2579427"/>
              <a:gd name="connsiteX68" fmla="*/ 2797791 w 4312692"/>
              <a:gd name="connsiteY68" fmla="*/ 68239 h 2579427"/>
              <a:gd name="connsiteX69" fmla="*/ 2852382 w 4312692"/>
              <a:gd name="connsiteY69" fmla="*/ 54591 h 2579427"/>
              <a:gd name="connsiteX70" fmla="*/ 2975212 w 4312692"/>
              <a:gd name="connsiteY70" fmla="*/ 27296 h 2579427"/>
              <a:gd name="connsiteX71" fmla="*/ 3439236 w 4312692"/>
              <a:gd name="connsiteY71" fmla="*/ 68239 h 2579427"/>
              <a:gd name="connsiteX72" fmla="*/ 3521122 w 4312692"/>
              <a:gd name="connsiteY72" fmla="*/ 150125 h 2579427"/>
              <a:gd name="connsiteX73" fmla="*/ 3562065 w 4312692"/>
              <a:gd name="connsiteY73" fmla="*/ 191069 h 2579427"/>
              <a:gd name="connsiteX74" fmla="*/ 3616657 w 4312692"/>
              <a:gd name="connsiteY74" fmla="*/ 272955 h 2579427"/>
              <a:gd name="connsiteX75" fmla="*/ 3643952 w 4312692"/>
              <a:gd name="connsiteY75" fmla="*/ 313899 h 2579427"/>
              <a:gd name="connsiteX76" fmla="*/ 3671248 w 4312692"/>
              <a:gd name="connsiteY76" fmla="*/ 354842 h 2579427"/>
              <a:gd name="connsiteX77" fmla="*/ 3657600 w 4312692"/>
              <a:gd name="connsiteY77" fmla="*/ 464024 h 2579427"/>
              <a:gd name="connsiteX78" fmla="*/ 3616657 w 4312692"/>
              <a:gd name="connsiteY78" fmla="*/ 477672 h 2579427"/>
              <a:gd name="connsiteX79" fmla="*/ 3534770 w 4312692"/>
              <a:gd name="connsiteY79" fmla="*/ 532263 h 2579427"/>
              <a:gd name="connsiteX80" fmla="*/ 3452883 w 4312692"/>
              <a:gd name="connsiteY80" fmla="*/ 600502 h 2579427"/>
              <a:gd name="connsiteX81" fmla="*/ 3411940 w 4312692"/>
              <a:gd name="connsiteY81" fmla="*/ 641445 h 2579427"/>
              <a:gd name="connsiteX82" fmla="*/ 3398292 w 4312692"/>
              <a:gd name="connsiteY82" fmla="*/ 955343 h 2579427"/>
              <a:gd name="connsiteX83" fmla="*/ 3425588 w 4312692"/>
              <a:gd name="connsiteY83" fmla="*/ 996287 h 2579427"/>
              <a:gd name="connsiteX84" fmla="*/ 3452883 w 4312692"/>
              <a:gd name="connsiteY84" fmla="*/ 1050878 h 2579427"/>
              <a:gd name="connsiteX85" fmla="*/ 3480179 w 4312692"/>
              <a:gd name="connsiteY85" fmla="*/ 1091821 h 2579427"/>
              <a:gd name="connsiteX86" fmla="*/ 3534770 w 4312692"/>
              <a:gd name="connsiteY86" fmla="*/ 1187355 h 2579427"/>
              <a:gd name="connsiteX87" fmla="*/ 3575713 w 4312692"/>
              <a:gd name="connsiteY87" fmla="*/ 1228299 h 2579427"/>
              <a:gd name="connsiteX88" fmla="*/ 3630304 w 4312692"/>
              <a:gd name="connsiteY88" fmla="*/ 1323833 h 2579427"/>
              <a:gd name="connsiteX89" fmla="*/ 3712191 w 4312692"/>
              <a:gd name="connsiteY89" fmla="*/ 1446663 h 2579427"/>
              <a:gd name="connsiteX90" fmla="*/ 3753134 w 4312692"/>
              <a:gd name="connsiteY90" fmla="*/ 1487606 h 2579427"/>
              <a:gd name="connsiteX91" fmla="*/ 3780430 w 4312692"/>
              <a:gd name="connsiteY91" fmla="*/ 1542197 h 2579427"/>
              <a:gd name="connsiteX92" fmla="*/ 3862316 w 4312692"/>
              <a:gd name="connsiteY92" fmla="*/ 1637731 h 2579427"/>
              <a:gd name="connsiteX93" fmla="*/ 3875964 w 4312692"/>
              <a:gd name="connsiteY93" fmla="*/ 1678675 h 2579427"/>
              <a:gd name="connsiteX94" fmla="*/ 3944203 w 4312692"/>
              <a:gd name="connsiteY94" fmla="*/ 1760561 h 2579427"/>
              <a:gd name="connsiteX95" fmla="*/ 4026089 w 4312692"/>
              <a:gd name="connsiteY95" fmla="*/ 1897039 h 2579427"/>
              <a:gd name="connsiteX96" fmla="*/ 4053385 w 4312692"/>
              <a:gd name="connsiteY96" fmla="*/ 1937982 h 2579427"/>
              <a:gd name="connsiteX97" fmla="*/ 4094328 w 4312692"/>
              <a:gd name="connsiteY97" fmla="*/ 1965278 h 2579427"/>
              <a:gd name="connsiteX98" fmla="*/ 4135271 w 4312692"/>
              <a:gd name="connsiteY98" fmla="*/ 2006221 h 257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312692" h="2579427">
                <a:moveTo>
                  <a:pt x="4312692" y="2006221"/>
                </a:moveTo>
                <a:cubicBezTo>
                  <a:pt x="4149745" y="2038811"/>
                  <a:pt x="4365981" y="1998083"/>
                  <a:pt x="4094328" y="2033516"/>
                </a:cubicBezTo>
                <a:cubicBezTo>
                  <a:pt x="4039449" y="2040674"/>
                  <a:pt x="3984824" y="2049958"/>
                  <a:pt x="3930555" y="2060812"/>
                </a:cubicBezTo>
                <a:cubicBezTo>
                  <a:pt x="3907809" y="2065361"/>
                  <a:pt x="3884695" y="2068357"/>
                  <a:pt x="3862316" y="2074460"/>
                </a:cubicBezTo>
                <a:cubicBezTo>
                  <a:pt x="3824370" y="2084809"/>
                  <a:pt x="3698195" y="2131150"/>
                  <a:pt x="3671248" y="2142699"/>
                </a:cubicBezTo>
                <a:cubicBezTo>
                  <a:pt x="3643198" y="2154720"/>
                  <a:pt x="3617531" y="2171905"/>
                  <a:pt x="3589361" y="2183642"/>
                </a:cubicBezTo>
                <a:cubicBezTo>
                  <a:pt x="3441924" y="2245073"/>
                  <a:pt x="3570213" y="2177782"/>
                  <a:pt x="3439236" y="2238233"/>
                </a:cubicBezTo>
                <a:cubicBezTo>
                  <a:pt x="3402291" y="2255285"/>
                  <a:pt x="3366448" y="2274627"/>
                  <a:pt x="3330054" y="2292824"/>
                </a:cubicBezTo>
                <a:cubicBezTo>
                  <a:pt x="3311857" y="2301922"/>
                  <a:pt x="3292391" y="2308834"/>
                  <a:pt x="3275463" y="2320119"/>
                </a:cubicBezTo>
                <a:cubicBezTo>
                  <a:pt x="3261815" y="2329218"/>
                  <a:pt x="3249190" y="2340079"/>
                  <a:pt x="3234519" y="2347415"/>
                </a:cubicBezTo>
                <a:cubicBezTo>
                  <a:pt x="3221652" y="2353849"/>
                  <a:pt x="3206799" y="2355396"/>
                  <a:pt x="3193576" y="2361063"/>
                </a:cubicBezTo>
                <a:cubicBezTo>
                  <a:pt x="3174876" y="2369077"/>
                  <a:pt x="3157685" y="2380344"/>
                  <a:pt x="3138985" y="2388358"/>
                </a:cubicBezTo>
                <a:cubicBezTo>
                  <a:pt x="3125762" y="2394025"/>
                  <a:pt x="3110909" y="2395572"/>
                  <a:pt x="3098042" y="2402006"/>
                </a:cubicBezTo>
                <a:cubicBezTo>
                  <a:pt x="3083371" y="2409342"/>
                  <a:pt x="3071769" y="2421966"/>
                  <a:pt x="3057098" y="2429302"/>
                </a:cubicBezTo>
                <a:cubicBezTo>
                  <a:pt x="2903980" y="2505860"/>
                  <a:pt x="3160367" y="2356643"/>
                  <a:pt x="2961564" y="2470245"/>
                </a:cubicBezTo>
                <a:cubicBezTo>
                  <a:pt x="2947323" y="2478383"/>
                  <a:pt x="2935610" y="2490878"/>
                  <a:pt x="2920621" y="2497540"/>
                </a:cubicBezTo>
                <a:cubicBezTo>
                  <a:pt x="2894329" y="2509225"/>
                  <a:pt x="2866030" y="2515737"/>
                  <a:pt x="2838734" y="2524836"/>
                </a:cubicBezTo>
                <a:cubicBezTo>
                  <a:pt x="2825086" y="2529385"/>
                  <a:pt x="2811898" y="2535663"/>
                  <a:pt x="2797791" y="2538484"/>
                </a:cubicBezTo>
                <a:lnTo>
                  <a:pt x="2729552" y="2552131"/>
                </a:lnTo>
                <a:cubicBezTo>
                  <a:pt x="2660109" y="2564757"/>
                  <a:pt x="2623708" y="2569202"/>
                  <a:pt x="2552131" y="2579427"/>
                </a:cubicBezTo>
                <a:cubicBezTo>
                  <a:pt x="2260979" y="2574878"/>
                  <a:pt x="1969647" y="2576970"/>
                  <a:pt x="1678674" y="2565779"/>
                </a:cubicBezTo>
                <a:cubicBezTo>
                  <a:pt x="1614386" y="2563306"/>
                  <a:pt x="1551445" y="2546464"/>
                  <a:pt x="1487606" y="2538484"/>
                </a:cubicBezTo>
                <a:lnTo>
                  <a:pt x="1378424" y="2524836"/>
                </a:lnTo>
                <a:cubicBezTo>
                  <a:pt x="1351128" y="2515737"/>
                  <a:pt x="1325020" y="2501609"/>
                  <a:pt x="1296537" y="2497540"/>
                </a:cubicBezTo>
                <a:lnTo>
                  <a:pt x="1201003" y="2483893"/>
                </a:lnTo>
                <a:cubicBezTo>
                  <a:pt x="1164647" y="2479046"/>
                  <a:pt x="1127870" y="2477004"/>
                  <a:pt x="1091821" y="2470245"/>
                </a:cubicBezTo>
                <a:cubicBezTo>
                  <a:pt x="943706" y="2442473"/>
                  <a:pt x="1027374" y="2453312"/>
                  <a:pt x="914400" y="2415654"/>
                </a:cubicBezTo>
                <a:cubicBezTo>
                  <a:pt x="896605" y="2409723"/>
                  <a:pt x="877775" y="2407396"/>
                  <a:pt x="859809" y="2402006"/>
                </a:cubicBezTo>
                <a:cubicBezTo>
                  <a:pt x="832250" y="2393738"/>
                  <a:pt x="805218" y="2383809"/>
                  <a:pt x="777922" y="2374711"/>
                </a:cubicBezTo>
                <a:cubicBezTo>
                  <a:pt x="764274" y="2365612"/>
                  <a:pt x="751650" y="2354751"/>
                  <a:pt x="736979" y="2347415"/>
                </a:cubicBezTo>
                <a:cubicBezTo>
                  <a:pt x="704335" y="2331093"/>
                  <a:pt x="663237" y="2318285"/>
                  <a:pt x="627797" y="2306472"/>
                </a:cubicBezTo>
                <a:cubicBezTo>
                  <a:pt x="600501" y="2288275"/>
                  <a:pt x="577032" y="2262255"/>
                  <a:pt x="545910" y="2251881"/>
                </a:cubicBezTo>
                <a:cubicBezTo>
                  <a:pt x="491039" y="2233590"/>
                  <a:pt x="496582" y="2238727"/>
                  <a:pt x="436728" y="2197290"/>
                </a:cubicBezTo>
                <a:cubicBezTo>
                  <a:pt x="399324" y="2171395"/>
                  <a:pt x="359714" y="2147571"/>
                  <a:pt x="327546" y="2115403"/>
                </a:cubicBezTo>
                <a:cubicBezTo>
                  <a:pt x="275005" y="2062862"/>
                  <a:pt x="302662" y="2085166"/>
                  <a:pt x="245660" y="2047164"/>
                </a:cubicBezTo>
                <a:cubicBezTo>
                  <a:pt x="224004" y="2014681"/>
                  <a:pt x="193886" y="1970911"/>
                  <a:pt x="177421" y="1937982"/>
                </a:cubicBezTo>
                <a:cubicBezTo>
                  <a:pt x="170987" y="1925115"/>
                  <a:pt x="168824" y="1910509"/>
                  <a:pt x="163773" y="1897039"/>
                </a:cubicBezTo>
                <a:cubicBezTo>
                  <a:pt x="155171" y="1874100"/>
                  <a:pt x="144224" y="1852041"/>
                  <a:pt x="136477" y="1828800"/>
                </a:cubicBezTo>
                <a:cubicBezTo>
                  <a:pt x="130546" y="1811006"/>
                  <a:pt x="130219" y="1791449"/>
                  <a:pt x="122830" y="1774209"/>
                </a:cubicBezTo>
                <a:cubicBezTo>
                  <a:pt x="116369" y="1759133"/>
                  <a:pt x="104633" y="1746914"/>
                  <a:pt x="95534" y="1733266"/>
                </a:cubicBezTo>
                <a:cubicBezTo>
                  <a:pt x="87832" y="1679352"/>
                  <a:pt x="81541" y="1622703"/>
                  <a:pt x="68239" y="1569493"/>
                </a:cubicBezTo>
                <a:cubicBezTo>
                  <a:pt x="64750" y="1555536"/>
                  <a:pt x="57412" y="1542656"/>
                  <a:pt x="54591" y="1528549"/>
                </a:cubicBezTo>
                <a:cubicBezTo>
                  <a:pt x="43737" y="1474280"/>
                  <a:pt x="40717" y="1418468"/>
                  <a:pt x="27295" y="1364776"/>
                </a:cubicBezTo>
                <a:cubicBezTo>
                  <a:pt x="6937" y="1283339"/>
                  <a:pt x="16732" y="1328687"/>
                  <a:pt x="0" y="1228299"/>
                </a:cubicBezTo>
                <a:cubicBezTo>
                  <a:pt x="4549" y="1114568"/>
                  <a:pt x="-4476" y="999475"/>
                  <a:pt x="13648" y="887105"/>
                </a:cubicBezTo>
                <a:cubicBezTo>
                  <a:pt x="17256" y="864737"/>
                  <a:pt x="92655" y="777071"/>
                  <a:pt x="109182" y="750627"/>
                </a:cubicBezTo>
                <a:cubicBezTo>
                  <a:pt x="145079" y="693191"/>
                  <a:pt x="134977" y="670239"/>
                  <a:pt x="191068" y="614149"/>
                </a:cubicBezTo>
                <a:cubicBezTo>
                  <a:pt x="209265" y="595952"/>
                  <a:pt x="229584" y="579653"/>
                  <a:pt x="245660" y="559558"/>
                </a:cubicBezTo>
                <a:cubicBezTo>
                  <a:pt x="268904" y="530504"/>
                  <a:pt x="355020" y="389656"/>
                  <a:pt x="368489" y="368490"/>
                </a:cubicBezTo>
                <a:cubicBezTo>
                  <a:pt x="393760" y="328778"/>
                  <a:pt x="399167" y="318798"/>
                  <a:pt x="436728" y="286603"/>
                </a:cubicBezTo>
                <a:cubicBezTo>
                  <a:pt x="453998" y="271800"/>
                  <a:pt x="472030" y="257715"/>
                  <a:pt x="491319" y="245660"/>
                </a:cubicBezTo>
                <a:cubicBezTo>
                  <a:pt x="520184" y="227619"/>
                  <a:pt x="553899" y="213704"/>
                  <a:pt x="586854" y="204716"/>
                </a:cubicBezTo>
                <a:cubicBezTo>
                  <a:pt x="623046" y="194846"/>
                  <a:pt x="659642" y="186519"/>
                  <a:pt x="696036" y="177421"/>
                </a:cubicBezTo>
                <a:cubicBezTo>
                  <a:pt x="714233" y="172872"/>
                  <a:pt x="733850" y="172161"/>
                  <a:pt x="750627" y="163773"/>
                </a:cubicBezTo>
                <a:cubicBezTo>
                  <a:pt x="768824" y="154675"/>
                  <a:pt x="786169" y="143621"/>
                  <a:pt x="805218" y="136478"/>
                </a:cubicBezTo>
                <a:cubicBezTo>
                  <a:pt x="827247" y="128217"/>
                  <a:pt x="909517" y="112888"/>
                  <a:pt x="928048" y="109182"/>
                </a:cubicBezTo>
                <a:cubicBezTo>
                  <a:pt x="955343" y="90985"/>
                  <a:pt x="978109" y="62548"/>
                  <a:pt x="1009934" y="54591"/>
                </a:cubicBezTo>
                <a:cubicBezTo>
                  <a:pt x="1028131" y="50042"/>
                  <a:pt x="1046490" y="46096"/>
                  <a:pt x="1064525" y="40943"/>
                </a:cubicBezTo>
                <a:cubicBezTo>
                  <a:pt x="1078357" y="36991"/>
                  <a:pt x="1091589" y="31081"/>
                  <a:pt x="1105468" y="27296"/>
                </a:cubicBezTo>
                <a:cubicBezTo>
                  <a:pt x="1141661" y="17425"/>
                  <a:pt x="1214651" y="0"/>
                  <a:pt x="1214651" y="0"/>
                </a:cubicBezTo>
                <a:cubicBezTo>
                  <a:pt x="1305636" y="4549"/>
                  <a:pt x="1396822" y="6083"/>
                  <a:pt x="1487606" y="13648"/>
                </a:cubicBezTo>
                <a:cubicBezTo>
                  <a:pt x="1506298" y="15206"/>
                  <a:pt x="1523804" y="23617"/>
                  <a:pt x="1542197" y="27296"/>
                </a:cubicBezTo>
                <a:cubicBezTo>
                  <a:pt x="1569331" y="32723"/>
                  <a:pt x="1596525" y="38438"/>
                  <a:pt x="1624083" y="40943"/>
                </a:cubicBezTo>
                <a:cubicBezTo>
                  <a:pt x="1696714" y="47546"/>
                  <a:pt x="1769703" y="49395"/>
                  <a:pt x="1842448" y="54591"/>
                </a:cubicBezTo>
                <a:cubicBezTo>
                  <a:pt x="1897089" y="58494"/>
                  <a:pt x="1951713" y="62788"/>
                  <a:pt x="2006221" y="68239"/>
                </a:cubicBezTo>
                <a:cubicBezTo>
                  <a:pt x="2042716" y="71889"/>
                  <a:pt x="2078852" y="78841"/>
                  <a:pt x="2115403" y="81887"/>
                </a:cubicBezTo>
                <a:cubicBezTo>
                  <a:pt x="2188081" y="87943"/>
                  <a:pt x="2260979" y="90985"/>
                  <a:pt x="2333767" y="95534"/>
                </a:cubicBezTo>
                <a:cubicBezTo>
                  <a:pt x="2474794" y="90985"/>
                  <a:pt x="2615991" y="90173"/>
                  <a:pt x="2756848" y="81887"/>
                </a:cubicBezTo>
                <a:cubicBezTo>
                  <a:pt x="2771209" y="81042"/>
                  <a:pt x="2783959" y="72191"/>
                  <a:pt x="2797791" y="68239"/>
                </a:cubicBezTo>
                <a:cubicBezTo>
                  <a:pt x="2815826" y="63086"/>
                  <a:pt x="2834072" y="58660"/>
                  <a:pt x="2852382" y="54591"/>
                </a:cubicBezTo>
                <a:cubicBezTo>
                  <a:pt x="3008365" y="19928"/>
                  <a:pt x="2842040" y="60587"/>
                  <a:pt x="2975212" y="27296"/>
                </a:cubicBezTo>
                <a:cubicBezTo>
                  <a:pt x="3061336" y="30074"/>
                  <a:pt x="3321967" y="-36000"/>
                  <a:pt x="3439236" y="68239"/>
                </a:cubicBezTo>
                <a:cubicBezTo>
                  <a:pt x="3468087" y="93884"/>
                  <a:pt x="3493827" y="122830"/>
                  <a:pt x="3521122" y="150125"/>
                </a:cubicBezTo>
                <a:cubicBezTo>
                  <a:pt x="3534770" y="163773"/>
                  <a:pt x="3551359" y="175010"/>
                  <a:pt x="3562065" y="191069"/>
                </a:cubicBezTo>
                <a:lnTo>
                  <a:pt x="3616657" y="272955"/>
                </a:lnTo>
                <a:lnTo>
                  <a:pt x="3643952" y="313899"/>
                </a:lnTo>
                <a:lnTo>
                  <a:pt x="3671248" y="354842"/>
                </a:lnTo>
                <a:cubicBezTo>
                  <a:pt x="3666699" y="391236"/>
                  <a:pt x="3672496" y="430508"/>
                  <a:pt x="3657600" y="464024"/>
                </a:cubicBezTo>
                <a:cubicBezTo>
                  <a:pt x="3651757" y="477170"/>
                  <a:pt x="3628627" y="469692"/>
                  <a:pt x="3616657" y="477672"/>
                </a:cubicBezTo>
                <a:cubicBezTo>
                  <a:pt x="3514425" y="545826"/>
                  <a:pt x="3632122" y="499811"/>
                  <a:pt x="3534770" y="532263"/>
                </a:cubicBezTo>
                <a:cubicBezTo>
                  <a:pt x="3415156" y="651877"/>
                  <a:pt x="3566888" y="505498"/>
                  <a:pt x="3452883" y="600502"/>
                </a:cubicBezTo>
                <a:cubicBezTo>
                  <a:pt x="3438056" y="612858"/>
                  <a:pt x="3425588" y="627797"/>
                  <a:pt x="3411940" y="641445"/>
                </a:cubicBezTo>
                <a:cubicBezTo>
                  <a:pt x="3366236" y="778559"/>
                  <a:pt x="3366560" y="743796"/>
                  <a:pt x="3398292" y="955343"/>
                </a:cubicBezTo>
                <a:cubicBezTo>
                  <a:pt x="3400725" y="971564"/>
                  <a:pt x="3417450" y="982045"/>
                  <a:pt x="3425588" y="996287"/>
                </a:cubicBezTo>
                <a:cubicBezTo>
                  <a:pt x="3435682" y="1013951"/>
                  <a:pt x="3442789" y="1033214"/>
                  <a:pt x="3452883" y="1050878"/>
                </a:cubicBezTo>
                <a:cubicBezTo>
                  <a:pt x="3461021" y="1065119"/>
                  <a:pt x="3472041" y="1077580"/>
                  <a:pt x="3480179" y="1091821"/>
                </a:cubicBezTo>
                <a:cubicBezTo>
                  <a:pt x="3504454" y="1134302"/>
                  <a:pt x="3504537" y="1151076"/>
                  <a:pt x="3534770" y="1187355"/>
                </a:cubicBezTo>
                <a:cubicBezTo>
                  <a:pt x="3547126" y="1202182"/>
                  <a:pt x="3562065" y="1214651"/>
                  <a:pt x="3575713" y="1228299"/>
                </a:cubicBezTo>
                <a:cubicBezTo>
                  <a:pt x="3600038" y="1301271"/>
                  <a:pt x="3575221" y="1241209"/>
                  <a:pt x="3630304" y="1323833"/>
                </a:cubicBezTo>
                <a:cubicBezTo>
                  <a:pt x="3676116" y="1392551"/>
                  <a:pt x="3661193" y="1387165"/>
                  <a:pt x="3712191" y="1446663"/>
                </a:cubicBezTo>
                <a:cubicBezTo>
                  <a:pt x="3724752" y="1461317"/>
                  <a:pt x="3741916" y="1471900"/>
                  <a:pt x="3753134" y="1487606"/>
                </a:cubicBezTo>
                <a:cubicBezTo>
                  <a:pt x="3764959" y="1504161"/>
                  <a:pt x="3769647" y="1524945"/>
                  <a:pt x="3780430" y="1542197"/>
                </a:cubicBezTo>
                <a:cubicBezTo>
                  <a:pt x="3809611" y="1588886"/>
                  <a:pt x="3825096" y="1600511"/>
                  <a:pt x="3862316" y="1637731"/>
                </a:cubicBezTo>
                <a:cubicBezTo>
                  <a:pt x="3866865" y="1651379"/>
                  <a:pt x="3869530" y="1665808"/>
                  <a:pt x="3875964" y="1678675"/>
                </a:cubicBezTo>
                <a:cubicBezTo>
                  <a:pt x="3894964" y="1716675"/>
                  <a:pt x="3914021" y="1730379"/>
                  <a:pt x="3944203" y="1760561"/>
                </a:cubicBezTo>
                <a:cubicBezTo>
                  <a:pt x="3986167" y="1844492"/>
                  <a:pt x="3960215" y="1798228"/>
                  <a:pt x="4026089" y="1897039"/>
                </a:cubicBezTo>
                <a:cubicBezTo>
                  <a:pt x="4035188" y="1910687"/>
                  <a:pt x="4039737" y="1928883"/>
                  <a:pt x="4053385" y="1937982"/>
                </a:cubicBezTo>
                <a:lnTo>
                  <a:pt x="4094328" y="1965278"/>
                </a:lnTo>
                <a:cubicBezTo>
                  <a:pt x="4124147" y="2010006"/>
                  <a:pt x="4105221" y="2006221"/>
                  <a:pt x="4135271" y="2006221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9" name="Rounded Rectangle 18"/>
          <p:cNvSpPr/>
          <p:nvPr/>
        </p:nvSpPr>
        <p:spPr>
          <a:xfrm>
            <a:off x="1794147" y="782637"/>
            <a:ext cx="2420938" cy="852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5400" b="1" dirty="0">
                <a:latin typeface="+mj-lt"/>
              </a:rPr>
              <a:t>Mình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071122" y="782637"/>
            <a:ext cx="2419350" cy="852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5400" b="1" dirty="0">
                <a:latin typeface="+mj-lt"/>
              </a:rPr>
              <a:t>Đầu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619897" y="6005512"/>
            <a:ext cx="2420938" cy="852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5400" b="1" dirty="0">
                <a:latin typeface="+mj-lt"/>
              </a:rPr>
              <a:t>Chân</a:t>
            </a:r>
          </a:p>
        </p:txBody>
      </p:sp>
      <p:cxnSp>
        <p:nvCxnSpPr>
          <p:cNvPr id="25" name="Straight Arrow Connector 24"/>
          <p:cNvCxnSpPr>
            <a:stCxn id="18" idx="66"/>
            <a:endCxn id="19" idx="3"/>
          </p:cNvCxnSpPr>
          <p:nvPr/>
        </p:nvCxnSpPr>
        <p:spPr>
          <a:xfrm flipH="1" flipV="1">
            <a:off x="4215086" y="1209676"/>
            <a:ext cx="1239837" cy="7762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0" idx="2"/>
          </p:cNvCxnSpPr>
          <p:nvPr/>
        </p:nvCxnSpPr>
        <p:spPr>
          <a:xfrm flipV="1">
            <a:off x="8729935" y="1635126"/>
            <a:ext cx="550862" cy="8413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2" idx="22"/>
            <a:endCxn id="21" idx="0"/>
          </p:cNvCxnSpPr>
          <p:nvPr/>
        </p:nvCxnSpPr>
        <p:spPr>
          <a:xfrm flipH="1">
            <a:off x="5829572" y="5172076"/>
            <a:ext cx="298450" cy="8334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4" idx="27"/>
            <a:endCxn id="21" idx="0"/>
          </p:cNvCxnSpPr>
          <p:nvPr/>
        </p:nvCxnSpPr>
        <p:spPr>
          <a:xfrm>
            <a:off x="4094436" y="4865688"/>
            <a:ext cx="1735137" cy="11398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433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0" y="547430"/>
            <a:ext cx="10849970" cy="584775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36906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411924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36906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412115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410654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412115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36906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36906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506470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505835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505835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505835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234430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88145" y="6221109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  <p:extLst>
      <p:ext uri="{BB962C8B-B14F-4D97-AF65-F5344CB8AC3E}">
        <p14:creationId xmlns:p14="http://schemas.microsoft.com/office/powerpoint/2010/main" val="42735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iá lợn hơi 16/5/2019 tại miền Nam giảm về gần bằng giá miền Bắ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62000"/>
            <a:ext cx="61341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3810001" y="1255714"/>
            <a:ext cx="2136775" cy="2401887"/>
          </a:xfrm>
          <a:custGeom>
            <a:avLst/>
            <a:gdLst>
              <a:gd name="connsiteX0" fmla="*/ 909539 w 2316860"/>
              <a:gd name="connsiteY0" fmla="*/ 723331 h 2006221"/>
              <a:gd name="connsiteX1" fmla="*/ 841300 w 2316860"/>
              <a:gd name="connsiteY1" fmla="*/ 696036 h 2006221"/>
              <a:gd name="connsiteX2" fmla="*/ 745766 w 2316860"/>
              <a:gd name="connsiteY2" fmla="*/ 627797 h 2006221"/>
              <a:gd name="connsiteX3" fmla="*/ 663880 w 2316860"/>
              <a:gd name="connsiteY3" fmla="*/ 545910 h 2006221"/>
              <a:gd name="connsiteX4" fmla="*/ 568345 w 2316860"/>
              <a:gd name="connsiteY4" fmla="*/ 464024 h 2006221"/>
              <a:gd name="connsiteX5" fmla="*/ 472811 w 2316860"/>
              <a:gd name="connsiteY5" fmla="*/ 341194 h 2006221"/>
              <a:gd name="connsiteX6" fmla="*/ 431868 w 2316860"/>
              <a:gd name="connsiteY6" fmla="*/ 327546 h 2006221"/>
              <a:gd name="connsiteX7" fmla="*/ 390924 w 2316860"/>
              <a:gd name="connsiteY7" fmla="*/ 300251 h 2006221"/>
              <a:gd name="connsiteX8" fmla="*/ 349981 w 2316860"/>
              <a:gd name="connsiteY8" fmla="*/ 286603 h 2006221"/>
              <a:gd name="connsiteX9" fmla="*/ 254447 w 2316860"/>
              <a:gd name="connsiteY9" fmla="*/ 245660 h 2006221"/>
              <a:gd name="connsiteX10" fmla="*/ 8787 w 2316860"/>
              <a:gd name="connsiteY10" fmla="*/ 259307 h 2006221"/>
              <a:gd name="connsiteX11" fmla="*/ 36083 w 2316860"/>
              <a:gd name="connsiteY11" fmla="*/ 627797 h 2006221"/>
              <a:gd name="connsiteX12" fmla="*/ 49730 w 2316860"/>
              <a:gd name="connsiteY12" fmla="*/ 668740 h 2006221"/>
              <a:gd name="connsiteX13" fmla="*/ 77026 w 2316860"/>
              <a:gd name="connsiteY13" fmla="*/ 818866 h 2006221"/>
              <a:gd name="connsiteX14" fmla="*/ 104321 w 2316860"/>
              <a:gd name="connsiteY14" fmla="*/ 900752 h 2006221"/>
              <a:gd name="connsiteX15" fmla="*/ 117969 w 2316860"/>
              <a:gd name="connsiteY15" fmla="*/ 941696 h 2006221"/>
              <a:gd name="connsiteX16" fmla="*/ 145265 w 2316860"/>
              <a:gd name="connsiteY16" fmla="*/ 1037230 h 2006221"/>
              <a:gd name="connsiteX17" fmla="*/ 172560 w 2316860"/>
              <a:gd name="connsiteY17" fmla="*/ 1078173 h 2006221"/>
              <a:gd name="connsiteX18" fmla="*/ 186208 w 2316860"/>
              <a:gd name="connsiteY18" fmla="*/ 1119116 h 2006221"/>
              <a:gd name="connsiteX19" fmla="*/ 213503 w 2316860"/>
              <a:gd name="connsiteY19" fmla="*/ 1187355 h 2006221"/>
              <a:gd name="connsiteX20" fmla="*/ 240799 w 2316860"/>
              <a:gd name="connsiteY20" fmla="*/ 1269242 h 2006221"/>
              <a:gd name="connsiteX21" fmla="*/ 254447 w 2316860"/>
              <a:gd name="connsiteY21" fmla="*/ 1310185 h 2006221"/>
              <a:gd name="connsiteX22" fmla="*/ 281742 w 2316860"/>
              <a:gd name="connsiteY22" fmla="*/ 1405719 h 2006221"/>
              <a:gd name="connsiteX23" fmla="*/ 309038 w 2316860"/>
              <a:gd name="connsiteY23" fmla="*/ 1555845 h 2006221"/>
              <a:gd name="connsiteX24" fmla="*/ 363629 w 2316860"/>
              <a:gd name="connsiteY24" fmla="*/ 1692322 h 2006221"/>
              <a:gd name="connsiteX25" fmla="*/ 404572 w 2316860"/>
              <a:gd name="connsiteY25" fmla="*/ 1746913 h 2006221"/>
              <a:gd name="connsiteX26" fmla="*/ 418220 w 2316860"/>
              <a:gd name="connsiteY26" fmla="*/ 1801505 h 2006221"/>
              <a:gd name="connsiteX27" fmla="*/ 554697 w 2316860"/>
              <a:gd name="connsiteY27" fmla="*/ 1937982 h 2006221"/>
              <a:gd name="connsiteX28" fmla="*/ 595641 w 2316860"/>
              <a:gd name="connsiteY28" fmla="*/ 1951630 h 2006221"/>
              <a:gd name="connsiteX29" fmla="*/ 636584 w 2316860"/>
              <a:gd name="connsiteY29" fmla="*/ 1978925 h 2006221"/>
              <a:gd name="connsiteX30" fmla="*/ 773062 w 2316860"/>
              <a:gd name="connsiteY30" fmla="*/ 2006221 h 2006221"/>
              <a:gd name="connsiteX31" fmla="*/ 1387211 w 2316860"/>
              <a:gd name="connsiteY31" fmla="*/ 1992573 h 2006221"/>
              <a:gd name="connsiteX32" fmla="*/ 1496393 w 2316860"/>
              <a:gd name="connsiteY32" fmla="*/ 1978925 h 2006221"/>
              <a:gd name="connsiteX33" fmla="*/ 1728405 w 2316860"/>
              <a:gd name="connsiteY33" fmla="*/ 1965278 h 2006221"/>
              <a:gd name="connsiteX34" fmla="*/ 1878530 w 2316860"/>
              <a:gd name="connsiteY34" fmla="*/ 1951630 h 2006221"/>
              <a:gd name="connsiteX35" fmla="*/ 1933121 w 2316860"/>
              <a:gd name="connsiteY35" fmla="*/ 1924334 h 2006221"/>
              <a:gd name="connsiteX36" fmla="*/ 1987712 w 2316860"/>
              <a:gd name="connsiteY36" fmla="*/ 1910687 h 2006221"/>
              <a:gd name="connsiteX37" fmla="*/ 2028656 w 2316860"/>
              <a:gd name="connsiteY37" fmla="*/ 1897039 h 2006221"/>
              <a:gd name="connsiteX38" fmla="*/ 2069599 w 2316860"/>
              <a:gd name="connsiteY38" fmla="*/ 1869743 h 2006221"/>
              <a:gd name="connsiteX39" fmla="*/ 2096894 w 2316860"/>
              <a:gd name="connsiteY39" fmla="*/ 1801505 h 2006221"/>
              <a:gd name="connsiteX40" fmla="*/ 2124190 w 2316860"/>
              <a:gd name="connsiteY40" fmla="*/ 1705970 h 2006221"/>
              <a:gd name="connsiteX41" fmla="*/ 2137838 w 2316860"/>
              <a:gd name="connsiteY41" fmla="*/ 1665027 h 2006221"/>
              <a:gd name="connsiteX42" fmla="*/ 2165133 w 2316860"/>
              <a:gd name="connsiteY42" fmla="*/ 1460310 h 2006221"/>
              <a:gd name="connsiteX43" fmla="*/ 2192429 w 2316860"/>
              <a:gd name="connsiteY43" fmla="*/ 1419367 h 2006221"/>
              <a:gd name="connsiteX44" fmla="*/ 2233372 w 2316860"/>
              <a:gd name="connsiteY44" fmla="*/ 1282890 h 2006221"/>
              <a:gd name="connsiteX45" fmla="*/ 2260668 w 2316860"/>
              <a:gd name="connsiteY45" fmla="*/ 1201003 h 2006221"/>
              <a:gd name="connsiteX46" fmla="*/ 2274315 w 2316860"/>
              <a:gd name="connsiteY46" fmla="*/ 1160060 h 2006221"/>
              <a:gd name="connsiteX47" fmla="*/ 2287963 w 2316860"/>
              <a:gd name="connsiteY47" fmla="*/ 1119116 h 2006221"/>
              <a:gd name="connsiteX48" fmla="*/ 2301611 w 2316860"/>
              <a:gd name="connsiteY48" fmla="*/ 1050878 h 2006221"/>
              <a:gd name="connsiteX49" fmla="*/ 2301611 w 2316860"/>
              <a:gd name="connsiteY49" fmla="*/ 300251 h 2006221"/>
              <a:gd name="connsiteX50" fmla="*/ 2260668 w 2316860"/>
              <a:gd name="connsiteY50" fmla="*/ 81887 h 2006221"/>
              <a:gd name="connsiteX51" fmla="*/ 2233372 w 2316860"/>
              <a:gd name="connsiteY51" fmla="*/ 40943 h 2006221"/>
              <a:gd name="connsiteX52" fmla="*/ 2124190 w 2316860"/>
              <a:gd name="connsiteY52" fmla="*/ 0 h 2006221"/>
              <a:gd name="connsiteX53" fmla="*/ 2015008 w 2316860"/>
              <a:gd name="connsiteY53" fmla="*/ 13648 h 2006221"/>
              <a:gd name="connsiteX54" fmla="*/ 1933121 w 2316860"/>
              <a:gd name="connsiteY54" fmla="*/ 68239 h 2006221"/>
              <a:gd name="connsiteX55" fmla="*/ 1905826 w 2316860"/>
              <a:gd name="connsiteY55" fmla="*/ 122830 h 2006221"/>
              <a:gd name="connsiteX56" fmla="*/ 1892178 w 2316860"/>
              <a:gd name="connsiteY56" fmla="*/ 163773 h 2006221"/>
              <a:gd name="connsiteX57" fmla="*/ 1851235 w 2316860"/>
              <a:gd name="connsiteY57" fmla="*/ 204716 h 2006221"/>
              <a:gd name="connsiteX58" fmla="*/ 1796644 w 2316860"/>
              <a:gd name="connsiteY58" fmla="*/ 313899 h 2006221"/>
              <a:gd name="connsiteX59" fmla="*/ 1742053 w 2316860"/>
              <a:gd name="connsiteY59" fmla="*/ 395785 h 2006221"/>
              <a:gd name="connsiteX60" fmla="*/ 1714757 w 2316860"/>
              <a:gd name="connsiteY60" fmla="*/ 436728 h 2006221"/>
              <a:gd name="connsiteX61" fmla="*/ 1701109 w 2316860"/>
              <a:gd name="connsiteY61" fmla="*/ 477672 h 2006221"/>
              <a:gd name="connsiteX62" fmla="*/ 1619223 w 2316860"/>
              <a:gd name="connsiteY62" fmla="*/ 600502 h 2006221"/>
              <a:gd name="connsiteX63" fmla="*/ 1605575 w 2316860"/>
              <a:gd name="connsiteY63" fmla="*/ 641445 h 2006221"/>
              <a:gd name="connsiteX64" fmla="*/ 1469097 w 2316860"/>
              <a:gd name="connsiteY64" fmla="*/ 723331 h 2006221"/>
              <a:gd name="connsiteX65" fmla="*/ 1400859 w 2316860"/>
              <a:gd name="connsiteY65" fmla="*/ 736979 h 2006221"/>
              <a:gd name="connsiteX66" fmla="*/ 1318972 w 2316860"/>
              <a:gd name="connsiteY66" fmla="*/ 764275 h 2006221"/>
              <a:gd name="connsiteX67" fmla="*/ 1264381 w 2316860"/>
              <a:gd name="connsiteY67" fmla="*/ 777922 h 2006221"/>
              <a:gd name="connsiteX68" fmla="*/ 1223438 w 2316860"/>
              <a:gd name="connsiteY68" fmla="*/ 791570 h 2006221"/>
              <a:gd name="connsiteX69" fmla="*/ 1073312 w 2316860"/>
              <a:gd name="connsiteY69" fmla="*/ 818866 h 2006221"/>
              <a:gd name="connsiteX70" fmla="*/ 1005074 w 2316860"/>
              <a:gd name="connsiteY70" fmla="*/ 832513 h 2006221"/>
              <a:gd name="connsiteX71" fmla="*/ 882244 w 2316860"/>
              <a:gd name="connsiteY71" fmla="*/ 818866 h 2006221"/>
              <a:gd name="connsiteX72" fmla="*/ 868596 w 2316860"/>
              <a:gd name="connsiteY72" fmla="*/ 777922 h 2006221"/>
              <a:gd name="connsiteX73" fmla="*/ 854948 w 2316860"/>
              <a:gd name="connsiteY73" fmla="*/ 668740 h 200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316860" h="2006221">
                <a:moveTo>
                  <a:pt x="909539" y="723331"/>
                </a:moveTo>
                <a:cubicBezTo>
                  <a:pt x="886793" y="714233"/>
                  <a:pt x="863212" y="706992"/>
                  <a:pt x="841300" y="696036"/>
                </a:cubicBezTo>
                <a:cubicBezTo>
                  <a:pt x="824690" y="687731"/>
                  <a:pt x="753490" y="634748"/>
                  <a:pt x="745766" y="627797"/>
                </a:cubicBezTo>
                <a:cubicBezTo>
                  <a:pt x="717074" y="601974"/>
                  <a:pt x="694762" y="569071"/>
                  <a:pt x="663880" y="545910"/>
                </a:cubicBezTo>
                <a:cubicBezTo>
                  <a:pt x="629691" y="520269"/>
                  <a:pt x="594958" y="498241"/>
                  <a:pt x="568345" y="464024"/>
                </a:cubicBezTo>
                <a:cubicBezTo>
                  <a:pt x="539146" y="426482"/>
                  <a:pt x="515713" y="369795"/>
                  <a:pt x="472811" y="341194"/>
                </a:cubicBezTo>
                <a:cubicBezTo>
                  <a:pt x="460841" y="333214"/>
                  <a:pt x="444735" y="333980"/>
                  <a:pt x="431868" y="327546"/>
                </a:cubicBezTo>
                <a:cubicBezTo>
                  <a:pt x="417197" y="320211"/>
                  <a:pt x="405595" y="307586"/>
                  <a:pt x="390924" y="300251"/>
                </a:cubicBezTo>
                <a:cubicBezTo>
                  <a:pt x="378057" y="293817"/>
                  <a:pt x="362848" y="293037"/>
                  <a:pt x="349981" y="286603"/>
                </a:cubicBezTo>
                <a:cubicBezTo>
                  <a:pt x="255735" y="239479"/>
                  <a:pt x="368059" y="274061"/>
                  <a:pt x="254447" y="245660"/>
                </a:cubicBezTo>
                <a:cubicBezTo>
                  <a:pt x="172560" y="250209"/>
                  <a:pt x="57535" y="193354"/>
                  <a:pt x="8787" y="259307"/>
                </a:cubicBezTo>
                <a:cubicBezTo>
                  <a:pt x="-13785" y="289846"/>
                  <a:pt x="11417" y="529130"/>
                  <a:pt x="36083" y="627797"/>
                </a:cubicBezTo>
                <a:cubicBezTo>
                  <a:pt x="39572" y="641753"/>
                  <a:pt x="45181" y="655092"/>
                  <a:pt x="49730" y="668740"/>
                </a:cubicBezTo>
                <a:cubicBezTo>
                  <a:pt x="59343" y="736029"/>
                  <a:pt x="59476" y="760364"/>
                  <a:pt x="77026" y="818866"/>
                </a:cubicBezTo>
                <a:cubicBezTo>
                  <a:pt x="85293" y="846424"/>
                  <a:pt x="95223" y="873457"/>
                  <a:pt x="104321" y="900752"/>
                </a:cubicBezTo>
                <a:cubicBezTo>
                  <a:pt x="108870" y="914400"/>
                  <a:pt x="114480" y="927739"/>
                  <a:pt x="117969" y="941696"/>
                </a:cubicBezTo>
                <a:cubicBezTo>
                  <a:pt x="122342" y="959189"/>
                  <a:pt x="135475" y="1017650"/>
                  <a:pt x="145265" y="1037230"/>
                </a:cubicBezTo>
                <a:cubicBezTo>
                  <a:pt x="152600" y="1051901"/>
                  <a:pt x="165225" y="1063502"/>
                  <a:pt x="172560" y="1078173"/>
                </a:cubicBezTo>
                <a:cubicBezTo>
                  <a:pt x="178994" y="1091040"/>
                  <a:pt x="181157" y="1105646"/>
                  <a:pt x="186208" y="1119116"/>
                </a:cubicBezTo>
                <a:cubicBezTo>
                  <a:pt x="194810" y="1142055"/>
                  <a:pt x="205131" y="1164331"/>
                  <a:pt x="213503" y="1187355"/>
                </a:cubicBezTo>
                <a:cubicBezTo>
                  <a:pt x="223336" y="1214395"/>
                  <a:pt x="231700" y="1241946"/>
                  <a:pt x="240799" y="1269242"/>
                </a:cubicBezTo>
                <a:cubicBezTo>
                  <a:pt x="245348" y="1282890"/>
                  <a:pt x="250958" y="1296229"/>
                  <a:pt x="254447" y="1310185"/>
                </a:cubicBezTo>
                <a:cubicBezTo>
                  <a:pt x="271583" y="1378732"/>
                  <a:pt x="262162" y="1346982"/>
                  <a:pt x="281742" y="1405719"/>
                </a:cubicBezTo>
                <a:cubicBezTo>
                  <a:pt x="284034" y="1419468"/>
                  <a:pt x="302680" y="1536770"/>
                  <a:pt x="309038" y="1555845"/>
                </a:cubicBezTo>
                <a:cubicBezTo>
                  <a:pt x="324532" y="1602327"/>
                  <a:pt x="334231" y="1653125"/>
                  <a:pt x="363629" y="1692322"/>
                </a:cubicBezTo>
                <a:lnTo>
                  <a:pt x="404572" y="1746913"/>
                </a:lnTo>
                <a:cubicBezTo>
                  <a:pt x="409121" y="1765110"/>
                  <a:pt x="409831" y="1784728"/>
                  <a:pt x="418220" y="1801505"/>
                </a:cubicBezTo>
                <a:cubicBezTo>
                  <a:pt x="447335" y="1859734"/>
                  <a:pt x="489189" y="1916146"/>
                  <a:pt x="554697" y="1937982"/>
                </a:cubicBezTo>
                <a:cubicBezTo>
                  <a:pt x="568345" y="1942531"/>
                  <a:pt x="582774" y="1945196"/>
                  <a:pt x="595641" y="1951630"/>
                </a:cubicBezTo>
                <a:cubicBezTo>
                  <a:pt x="610312" y="1958965"/>
                  <a:pt x="621913" y="1971590"/>
                  <a:pt x="636584" y="1978925"/>
                </a:cubicBezTo>
                <a:cubicBezTo>
                  <a:pt x="674698" y="1997982"/>
                  <a:pt x="737852" y="2001191"/>
                  <a:pt x="773062" y="2006221"/>
                </a:cubicBezTo>
                <a:lnTo>
                  <a:pt x="1387211" y="1992573"/>
                </a:lnTo>
                <a:cubicBezTo>
                  <a:pt x="1423862" y="1991190"/>
                  <a:pt x="1459833" y="1981850"/>
                  <a:pt x="1496393" y="1978925"/>
                </a:cubicBezTo>
                <a:cubicBezTo>
                  <a:pt x="1573617" y="1972747"/>
                  <a:pt x="1651131" y="1970797"/>
                  <a:pt x="1728405" y="1965278"/>
                </a:cubicBezTo>
                <a:cubicBezTo>
                  <a:pt x="1778525" y="1961698"/>
                  <a:pt x="1828488" y="1956179"/>
                  <a:pt x="1878530" y="1951630"/>
                </a:cubicBezTo>
                <a:cubicBezTo>
                  <a:pt x="1896727" y="1942531"/>
                  <a:pt x="1914071" y="1931478"/>
                  <a:pt x="1933121" y="1924334"/>
                </a:cubicBezTo>
                <a:cubicBezTo>
                  <a:pt x="1950684" y="1917748"/>
                  <a:pt x="1969677" y="1915840"/>
                  <a:pt x="1987712" y="1910687"/>
                </a:cubicBezTo>
                <a:cubicBezTo>
                  <a:pt x="2001545" y="1906735"/>
                  <a:pt x="2015008" y="1901588"/>
                  <a:pt x="2028656" y="1897039"/>
                </a:cubicBezTo>
                <a:cubicBezTo>
                  <a:pt x="2042304" y="1887940"/>
                  <a:pt x="2060065" y="1883090"/>
                  <a:pt x="2069599" y="1869743"/>
                </a:cubicBezTo>
                <a:cubicBezTo>
                  <a:pt x="2083838" y="1849808"/>
                  <a:pt x="2088292" y="1824443"/>
                  <a:pt x="2096894" y="1801505"/>
                </a:cubicBezTo>
                <a:cubicBezTo>
                  <a:pt x="2116528" y="1749146"/>
                  <a:pt x="2106981" y="1766200"/>
                  <a:pt x="2124190" y="1705970"/>
                </a:cubicBezTo>
                <a:cubicBezTo>
                  <a:pt x="2128142" y="1692138"/>
                  <a:pt x="2133289" y="1678675"/>
                  <a:pt x="2137838" y="1665027"/>
                </a:cubicBezTo>
                <a:cubicBezTo>
                  <a:pt x="2139612" y="1647281"/>
                  <a:pt x="2149713" y="1501428"/>
                  <a:pt x="2165133" y="1460310"/>
                </a:cubicBezTo>
                <a:cubicBezTo>
                  <a:pt x="2170892" y="1444952"/>
                  <a:pt x="2185767" y="1434356"/>
                  <a:pt x="2192429" y="1419367"/>
                </a:cubicBezTo>
                <a:cubicBezTo>
                  <a:pt x="2222120" y="1352562"/>
                  <a:pt x="2215050" y="1343961"/>
                  <a:pt x="2233372" y="1282890"/>
                </a:cubicBezTo>
                <a:cubicBezTo>
                  <a:pt x="2241640" y="1255331"/>
                  <a:pt x="2251570" y="1228299"/>
                  <a:pt x="2260668" y="1201003"/>
                </a:cubicBezTo>
                <a:lnTo>
                  <a:pt x="2274315" y="1160060"/>
                </a:lnTo>
                <a:cubicBezTo>
                  <a:pt x="2278864" y="1146412"/>
                  <a:pt x="2285142" y="1133223"/>
                  <a:pt x="2287963" y="1119116"/>
                </a:cubicBezTo>
                <a:lnTo>
                  <a:pt x="2301611" y="1050878"/>
                </a:lnTo>
                <a:cubicBezTo>
                  <a:pt x="2321245" y="677830"/>
                  <a:pt x="2322631" y="783696"/>
                  <a:pt x="2301611" y="300251"/>
                </a:cubicBezTo>
                <a:cubicBezTo>
                  <a:pt x="2299712" y="256585"/>
                  <a:pt x="2293225" y="130722"/>
                  <a:pt x="2260668" y="81887"/>
                </a:cubicBezTo>
                <a:cubicBezTo>
                  <a:pt x="2251569" y="68239"/>
                  <a:pt x="2245973" y="51444"/>
                  <a:pt x="2233372" y="40943"/>
                </a:cubicBezTo>
                <a:cubicBezTo>
                  <a:pt x="2202787" y="15456"/>
                  <a:pt x="2160918" y="9182"/>
                  <a:pt x="2124190" y="0"/>
                </a:cubicBezTo>
                <a:cubicBezTo>
                  <a:pt x="2087796" y="4549"/>
                  <a:pt x="2049548" y="1312"/>
                  <a:pt x="2015008" y="13648"/>
                </a:cubicBezTo>
                <a:cubicBezTo>
                  <a:pt x="1984114" y="24682"/>
                  <a:pt x="1933121" y="68239"/>
                  <a:pt x="1933121" y="68239"/>
                </a:cubicBezTo>
                <a:cubicBezTo>
                  <a:pt x="1924023" y="86436"/>
                  <a:pt x="1913840" y="104130"/>
                  <a:pt x="1905826" y="122830"/>
                </a:cubicBezTo>
                <a:cubicBezTo>
                  <a:pt x="1900159" y="136053"/>
                  <a:pt x="1900158" y="151803"/>
                  <a:pt x="1892178" y="163773"/>
                </a:cubicBezTo>
                <a:cubicBezTo>
                  <a:pt x="1881472" y="179832"/>
                  <a:pt x="1861597" y="188433"/>
                  <a:pt x="1851235" y="204716"/>
                </a:cubicBezTo>
                <a:cubicBezTo>
                  <a:pt x="1829390" y="239045"/>
                  <a:pt x="1819215" y="280043"/>
                  <a:pt x="1796644" y="313899"/>
                </a:cubicBezTo>
                <a:lnTo>
                  <a:pt x="1742053" y="395785"/>
                </a:lnTo>
                <a:lnTo>
                  <a:pt x="1714757" y="436728"/>
                </a:lnTo>
                <a:cubicBezTo>
                  <a:pt x="1710208" y="450376"/>
                  <a:pt x="1708247" y="465181"/>
                  <a:pt x="1701109" y="477672"/>
                </a:cubicBezTo>
                <a:cubicBezTo>
                  <a:pt x="1609670" y="637691"/>
                  <a:pt x="1712196" y="414557"/>
                  <a:pt x="1619223" y="600502"/>
                </a:cubicBezTo>
                <a:cubicBezTo>
                  <a:pt x="1612789" y="613369"/>
                  <a:pt x="1615747" y="631273"/>
                  <a:pt x="1605575" y="641445"/>
                </a:cubicBezTo>
                <a:cubicBezTo>
                  <a:pt x="1590001" y="657019"/>
                  <a:pt x="1501407" y="712561"/>
                  <a:pt x="1469097" y="723331"/>
                </a:cubicBezTo>
                <a:cubicBezTo>
                  <a:pt x="1447091" y="730666"/>
                  <a:pt x="1423238" y="730875"/>
                  <a:pt x="1400859" y="736979"/>
                </a:cubicBezTo>
                <a:cubicBezTo>
                  <a:pt x="1373101" y="744550"/>
                  <a:pt x="1346885" y="757297"/>
                  <a:pt x="1318972" y="764275"/>
                </a:cubicBezTo>
                <a:cubicBezTo>
                  <a:pt x="1300775" y="768824"/>
                  <a:pt x="1282416" y="772769"/>
                  <a:pt x="1264381" y="777922"/>
                </a:cubicBezTo>
                <a:cubicBezTo>
                  <a:pt x="1250549" y="781874"/>
                  <a:pt x="1237394" y="788081"/>
                  <a:pt x="1223438" y="791570"/>
                </a:cubicBezTo>
                <a:cubicBezTo>
                  <a:pt x="1178492" y="802807"/>
                  <a:pt x="1117924" y="810755"/>
                  <a:pt x="1073312" y="818866"/>
                </a:cubicBezTo>
                <a:cubicBezTo>
                  <a:pt x="1050490" y="823015"/>
                  <a:pt x="1027820" y="827964"/>
                  <a:pt x="1005074" y="832513"/>
                </a:cubicBezTo>
                <a:cubicBezTo>
                  <a:pt x="964131" y="827964"/>
                  <a:pt x="920493" y="834165"/>
                  <a:pt x="882244" y="818866"/>
                </a:cubicBezTo>
                <a:cubicBezTo>
                  <a:pt x="868887" y="813523"/>
                  <a:pt x="871417" y="792029"/>
                  <a:pt x="868596" y="777922"/>
                </a:cubicBezTo>
                <a:cubicBezTo>
                  <a:pt x="854305" y="706466"/>
                  <a:pt x="854948" y="710514"/>
                  <a:pt x="854948" y="668740"/>
                </a:cubicBezTo>
              </a:path>
            </a:pathLst>
          </a:cu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8" name="Freeform 7"/>
          <p:cNvSpPr/>
          <p:nvPr/>
        </p:nvSpPr>
        <p:spPr>
          <a:xfrm>
            <a:off x="5594351" y="1938338"/>
            <a:ext cx="2740025" cy="1947862"/>
          </a:xfrm>
          <a:custGeom>
            <a:avLst/>
            <a:gdLst>
              <a:gd name="connsiteX0" fmla="*/ 406644 w 2740411"/>
              <a:gd name="connsiteY0" fmla="*/ 81887 h 1787857"/>
              <a:gd name="connsiteX1" fmla="*/ 502178 w 2740411"/>
              <a:gd name="connsiteY1" fmla="*/ 54591 h 1787857"/>
              <a:gd name="connsiteX2" fmla="*/ 625008 w 2740411"/>
              <a:gd name="connsiteY2" fmla="*/ 40943 h 1787857"/>
              <a:gd name="connsiteX3" fmla="*/ 761485 w 2740411"/>
              <a:gd name="connsiteY3" fmla="*/ 27296 h 1787857"/>
              <a:gd name="connsiteX4" fmla="*/ 925259 w 2740411"/>
              <a:gd name="connsiteY4" fmla="*/ 13648 h 1787857"/>
              <a:gd name="connsiteX5" fmla="*/ 1020793 w 2740411"/>
              <a:gd name="connsiteY5" fmla="*/ 0 h 1787857"/>
              <a:gd name="connsiteX6" fmla="*/ 1498465 w 2740411"/>
              <a:gd name="connsiteY6" fmla="*/ 13648 h 1787857"/>
              <a:gd name="connsiteX7" fmla="*/ 1539408 w 2740411"/>
              <a:gd name="connsiteY7" fmla="*/ 27296 h 1787857"/>
              <a:gd name="connsiteX8" fmla="*/ 1675885 w 2740411"/>
              <a:gd name="connsiteY8" fmla="*/ 68239 h 1787857"/>
              <a:gd name="connsiteX9" fmla="*/ 1771420 w 2740411"/>
              <a:gd name="connsiteY9" fmla="*/ 122830 h 1787857"/>
              <a:gd name="connsiteX10" fmla="*/ 1826011 w 2740411"/>
              <a:gd name="connsiteY10" fmla="*/ 150125 h 1787857"/>
              <a:gd name="connsiteX11" fmla="*/ 1866954 w 2740411"/>
              <a:gd name="connsiteY11" fmla="*/ 177421 h 1787857"/>
              <a:gd name="connsiteX12" fmla="*/ 1921545 w 2740411"/>
              <a:gd name="connsiteY12" fmla="*/ 204717 h 1787857"/>
              <a:gd name="connsiteX13" fmla="*/ 1962488 w 2740411"/>
              <a:gd name="connsiteY13" fmla="*/ 232012 h 1787857"/>
              <a:gd name="connsiteX14" fmla="*/ 2017079 w 2740411"/>
              <a:gd name="connsiteY14" fmla="*/ 259308 h 1787857"/>
              <a:gd name="connsiteX15" fmla="*/ 2153557 w 2740411"/>
              <a:gd name="connsiteY15" fmla="*/ 327546 h 1787857"/>
              <a:gd name="connsiteX16" fmla="*/ 2235444 w 2740411"/>
              <a:gd name="connsiteY16" fmla="*/ 382137 h 1787857"/>
              <a:gd name="connsiteX17" fmla="*/ 2344626 w 2740411"/>
              <a:gd name="connsiteY17" fmla="*/ 464024 h 1787857"/>
              <a:gd name="connsiteX18" fmla="*/ 2371921 w 2740411"/>
              <a:gd name="connsiteY18" fmla="*/ 504967 h 1787857"/>
              <a:gd name="connsiteX19" fmla="*/ 2481103 w 2740411"/>
              <a:gd name="connsiteY19" fmla="*/ 586854 h 1787857"/>
              <a:gd name="connsiteX20" fmla="*/ 2522047 w 2740411"/>
              <a:gd name="connsiteY20" fmla="*/ 641445 h 1787857"/>
              <a:gd name="connsiteX21" fmla="*/ 2603933 w 2740411"/>
              <a:gd name="connsiteY21" fmla="*/ 709684 h 1787857"/>
              <a:gd name="connsiteX22" fmla="*/ 2672172 w 2740411"/>
              <a:gd name="connsiteY22" fmla="*/ 832514 h 1787857"/>
              <a:gd name="connsiteX23" fmla="*/ 2726763 w 2740411"/>
              <a:gd name="connsiteY23" fmla="*/ 941696 h 1787857"/>
              <a:gd name="connsiteX24" fmla="*/ 2740411 w 2740411"/>
              <a:gd name="connsiteY24" fmla="*/ 1009934 h 1787857"/>
              <a:gd name="connsiteX25" fmla="*/ 2726763 w 2740411"/>
              <a:gd name="connsiteY25" fmla="*/ 1460311 h 1787857"/>
              <a:gd name="connsiteX26" fmla="*/ 2713115 w 2740411"/>
              <a:gd name="connsiteY26" fmla="*/ 1501254 h 1787857"/>
              <a:gd name="connsiteX27" fmla="*/ 2672172 w 2740411"/>
              <a:gd name="connsiteY27" fmla="*/ 1610436 h 1787857"/>
              <a:gd name="connsiteX28" fmla="*/ 2658524 w 2740411"/>
              <a:gd name="connsiteY28" fmla="*/ 1665027 h 1787857"/>
              <a:gd name="connsiteX29" fmla="*/ 2549342 w 2740411"/>
              <a:gd name="connsiteY29" fmla="*/ 1733266 h 1787857"/>
              <a:gd name="connsiteX30" fmla="*/ 2412865 w 2740411"/>
              <a:gd name="connsiteY30" fmla="*/ 1760561 h 1787857"/>
              <a:gd name="connsiteX31" fmla="*/ 2153557 w 2740411"/>
              <a:gd name="connsiteY31" fmla="*/ 1787857 h 1787857"/>
              <a:gd name="connsiteX32" fmla="*/ 1443874 w 2740411"/>
              <a:gd name="connsiteY32" fmla="*/ 1760561 h 1787857"/>
              <a:gd name="connsiteX33" fmla="*/ 1170918 w 2740411"/>
              <a:gd name="connsiteY33" fmla="*/ 1719618 h 1787857"/>
              <a:gd name="connsiteX34" fmla="*/ 857020 w 2740411"/>
              <a:gd name="connsiteY34" fmla="*/ 1733266 h 1787857"/>
              <a:gd name="connsiteX35" fmla="*/ 747838 w 2740411"/>
              <a:gd name="connsiteY35" fmla="*/ 1746914 h 1787857"/>
              <a:gd name="connsiteX36" fmla="*/ 584065 w 2740411"/>
              <a:gd name="connsiteY36" fmla="*/ 1760561 h 1787857"/>
              <a:gd name="connsiteX37" fmla="*/ 120041 w 2740411"/>
              <a:gd name="connsiteY37" fmla="*/ 1746914 h 1787857"/>
              <a:gd name="connsiteX38" fmla="*/ 38154 w 2740411"/>
              <a:gd name="connsiteY38" fmla="*/ 1733266 h 178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40411" h="1787857">
                <a:moveTo>
                  <a:pt x="406644" y="81887"/>
                </a:moveTo>
                <a:cubicBezTo>
                  <a:pt x="438489" y="72788"/>
                  <a:pt x="469626" y="60695"/>
                  <a:pt x="502178" y="54591"/>
                </a:cubicBezTo>
                <a:cubicBezTo>
                  <a:pt x="542668" y="46999"/>
                  <a:pt x="584039" y="45255"/>
                  <a:pt x="625008" y="40943"/>
                </a:cubicBezTo>
                <a:lnTo>
                  <a:pt x="761485" y="27296"/>
                </a:lnTo>
                <a:cubicBezTo>
                  <a:pt x="816041" y="22336"/>
                  <a:pt x="870779" y="19383"/>
                  <a:pt x="925259" y="13648"/>
                </a:cubicBezTo>
                <a:cubicBezTo>
                  <a:pt x="957250" y="10280"/>
                  <a:pt x="988948" y="4549"/>
                  <a:pt x="1020793" y="0"/>
                </a:cubicBezTo>
                <a:cubicBezTo>
                  <a:pt x="1180017" y="4549"/>
                  <a:pt x="1339396" y="5276"/>
                  <a:pt x="1498465" y="13648"/>
                </a:cubicBezTo>
                <a:cubicBezTo>
                  <a:pt x="1512831" y="14404"/>
                  <a:pt x="1525576" y="23344"/>
                  <a:pt x="1539408" y="27296"/>
                </a:cubicBezTo>
                <a:cubicBezTo>
                  <a:pt x="1585129" y="40359"/>
                  <a:pt x="1632627" y="46611"/>
                  <a:pt x="1675885" y="68239"/>
                </a:cubicBezTo>
                <a:cubicBezTo>
                  <a:pt x="1840844" y="150716"/>
                  <a:pt x="1636397" y="45674"/>
                  <a:pt x="1771420" y="122830"/>
                </a:cubicBezTo>
                <a:cubicBezTo>
                  <a:pt x="1789084" y="132924"/>
                  <a:pt x="1808347" y="140031"/>
                  <a:pt x="1826011" y="150125"/>
                </a:cubicBezTo>
                <a:cubicBezTo>
                  <a:pt x="1840252" y="158263"/>
                  <a:pt x="1852713" y="169283"/>
                  <a:pt x="1866954" y="177421"/>
                </a:cubicBezTo>
                <a:cubicBezTo>
                  <a:pt x="1884618" y="187515"/>
                  <a:pt x="1903881" y="194623"/>
                  <a:pt x="1921545" y="204717"/>
                </a:cubicBezTo>
                <a:cubicBezTo>
                  <a:pt x="1935786" y="212855"/>
                  <a:pt x="1948247" y="223874"/>
                  <a:pt x="1962488" y="232012"/>
                </a:cubicBezTo>
                <a:cubicBezTo>
                  <a:pt x="1980152" y="242106"/>
                  <a:pt x="1999633" y="248841"/>
                  <a:pt x="2017079" y="259308"/>
                </a:cubicBezTo>
                <a:cubicBezTo>
                  <a:pt x="2133141" y="328945"/>
                  <a:pt x="2056524" y="303289"/>
                  <a:pt x="2153557" y="327546"/>
                </a:cubicBezTo>
                <a:cubicBezTo>
                  <a:pt x="2180853" y="345743"/>
                  <a:pt x="2209828" y="361644"/>
                  <a:pt x="2235444" y="382137"/>
                </a:cubicBezTo>
                <a:cubicBezTo>
                  <a:pt x="2316490" y="446975"/>
                  <a:pt x="2279445" y="420570"/>
                  <a:pt x="2344626" y="464024"/>
                </a:cubicBezTo>
                <a:cubicBezTo>
                  <a:pt x="2353724" y="477672"/>
                  <a:pt x="2359729" y="493994"/>
                  <a:pt x="2371921" y="504967"/>
                </a:cubicBezTo>
                <a:cubicBezTo>
                  <a:pt x="2405735" y="535400"/>
                  <a:pt x="2453807" y="550460"/>
                  <a:pt x="2481103" y="586854"/>
                </a:cubicBezTo>
                <a:cubicBezTo>
                  <a:pt x="2494751" y="605051"/>
                  <a:pt x="2505963" y="625361"/>
                  <a:pt x="2522047" y="641445"/>
                </a:cubicBezTo>
                <a:cubicBezTo>
                  <a:pt x="2600902" y="720299"/>
                  <a:pt x="2525677" y="609069"/>
                  <a:pt x="2603933" y="709684"/>
                </a:cubicBezTo>
                <a:cubicBezTo>
                  <a:pt x="2699770" y="832903"/>
                  <a:pt x="2633562" y="747572"/>
                  <a:pt x="2672172" y="832514"/>
                </a:cubicBezTo>
                <a:cubicBezTo>
                  <a:pt x="2689010" y="869557"/>
                  <a:pt x="2726763" y="941696"/>
                  <a:pt x="2726763" y="941696"/>
                </a:cubicBezTo>
                <a:cubicBezTo>
                  <a:pt x="2731312" y="964442"/>
                  <a:pt x="2740411" y="986738"/>
                  <a:pt x="2740411" y="1009934"/>
                </a:cubicBezTo>
                <a:cubicBezTo>
                  <a:pt x="2740411" y="1160129"/>
                  <a:pt x="2735094" y="1310348"/>
                  <a:pt x="2726763" y="1460311"/>
                </a:cubicBezTo>
                <a:cubicBezTo>
                  <a:pt x="2725965" y="1474675"/>
                  <a:pt x="2717067" y="1487422"/>
                  <a:pt x="2713115" y="1501254"/>
                </a:cubicBezTo>
                <a:cubicBezTo>
                  <a:pt x="2657067" y="1697424"/>
                  <a:pt x="2748495" y="1406912"/>
                  <a:pt x="2672172" y="1610436"/>
                </a:cubicBezTo>
                <a:cubicBezTo>
                  <a:pt x="2665586" y="1627999"/>
                  <a:pt x="2671787" y="1651764"/>
                  <a:pt x="2658524" y="1665027"/>
                </a:cubicBezTo>
                <a:cubicBezTo>
                  <a:pt x="2628177" y="1695374"/>
                  <a:pt x="2589341" y="1717711"/>
                  <a:pt x="2549342" y="1733266"/>
                </a:cubicBezTo>
                <a:cubicBezTo>
                  <a:pt x="2506103" y="1750081"/>
                  <a:pt x="2458900" y="1754807"/>
                  <a:pt x="2412865" y="1760561"/>
                </a:cubicBezTo>
                <a:cubicBezTo>
                  <a:pt x="2253822" y="1780442"/>
                  <a:pt x="2340209" y="1770888"/>
                  <a:pt x="2153557" y="1787857"/>
                </a:cubicBezTo>
                <a:cubicBezTo>
                  <a:pt x="1916996" y="1778758"/>
                  <a:pt x="1680201" y="1774463"/>
                  <a:pt x="1443874" y="1760561"/>
                </a:cubicBezTo>
                <a:cubicBezTo>
                  <a:pt x="1288922" y="1751446"/>
                  <a:pt x="1275699" y="1745814"/>
                  <a:pt x="1170918" y="1719618"/>
                </a:cubicBezTo>
                <a:cubicBezTo>
                  <a:pt x="1066285" y="1724167"/>
                  <a:pt x="961534" y="1726523"/>
                  <a:pt x="857020" y="1733266"/>
                </a:cubicBezTo>
                <a:cubicBezTo>
                  <a:pt x="820419" y="1735627"/>
                  <a:pt x="784333" y="1743265"/>
                  <a:pt x="747838" y="1746914"/>
                </a:cubicBezTo>
                <a:cubicBezTo>
                  <a:pt x="693330" y="1752365"/>
                  <a:pt x="638656" y="1756012"/>
                  <a:pt x="584065" y="1760561"/>
                </a:cubicBezTo>
                <a:cubicBezTo>
                  <a:pt x="429390" y="1756012"/>
                  <a:pt x="274569" y="1755047"/>
                  <a:pt x="120041" y="1746914"/>
                </a:cubicBezTo>
                <a:cubicBezTo>
                  <a:pt x="-181206" y="1731059"/>
                  <a:pt x="199573" y="1733266"/>
                  <a:pt x="38154" y="1733266"/>
                </a:cubicBezTo>
              </a:path>
            </a:pathLst>
          </a:cu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" name="Freeform 8"/>
          <p:cNvSpPr/>
          <p:nvPr/>
        </p:nvSpPr>
        <p:spPr>
          <a:xfrm>
            <a:off x="5072064" y="3916363"/>
            <a:ext cx="1201737" cy="1789112"/>
          </a:xfrm>
          <a:custGeom>
            <a:avLst/>
            <a:gdLst>
              <a:gd name="connsiteX0" fmla="*/ 0 w 1201003"/>
              <a:gd name="connsiteY0" fmla="*/ 0 h 1787857"/>
              <a:gd name="connsiteX1" fmla="*/ 122830 w 1201003"/>
              <a:gd name="connsiteY1" fmla="*/ 27296 h 1787857"/>
              <a:gd name="connsiteX2" fmla="*/ 204716 w 1201003"/>
              <a:gd name="connsiteY2" fmla="*/ 40944 h 1787857"/>
              <a:gd name="connsiteX3" fmla="*/ 286603 w 1201003"/>
              <a:gd name="connsiteY3" fmla="*/ 68239 h 1787857"/>
              <a:gd name="connsiteX4" fmla="*/ 341194 w 1201003"/>
              <a:gd name="connsiteY4" fmla="*/ 81887 h 1787857"/>
              <a:gd name="connsiteX5" fmla="*/ 382137 w 1201003"/>
              <a:gd name="connsiteY5" fmla="*/ 95535 h 1787857"/>
              <a:gd name="connsiteX6" fmla="*/ 887104 w 1201003"/>
              <a:gd name="connsiteY6" fmla="*/ 136478 h 1787857"/>
              <a:gd name="connsiteX7" fmla="*/ 968991 w 1201003"/>
              <a:gd name="connsiteY7" fmla="*/ 150126 h 1787857"/>
              <a:gd name="connsiteX8" fmla="*/ 1064525 w 1201003"/>
              <a:gd name="connsiteY8" fmla="*/ 163774 h 1787857"/>
              <a:gd name="connsiteX9" fmla="*/ 1146412 w 1201003"/>
              <a:gd name="connsiteY9" fmla="*/ 191069 h 1787857"/>
              <a:gd name="connsiteX10" fmla="*/ 1187355 w 1201003"/>
              <a:gd name="connsiteY10" fmla="*/ 232012 h 1787857"/>
              <a:gd name="connsiteX11" fmla="*/ 1201003 w 1201003"/>
              <a:gd name="connsiteY11" fmla="*/ 286603 h 1787857"/>
              <a:gd name="connsiteX12" fmla="*/ 1187355 w 1201003"/>
              <a:gd name="connsiteY12" fmla="*/ 532263 h 1787857"/>
              <a:gd name="connsiteX13" fmla="*/ 1132764 w 1201003"/>
              <a:gd name="connsiteY13" fmla="*/ 655093 h 1787857"/>
              <a:gd name="connsiteX14" fmla="*/ 1105469 w 1201003"/>
              <a:gd name="connsiteY14" fmla="*/ 750627 h 1787857"/>
              <a:gd name="connsiteX15" fmla="*/ 1078173 w 1201003"/>
              <a:gd name="connsiteY15" fmla="*/ 846162 h 1787857"/>
              <a:gd name="connsiteX16" fmla="*/ 1064525 w 1201003"/>
              <a:gd name="connsiteY16" fmla="*/ 928048 h 1787857"/>
              <a:gd name="connsiteX17" fmla="*/ 1037230 w 1201003"/>
              <a:gd name="connsiteY17" fmla="*/ 996287 h 1787857"/>
              <a:gd name="connsiteX18" fmla="*/ 1009934 w 1201003"/>
              <a:gd name="connsiteY18" fmla="*/ 1132765 h 1787857"/>
              <a:gd name="connsiteX19" fmla="*/ 996286 w 1201003"/>
              <a:gd name="connsiteY19" fmla="*/ 1228299 h 1787857"/>
              <a:gd name="connsiteX20" fmla="*/ 968991 w 1201003"/>
              <a:gd name="connsiteY20" fmla="*/ 1282890 h 1787857"/>
              <a:gd name="connsiteX21" fmla="*/ 955343 w 1201003"/>
              <a:gd name="connsiteY21" fmla="*/ 1364777 h 1787857"/>
              <a:gd name="connsiteX22" fmla="*/ 941695 w 1201003"/>
              <a:gd name="connsiteY22" fmla="*/ 1460311 h 1787857"/>
              <a:gd name="connsiteX23" fmla="*/ 928048 w 1201003"/>
              <a:gd name="connsiteY23" fmla="*/ 1501254 h 1787857"/>
              <a:gd name="connsiteX24" fmla="*/ 914400 w 1201003"/>
              <a:gd name="connsiteY24" fmla="*/ 1555845 h 1787857"/>
              <a:gd name="connsiteX25" fmla="*/ 900752 w 1201003"/>
              <a:gd name="connsiteY25" fmla="*/ 1651380 h 1787857"/>
              <a:gd name="connsiteX26" fmla="*/ 887104 w 1201003"/>
              <a:gd name="connsiteY26" fmla="*/ 1705971 h 1787857"/>
              <a:gd name="connsiteX27" fmla="*/ 859809 w 1201003"/>
              <a:gd name="connsiteY27" fmla="*/ 1787857 h 1787857"/>
              <a:gd name="connsiteX28" fmla="*/ 600501 w 1201003"/>
              <a:gd name="connsiteY28" fmla="*/ 1774209 h 1787857"/>
              <a:gd name="connsiteX29" fmla="*/ 559558 w 1201003"/>
              <a:gd name="connsiteY29" fmla="*/ 1760562 h 1787857"/>
              <a:gd name="connsiteX30" fmla="*/ 504967 w 1201003"/>
              <a:gd name="connsiteY30" fmla="*/ 1746914 h 1787857"/>
              <a:gd name="connsiteX31" fmla="*/ 409433 w 1201003"/>
              <a:gd name="connsiteY31" fmla="*/ 1705971 h 1787857"/>
              <a:gd name="connsiteX32" fmla="*/ 327546 w 1201003"/>
              <a:gd name="connsiteY32" fmla="*/ 1651380 h 1787857"/>
              <a:gd name="connsiteX33" fmla="*/ 286603 w 1201003"/>
              <a:gd name="connsiteY33" fmla="*/ 1610436 h 1787857"/>
              <a:gd name="connsiteX34" fmla="*/ 259307 w 1201003"/>
              <a:gd name="connsiteY34" fmla="*/ 1569493 h 1787857"/>
              <a:gd name="connsiteX35" fmla="*/ 218364 w 1201003"/>
              <a:gd name="connsiteY35" fmla="*/ 1514902 h 1787857"/>
              <a:gd name="connsiteX36" fmla="*/ 204716 w 1201003"/>
              <a:gd name="connsiteY36" fmla="*/ 1460311 h 1787857"/>
              <a:gd name="connsiteX37" fmla="*/ 191069 w 1201003"/>
              <a:gd name="connsiteY37" fmla="*/ 1419368 h 1787857"/>
              <a:gd name="connsiteX38" fmla="*/ 177421 w 1201003"/>
              <a:gd name="connsiteY38" fmla="*/ 1337481 h 1787857"/>
              <a:gd name="connsiteX39" fmla="*/ 163773 w 1201003"/>
              <a:gd name="connsiteY39" fmla="*/ 777923 h 1787857"/>
              <a:gd name="connsiteX40" fmla="*/ 136478 w 1201003"/>
              <a:gd name="connsiteY40" fmla="*/ 627797 h 1787857"/>
              <a:gd name="connsiteX41" fmla="*/ 122830 w 1201003"/>
              <a:gd name="connsiteY41" fmla="*/ 532263 h 1787857"/>
              <a:gd name="connsiteX42" fmla="*/ 109182 w 1201003"/>
              <a:gd name="connsiteY42" fmla="*/ 477672 h 1787857"/>
              <a:gd name="connsiteX43" fmla="*/ 95534 w 1201003"/>
              <a:gd name="connsiteY43" fmla="*/ 409433 h 1787857"/>
              <a:gd name="connsiteX44" fmla="*/ 81886 w 1201003"/>
              <a:gd name="connsiteY44" fmla="*/ 368490 h 1787857"/>
              <a:gd name="connsiteX45" fmla="*/ 68239 w 1201003"/>
              <a:gd name="connsiteY45" fmla="*/ 300251 h 1787857"/>
              <a:gd name="connsiteX46" fmla="*/ 40943 w 1201003"/>
              <a:gd name="connsiteY46" fmla="*/ 218365 h 1787857"/>
              <a:gd name="connsiteX47" fmla="*/ 27295 w 1201003"/>
              <a:gd name="connsiteY47" fmla="*/ 177421 h 1787857"/>
              <a:gd name="connsiteX48" fmla="*/ 13648 w 1201003"/>
              <a:gd name="connsiteY48" fmla="*/ 122830 h 178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01003" h="1787857">
                <a:moveTo>
                  <a:pt x="0" y="0"/>
                </a:moveTo>
                <a:cubicBezTo>
                  <a:pt x="40943" y="9099"/>
                  <a:pt x="81702" y="19070"/>
                  <a:pt x="122830" y="27296"/>
                </a:cubicBezTo>
                <a:cubicBezTo>
                  <a:pt x="149964" y="32723"/>
                  <a:pt x="177870" y="34233"/>
                  <a:pt x="204716" y="40944"/>
                </a:cubicBezTo>
                <a:cubicBezTo>
                  <a:pt x="232629" y="47922"/>
                  <a:pt x="258690" y="61261"/>
                  <a:pt x="286603" y="68239"/>
                </a:cubicBezTo>
                <a:cubicBezTo>
                  <a:pt x="304800" y="72788"/>
                  <a:pt x="323159" y="76734"/>
                  <a:pt x="341194" y="81887"/>
                </a:cubicBezTo>
                <a:cubicBezTo>
                  <a:pt x="355026" y="85839"/>
                  <a:pt x="367970" y="93035"/>
                  <a:pt x="382137" y="95535"/>
                </a:cubicBezTo>
                <a:cubicBezTo>
                  <a:pt x="602383" y="134402"/>
                  <a:pt x="630210" y="125308"/>
                  <a:pt x="887104" y="136478"/>
                </a:cubicBezTo>
                <a:lnTo>
                  <a:pt x="968991" y="150126"/>
                </a:lnTo>
                <a:cubicBezTo>
                  <a:pt x="1000785" y="155017"/>
                  <a:pt x="1033181" y="156541"/>
                  <a:pt x="1064525" y="163774"/>
                </a:cubicBezTo>
                <a:cubicBezTo>
                  <a:pt x="1092560" y="170244"/>
                  <a:pt x="1146412" y="191069"/>
                  <a:pt x="1146412" y="191069"/>
                </a:cubicBezTo>
                <a:cubicBezTo>
                  <a:pt x="1160060" y="204717"/>
                  <a:pt x="1177779" y="215254"/>
                  <a:pt x="1187355" y="232012"/>
                </a:cubicBezTo>
                <a:cubicBezTo>
                  <a:pt x="1196661" y="248298"/>
                  <a:pt x="1201003" y="267846"/>
                  <a:pt x="1201003" y="286603"/>
                </a:cubicBezTo>
                <a:cubicBezTo>
                  <a:pt x="1201003" y="368616"/>
                  <a:pt x="1197962" y="450939"/>
                  <a:pt x="1187355" y="532263"/>
                </a:cubicBezTo>
                <a:cubicBezTo>
                  <a:pt x="1183387" y="562688"/>
                  <a:pt x="1145370" y="625680"/>
                  <a:pt x="1132764" y="655093"/>
                </a:cubicBezTo>
                <a:cubicBezTo>
                  <a:pt x="1119686" y="685608"/>
                  <a:pt x="1114128" y="718877"/>
                  <a:pt x="1105469" y="750627"/>
                </a:cubicBezTo>
                <a:cubicBezTo>
                  <a:pt x="1096755" y="782579"/>
                  <a:pt x="1085620" y="813891"/>
                  <a:pt x="1078173" y="846162"/>
                </a:cubicBezTo>
                <a:cubicBezTo>
                  <a:pt x="1071951" y="873125"/>
                  <a:pt x="1071806" y="901351"/>
                  <a:pt x="1064525" y="928048"/>
                </a:cubicBezTo>
                <a:cubicBezTo>
                  <a:pt x="1058079" y="951683"/>
                  <a:pt x="1043542" y="972616"/>
                  <a:pt x="1037230" y="996287"/>
                </a:cubicBezTo>
                <a:cubicBezTo>
                  <a:pt x="1025276" y="1041114"/>
                  <a:pt x="1016495" y="1086838"/>
                  <a:pt x="1009934" y="1132765"/>
                </a:cubicBezTo>
                <a:cubicBezTo>
                  <a:pt x="1005385" y="1164610"/>
                  <a:pt x="1004750" y="1197264"/>
                  <a:pt x="996286" y="1228299"/>
                </a:cubicBezTo>
                <a:cubicBezTo>
                  <a:pt x="990933" y="1247927"/>
                  <a:pt x="978089" y="1264693"/>
                  <a:pt x="968991" y="1282890"/>
                </a:cubicBezTo>
                <a:cubicBezTo>
                  <a:pt x="964442" y="1310186"/>
                  <a:pt x="959551" y="1337427"/>
                  <a:pt x="955343" y="1364777"/>
                </a:cubicBezTo>
                <a:cubicBezTo>
                  <a:pt x="950452" y="1396571"/>
                  <a:pt x="948004" y="1428768"/>
                  <a:pt x="941695" y="1460311"/>
                </a:cubicBezTo>
                <a:cubicBezTo>
                  <a:pt x="938874" y="1474417"/>
                  <a:pt x="932000" y="1487422"/>
                  <a:pt x="928048" y="1501254"/>
                </a:cubicBezTo>
                <a:cubicBezTo>
                  <a:pt x="922895" y="1519289"/>
                  <a:pt x="917755" y="1537391"/>
                  <a:pt x="914400" y="1555845"/>
                </a:cubicBezTo>
                <a:cubicBezTo>
                  <a:pt x="908645" y="1587494"/>
                  <a:pt x="906507" y="1619731"/>
                  <a:pt x="900752" y="1651380"/>
                </a:cubicBezTo>
                <a:cubicBezTo>
                  <a:pt x="897397" y="1669834"/>
                  <a:pt x="892494" y="1688005"/>
                  <a:pt x="887104" y="1705971"/>
                </a:cubicBezTo>
                <a:cubicBezTo>
                  <a:pt x="878837" y="1733529"/>
                  <a:pt x="859809" y="1787857"/>
                  <a:pt x="859809" y="1787857"/>
                </a:cubicBezTo>
                <a:cubicBezTo>
                  <a:pt x="773373" y="1783308"/>
                  <a:pt x="686701" y="1782045"/>
                  <a:pt x="600501" y="1774209"/>
                </a:cubicBezTo>
                <a:cubicBezTo>
                  <a:pt x="586174" y="1772907"/>
                  <a:pt x="573390" y="1764514"/>
                  <a:pt x="559558" y="1760562"/>
                </a:cubicBezTo>
                <a:cubicBezTo>
                  <a:pt x="541523" y="1755409"/>
                  <a:pt x="523002" y="1752067"/>
                  <a:pt x="504967" y="1746914"/>
                </a:cubicBezTo>
                <a:cubicBezTo>
                  <a:pt x="469030" y="1736646"/>
                  <a:pt x="442516" y="1725821"/>
                  <a:pt x="409433" y="1705971"/>
                </a:cubicBezTo>
                <a:cubicBezTo>
                  <a:pt x="381303" y="1689093"/>
                  <a:pt x="350743" y="1674577"/>
                  <a:pt x="327546" y="1651380"/>
                </a:cubicBezTo>
                <a:cubicBezTo>
                  <a:pt x="313898" y="1637732"/>
                  <a:pt x="298959" y="1625263"/>
                  <a:pt x="286603" y="1610436"/>
                </a:cubicBezTo>
                <a:cubicBezTo>
                  <a:pt x="276102" y="1597835"/>
                  <a:pt x="268841" y="1582840"/>
                  <a:pt x="259307" y="1569493"/>
                </a:cubicBezTo>
                <a:cubicBezTo>
                  <a:pt x="246086" y="1550984"/>
                  <a:pt x="232012" y="1533099"/>
                  <a:pt x="218364" y="1514902"/>
                </a:cubicBezTo>
                <a:cubicBezTo>
                  <a:pt x="213815" y="1496705"/>
                  <a:pt x="209869" y="1478346"/>
                  <a:pt x="204716" y="1460311"/>
                </a:cubicBezTo>
                <a:cubicBezTo>
                  <a:pt x="200764" y="1446479"/>
                  <a:pt x="194190" y="1433411"/>
                  <a:pt x="191069" y="1419368"/>
                </a:cubicBezTo>
                <a:cubicBezTo>
                  <a:pt x="185066" y="1392355"/>
                  <a:pt x="181970" y="1364777"/>
                  <a:pt x="177421" y="1337481"/>
                </a:cubicBezTo>
                <a:cubicBezTo>
                  <a:pt x="172872" y="1150962"/>
                  <a:pt x="171540" y="964336"/>
                  <a:pt x="163773" y="777923"/>
                </a:cubicBezTo>
                <a:cubicBezTo>
                  <a:pt x="159469" y="674637"/>
                  <a:pt x="150931" y="707289"/>
                  <a:pt x="136478" y="627797"/>
                </a:cubicBezTo>
                <a:cubicBezTo>
                  <a:pt x="130724" y="596148"/>
                  <a:pt x="128584" y="563912"/>
                  <a:pt x="122830" y="532263"/>
                </a:cubicBezTo>
                <a:cubicBezTo>
                  <a:pt x="119475" y="513809"/>
                  <a:pt x="113251" y="495982"/>
                  <a:pt x="109182" y="477672"/>
                </a:cubicBezTo>
                <a:cubicBezTo>
                  <a:pt x="104150" y="455028"/>
                  <a:pt x="101160" y="431937"/>
                  <a:pt x="95534" y="409433"/>
                </a:cubicBezTo>
                <a:cubicBezTo>
                  <a:pt x="92045" y="395477"/>
                  <a:pt x="85375" y="382446"/>
                  <a:pt x="81886" y="368490"/>
                </a:cubicBezTo>
                <a:cubicBezTo>
                  <a:pt x="76260" y="345986"/>
                  <a:pt x="74342" y="322630"/>
                  <a:pt x="68239" y="300251"/>
                </a:cubicBezTo>
                <a:cubicBezTo>
                  <a:pt x="60669" y="272493"/>
                  <a:pt x="50042" y="245660"/>
                  <a:pt x="40943" y="218365"/>
                </a:cubicBezTo>
                <a:lnTo>
                  <a:pt x="27295" y="177421"/>
                </a:lnTo>
                <a:cubicBezTo>
                  <a:pt x="12209" y="132163"/>
                  <a:pt x="13648" y="150863"/>
                  <a:pt x="13648" y="122830"/>
                </a:cubicBezTo>
              </a:path>
            </a:pathLst>
          </a:cu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1" name="Freeform 10"/>
          <p:cNvSpPr/>
          <p:nvPr/>
        </p:nvSpPr>
        <p:spPr>
          <a:xfrm>
            <a:off x="7064375" y="3944938"/>
            <a:ext cx="1341438" cy="1473200"/>
          </a:xfrm>
          <a:custGeom>
            <a:avLst/>
            <a:gdLst>
              <a:gd name="connsiteX0" fmla="*/ 27296 w 1340643"/>
              <a:gd name="connsiteY0" fmla="*/ 0 h 1473958"/>
              <a:gd name="connsiteX1" fmla="*/ 109182 w 1340643"/>
              <a:gd name="connsiteY1" fmla="*/ 13648 h 1473958"/>
              <a:gd name="connsiteX2" fmla="*/ 150125 w 1340643"/>
              <a:gd name="connsiteY2" fmla="*/ 27296 h 1473958"/>
              <a:gd name="connsiteX3" fmla="*/ 218364 w 1340643"/>
              <a:gd name="connsiteY3" fmla="*/ 40943 h 1473958"/>
              <a:gd name="connsiteX4" fmla="*/ 259308 w 1340643"/>
              <a:gd name="connsiteY4" fmla="*/ 54591 h 1473958"/>
              <a:gd name="connsiteX5" fmla="*/ 313899 w 1340643"/>
              <a:gd name="connsiteY5" fmla="*/ 68239 h 1473958"/>
              <a:gd name="connsiteX6" fmla="*/ 600502 w 1340643"/>
              <a:gd name="connsiteY6" fmla="*/ 54591 h 1473958"/>
              <a:gd name="connsiteX7" fmla="*/ 668740 w 1340643"/>
              <a:gd name="connsiteY7" fmla="*/ 40943 h 1473958"/>
              <a:gd name="connsiteX8" fmla="*/ 764275 w 1340643"/>
              <a:gd name="connsiteY8" fmla="*/ 27296 h 1473958"/>
              <a:gd name="connsiteX9" fmla="*/ 1146412 w 1340643"/>
              <a:gd name="connsiteY9" fmla="*/ 40943 h 1473958"/>
              <a:gd name="connsiteX10" fmla="*/ 1187355 w 1340643"/>
              <a:gd name="connsiteY10" fmla="*/ 81887 h 1473958"/>
              <a:gd name="connsiteX11" fmla="*/ 1255594 w 1340643"/>
              <a:gd name="connsiteY11" fmla="*/ 177421 h 1473958"/>
              <a:gd name="connsiteX12" fmla="*/ 1296537 w 1340643"/>
              <a:gd name="connsiteY12" fmla="*/ 286603 h 1473958"/>
              <a:gd name="connsiteX13" fmla="*/ 1337481 w 1340643"/>
              <a:gd name="connsiteY13" fmla="*/ 423081 h 1473958"/>
              <a:gd name="connsiteX14" fmla="*/ 1323833 w 1340643"/>
              <a:gd name="connsiteY14" fmla="*/ 1255594 h 1473958"/>
              <a:gd name="connsiteX15" fmla="*/ 1241946 w 1340643"/>
              <a:gd name="connsiteY15" fmla="*/ 1282890 h 1473958"/>
              <a:gd name="connsiteX16" fmla="*/ 1201003 w 1340643"/>
              <a:gd name="connsiteY16" fmla="*/ 1296537 h 1473958"/>
              <a:gd name="connsiteX17" fmla="*/ 968991 w 1340643"/>
              <a:gd name="connsiteY17" fmla="*/ 1337481 h 1473958"/>
              <a:gd name="connsiteX18" fmla="*/ 914400 w 1340643"/>
              <a:gd name="connsiteY18" fmla="*/ 1351128 h 1473958"/>
              <a:gd name="connsiteX19" fmla="*/ 832513 w 1340643"/>
              <a:gd name="connsiteY19" fmla="*/ 1364776 h 1473958"/>
              <a:gd name="connsiteX20" fmla="*/ 709684 w 1340643"/>
              <a:gd name="connsiteY20" fmla="*/ 1405719 h 1473958"/>
              <a:gd name="connsiteX21" fmla="*/ 668740 w 1340643"/>
              <a:gd name="connsiteY21" fmla="*/ 1419367 h 1473958"/>
              <a:gd name="connsiteX22" fmla="*/ 586854 w 1340643"/>
              <a:gd name="connsiteY22" fmla="*/ 1433015 h 1473958"/>
              <a:gd name="connsiteX23" fmla="*/ 504967 w 1340643"/>
              <a:gd name="connsiteY23" fmla="*/ 1460310 h 1473958"/>
              <a:gd name="connsiteX24" fmla="*/ 464024 w 1340643"/>
              <a:gd name="connsiteY24" fmla="*/ 1473958 h 1473958"/>
              <a:gd name="connsiteX25" fmla="*/ 300251 w 1340643"/>
              <a:gd name="connsiteY25" fmla="*/ 1419367 h 1473958"/>
              <a:gd name="connsiteX26" fmla="*/ 286603 w 1340643"/>
              <a:gd name="connsiteY26" fmla="*/ 1351128 h 1473958"/>
              <a:gd name="connsiteX27" fmla="*/ 313899 w 1340643"/>
              <a:gd name="connsiteY27" fmla="*/ 1037230 h 1473958"/>
              <a:gd name="connsiteX28" fmla="*/ 327546 w 1340643"/>
              <a:gd name="connsiteY28" fmla="*/ 996287 h 1473958"/>
              <a:gd name="connsiteX29" fmla="*/ 354842 w 1340643"/>
              <a:gd name="connsiteY29" fmla="*/ 955343 h 1473958"/>
              <a:gd name="connsiteX30" fmla="*/ 395785 w 1340643"/>
              <a:gd name="connsiteY30" fmla="*/ 818866 h 1473958"/>
              <a:gd name="connsiteX31" fmla="*/ 409433 w 1340643"/>
              <a:gd name="connsiteY31" fmla="*/ 777922 h 1473958"/>
              <a:gd name="connsiteX32" fmla="*/ 395785 w 1340643"/>
              <a:gd name="connsiteY32" fmla="*/ 600501 h 1473958"/>
              <a:gd name="connsiteX33" fmla="*/ 354842 w 1340643"/>
              <a:gd name="connsiteY33" fmla="*/ 559558 h 1473958"/>
              <a:gd name="connsiteX34" fmla="*/ 341194 w 1340643"/>
              <a:gd name="connsiteY34" fmla="*/ 518615 h 1473958"/>
              <a:gd name="connsiteX35" fmla="*/ 259308 w 1340643"/>
              <a:gd name="connsiteY35" fmla="*/ 450376 h 1473958"/>
              <a:gd name="connsiteX36" fmla="*/ 232012 w 1340643"/>
              <a:gd name="connsiteY36" fmla="*/ 409433 h 1473958"/>
              <a:gd name="connsiteX37" fmla="*/ 191069 w 1340643"/>
              <a:gd name="connsiteY37" fmla="*/ 382137 h 1473958"/>
              <a:gd name="connsiteX38" fmla="*/ 136478 w 1340643"/>
              <a:gd name="connsiteY38" fmla="*/ 341194 h 1473958"/>
              <a:gd name="connsiteX39" fmla="*/ 95534 w 1340643"/>
              <a:gd name="connsiteY39" fmla="*/ 259307 h 1473958"/>
              <a:gd name="connsiteX40" fmla="*/ 68239 w 1340643"/>
              <a:gd name="connsiteY40" fmla="*/ 204716 h 1473958"/>
              <a:gd name="connsiteX41" fmla="*/ 0 w 1340643"/>
              <a:gd name="connsiteY41" fmla="*/ 81887 h 1473958"/>
              <a:gd name="connsiteX42" fmla="*/ 13648 w 1340643"/>
              <a:gd name="connsiteY42" fmla="*/ 40943 h 1473958"/>
              <a:gd name="connsiteX43" fmla="*/ 54591 w 1340643"/>
              <a:gd name="connsiteY43" fmla="*/ 27296 h 1473958"/>
              <a:gd name="connsiteX44" fmla="*/ 81887 w 1340643"/>
              <a:gd name="connsiteY44" fmla="*/ 13648 h 147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40643" h="1473958">
                <a:moveTo>
                  <a:pt x="27296" y="0"/>
                </a:moveTo>
                <a:cubicBezTo>
                  <a:pt x="54591" y="4549"/>
                  <a:pt x="82169" y="7645"/>
                  <a:pt x="109182" y="13648"/>
                </a:cubicBezTo>
                <a:cubicBezTo>
                  <a:pt x="123225" y="16769"/>
                  <a:pt x="136169" y="23807"/>
                  <a:pt x="150125" y="27296"/>
                </a:cubicBezTo>
                <a:cubicBezTo>
                  <a:pt x="172629" y="32922"/>
                  <a:pt x="195860" y="35317"/>
                  <a:pt x="218364" y="40943"/>
                </a:cubicBezTo>
                <a:cubicBezTo>
                  <a:pt x="232321" y="44432"/>
                  <a:pt x="245475" y="50639"/>
                  <a:pt x="259308" y="54591"/>
                </a:cubicBezTo>
                <a:cubicBezTo>
                  <a:pt x="277343" y="59744"/>
                  <a:pt x="295702" y="63690"/>
                  <a:pt x="313899" y="68239"/>
                </a:cubicBezTo>
                <a:cubicBezTo>
                  <a:pt x="409433" y="63690"/>
                  <a:pt x="505141" y="61927"/>
                  <a:pt x="600502" y="54591"/>
                </a:cubicBezTo>
                <a:cubicBezTo>
                  <a:pt x="623630" y="52812"/>
                  <a:pt x="645859" y="44756"/>
                  <a:pt x="668740" y="40943"/>
                </a:cubicBezTo>
                <a:cubicBezTo>
                  <a:pt x="700471" y="35655"/>
                  <a:pt x="732430" y="31845"/>
                  <a:pt x="764275" y="27296"/>
                </a:cubicBezTo>
                <a:cubicBezTo>
                  <a:pt x="891654" y="31845"/>
                  <a:pt x="1020000" y="24632"/>
                  <a:pt x="1146412" y="40943"/>
                </a:cubicBezTo>
                <a:cubicBezTo>
                  <a:pt x="1165554" y="43413"/>
                  <a:pt x="1174794" y="67233"/>
                  <a:pt x="1187355" y="81887"/>
                </a:cubicBezTo>
                <a:cubicBezTo>
                  <a:pt x="1212753" y="111518"/>
                  <a:pt x="1233989" y="145012"/>
                  <a:pt x="1255594" y="177421"/>
                </a:cubicBezTo>
                <a:cubicBezTo>
                  <a:pt x="1285143" y="295613"/>
                  <a:pt x="1248959" y="167658"/>
                  <a:pt x="1296537" y="286603"/>
                </a:cubicBezTo>
                <a:cubicBezTo>
                  <a:pt x="1318689" y="341983"/>
                  <a:pt x="1324075" y="369457"/>
                  <a:pt x="1337481" y="423081"/>
                </a:cubicBezTo>
                <a:cubicBezTo>
                  <a:pt x="1332932" y="700585"/>
                  <a:pt x="1354483" y="979750"/>
                  <a:pt x="1323833" y="1255594"/>
                </a:cubicBezTo>
                <a:cubicBezTo>
                  <a:pt x="1320656" y="1284190"/>
                  <a:pt x="1269242" y="1273792"/>
                  <a:pt x="1241946" y="1282890"/>
                </a:cubicBezTo>
                <a:cubicBezTo>
                  <a:pt x="1228298" y="1287439"/>
                  <a:pt x="1215109" y="1293716"/>
                  <a:pt x="1201003" y="1296537"/>
                </a:cubicBezTo>
                <a:cubicBezTo>
                  <a:pt x="948174" y="1347104"/>
                  <a:pt x="1466571" y="1244185"/>
                  <a:pt x="968991" y="1337481"/>
                </a:cubicBezTo>
                <a:cubicBezTo>
                  <a:pt x="950555" y="1340938"/>
                  <a:pt x="932793" y="1347450"/>
                  <a:pt x="914400" y="1351128"/>
                </a:cubicBezTo>
                <a:cubicBezTo>
                  <a:pt x="887265" y="1356555"/>
                  <a:pt x="859809" y="1360227"/>
                  <a:pt x="832513" y="1364776"/>
                </a:cubicBezTo>
                <a:lnTo>
                  <a:pt x="709684" y="1405719"/>
                </a:lnTo>
                <a:cubicBezTo>
                  <a:pt x="696036" y="1410268"/>
                  <a:pt x="682931" y="1417002"/>
                  <a:pt x="668740" y="1419367"/>
                </a:cubicBezTo>
                <a:cubicBezTo>
                  <a:pt x="641445" y="1423916"/>
                  <a:pt x="613700" y="1426304"/>
                  <a:pt x="586854" y="1433015"/>
                </a:cubicBezTo>
                <a:cubicBezTo>
                  <a:pt x="558941" y="1439993"/>
                  <a:pt x="532263" y="1451212"/>
                  <a:pt x="504967" y="1460310"/>
                </a:cubicBezTo>
                <a:lnTo>
                  <a:pt x="464024" y="1473958"/>
                </a:lnTo>
                <a:cubicBezTo>
                  <a:pt x="377938" y="1465349"/>
                  <a:pt x="328972" y="1495958"/>
                  <a:pt x="300251" y="1419367"/>
                </a:cubicBezTo>
                <a:cubicBezTo>
                  <a:pt x="292106" y="1397647"/>
                  <a:pt x="291152" y="1373874"/>
                  <a:pt x="286603" y="1351128"/>
                </a:cubicBezTo>
                <a:cubicBezTo>
                  <a:pt x="296082" y="1171040"/>
                  <a:pt x="280375" y="1154566"/>
                  <a:pt x="313899" y="1037230"/>
                </a:cubicBezTo>
                <a:cubicBezTo>
                  <a:pt x="317851" y="1023398"/>
                  <a:pt x="321113" y="1009154"/>
                  <a:pt x="327546" y="996287"/>
                </a:cubicBezTo>
                <a:cubicBezTo>
                  <a:pt x="334882" y="981616"/>
                  <a:pt x="345743" y="968991"/>
                  <a:pt x="354842" y="955343"/>
                </a:cubicBezTo>
                <a:cubicBezTo>
                  <a:pt x="375468" y="872840"/>
                  <a:pt x="362559" y="918545"/>
                  <a:pt x="395785" y="818866"/>
                </a:cubicBezTo>
                <a:lnTo>
                  <a:pt x="409433" y="777922"/>
                </a:lnTo>
                <a:cubicBezTo>
                  <a:pt x="404884" y="718782"/>
                  <a:pt x="410171" y="658045"/>
                  <a:pt x="395785" y="600501"/>
                </a:cubicBezTo>
                <a:cubicBezTo>
                  <a:pt x="391104" y="581777"/>
                  <a:pt x="365548" y="575617"/>
                  <a:pt x="354842" y="559558"/>
                </a:cubicBezTo>
                <a:cubicBezTo>
                  <a:pt x="346862" y="547588"/>
                  <a:pt x="349174" y="530585"/>
                  <a:pt x="341194" y="518615"/>
                </a:cubicBezTo>
                <a:cubicBezTo>
                  <a:pt x="320178" y="487091"/>
                  <a:pt x="289519" y="470517"/>
                  <a:pt x="259308" y="450376"/>
                </a:cubicBezTo>
                <a:cubicBezTo>
                  <a:pt x="250209" y="436728"/>
                  <a:pt x="243610" y="421031"/>
                  <a:pt x="232012" y="409433"/>
                </a:cubicBezTo>
                <a:cubicBezTo>
                  <a:pt x="220414" y="397835"/>
                  <a:pt x="204416" y="391671"/>
                  <a:pt x="191069" y="382137"/>
                </a:cubicBezTo>
                <a:cubicBezTo>
                  <a:pt x="172560" y="368916"/>
                  <a:pt x="154675" y="354842"/>
                  <a:pt x="136478" y="341194"/>
                </a:cubicBezTo>
                <a:cubicBezTo>
                  <a:pt x="111454" y="266125"/>
                  <a:pt x="137866" y="333388"/>
                  <a:pt x="95534" y="259307"/>
                </a:cubicBezTo>
                <a:cubicBezTo>
                  <a:pt x="85440" y="241643"/>
                  <a:pt x="78706" y="222162"/>
                  <a:pt x="68239" y="204716"/>
                </a:cubicBezTo>
                <a:cubicBezTo>
                  <a:pt x="-2154" y="87393"/>
                  <a:pt x="27452" y="164242"/>
                  <a:pt x="0" y="81887"/>
                </a:cubicBezTo>
                <a:cubicBezTo>
                  <a:pt x="4549" y="68239"/>
                  <a:pt x="3475" y="51116"/>
                  <a:pt x="13648" y="40943"/>
                </a:cubicBezTo>
                <a:cubicBezTo>
                  <a:pt x="23820" y="30771"/>
                  <a:pt x="41234" y="32639"/>
                  <a:pt x="54591" y="27296"/>
                </a:cubicBezTo>
                <a:cubicBezTo>
                  <a:pt x="64036" y="23518"/>
                  <a:pt x="72788" y="18197"/>
                  <a:pt x="81887" y="13648"/>
                </a:cubicBezTo>
              </a:path>
            </a:pathLst>
          </a:cu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2" name="Rounded Rectangle 11"/>
          <p:cNvSpPr/>
          <p:nvPr/>
        </p:nvSpPr>
        <p:spPr>
          <a:xfrm>
            <a:off x="2133600" y="381000"/>
            <a:ext cx="21336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>
                <a:latin typeface="+mj-lt"/>
              </a:rPr>
              <a:t>Đầu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24800" y="533400"/>
            <a:ext cx="21336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>
                <a:latin typeface="+mj-lt"/>
              </a:rPr>
              <a:t>Mình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20975" y="5430838"/>
            <a:ext cx="21336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>
                <a:latin typeface="+mj-lt"/>
              </a:rPr>
              <a:t>Chân</a:t>
            </a:r>
            <a:r>
              <a:rPr lang="vi-VN" dirty="0"/>
              <a:t> 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267200" y="876300"/>
            <a:ext cx="1066800" cy="876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  <a:endCxn id="8" idx="7"/>
          </p:cNvCxnSpPr>
          <p:nvPr/>
        </p:nvCxnSpPr>
        <p:spPr>
          <a:xfrm flipH="1">
            <a:off x="7132638" y="1028700"/>
            <a:ext cx="792162" cy="939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0"/>
            <a:endCxn id="9" idx="39"/>
          </p:cNvCxnSpPr>
          <p:nvPr/>
        </p:nvCxnSpPr>
        <p:spPr>
          <a:xfrm flipV="1">
            <a:off x="3787775" y="4694238"/>
            <a:ext cx="1447800" cy="736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96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Hình tượng con ngựa trong văn hóa – Wikipedia tiếng Việ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1" y="258764"/>
            <a:ext cx="5356225" cy="609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6586538" y="990600"/>
            <a:ext cx="1262062" cy="2514600"/>
          </a:xfrm>
          <a:custGeom>
            <a:avLst/>
            <a:gdLst>
              <a:gd name="connsiteX0" fmla="*/ 150126 w 1158846"/>
              <a:gd name="connsiteY0" fmla="*/ 559558 h 2060812"/>
              <a:gd name="connsiteX1" fmla="*/ 81887 w 1158846"/>
              <a:gd name="connsiteY1" fmla="*/ 545910 h 2060812"/>
              <a:gd name="connsiteX2" fmla="*/ 68239 w 1158846"/>
              <a:gd name="connsiteY2" fmla="*/ 504967 h 2060812"/>
              <a:gd name="connsiteX3" fmla="*/ 40944 w 1158846"/>
              <a:gd name="connsiteY3" fmla="*/ 464024 h 2060812"/>
              <a:gd name="connsiteX4" fmla="*/ 27296 w 1158846"/>
              <a:gd name="connsiteY4" fmla="*/ 409433 h 2060812"/>
              <a:gd name="connsiteX5" fmla="*/ 0 w 1158846"/>
              <a:gd name="connsiteY5" fmla="*/ 327546 h 2060812"/>
              <a:gd name="connsiteX6" fmla="*/ 27296 w 1158846"/>
              <a:gd name="connsiteY6" fmla="*/ 109182 h 2060812"/>
              <a:gd name="connsiteX7" fmla="*/ 68239 w 1158846"/>
              <a:gd name="connsiteY7" fmla="*/ 81887 h 2060812"/>
              <a:gd name="connsiteX8" fmla="*/ 150126 w 1158846"/>
              <a:gd name="connsiteY8" fmla="*/ 54591 h 2060812"/>
              <a:gd name="connsiteX9" fmla="*/ 191069 w 1158846"/>
              <a:gd name="connsiteY9" fmla="*/ 40943 h 2060812"/>
              <a:gd name="connsiteX10" fmla="*/ 327547 w 1158846"/>
              <a:gd name="connsiteY10" fmla="*/ 54591 h 2060812"/>
              <a:gd name="connsiteX11" fmla="*/ 368490 w 1158846"/>
              <a:gd name="connsiteY11" fmla="*/ 68239 h 2060812"/>
              <a:gd name="connsiteX12" fmla="*/ 382138 w 1158846"/>
              <a:gd name="connsiteY12" fmla="*/ 109182 h 2060812"/>
              <a:gd name="connsiteX13" fmla="*/ 423081 w 1158846"/>
              <a:gd name="connsiteY13" fmla="*/ 136478 h 2060812"/>
              <a:gd name="connsiteX14" fmla="*/ 464024 w 1158846"/>
              <a:gd name="connsiteY14" fmla="*/ 218364 h 2060812"/>
              <a:gd name="connsiteX15" fmla="*/ 545911 w 1158846"/>
              <a:gd name="connsiteY15" fmla="*/ 272955 h 2060812"/>
              <a:gd name="connsiteX16" fmla="*/ 655093 w 1158846"/>
              <a:gd name="connsiteY16" fmla="*/ 259307 h 2060812"/>
              <a:gd name="connsiteX17" fmla="*/ 709684 w 1158846"/>
              <a:gd name="connsiteY17" fmla="*/ 136478 h 2060812"/>
              <a:gd name="connsiteX18" fmla="*/ 750627 w 1158846"/>
              <a:gd name="connsiteY18" fmla="*/ 109182 h 2060812"/>
              <a:gd name="connsiteX19" fmla="*/ 777923 w 1158846"/>
              <a:gd name="connsiteY19" fmla="*/ 68239 h 2060812"/>
              <a:gd name="connsiteX20" fmla="*/ 900753 w 1158846"/>
              <a:gd name="connsiteY20" fmla="*/ 0 h 2060812"/>
              <a:gd name="connsiteX21" fmla="*/ 1009935 w 1158846"/>
              <a:gd name="connsiteY21" fmla="*/ 13648 h 2060812"/>
              <a:gd name="connsiteX22" fmla="*/ 1078174 w 1158846"/>
              <a:gd name="connsiteY22" fmla="*/ 122830 h 2060812"/>
              <a:gd name="connsiteX23" fmla="*/ 1105469 w 1158846"/>
              <a:gd name="connsiteY23" fmla="*/ 163773 h 2060812"/>
              <a:gd name="connsiteX24" fmla="*/ 1105469 w 1158846"/>
              <a:gd name="connsiteY24" fmla="*/ 1378424 h 2060812"/>
              <a:gd name="connsiteX25" fmla="*/ 1078174 w 1158846"/>
              <a:gd name="connsiteY25" fmla="*/ 1555845 h 2060812"/>
              <a:gd name="connsiteX26" fmla="*/ 1037230 w 1158846"/>
              <a:gd name="connsiteY26" fmla="*/ 1719618 h 2060812"/>
              <a:gd name="connsiteX27" fmla="*/ 1023582 w 1158846"/>
              <a:gd name="connsiteY27" fmla="*/ 1760561 h 2060812"/>
              <a:gd name="connsiteX28" fmla="*/ 1009935 w 1158846"/>
              <a:gd name="connsiteY28" fmla="*/ 1801505 h 2060812"/>
              <a:gd name="connsiteX29" fmla="*/ 982639 w 1158846"/>
              <a:gd name="connsiteY29" fmla="*/ 1842448 h 2060812"/>
              <a:gd name="connsiteX30" fmla="*/ 941696 w 1158846"/>
              <a:gd name="connsiteY30" fmla="*/ 1924334 h 2060812"/>
              <a:gd name="connsiteX31" fmla="*/ 846162 w 1158846"/>
              <a:gd name="connsiteY31" fmla="*/ 2006221 h 2060812"/>
              <a:gd name="connsiteX32" fmla="*/ 764275 w 1158846"/>
              <a:gd name="connsiteY32" fmla="*/ 2060812 h 2060812"/>
              <a:gd name="connsiteX33" fmla="*/ 641445 w 1158846"/>
              <a:gd name="connsiteY33" fmla="*/ 2047164 h 2060812"/>
              <a:gd name="connsiteX34" fmla="*/ 600502 w 1158846"/>
              <a:gd name="connsiteY34" fmla="*/ 2006221 h 2060812"/>
              <a:gd name="connsiteX35" fmla="*/ 559559 w 1158846"/>
              <a:gd name="connsiteY35" fmla="*/ 1978925 h 2060812"/>
              <a:gd name="connsiteX36" fmla="*/ 436729 w 1158846"/>
              <a:gd name="connsiteY36" fmla="*/ 1842448 h 2060812"/>
              <a:gd name="connsiteX37" fmla="*/ 382138 w 1158846"/>
              <a:gd name="connsiteY37" fmla="*/ 1678675 h 2060812"/>
              <a:gd name="connsiteX38" fmla="*/ 368490 w 1158846"/>
              <a:gd name="connsiteY38" fmla="*/ 1637731 h 2060812"/>
              <a:gd name="connsiteX39" fmla="*/ 354842 w 1158846"/>
              <a:gd name="connsiteY39" fmla="*/ 1596788 h 2060812"/>
              <a:gd name="connsiteX40" fmla="*/ 327547 w 1158846"/>
              <a:gd name="connsiteY40" fmla="*/ 1473958 h 2060812"/>
              <a:gd name="connsiteX41" fmla="*/ 300251 w 1158846"/>
              <a:gd name="connsiteY41" fmla="*/ 1419367 h 2060812"/>
              <a:gd name="connsiteX42" fmla="*/ 259308 w 1158846"/>
              <a:gd name="connsiteY42" fmla="*/ 1364776 h 2060812"/>
              <a:gd name="connsiteX43" fmla="*/ 232012 w 1158846"/>
              <a:gd name="connsiteY43" fmla="*/ 1323833 h 2060812"/>
              <a:gd name="connsiteX44" fmla="*/ 204717 w 1158846"/>
              <a:gd name="connsiteY44" fmla="*/ 1241946 h 2060812"/>
              <a:gd name="connsiteX45" fmla="*/ 191069 w 1158846"/>
              <a:gd name="connsiteY45" fmla="*/ 1201003 h 2060812"/>
              <a:gd name="connsiteX46" fmla="*/ 163774 w 1158846"/>
              <a:gd name="connsiteY46" fmla="*/ 1160060 h 2060812"/>
              <a:gd name="connsiteX47" fmla="*/ 150126 w 1158846"/>
              <a:gd name="connsiteY47" fmla="*/ 1105469 h 2060812"/>
              <a:gd name="connsiteX48" fmla="*/ 109182 w 1158846"/>
              <a:gd name="connsiteY48" fmla="*/ 982639 h 2060812"/>
              <a:gd name="connsiteX49" fmla="*/ 95535 w 1158846"/>
              <a:gd name="connsiteY49" fmla="*/ 941696 h 2060812"/>
              <a:gd name="connsiteX50" fmla="*/ 81887 w 1158846"/>
              <a:gd name="connsiteY50" fmla="*/ 900752 h 2060812"/>
              <a:gd name="connsiteX51" fmla="*/ 81887 w 1158846"/>
              <a:gd name="connsiteY51" fmla="*/ 614149 h 20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58846" h="2060812">
                <a:moveTo>
                  <a:pt x="150126" y="559558"/>
                </a:moveTo>
                <a:cubicBezTo>
                  <a:pt x="127380" y="555009"/>
                  <a:pt x="101188" y="558777"/>
                  <a:pt x="81887" y="545910"/>
                </a:cubicBezTo>
                <a:cubicBezTo>
                  <a:pt x="69917" y="537930"/>
                  <a:pt x="74673" y="517834"/>
                  <a:pt x="68239" y="504967"/>
                </a:cubicBezTo>
                <a:cubicBezTo>
                  <a:pt x="60904" y="490296"/>
                  <a:pt x="50042" y="477672"/>
                  <a:pt x="40944" y="464024"/>
                </a:cubicBezTo>
                <a:cubicBezTo>
                  <a:pt x="36395" y="445827"/>
                  <a:pt x="32686" y="427399"/>
                  <a:pt x="27296" y="409433"/>
                </a:cubicBezTo>
                <a:cubicBezTo>
                  <a:pt x="19028" y="381874"/>
                  <a:pt x="0" y="327546"/>
                  <a:pt x="0" y="327546"/>
                </a:cubicBezTo>
                <a:cubicBezTo>
                  <a:pt x="9099" y="254758"/>
                  <a:pt x="7663" y="179860"/>
                  <a:pt x="27296" y="109182"/>
                </a:cubicBezTo>
                <a:cubicBezTo>
                  <a:pt x="31686" y="93378"/>
                  <a:pt x="53250" y="88549"/>
                  <a:pt x="68239" y="81887"/>
                </a:cubicBezTo>
                <a:cubicBezTo>
                  <a:pt x="94531" y="70202"/>
                  <a:pt x="122830" y="63690"/>
                  <a:pt x="150126" y="54591"/>
                </a:cubicBezTo>
                <a:lnTo>
                  <a:pt x="191069" y="40943"/>
                </a:lnTo>
                <a:cubicBezTo>
                  <a:pt x="236562" y="45492"/>
                  <a:pt x="282359" y="47639"/>
                  <a:pt x="327547" y="54591"/>
                </a:cubicBezTo>
                <a:cubicBezTo>
                  <a:pt x="341766" y="56779"/>
                  <a:pt x="358318" y="58067"/>
                  <a:pt x="368490" y="68239"/>
                </a:cubicBezTo>
                <a:cubicBezTo>
                  <a:pt x="378662" y="78411"/>
                  <a:pt x="373151" y="97948"/>
                  <a:pt x="382138" y="109182"/>
                </a:cubicBezTo>
                <a:cubicBezTo>
                  <a:pt x="392385" y="121990"/>
                  <a:pt x="409433" y="127379"/>
                  <a:pt x="423081" y="136478"/>
                </a:cubicBezTo>
                <a:cubicBezTo>
                  <a:pt x="432816" y="165682"/>
                  <a:pt x="439125" y="196577"/>
                  <a:pt x="464024" y="218364"/>
                </a:cubicBezTo>
                <a:cubicBezTo>
                  <a:pt x="488712" y="239966"/>
                  <a:pt x="545911" y="272955"/>
                  <a:pt x="545911" y="272955"/>
                </a:cubicBezTo>
                <a:cubicBezTo>
                  <a:pt x="582305" y="268406"/>
                  <a:pt x="621039" y="272929"/>
                  <a:pt x="655093" y="259307"/>
                </a:cubicBezTo>
                <a:cubicBezTo>
                  <a:pt x="681947" y="248565"/>
                  <a:pt x="705970" y="138954"/>
                  <a:pt x="709684" y="136478"/>
                </a:cubicBezTo>
                <a:lnTo>
                  <a:pt x="750627" y="109182"/>
                </a:lnTo>
                <a:cubicBezTo>
                  <a:pt x="759726" y="95534"/>
                  <a:pt x="765579" y="79040"/>
                  <a:pt x="777923" y="68239"/>
                </a:cubicBezTo>
                <a:cubicBezTo>
                  <a:pt x="835682" y="17700"/>
                  <a:pt x="844518" y="18745"/>
                  <a:pt x="900753" y="0"/>
                </a:cubicBezTo>
                <a:cubicBezTo>
                  <a:pt x="937147" y="4549"/>
                  <a:pt x="974550" y="3998"/>
                  <a:pt x="1009935" y="13648"/>
                </a:cubicBezTo>
                <a:cubicBezTo>
                  <a:pt x="1076624" y="31836"/>
                  <a:pt x="1042524" y="69354"/>
                  <a:pt x="1078174" y="122830"/>
                </a:cubicBezTo>
                <a:lnTo>
                  <a:pt x="1105469" y="163773"/>
                </a:lnTo>
                <a:cubicBezTo>
                  <a:pt x="1212409" y="591526"/>
                  <a:pt x="1129671" y="240942"/>
                  <a:pt x="1105469" y="1378424"/>
                </a:cubicBezTo>
                <a:cubicBezTo>
                  <a:pt x="1102736" y="1506870"/>
                  <a:pt x="1095899" y="1467219"/>
                  <a:pt x="1078174" y="1555845"/>
                </a:cubicBezTo>
                <a:cubicBezTo>
                  <a:pt x="1050609" y="1693670"/>
                  <a:pt x="1082828" y="1582825"/>
                  <a:pt x="1037230" y="1719618"/>
                </a:cubicBezTo>
                <a:lnTo>
                  <a:pt x="1023582" y="1760561"/>
                </a:lnTo>
                <a:cubicBezTo>
                  <a:pt x="1019033" y="1774209"/>
                  <a:pt x="1017915" y="1789535"/>
                  <a:pt x="1009935" y="1801505"/>
                </a:cubicBezTo>
                <a:cubicBezTo>
                  <a:pt x="1000836" y="1815153"/>
                  <a:pt x="989975" y="1827777"/>
                  <a:pt x="982639" y="1842448"/>
                </a:cubicBezTo>
                <a:cubicBezTo>
                  <a:pt x="951862" y="1904001"/>
                  <a:pt x="990587" y="1865664"/>
                  <a:pt x="941696" y="1924334"/>
                </a:cubicBezTo>
                <a:cubicBezTo>
                  <a:pt x="913420" y="1958265"/>
                  <a:pt x="882310" y="1980917"/>
                  <a:pt x="846162" y="2006221"/>
                </a:cubicBezTo>
                <a:cubicBezTo>
                  <a:pt x="819287" y="2025033"/>
                  <a:pt x="764275" y="2060812"/>
                  <a:pt x="764275" y="2060812"/>
                </a:cubicBezTo>
                <a:cubicBezTo>
                  <a:pt x="723332" y="2056263"/>
                  <a:pt x="680526" y="2060191"/>
                  <a:pt x="641445" y="2047164"/>
                </a:cubicBezTo>
                <a:cubicBezTo>
                  <a:pt x="623135" y="2041061"/>
                  <a:pt x="615329" y="2018577"/>
                  <a:pt x="600502" y="2006221"/>
                </a:cubicBezTo>
                <a:cubicBezTo>
                  <a:pt x="587901" y="1995720"/>
                  <a:pt x="571818" y="1989822"/>
                  <a:pt x="559559" y="1978925"/>
                </a:cubicBezTo>
                <a:cubicBezTo>
                  <a:pt x="486078" y="1913609"/>
                  <a:pt x="486402" y="1908679"/>
                  <a:pt x="436729" y="1842448"/>
                </a:cubicBezTo>
                <a:lnTo>
                  <a:pt x="382138" y="1678675"/>
                </a:lnTo>
                <a:lnTo>
                  <a:pt x="368490" y="1637731"/>
                </a:lnTo>
                <a:cubicBezTo>
                  <a:pt x="363941" y="1624083"/>
                  <a:pt x="357207" y="1610978"/>
                  <a:pt x="354842" y="1596788"/>
                </a:cubicBezTo>
                <a:cubicBezTo>
                  <a:pt x="346664" y="1547723"/>
                  <a:pt x="345871" y="1516713"/>
                  <a:pt x="327547" y="1473958"/>
                </a:cubicBezTo>
                <a:cubicBezTo>
                  <a:pt x="319533" y="1455258"/>
                  <a:pt x="311034" y="1436619"/>
                  <a:pt x="300251" y="1419367"/>
                </a:cubicBezTo>
                <a:cubicBezTo>
                  <a:pt x="288196" y="1400078"/>
                  <a:pt x="272529" y="1383285"/>
                  <a:pt x="259308" y="1364776"/>
                </a:cubicBezTo>
                <a:cubicBezTo>
                  <a:pt x="249774" y="1351429"/>
                  <a:pt x="241111" y="1337481"/>
                  <a:pt x="232012" y="1323833"/>
                </a:cubicBezTo>
                <a:lnTo>
                  <a:pt x="204717" y="1241946"/>
                </a:lnTo>
                <a:cubicBezTo>
                  <a:pt x="200168" y="1228298"/>
                  <a:pt x="199049" y="1212973"/>
                  <a:pt x="191069" y="1201003"/>
                </a:cubicBezTo>
                <a:lnTo>
                  <a:pt x="163774" y="1160060"/>
                </a:lnTo>
                <a:cubicBezTo>
                  <a:pt x="159225" y="1141863"/>
                  <a:pt x="155516" y="1123435"/>
                  <a:pt x="150126" y="1105469"/>
                </a:cubicBezTo>
                <a:cubicBezTo>
                  <a:pt x="150118" y="1105442"/>
                  <a:pt x="116010" y="1003124"/>
                  <a:pt x="109182" y="982639"/>
                </a:cubicBezTo>
                <a:lnTo>
                  <a:pt x="95535" y="941696"/>
                </a:lnTo>
                <a:cubicBezTo>
                  <a:pt x="90986" y="928048"/>
                  <a:pt x="81887" y="915138"/>
                  <a:pt x="81887" y="900752"/>
                </a:cubicBezTo>
                <a:lnTo>
                  <a:pt x="81887" y="614149"/>
                </a:ln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" name="Freeform 6"/>
          <p:cNvSpPr/>
          <p:nvPr/>
        </p:nvSpPr>
        <p:spPr>
          <a:xfrm>
            <a:off x="3962400" y="1981201"/>
            <a:ext cx="3468688" cy="2174875"/>
          </a:xfrm>
          <a:custGeom>
            <a:avLst/>
            <a:gdLst>
              <a:gd name="connsiteX0" fmla="*/ 2538484 w 3316406"/>
              <a:gd name="connsiteY0" fmla="*/ 40944 h 2033517"/>
              <a:gd name="connsiteX1" fmla="*/ 2320119 w 3316406"/>
              <a:gd name="connsiteY1" fmla="*/ 177421 h 2033517"/>
              <a:gd name="connsiteX2" fmla="*/ 2265528 w 3316406"/>
              <a:gd name="connsiteY2" fmla="*/ 191069 h 2033517"/>
              <a:gd name="connsiteX3" fmla="*/ 1937982 w 3316406"/>
              <a:gd name="connsiteY3" fmla="*/ 177421 h 2033517"/>
              <a:gd name="connsiteX4" fmla="*/ 1883391 w 3316406"/>
              <a:gd name="connsiteY4" fmla="*/ 163774 h 2033517"/>
              <a:gd name="connsiteX5" fmla="*/ 1828800 w 3316406"/>
              <a:gd name="connsiteY5" fmla="*/ 136478 h 2033517"/>
              <a:gd name="connsiteX6" fmla="*/ 1583140 w 3316406"/>
              <a:gd name="connsiteY6" fmla="*/ 122830 h 2033517"/>
              <a:gd name="connsiteX7" fmla="*/ 1473958 w 3316406"/>
              <a:gd name="connsiteY7" fmla="*/ 95535 h 2033517"/>
              <a:gd name="connsiteX8" fmla="*/ 1419367 w 3316406"/>
              <a:gd name="connsiteY8" fmla="*/ 81887 h 2033517"/>
              <a:gd name="connsiteX9" fmla="*/ 1337481 w 3316406"/>
              <a:gd name="connsiteY9" fmla="*/ 54592 h 2033517"/>
              <a:gd name="connsiteX10" fmla="*/ 1296537 w 3316406"/>
              <a:gd name="connsiteY10" fmla="*/ 40944 h 2033517"/>
              <a:gd name="connsiteX11" fmla="*/ 1187355 w 3316406"/>
              <a:gd name="connsiteY11" fmla="*/ 13648 h 2033517"/>
              <a:gd name="connsiteX12" fmla="*/ 1132764 w 3316406"/>
              <a:gd name="connsiteY12" fmla="*/ 0 h 2033517"/>
              <a:gd name="connsiteX13" fmla="*/ 900752 w 3316406"/>
              <a:gd name="connsiteY13" fmla="*/ 13648 h 2033517"/>
              <a:gd name="connsiteX14" fmla="*/ 736979 w 3316406"/>
              <a:gd name="connsiteY14" fmla="*/ 68239 h 2033517"/>
              <a:gd name="connsiteX15" fmla="*/ 668740 w 3316406"/>
              <a:gd name="connsiteY15" fmla="*/ 95535 h 2033517"/>
              <a:gd name="connsiteX16" fmla="*/ 627797 w 3316406"/>
              <a:gd name="connsiteY16" fmla="*/ 122830 h 2033517"/>
              <a:gd name="connsiteX17" fmla="*/ 586854 w 3316406"/>
              <a:gd name="connsiteY17" fmla="*/ 136478 h 2033517"/>
              <a:gd name="connsiteX18" fmla="*/ 545910 w 3316406"/>
              <a:gd name="connsiteY18" fmla="*/ 163774 h 2033517"/>
              <a:gd name="connsiteX19" fmla="*/ 491319 w 3316406"/>
              <a:gd name="connsiteY19" fmla="*/ 191069 h 2033517"/>
              <a:gd name="connsiteX20" fmla="*/ 395785 w 3316406"/>
              <a:gd name="connsiteY20" fmla="*/ 286603 h 2033517"/>
              <a:gd name="connsiteX21" fmla="*/ 368490 w 3316406"/>
              <a:gd name="connsiteY21" fmla="*/ 327547 h 2033517"/>
              <a:gd name="connsiteX22" fmla="*/ 313898 w 3316406"/>
              <a:gd name="connsiteY22" fmla="*/ 382138 h 2033517"/>
              <a:gd name="connsiteX23" fmla="*/ 286603 w 3316406"/>
              <a:gd name="connsiteY23" fmla="*/ 423081 h 2033517"/>
              <a:gd name="connsiteX24" fmla="*/ 245660 w 3316406"/>
              <a:gd name="connsiteY24" fmla="*/ 477672 h 2033517"/>
              <a:gd name="connsiteX25" fmla="*/ 177421 w 3316406"/>
              <a:gd name="connsiteY25" fmla="*/ 559559 h 2033517"/>
              <a:gd name="connsiteX26" fmla="*/ 95534 w 3316406"/>
              <a:gd name="connsiteY26" fmla="*/ 750627 h 2033517"/>
              <a:gd name="connsiteX27" fmla="*/ 68239 w 3316406"/>
              <a:gd name="connsiteY27" fmla="*/ 846162 h 2033517"/>
              <a:gd name="connsiteX28" fmla="*/ 54591 w 3316406"/>
              <a:gd name="connsiteY28" fmla="*/ 928048 h 2033517"/>
              <a:gd name="connsiteX29" fmla="*/ 0 w 3316406"/>
              <a:gd name="connsiteY29" fmla="*/ 1132765 h 2033517"/>
              <a:gd name="connsiteX30" fmla="*/ 13648 w 3316406"/>
              <a:gd name="connsiteY30" fmla="*/ 1528550 h 2033517"/>
              <a:gd name="connsiteX31" fmla="*/ 109182 w 3316406"/>
              <a:gd name="connsiteY31" fmla="*/ 1624084 h 2033517"/>
              <a:gd name="connsiteX32" fmla="*/ 272955 w 3316406"/>
              <a:gd name="connsiteY32" fmla="*/ 1760562 h 2033517"/>
              <a:gd name="connsiteX33" fmla="*/ 368490 w 3316406"/>
              <a:gd name="connsiteY33" fmla="*/ 1828800 h 2033517"/>
              <a:gd name="connsiteX34" fmla="*/ 423081 w 3316406"/>
              <a:gd name="connsiteY34" fmla="*/ 1856096 h 2033517"/>
              <a:gd name="connsiteX35" fmla="*/ 464024 w 3316406"/>
              <a:gd name="connsiteY35" fmla="*/ 1883392 h 2033517"/>
              <a:gd name="connsiteX36" fmla="*/ 504967 w 3316406"/>
              <a:gd name="connsiteY36" fmla="*/ 1897039 h 2033517"/>
              <a:gd name="connsiteX37" fmla="*/ 559558 w 3316406"/>
              <a:gd name="connsiteY37" fmla="*/ 1924335 h 2033517"/>
              <a:gd name="connsiteX38" fmla="*/ 682388 w 3316406"/>
              <a:gd name="connsiteY38" fmla="*/ 1965278 h 2033517"/>
              <a:gd name="connsiteX39" fmla="*/ 1037230 w 3316406"/>
              <a:gd name="connsiteY39" fmla="*/ 1992574 h 2033517"/>
              <a:gd name="connsiteX40" fmla="*/ 1405719 w 3316406"/>
              <a:gd name="connsiteY40" fmla="*/ 2019869 h 2033517"/>
              <a:gd name="connsiteX41" fmla="*/ 1596788 w 3316406"/>
              <a:gd name="connsiteY41" fmla="*/ 2033517 h 2033517"/>
              <a:gd name="connsiteX42" fmla="*/ 2101755 w 3316406"/>
              <a:gd name="connsiteY42" fmla="*/ 2019869 h 2033517"/>
              <a:gd name="connsiteX43" fmla="*/ 2183642 w 3316406"/>
              <a:gd name="connsiteY43" fmla="*/ 2006221 h 2033517"/>
              <a:gd name="connsiteX44" fmla="*/ 2238233 w 3316406"/>
              <a:gd name="connsiteY44" fmla="*/ 1978926 h 2033517"/>
              <a:gd name="connsiteX45" fmla="*/ 2279176 w 3316406"/>
              <a:gd name="connsiteY45" fmla="*/ 1965278 h 2033517"/>
              <a:gd name="connsiteX46" fmla="*/ 2320119 w 3316406"/>
              <a:gd name="connsiteY46" fmla="*/ 1924335 h 2033517"/>
              <a:gd name="connsiteX47" fmla="*/ 2374710 w 3316406"/>
              <a:gd name="connsiteY47" fmla="*/ 1910687 h 2033517"/>
              <a:gd name="connsiteX48" fmla="*/ 2606722 w 3316406"/>
              <a:gd name="connsiteY48" fmla="*/ 1897039 h 2033517"/>
              <a:gd name="connsiteX49" fmla="*/ 2975212 w 3316406"/>
              <a:gd name="connsiteY49" fmla="*/ 1883392 h 2033517"/>
              <a:gd name="connsiteX50" fmla="*/ 3043451 w 3316406"/>
              <a:gd name="connsiteY50" fmla="*/ 1760562 h 2033517"/>
              <a:gd name="connsiteX51" fmla="*/ 3098042 w 3316406"/>
              <a:gd name="connsiteY51" fmla="*/ 1460311 h 2033517"/>
              <a:gd name="connsiteX52" fmla="*/ 3152633 w 3316406"/>
              <a:gd name="connsiteY52" fmla="*/ 1378424 h 2033517"/>
              <a:gd name="connsiteX53" fmla="*/ 3248167 w 3316406"/>
              <a:gd name="connsiteY53" fmla="*/ 1282890 h 2033517"/>
              <a:gd name="connsiteX54" fmla="*/ 3275463 w 3316406"/>
              <a:gd name="connsiteY54" fmla="*/ 1241947 h 2033517"/>
              <a:gd name="connsiteX55" fmla="*/ 3316406 w 3316406"/>
              <a:gd name="connsiteY55" fmla="*/ 1214651 h 203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16406" h="2033517">
                <a:moveTo>
                  <a:pt x="2538484" y="40944"/>
                </a:moveTo>
                <a:cubicBezTo>
                  <a:pt x="2465696" y="86436"/>
                  <a:pt x="2395329" y="136056"/>
                  <a:pt x="2320119" y="177421"/>
                </a:cubicBezTo>
                <a:cubicBezTo>
                  <a:pt x="2303684" y="186460"/>
                  <a:pt x="2284285" y="191069"/>
                  <a:pt x="2265528" y="191069"/>
                </a:cubicBezTo>
                <a:cubicBezTo>
                  <a:pt x="2156251" y="191069"/>
                  <a:pt x="2047164" y="181970"/>
                  <a:pt x="1937982" y="177421"/>
                </a:cubicBezTo>
                <a:cubicBezTo>
                  <a:pt x="1919785" y="172872"/>
                  <a:pt x="1900954" y="170360"/>
                  <a:pt x="1883391" y="163774"/>
                </a:cubicBezTo>
                <a:cubicBezTo>
                  <a:pt x="1864341" y="156630"/>
                  <a:pt x="1848958" y="139227"/>
                  <a:pt x="1828800" y="136478"/>
                </a:cubicBezTo>
                <a:cubicBezTo>
                  <a:pt x="1747539" y="125397"/>
                  <a:pt x="1665027" y="127379"/>
                  <a:pt x="1583140" y="122830"/>
                </a:cubicBezTo>
                <a:lnTo>
                  <a:pt x="1473958" y="95535"/>
                </a:lnTo>
                <a:cubicBezTo>
                  <a:pt x="1455761" y="90986"/>
                  <a:pt x="1437162" y="87818"/>
                  <a:pt x="1419367" y="81887"/>
                </a:cubicBezTo>
                <a:lnTo>
                  <a:pt x="1337481" y="54592"/>
                </a:lnTo>
                <a:cubicBezTo>
                  <a:pt x="1323833" y="50043"/>
                  <a:pt x="1310494" y="44433"/>
                  <a:pt x="1296537" y="40944"/>
                </a:cubicBezTo>
                <a:lnTo>
                  <a:pt x="1187355" y="13648"/>
                </a:lnTo>
                <a:lnTo>
                  <a:pt x="1132764" y="0"/>
                </a:lnTo>
                <a:cubicBezTo>
                  <a:pt x="1055427" y="4549"/>
                  <a:pt x="977671" y="4418"/>
                  <a:pt x="900752" y="13648"/>
                </a:cubicBezTo>
                <a:cubicBezTo>
                  <a:pt x="795663" y="26259"/>
                  <a:pt x="812200" y="34808"/>
                  <a:pt x="736979" y="68239"/>
                </a:cubicBezTo>
                <a:cubicBezTo>
                  <a:pt x="714592" y="78189"/>
                  <a:pt x="690652" y="84579"/>
                  <a:pt x="668740" y="95535"/>
                </a:cubicBezTo>
                <a:cubicBezTo>
                  <a:pt x="654069" y="102870"/>
                  <a:pt x="642468" y="115495"/>
                  <a:pt x="627797" y="122830"/>
                </a:cubicBezTo>
                <a:cubicBezTo>
                  <a:pt x="614930" y="129264"/>
                  <a:pt x="599721" y="130044"/>
                  <a:pt x="586854" y="136478"/>
                </a:cubicBezTo>
                <a:cubicBezTo>
                  <a:pt x="572183" y="143814"/>
                  <a:pt x="560152" y="155636"/>
                  <a:pt x="545910" y="163774"/>
                </a:cubicBezTo>
                <a:cubicBezTo>
                  <a:pt x="528246" y="173868"/>
                  <a:pt x="509516" y="181971"/>
                  <a:pt x="491319" y="191069"/>
                </a:cubicBezTo>
                <a:cubicBezTo>
                  <a:pt x="459474" y="222914"/>
                  <a:pt x="420765" y="249131"/>
                  <a:pt x="395785" y="286603"/>
                </a:cubicBezTo>
                <a:cubicBezTo>
                  <a:pt x="386687" y="300251"/>
                  <a:pt x="379165" y="315093"/>
                  <a:pt x="368490" y="327547"/>
                </a:cubicBezTo>
                <a:cubicBezTo>
                  <a:pt x="351742" y="347086"/>
                  <a:pt x="330646" y="362599"/>
                  <a:pt x="313898" y="382138"/>
                </a:cubicBezTo>
                <a:cubicBezTo>
                  <a:pt x="303223" y="394592"/>
                  <a:pt x="296137" y="409734"/>
                  <a:pt x="286603" y="423081"/>
                </a:cubicBezTo>
                <a:cubicBezTo>
                  <a:pt x="273382" y="441590"/>
                  <a:pt x="260463" y="460402"/>
                  <a:pt x="245660" y="477672"/>
                </a:cubicBezTo>
                <a:cubicBezTo>
                  <a:pt x="200468" y="530396"/>
                  <a:pt x="209175" y="502400"/>
                  <a:pt x="177421" y="559559"/>
                </a:cubicBezTo>
                <a:cubicBezTo>
                  <a:pt x="140084" y="626767"/>
                  <a:pt x="120461" y="675846"/>
                  <a:pt x="95534" y="750627"/>
                </a:cubicBezTo>
                <a:cubicBezTo>
                  <a:pt x="85061" y="782047"/>
                  <a:pt x="75686" y="813891"/>
                  <a:pt x="68239" y="846162"/>
                </a:cubicBezTo>
                <a:cubicBezTo>
                  <a:pt x="62017" y="873125"/>
                  <a:pt x="61721" y="901310"/>
                  <a:pt x="54591" y="928048"/>
                </a:cubicBezTo>
                <a:cubicBezTo>
                  <a:pt x="-11667" y="1176515"/>
                  <a:pt x="31364" y="944583"/>
                  <a:pt x="0" y="1132765"/>
                </a:cubicBezTo>
                <a:cubicBezTo>
                  <a:pt x="4549" y="1264693"/>
                  <a:pt x="-2237" y="1397502"/>
                  <a:pt x="13648" y="1528550"/>
                </a:cubicBezTo>
                <a:cubicBezTo>
                  <a:pt x="18380" y="1567593"/>
                  <a:pt x="86252" y="1603239"/>
                  <a:pt x="109182" y="1624084"/>
                </a:cubicBezTo>
                <a:cubicBezTo>
                  <a:pt x="316219" y="1812299"/>
                  <a:pt x="111470" y="1652905"/>
                  <a:pt x="272955" y="1760562"/>
                </a:cubicBezTo>
                <a:cubicBezTo>
                  <a:pt x="316907" y="1789863"/>
                  <a:pt x="325754" y="1804380"/>
                  <a:pt x="368490" y="1828800"/>
                </a:cubicBezTo>
                <a:cubicBezTo>
                  <a:pt x="386154" y="1838894"/>
                  <a:pt x="405417" y="1846002"/>
                  <a:pt x="423081" y="1856096"/>
                </a:cubicBezTo>
                <a:cubicBezTo>
                  <a:pt x="437322" y="1864234"/>
                  <a:pt x="449353" y="1876057"/>
                  <a:pt x="464024" y="1883392"/>
                </a:cubicBezTo>
                <a:cubicBezTo>
                  <a:pt x="476891" y="1889826"/>
                  <a:pt x="491744" y="1891372"/>
                  <a:pt x="504967" y="1897039"/>
                </a:cubicBezTo>
                <a:cubicBezTo>
                  <a:pt x="523667" y="1905053"/>
                  <a:pt x="540967" y="1916072"/>
                  <a:pt x="559558" y="1924335"/>
                </a:cubicBezTo>
                <a:cubicBezTo>
                  <a:pt x="594594" y="1939907"/>
                  <a:pt x="642786" y="1959998"/>
                  <a:pt x="682388" y="1965278"/>
                </a:cubicBezTo>
                <a:cubicBezTo>
                  <a:pt x="761747" y="1975859"/>
                  <a:pt x="971394" y="1988185"/>
                  <a:pt x="1037230" y="1992574"/>
                </a:cubicBezTo>
                <a:cubicBezTo>
                  <a:pt x="1234260" y="2020720"/>
                  <a:pt x="1068599" y="2000038"/>
                  <a:pt x="1405719" y="2019869"/>
                </a:cubicBezTo>
                <a:cubicBezTo>
                  <a:pt x="1469461" y="2023619"/>
                  <a:pt x="1533098" y="2028968"/>
                  <a:pt x="1596788" y="2033517"/>
                </a:cubicBezTo>
                <a:lnTo>
                  <a:pt x="2101755" y="2019869"/>
                </a:lnTo>
                <a:cubicBezTo>
                  <a:pt x="2129397" y="2018583"/>
                  <a:pt x="2157137" y="2014172"/>
                  <a:pt x="2183642" y="2006221"/>
                </a:cubicBezTo>
                <a:cubicBezTo>
                  <a:pt x="2203129" y="2000375"/>
                  <a:pt x="2219533" y="1986940"/>
                  <a:pt x="2238233" y="1978926"/>
                </a:cubicBezTo>
                <a:cubicBezTo>
                  <a:pt x="2251456" y="1973259"/>
                  <a:pt x="2265528" y="1969827"/>
                  <a:pt x="2279176" y="1965278"/>
                </a:cubicBezTo>
                <a:cubicBezTo>
                  <a:pt x="2292824" y="1951630"/>
                  <a:pt x="2303361" y="1933911"/>
                  <a:pt x="2320119" y="1924335"/>
                </a:cubicBezTo>
                <a:cubicBezTo>
                  <a:pt x="2336405" y="1915029"/>
                  <a:pt x="2356037" y="1912465"/>
                  <a:pt x="2374710" y="1910687"/>
                </a:cubicBezTo>
                <a:cubicBezTo>
                  <a:pt x="2451832" y="1903342"/>
                  <a:pt x="2529331" y="1900557"/>
                  <a:pt x="2606722" y="1897039"/>
                </a:cubicBezTo>
                <a:lnTo>
                  <a:pt x="2975212" y="1883392"/>
                </a:lnTo>
                <a:cubicBezTo>
                  <a:pt x="3037783" y="1789535"/>
                  <a:pt x="3019429" y="1832627"/>
                  <a:pt x="3043451" y="1760562"/>
                </a:cubicBezTo>
                <a:cubicBezTo>
                  <a:pt x="3055741" y="1656096"/>
                  <a:pt x="3047446" y="1553069"/>
                  <a:pt x="3098042" y="1460311"/>
                </a:cubicBezTo>
                <a:cubicBezTo>
                  <a:pt x="3113751" y="1431511"/>
                  <a:pt x="3133821" y="1405299"/>
                  <a:pt x="3152633" y="1378424"/>
                </a:cubicBezTo>
                <a:cubicBezTo>
                  <a:pt x="3237549" y="1257114"/>
                  <a:pt x="3145053" y="1386002"/>
                  <a:pt x="3248167" y="1282890"/>
                </a:cubicBezTo>
                <a:cubicBezTo>
                  <a:pt x="3259765" y="1271292"/>
                  <a:pt x="3263865" y="1253545"/>
                  <a:pt x="3275463" y="1241947"/>
                </a:cubicBezTo>
                <a:cubicBezTo>
                  <a:pt x="3287061" y="1230349"/>
                  <a:pt x="3316406" y="1214651"/>
                  <a:pt x="3316406" y="1214651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8" name="Freeform 7"/>
          <p:cNvSpPr/>
          <p:nvPr/>
        </p:nvSpPr>
        <p:spPr>
          <a:xfrm>
            <a:off x="4321176" y="4067176"/>
            <a:ext cx="1706563" cy="2074863"/>
          </a:xfrm>
          <a:custGeom>
            <a:avLst/>
            <a:gdLst>
              <a:gd name="connsiteX0" fmla="*/ 40943 w 1705970"/>
              <a:gd name="connsiteY0" fmla="*/ 13648 h 2074610"/>
              <a:gd name="connsiteX1" fmla="*/ 27296 w 1705970"/>
              <a:gd name="connsiteY1" fmla="*/ 109182 h 2074610"/>
              <a:gd name="connsiteX2" fmla="*/ 13648 w 1705970"/>
              <a:gd name="connsiteY2" fmla="*/ 163773 h 2074610"/>
              <a:gd name="connsiteX3" fmla="*/ 0 w 1705970"/>
              <a:gd name="connsiteY3" fmla="*/ 395785 h 2074610"/>
              <a:gd name="connsiteX4" fmla="*/ 13648 w 1705970"/>
              <a:gd name="connsiteY4" fmla="*/ 1542197 h 2074610"/>
              <a:gd name="connsiteX5" fmla="*/ 40943 w 1705970"/>
              <a:gd name="connsiteY5" fmla="*/ 1651379 h 2074610"/>
              <a:gd name="connsiteX6" fmla="*/ 54591 w 1705970"/>
              <a:gd name="connsiteY6" fmla="*/ 1719618 h 2074610"/>
              <a:gd name="connsiteX7" fmla="*/ 122830 w 1705970"/>
              <a:gd name="connsiteY7" fmla="*/ 1801504 h 2074610"/>
              <a:gd name="connsiteX8" fmla="*/ 204716 w 1705970"/>
              <a:gd name="connsiteY8" fmla="*/ 1883391 h 2074610"/>
              <a:gd name="connsiteX9" fmla="*/ 327546 w 1705970"/>
              <a:gd name="connsiteY9" fmla="*/ 1978925 h 2074610"/>
              <a:gd name="connsiteX10" fmla="*/ 368490 w 1705970"/>
              <a:gd name="connsiteY10" fmla="*/ 2006221 h 2074610"/>
              <a:gd name="connsiteX11" fmla="*/ 477672 w 1705970"/>
              <a:gd name="connsiteY11" fmla="*/ 2033516 h 2074610"/>
              <a:gd name="connsiteX12" fmla="*/ 573206 w 1705970"/>
              <a:gd name="connsiteY12" fmla="*/ 2060812 h 2074610"/>
              <a:gd name="connsiteX13" fmla="*/ 655093 w 1705970"/>
              <a:gd name="connsiteY13" fmla="*/ 2074460 h 2074610"/>
              <a:gd name="connsiteX14" fmla="*/ 1446663 w 1705970"/>
              <a:gd name="connsiteY14" fmla="*/ 2047164 h 2074610"/>
              <a:gd name="connsiteX15" fmla="*/ 1487606 w 1705970"/>
              <a:gd name="connsiteY15" fmla="*/ 2033516 h 2074610"/>
              <a:gd name="connsiteX16" fmla="*/ 1583140 w 1705970"/>
              <a:gd name="connsiteY16" fmla="*/ 2006221 h 2074610"/>
              <a:gd name="connsiteX17" fmla="*/ 1665027 w 1705970"/>
              <a:gd name="connsiteY17" fmla="*/ 1897039 h 2074610"/>
              <a:gd name="connsiteX18" fmla="*/ 1678675 w 1705970"/>
              <a:gd name="connsiteY18" fmla="*/ 1842448 h 2074610"/>
              <a:gd name="connsiteX19" fmla="*/ 1705970 w 1705970"/>
              <a:gd name="connsiteY19" fmla="*/ 1760561 h 2074610"/>
              <a:gd name="connsiteX20" fmla="*/ 1665027 w 1705970"/>
              <a:gd name="connsiteY20" fmla="*/ 1419367 h 2074610"/>
              <a:gd name="connsiteX21" fmla="*/ 1637731 w 1705970"/>
              <a:gd name="connsiteY21" fmla="*/ 1378424 h 2074610"/>
              <a:gd name="connsiteX22" fmla="*/ 1610436 w 1705970"/>
              <a:gd name="connsiteY22" fmla="*/ 1269242 h 2074610"/>
              <a:gd name="connsiteX23" fmla="*/ 1555845 w 1705970"/>
              <a:gd name="connsiteY23" fmla="*/ 1105468 h 2074610"/>
              <a:gd name="connsiteX24" fmla="*/ 1542197 w 1705970"/>
              <a:gd name="connsiteY24" fmla="*/ 1064525 h 2074610"/>
              <a:gd name="connsiteX25" fmla="*/ 1528549 w 1705970"/>
              <a:gd name="connsiteY25" fmla="*/ 1009934 h 2074610"/>
              <a:gd name="connsiteX26" fmla="*/ 1501254 w 1705970"/>
              <a:gd name="connsiteY26" fmla="*/ 968991 h 2074610"/>
              <a:gd name="connsiteX27" fmla="*/ 1487606 w 1705970"/>
              <a:gd name="connsiteY27" fmla="*/ 887104 h 2074610"/>
              <a:gd name="connsiteX28" fmla="*/ 1473958 w 1705970"/>
              <a:gd name="connsiteY28" fmla="*/ 818866 h 2074610"/>
              <a:gd name="connsiteX29" fmla="*/ 1460310 w 1705970"/>
              <a:gd name="connsiteY29" fmla="*/ 545910 h 2074610"/>
              <a:gd name="connsiteX30" fmla="*/ 1433015 w 1705970"/>
              <a:gd name="connsiteY30" fmla="*/ 436728 h 2074610"/>
              <a:gd name="connsiteX31" fmla="*/ 1405719 w 1705970"/>
              <a:gd name="connsiteY31" fmla="*/ 341194 h 2074610"/>
              <a:gd name="connsiteX32" fmla="*/ 1378424 w 1705970"/>
              <a:gd name="connsiteY32" fmla="*/ 300251 h 2074610"/>
              <a:gd name="connsiteX33" fmla="*/ 1323833 w 1705970"/>
              <a:gd name="connsiteY33" fmla="*/ 232012 h 2074610"/>
              <a:gd name="connsiteX34" fmla="*/ 1282890 w 1705970"/>
              <a:gd name="connsiteY34" fmla="*/ 218364 h 2074610"/>
              <a:gd name="connsiteX35" fmla="*/ 996287 w 1705970"/>
              <a:gd name="connsiteY35" fmla="*/ 204716 h 2074610"/>
              <a:gd name="connsiteX36" fmla="*/ 859809 w 1705970"/>
              <a:gd name="connsiteY36" fmla="*/ 177421 h 2074610"/>
              <a:gd name="connsiteX37" fmla="*/ 818866 w 1705970"/>
              <a:gd name="connsiteY37" fmla="*/ 163773 h 2074610"/>
              <a:gd name="connsiteX38" fmla="*/ 641445 w 1705970"/>
              <a:gd name="connsiteY38" fmla="*/ 122830 h 2074610"/>
              <a:gd name="connsiteX39" fmla="*/ 559558 w 1705970"/>
              <a:gd name="connsiteY39" fmla="*/ 95534 h 2074610"/>
              <a:gd name="connsiteX40" fmla="*/ 491319 w 1705970"/>
              <a:gd name="connsiteY40" fmla="*/ 81886 h 2074610"/>
              <a:gd name="connsiteX41" fmla="*/ 368490 w 1705970"/>
              <a:gd name="connsiteY41" fmla="*/ 68239 h 2074610"/>
              <a:gd name="connsiteX42" fmla="*/ 259308 w 1705970"/>
              <a:gd name="connsiteY42" fmla="*/ 54591 h 2074610"/>
              <a:gd name="connsiteX43" fmla="*/ 136478 w 1705970"/>
              <a:gd name="connsiteY43" fmla="*/ 13648 h 2074610"/>
              <a:gd name="connsiteX44" fmla="*/ 95534 w 1705970"/>
              <a:gd name="connsiteY44" fmla="*/ 0 h 2074610"/>
              <a:gd name="connsiteX45" fmla="*/ 40943 w 1705970"/>
              <a:gd name="connsiteY45" fmla="*/ 13648 h 2074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05970" h="2074610">
                <a:moveTo>
                  <a:pt x="40943" y="13648"/>
                </a:moveTo>
                <a:cubicBezTo>
                  <a:pt x="36394" y="45493"/>
                  <a:pt x="33050" y="77533"/>
                  <a:pt x="27296" y="109182"/>
                </a:cubicBezTo>
                <a:cubicBezTo>
                  <a:pt x="23941" y="127637"/>
                  <a:pt x="15426" y="145100"/>
                  <a:pt x="13648" y="163773"/>
                </a:cubicBezTo>
                <a:cubicBezTo>
                  <a:pt x="6303" y="240895"/>
                  <a:pt x="4549" y="318448"/>
                  <a:pt x="0" y="395785"/>
                </a:cubicBezTo>
                <a:cubicBezTo>
                  <a:pt x="4549" y="777922"/>
                  <a:pt x="1193" y="1160236"/>
                  <a:pt x="13648" y="1542197"/>
                </a:cubicBezTo>
                <a:cubicBezTo>
                  <a:pt x="14871" y="1579691"/>
                  <a:pt x="33586" y="1614593"/>
                  <a:pt x="40943" y="1651379"/>
                </a:cubicBezTo>
                <a:cubicBezTo>
                  <a:pt x="45492" y="1674125"/>
                  <a:pt x="46446" y="1697898"/>
                  <a:pt x="54591" y="1719618"/>
                </a:cubicBezTo>
                <a:cubicBezTo>
                  <a:pt x="68453" y="1756582"/>
                  <a:pt x="98694" y="1772541"/>
                  <a:pt x="122830" y="1801504"/>
                </a:cubicBezTo>
                <a:cubicBezTo>
                  <a:pt x="212922" y="1909617"/>
                  <a:pt x="67416" y="1765707"/>
                  <a:pt x="204716" y="1883391"/>
                </a:cubicBezTo>
                <a:cubicBezTo>
                  <a:pt x="316962" y="1979600"/>
                  <a:pt x="147839" y="1859120"/>
                  <a:pt x="327546" y="1978925"/>
                </a:cubicBezTo>
                <a:cubicBezTo>
                  <a:pt x="341194" y="1988024"/>
                  <a:pt x="352577" y="2002243"/>
                  <a:pt x="368490" y="2006221"/>
                </a:cubicBezTo>
                <a:cubicBezTo>
                  <a:pt x="404884" y="2015319"/>
                  <a:pt x="441480" y="2023645"/>
                  <a:pt x="477672" y="2033516"/>
                </a:cubicBezTo>
                <a:cubicBezTo>
                  <a:pt x="549220" y="2053029"/>
                  <a:pt x="487955" y="2043762"/>
                  <a:pt x="573206" y="2060812"/>
                </a:cubicBezTo>
                <a:cubicBezTo>
                  <a:pt x="600341" y="2066239"/>
                  <a:pt x="627797" y="2069911"/>
                  <a:pt x="655093" y="2074460"/>
                </a:cubicBezTo>
                <a:cubicBezTo>
                  <a:pt x="671667" y="2074115"/>
                  <a:pt x="1236085" y="2079561"/>
                  <a:pt x="1446663" y="2047164"/>
                </a:cubicBezTo>
                <a:cubicBezTo>
                  <a:pt x="1460882" y="2044976"/>
                  <a:pt x="1473774" y="2037468"/>
                  <a:pt x="1487606" y="2033516"/>
                </a:cubicBezTo>
                <a:cubicBezTo>
                  <a:pt x="1607590" y="1999234"/>
                  <a:pt x="1484953" y="2038948"/>
                  <a:pt x="1583140" y="2006221"/>
                </a:cubicBezTo>
                <a:cubicBezTo>
                  <a:pt x="1625566" y="1963795"/>
                  <a:pt x="1637895" y="1958087"/>
                  <a:pt x="1665027" y="1897039"/>
                </a:cubicBezTo>
                <a:cubicBezTo>
                  <a:pt x="1672645" y="1879899"/>
                  <a:pt x="1673285" y="1860414"/>
                  <a:pt x="1678675" y="1842448"/>
                </a:cubicBezTo>
                <a:cubicBezTo>
                  <a:pt x="1686943" y="1814889"/>
                  <a:pt x="1705970" y="1760561"/>
                  <a:pt x="1705970" y="1760561"/>
                </a:cubicBezTo>
                <a:cubicBezTo>
                  <a:pt x="1705470" y="1752059"/>
                  <a:pt x="1703678" y="1477342"/>
                  <a:pt x="1665027" y="1419367"/>
                </a:cubicBezTo>
                <a:lnTo>
                  <a:pt x="1637731" y="1378424"/>
                </a:lnTo>
                <a:cubicBezTo>
                  <a:pt x="1628633" y="1342030"/>
                  <a:pt x="1622299" y="1304831"/>
                  <a:pt x="1610436" y="1269242"/>
                </a:cubicBezTo>
                <a:lnTo>
                  <a:pt x="1555845" y="1105468"/>
                </a:lnTo>
                <a:cubicBezTo>
                  <a:pt x="1551296" y="1091820"/>
                  <a:pt x="1545686" y="1078481"/>
                  <a:pt x="1542197" y="1064525"/>
                </a:cubicBezTo>
                <a:cubicBezTo>
                  <a:pt x="1537648" y="1046328"/>
                  <a:pt x="1535938" y="1027174"/>
                  <a:pt x="1528549" y="1009934"/>
                </a:cubicBezTo>
                <a:cubicBezTo>
                  <a:pt x="1522088" y="994858"/>
                  <a:pt x="1510352" y="982639"/>
                  <a:pt x="1501254" y="968991"/>
                </a:cubicBezTo>
                <a:cubicBezTo>
                  <a:pt x="1496705" y="941695"/>
                  <a:pt x="1492556" y="914330"/>
                  <a:pt x="1487606" y="887104"/>
                </a:cubicBezTo>
                <a:cubicBezTo>
                  <a:pt x="1483456" y="864282"/>
                  <a:pt x="1475808" y="841989"/>
                  <a:pt x="1473958" y="818866"/>
                </a:cubicBezTo>
                <a:cubicBezTo>
                  <a:pt x="1466693" y="728057"/>
                  <a:pt x="1467575" y="636719"/>
                  <a:pt x="1460310" y="545910"/>
                </a:cubicBezTo>
                <a:cubicBezTo>
                  <a:pt x="1455685" y="488097"/>
                  <a:pt x="1446654" y="484463"/>
                  <a:pt x="1433015" y="436728"/>
                </a:cubicBezTo>
                <a:cubicBezTo>
                  <a:pt x="1427184" y="416320"/>
                  <a:pt x="1416627" y="363011"/>
                  <a:pt x="1405719" y="341194"/>
                </a:cubicBezTo>
                <a:cubicBezTo>
                  <a:pt x="1398384" y="326523"/>
                  <a:pt x="1385759" y="314922"/>
                  <a:pt x="1378424" y="300251"/>
                </a:cubicBezTo>
                <a:cubicBezTo>
                  <a:pt x="1352189" y="247781"/>
                  <a:pt x="1385183" y="262687"/>
                  <a:pt x="1323833" y="232012"/>
                </a:cubicBezTo>
                <a:cubicBezTo>
                  <a:pt x="1310966" y="225578"/>
                  <a:pt x="1297226" y="219559"/>
                  <a:pt x="1282890" y="218364"/>
                </a:cubicBezTo>
                <a:cubicBezTo>
                  <a:pt x="1187578" y="210421"/>
                  <a:pt x="1091821" y="209265"/>
                  <a:pt x="996287" y="204716"/>
                </a:cubicBezTo>
                <a:cubicBezTo>
                  <a:pt x="950794" y="195618"/>
                  <a:pt x="903822" y="192092"/>
                  <a:pt x="859809" y="177421"/>
                </a:cubicBezTo>
                <a:cubicBezTo>
                  <a:pt x="846161" y="172872"/>
                  <a:pt x="832822" y="167262"/>
                  <a:pt x="818866" y="163773"/>
                </a:cubicBezTo>
                <a:cubicBezTo>
                  <a:pt x="732261" y="142121"/>
                  <a:pt x="743342" y="156796"/>
                  <a:pt x="641445" y="122830"/>
                </a:cubicBezTo>
                <a:cubicBezTo>
                  <a:pt x="614149" y="113731"/>
                  <a:pt x="587771" y="101177"/>
                  <a:pt x="559558" y="95534"/>
                </a:cubicBezTo>
                <a:cubicBezTo>
                  <a:pt x="536812" y="90985"/>
                  <a:pt x="514283" y="85166"/>
                  <a:pt x="491319" y="81886"/>
                </a:cubicBezTo>
                <a:cubicBezTo>
                  <a:pt x="450538" y="76060"/>
                  <a:pt x="409403" y="73052"/>
                  <a:pt x="368490" y="68239"/>
                </a:cubicBezTo>
                <a:lnTo>
                  <a:pt x="259308" y="54591"/>
                </a:lnTo>
                <a:lnTo>
                  <a:pt x="136478" y="13648"/>
                </a:lnTo>
                <a:cubicBezTo>
                  <a:pt x="122830" y="9099"/>
                  <a:pt x="109920" y="0"/>
                  <a:pt x="95534" y="0"/>
                </a:cubicBezTo>
                <a:lnTo>
                  <a:pt x="40943" y="13648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" name="Freeform 8"/>
          <p:cNvSpPr/>
          <p:nvPr/>
        </p:nvSpPr>
        <p:spPr>
          <a:xfrm>
            <a:off x="6137276" y="4214813"/>
            <a:ext cx="1228725" cy="1966912"/>
          </a:xfrm>
          <a:custGeom>
            <a:avLst/>
            <a:gdLst>
              <a:gd name="connsiteX0" fmla="*/ 54591 w 1228299"/>
              <a:gd name="connsiteY0" fmla="*/ 97164 h 1966907"/>
              <a:gd name="connsiteX1" fmla="*/ 1023582 w 1228299"/>
              <a:gd name="connsiteY1" fmla="*/ 83516 h 1966907"/>
              <a:gd name="connsiteX2" fmla="*/ 1064526 w 1228299"/>
              <a:gd name="connsiteY2" fmla="*/ 69868 h 1966907"/>
              <a:gd name="connsiteX3" fmla="*/ 1146412 w 1228299"/>
              <a:gd name="connsiteY3" fmla="*/ 28925 h 1966907"/>
              <a:gd name="connsiteX4" fmla="*/ 1187356 w 1228299"/>
              <a:gd name="connsiteY4" fmla="*/ 1629 h 1966907"/>
              <a:gd name="connsiteX5" fmla="*/ 1228299 w 1228299"/>
              <a:gd name="connsiteY5" fmla="*/ 110811 h 1966907"/>
              <a:gd name="connsiteX6" fmla="*/ 1214651 w 1228299"/>
              <a:gd name="connsiteY6" fmla="*/ 1175337 h 1966907"/>
              <a:gd name="connsiteX7" fmla="*/ 1201003 w 1228299"/>
              <a:gd name="connsiteY7" fmla="*/ 1339110 h 1966907"/>
              <a:gd name="connsiteX8" fmla="*/ 1187356 w 1228299"/>
              <a:gd name="connsiteY8" fmla="*/ 1393701 h 1966907"/>
              <a:gd name="connsiteX9" fmla="*/ 1132764 w 1228299"/>
              <a:gd name="connsiteY9" fmla="*/ 1530178 h 1966907"/>
              <a:gd name="connsiteX10" fmla="*/ 1119117 w 1228299"/>
              <a:gd name="connsiteY10" fmla="*/ 1639361 h 1966907"/>
              <a:gd name="connsiteX11" fmla="*/ 1091821 w 1228299"/>
              <a:gd name="connsiteY11" fmla="*/ 1734895 h 1966907"/>
              <a:gd name="connsiteX12" fmla="*/ 1064526 w 1228299"/>
              <a:gd name="connsiteY12" fmla="*/ 1803134 h 1966907"/>
              <a:gd name="connsiteX13" fmla="*/ 1050878 w 1228299"/>
              <a:gd name="connsiteY13" fmla="*/ 1844077 h 1966907"/>
              <a:gd name="connsiteX14" fmla="*/ 968991 w 1228299"/>
              <a:gd name="connsiteY14" fmla="*/ 1912316 h 1966907"/>
              <a:gd name="connsiteX15" fmla="*/ 873457 w 1228299"/>
              <a:gd name="connsiteY15" fmla="*/ 1953259 h 1966907"/>
              <a:gd name="connsiteX16" fmla="*/ 805218 w 1228299"/>
              <a:gd name="connsiteY16" fmla="*/ 1966907 h 1966907"/>
              <a:gd name="connsiteX17" fmla="*/ 600502 w 1228299"/>
              <a:gd name="connsiteY17" fmla="*/ 1953259 h 1966907"/>
              <a:gd name="connsiteX18" fmla="*/ 559558 w 1228299"/>
              <a:gd name="connsiteY18" fmla="*/ 1939611 h 1966907"/>
              <a:gd name="connsiteX19" fmla="*/ 477672 w 1228299"/>
              <a:gd name="connsiteY19" fmla="*/ 1857725 h 1966907"/>
              <a:gd name="connsiteX20" fmla="*/ 436729 w 1228299"/>
              <a:gd name="connsiteY20" fmla="*/ 1816781 h 1966907"/>
              <a:gd name="connsiteX21" fmla="*/ 382138 w 1228299"/>
              <a:gd name="connsiteY21" fmla="*/ 1734895 h 1966907"/>
              <a:gd name="connsiteX22" fmla="*/ 368490 w 1228299"/>
              <a:gd name="connsiteY22" fmla="*/ 1693952 h 1966907"/>
              <a:gd name="connsiteX23" fmla="*/ 341194 w 1228299"/>
              <a:gd name="connsiteY23" fmla="*/ 1653008 h 1966907"/>
              <a:gd name="connsiteX24" fmla="*/ 327547 w 1228299"/>
              <a:gd name="connsiteY24" fmla="*/ 1612065 h 1966907"/>
              <a:gd name="connsiteX25" fmla="*/ 300251 w 1228299"/>
              <a:gd name="connsiteY25" fmla="*/ 1516531 h 1966907"/>
              <a:gd name="connsiteX26" fmla="*/ 272956 w 1228299"/>
              <a:gd name="connsiteY26" fmla="*/ 1475587 h 1966907"/>
              <a:gd name="connsiteX27" fmla="*/ 259308 w 1228299"/>
              <a:gd name="connsiteY27" fmla="*/ 1434644 h 1966907"/>
              <a:gd name="connsiteX28" fmla="*/ 232012 w 1228299"/>
              <a:gd name="connsiteY28" fmla="*/ 1325462 h 1966907"/>
              <a:gd name="connsiteX29" fmla="*/ 191069 w 1228299"/>
              <a:gd name="connsiteY29" fmla="*/ 1202632 h 1966907"/>
              <a:gd name="connsiteX30" fmla="*/ 177421 w 1228299"/>
              <a:gd name="connsiteY30" fmla="*/ 1161689 h 1966907"/>
              <a:gd name="connsiteX31" fmla="*/ 163773 w 1228299"/>
              <a:gd name="connsiteY31" fmla="*/ 1025211 h 1966907"/>
              <a:gd name="connsiteX32" fmla="*/ 150126 w 1228299"/>
              <a:gd name="connsiteY32" fmla="*/ 984268 h 1966907"/>
              <a:gd name="connsiteX33" fmla="*/ 136478 w 1228299"/>
              <a:gd name="connsiteY33" fmla="*/ 861438 h 1966907"/>
              <a:gd name="connsiteX34" fmla="*/ 122830 w 1228299"/>
              <a:gd name="connsiteY34" fmla="*/ 793199 h 1966907"/>
              <a:gd name="connsiteX35" fmla="*/ 109182 w 1228299"/>
              <a:gd name="connsiteY35" fmla="*/ 711313 h 1966907"/>
              <a:gd name="connsiteX36" fmla="*/ 95535 w 1228299"/>
              <a:gd name="connsiteY36" fmla="*/ 670370 h 1966907"/>
              <a:gd name="connsiteX37" fmla="*/ 68239 w 1228299"/>
              <a:gd name="connsiteY37" fmla="*/ 547540 h 1966907"/>
              <a:gd name="connsiteX38" fmla="*/ 54591 w 1228299"/>
              <a:gd name="connsiteY38" fmla="*/ 506596 h 1966907"/>
              <a:gd name="connsiteX39" fmla="*/ 40944 w 1228299"/>
              <a:gd name="connsiteY39" fmla="*/ 452005 h 1966907"/>
              <a:gd name="connsiteX40" fmla="*/ 13648 w 1228299"/>
              <a:gd name="connsiteY40" fmla="*/ 370119 h 1966907"/>
              <a:gd name="connsiteX41" fmla="*/ 0 w 1228299"/>
              <a:gd name="connsiteY41" fmla="*/ 301880 h 1966907"/>
              <a:gd name="connsiteX42" fmla="*/ 13648 w 1228299"/>
              <a:gd name="connsiteY42" fmla="*/ 179050 h 1966907"/>
              <a:gd name="connsiteX43" fmla="*/ 54591 w 1228299"/>
              <a:gd name="connsiteY43" fmla="*/ 151755 h 196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28299" h="1966907">
                <a:moveTo>
                  <a:pt x="54591" y="97164"/>
                </a:moveTo>
                <a:lnTo>
                  <a:pt x="1023582" y="83516"/>
                </a:lnTo>
                <a:cubicBezTo>
                  <a:pt x="1037963" y="83127"/>
                  <a:pt x="1051659" y="76302"/>
                  <a:pt x="1064526" y="69868"/>
                </a:cubicBezTo>
                <a:cubicBezTo>
                  <a:pt x="1170347" y="16957"/>
                  <a:pt x="1043505" y="63226"/>
                  <a:pt x="1146412" y="28925"/>
                </a:cubicBezTo>
                <a:cubicBezTo>
                  <a:pt x="1160060" y="19826"/>
                  <a:pt x="1173291" y="-6810"/>
                  <a:pt x="1187356" y="1629"/>
                </a:cubicBezTo>
                <a:cubicBezTo>
                  <a:pt x="1194154" y="5708"/>
                  <a:pt x="1222077" y="92146"/>
                  <a:pt x="1228299" y="110811"/>
                </a:cubicBezTo>
                <a:cubicBezTo>
                  <a:pt x="1223750" y="465653"/>
                  <a:pt x="1222535" y="820553"/>
                  <a:pt x="1214651" y="1175337"/>
                </a:cubicBezTo>
                <a:cubicBezTo>
                  <a:pt x="1213434" y="1230104"/>
                  <a:pt x="1207798" y="1284753"/>
                  <a:pt x="1201003" y="1339110"/>
                </a:cubicBezTo>
                <a:cubicBezTo>
                  <a:pt x="1198677" y="1357722"/>
                  <a:pt x="1192746" y="1375735"/>
                  <a:pt x="1187356" y="1393701"/>
                </a:cubicBezTo>
                <a:cubicBezTo>
                  <a:pt x="1162060" y="1478020"/>
                  <a:pt x="1166963" y="1461780"/>
                  <a:pt x="1132764" y="1530178"/>
                </a:cubicBezTo>
                <a:cubicBezTo>
                  <a:pt x="1128215" y="1566572"/>
                  <a:pt x="1125147" y="1603182"/>
                  <a:pt x="1119117" y="1639361"/>
                </a:cubicBezTo>
                <a:cubicBezTo>
                  <a:pt x="1114815" y="1665174"/>
                  <a:pt x="1101557" y="1708933"/>
                  <a:pt x="1091821" y="1734895"/>
                </a:cubicBezTo>
                <a:cubicBezTo>
                  <a:pt x="1083219" y="1757834"/>
                  <a:pt x="1073128" y="1780195"/>
                  <a:pt x="1064526" y="1803134"/>
                </a:cubicBezTo>
                <a:cubicBezTo>
                  <a:pt x="1059475" y="1816604"/>
                  <a:pt x="1058858" y="1832107"/>
                  <a:pt x="1050878" y="1844077"/>
                </a:cubicBezTo>
                <a:cubicBezTo>
                  <a:pt x="1033507" y="1870133"/>
                  <a:pt x="996104" y="1896823"/>
                  <a:pt x="968991" y="1912316"/>
                </a:cubicBezTo>
                <a:cubicBezTo>
                  <a:pt x="938615" y="1929674"/>
                  <a:pt x="907480" y="1944753"/>
                  <a:pt x="873457" y="1953259"/>
                </a:cubicBezTo>
                <a:cubicBezTo>
                  <a:pt x="850953" y="1958885"/>
                  <a:pt x="827964" y="1962358"/>
                  <a:pt x="805218" y="1966907"/>
                </a:cubicBezTo>
                <a:cubicBezTo>
                  <a:pt x="736979" y="1962358"/>
                  <a:pt x="668474" y="1960812"/>
                  <a:pt x="600502" y="1953259"/>
                </a:cubicBezTo>
                <a:cubicBezTo>
                  <a:pt x="586204" y="1951670"/>
                  <a:pt x="570914" y="1948443"/>
                  <a:pt x="559558" y="1939611"/>
                </a:cubicBezTo>
                <a:cubicBezTo>
                  <a:pt x="529088" y="1915912"/>
                  <a:pt x="504967" y="1885020"/>
                  <a:pt x="477672" y="1857725"/>
                </a:cubicBezTo>
                <a:lnTo>
                  <a:pt x="436729" y="1816781"/>
                </a:lnTo>
                <a:cubicBezTo>
                  <a:pt x="404277" y="1719429"/>
                  <a:pt x="450292" y="1837126"/>
                  <a:pt x="382138" y="1734895"/>
                </a:cubicBezTo>
                <a:cubicBezTo>
                  <a:pt x="374158" y="1722925"/>
                  <a:pt x="374924" y="1706819"/>
                  <a:pt x="368490" y="1693952"/>
                </a:cubicBezTo>
                <a:cubicBezTo>
                  <a:pt x="361154" y="1679281"/>
                  <a:pt x="350293" y="1666656"/>
                  <a:pt x="341194" y="1653008"/>
                </a:cubicBezTo>
                <a:cubicBezTo>
                  <a:pt x="336645" y="1639360"/>
                  <a:pt x="331499" y="1625897"/>
                  <a:pt x="327547" y="1612065"/>
                </a:cubicBezTo>
                <a:cubicBezTo>
                  <a:pt x="321716" y="1591657"/>
                  <a:pt x="311159" y="1538347"/>
                  <a:pt x="300251" y="1516531"/>
                </a:cubicBezTo>
                <a:cubicBezTo>
                  <a:pt x="292916" y="1501860"/>
                  <a:pt x="280291" y="1490258"/>
                  <a:pt x="272956" y="1475587"/>
                </a:cubicBezTo>
                <a:cubicBezTo>
                  <a:pt x="266522" y="1462720"/>
                  <a:pt x="263093" y="1448523"/>
                  <a:pt x="259308" y="1434644"/>
                </a:cubicBezTo>
                <a:cubicBezTo>
                  <a:pt x="249437" y="1398452"/>
                  <a:pt x="243875" y="1361051"/>
                  <a:pt x="232012" y="1325462"/>
                </a:cubicBezTo>
                <a:lnTo>
                  <a:pt x="191069" y="1202632"/>
                </a:lnTo>
                <a:lnTo>
                  <a:pt x="177421" y="1161689"/>
                </a:lnTo>
                <a:cubicBezTo>
                  <a:pt x="172872" y="1116196"/>
                  <a:pt x="170725" y="1070399"/>
                  <a:pt x="163773" y="1025211"/>
                </a:cubicBezTo>
                <a:cubicBezTo>
                  <a:pt x="161586" y="1010992"/>
                  <a:pt x="152491" y="998458"/>
                  <a:pt x="150126" y="984268"/>
                </a:cubicBezTo>
                <a:cubicBezTo>
                  <a:pt x="143354" y="943633"/>
                  <a:pt x="142304" y="902219"/>
                  <a:pt x="136478" y="861438"/>
                </a:cubicBezTo>
                <a:cubicBezTo>
                  <a:pt x="133197" y="838474"/>
                  <a:pt x="126980" y="816022"/>
                  <a:pt x="122830" y="793199"/>
                </a:cubicBezTo>
                <a:cubicBezTo>
                  <a:pt x="117880" y="765974"/>
                  <a:pt x="115185" y="738326"/>
                  <a:pt x="109182" y="711313"/>
                </a:cubicBezTo>
                <a:cubicBezTo>
                  <a:pt x="106061" y="697270"/>
                  <a:pt x="99024" y="684326"/>
                  <a:pt x="95535" y="670370"/>
                </a:cubicBezTo>
                <a:cubicBezTo>
                  <a:pt x="67397" y="557817"/>
                  <a:pt x="96255" y="645596"/>
                  <a:pt x="68239" y="547540"/>
                </a:cubicBezTo>
                <a:cubicBezTo>
                  <a:pt x="64287" y="533707"/>
                  <a:pt x="58543" y="520429"/>
                  <a:pt x="54591" y="506596"/>
                </a:cubicBezTo>
                <a:cubicBezTo>
                  <a:pt x="49438" y="488561"/>
                  <a:pt x="46334" y="469971"/>
                  <a:pt x="40944" y="452005"/>
                </a:cubicBezTo>
                <a:cubicBezTo>
                  <a:pt x="32676" y="424447"/>
                  <a:pt x="19291" y="398332"/>
                  <a:pt x="13648" y="370119"/>
                </a:cubicBezTo>
                <a:lnTo>
                  <a:pt x="0" y="301880"/>
                </a:lnTo>
                <a:cubicBezTo>
                  <a:pt x="4549" y="260937"/>
                  <a:pt x="-430" y="217765"/>
                  <a:pt x="13648" y="179050"/>
                </a:cubicBezTo>
                <a:cubicBezTo>
                  <a:pt x="19253" y="163635"/>
                  <a:pt x="54591" y="151755"/>
                  <a:pt x="54591" y="151755"/>
                </a:cubicBezTo>
              </a:path>
            </a:pathLst>
          </a:cu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7947025" y="495300"/>
            <a:ext cx="21336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>
                <a:latin typeface="+mj-lt"/>
              </a:rPr>
              <a:t>Đầu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812925" y="588963"/>
            <a:ext cx="21336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>
                <a:latin typeface="+mj-lt"/>
              </a:rPr>
              <a:t>Mình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812925" y="5430838"/>
            <a:ext cx="21336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4800" b="1" dirty="0">
                <a:latin typeface="+mj-lt"/>
              </a:rPr>
              <a:t>Chân</a:t>
            </a:r>
            <a:r>
              <a:rPr lang="vi-VN" dirty="0"/>
              <a:t> </a:t>
            </a:r>
          </a:p>
        </p:txBody>
      </p:sp>
      <p:cxnSp>
        <p:nvCxnSpPr>
          <p:cNvPr id="14" name="Straight Arrow Connector 13"/>
          <p:cNvCxnSpPr>
            <a:stCxn id="7" idx="20"/>
            <a:endCxn id="11" idx="2"/>
          </p:cNvCxnSpPr>
          <p:nvPr/>
        </p:nvCxnSpPr>
        <p:spPr>
          <a:xfrm flipH="1" flipV="1">
            <a:off x="2879726" y="1579564"/>
            <a:ext cx="1497013" cy="7080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848601" y="1485900"/>
            <a:ext cx="1165225" cy="6921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3"/>
            <a:endCxn id="12" idx="0"/>
          </p:cNvCxnSpPr>
          <p:nvPr/>
        </p:nvCxnSpPr>
        <p:spPr>
          <a:xfrm flipH="1">
            <a:off x="2879725" y="4462464"/>
            <a:ext cx="1441450" cy="9683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230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30"/>
          <a:stretch>
            <a:fillRect/>
          </a:stretch>
        </p:blipFill>
        <p:spPr>
          <a:xfrm>
            <a:off x="0" y="17463"/>
            <a:ext cx="12192000" cy="1060450"/>
          </a:xfrm>
        </p:spPr>
      </p:pic>
      <p:pic>
        <p:nvPicPr>
          <p:cNvPr id="1433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6"/>
          <a:stretch>
            <a:fillRect/>
          </a:stretch>
        </p:blipFill>
        <p:spPr bwMode="auto">
          <a:xfrm>
            <a:off x="0" y="6210300"/>
            <a:ext cx="12192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1524000" y="1143001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một vài điểm giống nhau và khác nhau giữa chúng?</a:t>
            </a:r>
            <a:endParaRPr lang="vi-VN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16"/>
          <p:cNvGraphicFramePr>
            <a:graphicFrameLocks/>
          </p:cNvGraphicFramePr>
          <p:nvPr/>
        </p:nvGraphicFramePr>
        <p:xfrm>
          <a:off x="1530350" y="2743200"/>
          <a:ext cx="9144000" cy="3429000"/>
        </p:xfrm>
        <a:graphic>
          <a:graphicData uri="http://schemas.openxmlformats.org/drawingml/2006/table">
            <a:tbl>
              <a:tblPr/>
              <a:tblGrid>
                <a:gridCol w="5157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6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7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17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00200" y="3657600"/>
            <a:ext cx="5029200" cy="24193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spcBef>
                <a:spcPct val="20000"/>
              </a:spcBef>
              <a:buFontTx/>
              <a:buChar char="-"/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mao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spcBef>
                <a:spcPct val="20000"/>
              </a:spcBef>
              <a:buFontTx/>
              <a:buChar char="-"/>
              <a:defRPr/>
            </a:pP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705600" y="3676651"/>
            <a:ext cx="3962400" cy="1901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20000"/>
              </a:spcBef>
              <a:buFontTx/>
              <a:buChar char="-"/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dáng, màu sắc, kích thước.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con có sừng, có con không có sừng…</a:t>
            </a:r>
          </a:p>
        </p:txBody>
      </p:sp>
    </p:spTree>
    <p:extLst>
      <p:ext uri="{BB962C8B-B14F-4D97-AF65-F5344CB8AC3E}">
        <p14:creationId xmlns:p14="http://schemas.microsoft.com/office/powerpoint/2010/main" val="388386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 descr="Nhom 3_Chăn nuôi heo bằng thức ăn lên men vi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-76200"/>
            <a:ext cx="7753350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c 4"/>
          <p:cNvSpPr/>
          <p:nvPr/>
        </p:nvSpPr>
        <p:spPr>
          <a:xfrm>
            <a:off x="4953000" y="2286000"/>
            <a:ext cx="4114800" cy="661988"/>
          </a:xfrm>
          <a:prstGeom prst="arc">
            <a:avLst>
              <a:gd name="adj1" fmla="val 11028987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851" y="-762000"/>
            <a:ext cx="13615851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269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676400" y="1066800"/>
            <a:ext cx="8229600" cy="1143000"/>
          </a:xfrm>
        </p:spPr>
        <p:txBody>
          <a:bodyPr/>
          <a:lstStyle/>
          <a:p>
            <a:pPr eaLnBrk="1" hangingPunct="1"/>
            <a:endParaRPr lang="vi-VN" altLang="en-US" smtClean="0">
              <a:cs typeface="Times New Roman" panose="02020603050405020304" pitchFamily="18" charset="0"/>
            </a:endParaRPr>
          </a:p>
        </p:txBody>
      </p:sp>
      <p:pic>
        <p:nvPicPr>
          <p:cNvPr id="17411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t="425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524000" y="3505201"/>
            <a:ext cx="91440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vú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Tx/>
              <a:buChar char="-"/>
              <a:defRPr/>
            </a:pP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dirty="0">
                <a:ln w="12700">
                  <a:solidFill>
                    <a:sysClr val="windowText" lastClr="000000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7413" name="Straight Connector 8"/>
          <p:cNvCxnSpPr>
            <a:cxnSpLocks noChangeShapeType="1"/>
          </p:cNvCxnSpPr>
          <p:nvPr/>
        </p:nvCxnSpPr>
        <p:spPr bwMode="auto">
          <a:xfrm>
            <a:off x="4724400" y="5419725"/>
            <a:ext cx="7620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14" name="Straight Connector 9"/>
          <p:cNvCxnSpPr>
            <a:cxnSpLocks noChangeShapeType="1"/>
          </p:cNvCxnSpPr>
          <p:nvPr/>
        </p:nvCxnSpPr>
        <p:spPr bwMode="auto">
          <a:xfrm flipV="1">
            <a:off x="6477000" y="5410201"/>
            <a:ext cx="3157538" cy="952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415" name="Cloud Callout 11"/>
          <p:cNvSpPr>
            <a:spLocks noChangeArrowheads="1"/>
          </p:cNvSpPr>
          <p:nvPr/>
        </p:nvSpPr>
        <p:spPr bwMode="auto">
          <a:xfrm>
            <a:off x="1524000" y="0"/>
            <a:ext cx="8991600" cy="29718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en-US" sz="6600" b="1" u="sng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altLang="en-US" sz="6600"/>
          </a:p>
        </p:txBody>
      </p:sp>
    </p:spTree>
    <p:extLst>
      <p:ext uri="{BB962C8B-B14F-4D97-AF65-F5344CB8AC3E}">
        <p14:creationId xmlns:p14="http://schemas.microsoft.com/office/powerpoint/2010/main" val="131328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638300" y="76201"/>
          <a:ext cx="8953500" cy="659606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109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Tên con vật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Ích lợi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0686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Bò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3200" b="1" dirty="0"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57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Lợn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3200" b="1" dirty="0"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857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Trâu</a:t>
                      </a:r>
                      <a:r>
                        <a:rPr lang="vi-VN" sz="44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3200" b="1" dirty="0"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857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Ngựa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3200" b="1" dirty="0">
                        <a:effectLst/>
                        <a:latin typeface="+mj-lt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8572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Dê</a:t>
                      </a:r>
                      <a:r>
                        <a:rPr lang="en-US" sz="4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vi-VN" sz="4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3200" b="1" dirty="0" smtClean="0"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257800" y="838200"/>
            <a:ext cx="54102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3200" dirty="0">
                <a:latin typeface="+mj-lt"/>
              </a:rPr>
              <a:t>Kéo cày, kéo xe... lấy thịt, lấy sữa, lấy da làm mặt trống</a:t>
            </a:r>
            <a:r>
              <a:rPr lang="en-US" sz="3200" dirty="0">
                <a:latin typeface="+mj-lt"/>
              </a:rPr>
              <a:t>, l</a:t>
            </a:r>
            <a:r>
              <a:rPr lang="vi-VN" sz="3200" dirty="0">
                <a:latin typeface="+mj-lt"/>
              </a:rPr>
              <a:t>ấy phân...</a:t>
            </a:r>
            <a:endParaRPr lang="vi-VN" sz="3200" b="1" dirty="0">
              <a:latin typeface="+mj-lt"/>
              <a:ea typeface="Arial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7800" y="2408239"/>
            <a:ext cx="541020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3200" dirty="0">
                <a:latin typeface="+mj-lt"/>
              </a:rPr>
              <a:t>Lấy thịt, làm thú cưng, lấy phân...</a:t>
            </a:r>
            <a:endParaRPr lang="vi-VN" sz="3200" b="1" dirty="0">
              <a:latin typeface="+mj-lt"/>
              <a:ea typeface="Arial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3352800"/>
            <a:ext cx="5791200" cy="1225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  <a:defRPr/>
            </a:pPr>
            <a:r>
              <a:rPr lang="vi-VN" sz="3200" dirty="0">
                <a:latin typeface="+mj-lt"/>
              </a:rPr>
              <a:t>Lấy thịt, kéo cày, lấy da, lấy phân...</a:t>
            </a:r>
            <a:endParaRPr lang="vi-VN" sz="3200" b="1" dirty="0">
              <a:latin typeface="+mj-lt"/>
              <a:ea typeface="Arial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67326" y="4495801"/>
            <a:ext cx="53244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Kéo  xe…, lấy thịt, lấy da, lấy phân…</a:t>
            </a:r>
            <a:endParaRPr lang="vi-VN" altLang="en-US" sz="3200" b="1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00600" y="5486400"/>
            <a:ext cx="57912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Lấy thịt, lấy sữa,  lấy da, lấy phân…</a:t>
            </a: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32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5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20484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427663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6" descr="Nông dân Việt điều khiển trâu, bò ra sao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vi-VN" altLang="en-US"/>
          </a:p>
        </p:txBody>
      </p:sp>
      <p:sp>
        <p:nvSpPr>
          <p:cNvPr id="20486" name="AutoShape 8" descr="Nông dân Việt điều khiển trâu, bò ra sao?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vi-VN" altLang="en-US"/>
          </a:p>
        </p:txBody>
      </p:sp>
      <p:sp>
        <p:nvSpPr>
          <p:cNvPr id="20487" name="AutoShape 12" descr="Thịt mát Meat Deli - Cửa hàng thịt lợn sạch trên toàn quốc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vi-VN" altLang="en-US"/>
          </a:p>
        </p:txBody>
      </p:sp>
      <p:sp>
        <p:nvSpPr>
          <p:cNvPr id="20488" name="AutoShape 14" descr="Thịt mát Meat Deli - Cửa hàng thịt lợn sạch trên toàn quốc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vi-VN" altLang="en-US"/>
          </a:p>
        </p:txBody>
      </p:sp>
      <p:pic>
        <p:nvPicPr>
          <p:cNvPr id="20489" name="Picture 16" descr="Câu chuyện thịt mát Meat Deli - thịt lợn sạch thuần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6" y="3716338"/>
            <a:ext cx="554672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0" descr="Phân bò đã qua xử lý - phan bon hieu gi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365760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24" descr="Sữa bò gây tranh cãi trong suốt 10.000 năm qua - Dinh dư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456" y="3717068"/>
            <a:ext cx="4037326" cy="3265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97012" y="6273800"/>
            <a:ext cx="1423988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thịt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9764" y="6273800"/>
            <a:ext cx="1423987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sữa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3108325"/>
            <a:ext cx="1981200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97012" y="3194050"/>
            <a:ext cx="2389188" cy="5222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cưng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464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21508" name="Picture 4" descr="Bò cày kéo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0"/>
            <a:ext cx="51831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Nông dân Việt điều khiển trâu, bò ra sa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6" y="0"/>
            <a:ext cx="40798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Trống da trâu bò loại nhỏ - PHONG VÂN MUSI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534" r="613" b="29142"/>
          <a:stretch/>
        </p:blipFill>
        <p:spPr bwMode="auto">
          <a:xfrm>
            <a:off x="1524000" y="3011150"/>
            <a:ext cx="4983304" cy="3770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38400" y="5791201"/>
            <a:ext cx="3733800" cy="523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2" name="Picture 2" descr="Hướng dẫn ướp thịt bò nướng mềm và thơm ngon chuẩn v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4" y="3003550"/>
            <a:ext cx="4167187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4" descr="Thực phẩm tốt cho người thiếu máu - Bò Tơ Tây Ninh 5 Sá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5203825"/>
            <a:ext cx="418941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78201" y="2527301"/>
            <a:ext cx="1274763" cy="523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xe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3376" y="2479676"/>
            <a:ext cx="1571625" cy="523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cày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86688" y="4895851"/>
            <a:ext cx="1966912" cy="5238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thịt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641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2590800" y="381000"/>
            <a:ext cx="6019800" cy="1066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endParaRPr lang="vi-VN" altLang="en-US"/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1719263" y="0"/>
            <a:ext cx="8686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những con vật trên, ở gia đình em còn có nuôi loài thú nhà nào khác không? </a:t>
            </a:r>
          </a:p>
          <a:p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b="1">
                <a:solidFill>
                  <a:srgbClr val="097D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có đó là con vật gì? Em có tham gia chăm sóc hay nuôi (chăn thả) chúng không? Em thường cho chúng ăn gì?</a:t>
            </a:r>
          </a:p>
        </p:txBody>
      </p:sp>
      <p:pic>
        <p:nvPicPr>
          <p:cNvPr id="14342" name="Picture 6" descr="Gia đình ở Sài Gòn nuôi chú heo bằng tổ yến, xúc xích đứ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657601"/>
            <a:ext cx="4692163" cy="3276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Ghim trên Bab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64" y="3649640"/>
            <a:ext cx="4418855" cy="3208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75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981200" y="2590800"/>
            <a:ext cx="8458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r>
              <a:rPr lang="en-US" alt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ăn uống đầy đủ</a:t>
            </a:r>
          </a:p>
          <a:p>
            <a:r>
              <a:rPr lang="en-US" alt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Giữ môi trường sạch sẽ, thoáng mát.</a:t>
            </a:r>
          </a:p>
          <a:p>
            <a:r>
              <a:rPr lang="en-US" altLang="en-US" sz="4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Tiêm thuốc phòng bệnh.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1962" y="1777426"/>
            <a:ext cx="9136039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endParaRPr lang="vi-VN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851" y="-762000"/>
            <a:ext cx="13615851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033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240" y="797560"/>
            <a:ext cx="5052695" cy="526097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00770" y="797560"/>
            <a:ext cx="3348990" cy="526224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6141720" y="457318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6141720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6141720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6141720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6141720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3230245" y="797678"/>
            <a:ext cx="2911475" cy="17519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7849235" y="797678"/>
            <a:ext cx="2000885" cy="418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1721485" y="4018915"/>
            <a:ext cx="4420235" cy="19970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7849235" y="4705350"/>
            <a:ext cx="3112135" cy="13106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95245" y="2089150"/>
            <a:ext cx="3546475" cy="13741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49235" y="2089150"/>
            <a:ext cx="2000885" cy="10096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658235" y="1844040"/>
            <a:ext cx="2483485" cy="15728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 flipV="1">
            <a:off x="7849235" y="3211195"/>
            <a:ext cx="2651760" cy="1562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198495" y="4431665"/>
            <a:ext cx="2943225" cy="256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849235" y="4145915"/>
            <a:ext cx="2270760" cy="574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996315" y="6064885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971597" y="6055261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birds-thegioidongvat.co_.jpgbirds-thegioidongvat.co_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17909"/>
          <a:stretch>
            <a:fillRect/>
          </a:stretch>
        </p:blipFill>
        <p:spPr>
          <a:xfrm>
            <a:off x="190500" y="820420"/>
            <a:ext cx="4529455" cy="522414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C:\Users\USER\Downloads\h2.jpgh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7468235" y="829310"/>
            <a:ext cx="4565650" cy="52152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850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41925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41925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1356360" y="791210"/>
            <a:ext cx="3885565" cy="8305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1210"/>
            <a:ext cx="2805430" cy="33864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991870" y="5400675"/>
            <a:ext cx="4250055" cy="615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4718050"/>
            <a:ext cx="1550670" cy="12979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801620" y="2089150"/>
            <a:ext cx="2440305" cy="8032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2677795" cy="2819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515360" y="3416935"/>
            <a:ext cx="1726565" cy="78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49440" y="3367405"/>
            <a:ext cx="2503170" cy="17157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023870" y="4559300"/>
            <a:ext cx="2218055" cy="1289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9440" y="4719955"/>
            <a:ext cx="2582545" cy="10775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"/>
          <p:cNvSpPr txBox="1"/>
          <p:nvPr/>
        </p:nvSpPr>
        <p:spPr>
          <a:xfrm>
            <a:off x="1079500" y="6039136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26" name="TextBox 2"/>
          <p:cNvSpPr txBox="1"/>
          <p:nvPr/>
        </p:nvSpPr>
        <p:spPr>
          <a:xfrm>
            <a:off x="8500110" y="6048752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7" name="Picture 25" descr="C:\Users\USER\Downloads\2412b_lgdc.jpg2412b_lgdc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486015" y="791845"/>
            <a:ext cx="4497070" cy="52247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1" name="Picture 19" descr="C:\Users\USER\Downloads\1200px-Pommerngans_&amp;_Gössel.jpg1200px-Pommerngans_&amp;_Gössel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500" y="791210"/>
            <a:ext cx="4529455" cy="522541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850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41925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56530" y="3068228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3261360" y="791210"/>
            <a:ext cx="1980565" cy="10210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1210"/>
            <a:ext cx="1503045" cy="6083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2214245" y="4082415"/>
            <a:ext cx="3027680" cy="19335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5480050"/>
            <a:ext cx="4694555" cy="5359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67735" y="2089150"/>
            <a:ext cx="1774190" cy="12947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1487170" cy="8350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182620" y="3416935"/>
            <a:ext cx="2059305" cy="586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64045" y="3408588"/>
            <a:ext cx="756920" cy="48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261745" y="4688205"/>
            <a:ext cx="3980180" cy="252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9440" y="4719955"/>
            <a:ext cx="947420" cy="5378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882705" y="6016486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099742" y="6033671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7" name="Picture 25" descr="C:\Users\USER\Downloads\1200px-Struthio_camelus_-_Etosha_2014_(3).jpg1200px-Struthio_camelus_-_Etosha_2014_(3)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 flipH="1">
            <a:off x="7486015" y="791845"/>
            <a:ext cx="4497070" cy="52247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1" name="Picture 19" descr="C:\Users\USER\Downloads\chim-ruoi-1.jpgchim-ruoi-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500" y="790575"/>
            <a:ext cx="4529455" cy="522605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333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71452" y="1673662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41925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2960370" y="790693"/>
            <a:ext cx="2281555" cy="15455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0693"/>
            <a:ext cx="3265805" cy="418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3562985" y="4892675"/>
            <a:ext cx="1678940" cy="1123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2797175"/>
            <a:ext cx="4504055" cy="32188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087370" y="2089150"/>
            <a:ext cx="2154555" cy="14852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1693545" cy="898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420110" y="2876550"/>
            <a:ext cx="1821815" cy="5403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49440" y="3367405"/>
            <a:ext cx="1630045" cy="641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420110" y="4304665"/>
            <a:ext cx="1821815" cy="383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9440" y="4431665"/>
            <a:ext cx="1757045" cy="288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813753" y="6022023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512810" y="6033671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0" y="-1016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204973" y="254011"/>
            <a:ext cx="5150485" cy="55399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như thế nào?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36906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411924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36906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412115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410654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412115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36906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36906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506470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505835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505835"/>
            <a:ext cx="308292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505835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234430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74175" y="6234430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2928" y="218192"/>
            <a:ext cx="664464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 chim cứng, nhọn, dùng để mổ thức ăn.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46355" y="190242"/>
            <a:ext cx="6071870" cy="1015663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được bao phủ bởi gì?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6144564" y="395635"/>
            <a:ext cx="5842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 chim được bao phủ bởi lớp lông vũ.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2092" y="398453"/>
            <a:ext cx="6078737" cy="1015663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thể chim có xương sống không?</a:t>
            </a:r>
          </a:p>
        </p:txBody>
      </p:sp>
      <p:pic>
        <p:nvPicPr>
          <p:cNvPr id="38916" name="Picture 4" descr="Picture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87057" y="1488123"/>
            <a:ext cx="4183380" cy="462788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grpSp>
        <p:nvGrpSpPr>
          <p:cNvPr id="9" name="Group 5"/>
          <p:cNvGrpSpPr/>
          <p:nvPr/>
        </p:nvGrpSpPr>
        <p:grpSpPr>
          <a:xfrm>
            <a:off x="7073900" y="2806065"/>
            <a:ext cx="3290888" cy="1411288"/>
            <a:chOff x="2968" y="1872"/>
            <a:chExt cx="2073" cy="889"/>
          </a:xfrm>
        </p:grpSpPr>
        <p:sp>
          <p:nvSpPr>
            <p:cNvPr id="24585" name="Text Box 6"/>
            <p:cNvSpPr txBox="1"/>
            <p:nvPr/>
          </p:nvSpPr>
          <p:spPr>
            <a:xfrm>
              <a:off x="3740" y="1872"/>
              <a:ext cx="1301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 sống</a:t>
              </a:r>
            </a:p>
          </p:txBody>
        </p:sp>
        <p:sp>
          <p:nvSpPr>
            <p:cNvPr id="24586" name="Line 7"/>
            <p:cNvSpPr/>
            <p:nvPr/>
          </p:nvSpPr>
          <p:spPr>
            <a:xfrm flipH="1">
              <a:off x="2968" y="2260"/>
              <a:ext cx="961" cy="50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981325" y="5997575"/>
            <a:ext cx="6228715" cy="6140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3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 xương của chim hút mật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1" animBg="1"/>
      <p:bldP spid="6" grpId="0" animBg="1"/>
      <p:bldP spid="2" grpId="0" animBg="1"/>
      <p:bldP spid="17" grpId="0" animBg="1"/>
      <p:bldP spid="18" grpId="0" animBg="1"/>
      <p:bldP spid="10" grpId="0" animBg="1"/>
      <p:bldP spid="11" grpId="0" animBg="1"/>
      <p:bldP spid="12" grpId="0" animBg="1"/>
      <p:bldP spid="13" grpId="0" animBg="1"/>
      <p:bldP spid="3" grpId="0" bldLvl="0" animBg="1"/>
      <p:bldP spid="3" grpId="1" animBg="1"/>
      <p:bldP spid="4" grpId="0" bldLvl="0" animBg="1"/>
      <p:bldP spid="4" grpId="1" bldLvl="0" animBg="1"/>
      <p:bldP spid="5" grpId="0" bldLvl="0" animBg="1"/>
      <p:bldP spid="5" grpId="1" bldLvl="0" animBg="1"/>
      <p:bldP spid="7" grpId="0" bldLvl="0" animBg="1"/>
      <p:bldP spid="389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2"/>
          <p:cNvSpPr txBox="1"/>
          <p:nvPr/>
        </p:nvSpPr>
        <p:spPr>
          <a:xfrm flipH="1">
            <a:off x="504150" y="1219958"/>
            <a:ext cx="11502886" cy="27582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班干部竞选ppt模板"/>
  <p:tag name="INKNOELEADERBOARD" val="-89388136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74EE33-7B13-4233-934F-1F2AF9209317}">
  <ds:schemaRefs>
    <ds:schemaRef ds:uri="http://schemas.microsoft.com/office/2006/documentManagement/types"/>
    <ds:schemaRef ds:uri="9f958c3a-144a-4219-afab-0ea9b7b8b61f"/>
    <ds:schemaRef ds:uri="117084a5-40ce-44a9-aa97-9561c111c68a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6E31055-C2B8-48D3-AFC3-A8B92B1556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36C602-0942-45CB-9B23-CE394B681E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746</TotalTime>
  <Words>944</Words>
  <Application>Microsoft Office PowerPoint</Application>
  <PresentationFormat>Widescreen</PresentationFormat>
  <Paragraphs>197</Paragraphs>
  <Slides>39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等线</vt:lpstr>
      <vt:lpstr>等线 Light</vt:lpstr>
      <vt:lpstr>Times New Roman</vt:lpstr>
      <vt:lpstr>VNI-Times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小学生班干部竞选ppt模板</dc:title>
  <dc:creator>龙时富</dc:creator>
  <cp:lastModifiedBy>HA XINH</cp:lastModifiedBy>
  <cp:revision>75</cp:revision>
  <dcterms:created xsi:type="dcterms:W3CDTF">2017-07-28T06:53:00Z</dcterms:created>
  <dcterms:modified xsi:type="dcterms:W3CDTF">2022-03-20T18:04:27Z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  <property fmtid="{D5CDD505-2E9C-101B-9397-08002B2CF9AE}" pid="3" name="ContentTypeId">
    <vt:lpwstr>0x010100DFDAAE9B0125D644B7F58EE6BF1D0FC2</vt:lpwstr>
  </property>
</Properties>
</file>